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11_9ED5105E.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2"/>
  </p:notesMasterIdLst>
  <p:sldIdLst>
    <p:sldId id="299" r:id="rId2"/>
    <p:sldId id="273" r:id="rId3"/>
    <p:sldId id="276" r:id="rId4"/>
    <p:sldId id="279" r:id="rId5"/>
    <p:sldId id="280" r:id="rId6"/>
    <p:sldId id="282" r:id="rId7"/>
    <p:sldId id="300" r:id="rId8"/>
    <p:sldId id="289" r:id="rId9"/>
    <p:sldId id="297" r:id="rId10"/>
    <p:sldId id="290" r:id="rId11"/>
    <p:sldId id="285" r:id="rId12"/>
    <p:sldId id="288" r:id="rId13"/>
    <p:sldId id="291" r:id="rId14"/>
    <p:sldId id="292" r:id="rId15"/>
    <p:sldId id="293" r:id="rId16"/>
    <p:sldId id="298" r:id="rId17"/>
    <p:sldId id="294" r:id="rId18"/>
    <p:sldId id="295" r:id="rId19"/>
    <p:sldId id="287" r:id="rId20"/>
    <p:sldId id="272" r:id="rId21"/>
  </p:sldIdLst>
  <p:sldSz cx="18288000" cy="10287000"/>
  <p:notesSz cx="6858000" cy="9144000"/>
  <p:embeddedFontLst>
    <p:embeddedFont>
      <p:font typeface="Arimo" panose="020B0604020202020204" charset="0"/>
      <p:regular r:id="rId23"/>
      <p:bold r:id="rId24"/>
      <p:boldItalic r:id="rId25"/>
    </p:embeddedFont>
    <p:embeddedFont>
      <p:font typeface="Arimo Bold" panose="020B0604020202020204" charset="0"/>
      <p:regular r:id="rId26"/>
    </p:embeddedFont>
    <p:embeddedFont>
      <p:font typeface="Helvetica Neue" panose="020B0604020202020204" charset="0"/>
      <p:regular r:id="rId27"/>
      <p:bold r:id="rId28"/>
      <p:italic r:id="rId29"/>
      <p:boldItalic r:id="rId30"/>
    </p:embeddedFont>
    <p:embeddedFont>
      <p:font typeface="Helvetica Neue Light" panose="020B0604020202020204" charset="0"/>
      <p:regular r:id="rId31"/>
      <p:bold r:id="rId32"/>
      <p:italic r:id="rId33"/>
      <p:boldItalic r:id="rId34"/>
    </p:embeddedFont>
    <p:embeddedFont>
      <p:font typeface="Montserrat" panose="00000500000000000000" pitchFamily="2"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2" pos="2880">
          <p15:clr>
            <a:srgbClr val="A4A3A4"/>
          </p15:clr>
        </p15:guide>
        <p15:guide id="3" orient="horz" pos="32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CC46154-D733-25AA-3E38-15B477DFEA4D}" name="Afua Bruce" initials="AB" userId="d82986e4d792e593" providerId="Windows Live"/>
  <p188:author id="{48678FCA-17C7-4222-BEA1-8F12D1E003BD}" name="Afua Bruce" initials="AB" userId="de84e26953f32d0f" providerId="Windows Live"/>
  <p188:author id="{049196DF-0527-B723-D4CC-91D9E1D5A4FD}" name="Yaa B" initials="YB" userId="97c21765c792c5f1"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A79A"/>
    <a:srgbClr val="29A89B"/>
    <a:srgbClr val="18625B"/>
    <a:srgbClr val="C5F1ED"/>
    <a:srgbClr val="9AD7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4" d="100"/>
          <a:sy n="44" d="100"/>
        </p:scale>
        <p:origin x="75" y="459"/>
      </p:cViewPr>
      <p:guideLst>
        <p:guide pos="2880"/>
        <p:guide orient="horz" pos="32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est User" providerId="Windows Live" clId="Web-{FDE1D210-2FBF-4F5F-8FCE-CFCA0323C76D}"/>
    <pc:docChg chg="modSld">
      <pc:chgData name="Guest User" userId="" providerId="Windows Live" clId="Web-{FDE1D210-2FBF-4F5F-8FCE-CFCA0323C76D}" dt="2024-07-28T23:15:33.323" v="211" actId="1076"/>
      <pc:docMkLst>
        <pc:docMk/>
      </pc:docMkLst>
      <pc:sldChg chg="modSp">
        <pc:chgData name="Guest User" userId="" providerId="Windows Live" clId="Web-{FDE1D210-2FBF-4F5F-8FCE-CFCA0323C76D}" dt="2024-07-28T22:56:59.225" v="202" actId="20577"/>
        <pc:sldMkLst>
          <pc:docMk/>
          <pc:sldMk cId="2737237026" sldId="276"/>
        </pc:sldMkLst>
        <pc:graphicFrameChg chg="modGraphic">
          <ac:chgData name="Guest User" userId="" providerId="Windows Live" clId="Web-{FDE1D210-2FBF-4F5F-8FCE-CFCA0323C76D}" dt="2024-07-28T22:56:59.225" v="202" actId="20577"/>
          <ac:graphicFrameMkLst>
            <pc:docMk/>
            <pc:sldMk cId="2737237026" sldId="276"/>
            <ac:graphicFrameMk id="4" creationId="{405DFD1E-7CE4-280C-A034-367CA55B359C}"/>
          </ac:graphicFrameMkLst>
        </pc:graphicFrameChg>
      </pc:sldChg>
      <pc:sldChg chg="addSp delSp modSp">
        <pc:chgData name="Guest User" userId="" providerId="Windows Live" clId="Web-{FDE1D210-2FBF-4F5F-8FCE-CFCA0323C76D}" dt="2024-07-28T23:15:10.932" v="208" actId="1076"/>
        <pc:sldMkLst>
          <pc:docMk/>
          <pc:sldMk cId="2958709677" sldId="297"/>
        </pc:sldMkLst>
        <pc:spChg chg="del">
          <ac:chgData name="Guest User" userId="" providerId="Windows Live" clId="Web-{FDE1D210-2FBF-4F5F-8FCE-CFCA0323C76D}" dt="2024-07-28T22:38:04.474" v="21"/>
          <ac:spMkLst>
            <pc:docMk/>
            <pc:sldMk cId="2958709677" sldId="297"/>
            <ac:spMk id="2" creationId="{52CCFE28-0B36-7312-9B7F-848E28E4EA84}"/>
          </ac:spMkLst>
        </pc:spChg>
        <pc:spChg chg="add">
          <ac:chgData name="Guest User" userId="" providerId="Windows Live" clId="Web-{FDE1D210-2FBF-4F5F-8FCE-CFCA0323C76D}" dt="2024-07-28T23:15:05.791" v="207"/>
          <ac:spMkLst>
            <pc:docMk/>
            <pc:sldMk cId="2958709677" sldId="297"/>
            <ac:spMk id="13" creationId="{9D8A0A63-DC47-29D0-62EC-778961E72A5F}"/>
          </ac:spMkLst>
        </pc:spChg>
        <pc:spChg chg="add">
          <ac:chgData name="Guest User" userId="" providerId="Windows Live" clId="Web-{FDE1D210-2FBF-4F5F-8FCE-CFCA0323C76D}" dt="2024-07-28T23:15:05.791" v="207"/>
          <ac:spMkLst>
            <pc:docMk/>
            <pc:sldMk cId="2958709677" sldId="297"/>
            <ac:spMk id="14" creationId="{08625173-A0D6-7A1F-DDE6-7C6190C46848}"/>
          </ac:spMkLst>
        </pc:spChg>
        <pc:spChg chg="add">
          <ac:chgData name="Guest User" userId="" providerId="Windows Live" clId="Web-{FDE1D210-2FBF-4F5F-8FCE-CFCA0323C76D}" dt="2024-07-28T23:15:05.791" v="207"/>
          <ac:spMkLst>
            <pc:docMk/>
            <pc:sldMk cId="2958709677" sldId="297"/>
            <ac:spMk id="15" creationId="{996AF920-9DEB-34F3-874A-7B2082CBCAAD}"/>
          </ac:spMkLst>
        </pc:spChg>
        <pc:spChg chg="add">
          <ac:chgData name="Guest User" userId="" providerId="Windows Live" clId="Web-{FDE1D210-2FBF-4F5F-8FCE-CFCA0323C76D}" dt="2024-07-28T23:15:05.791" v="207"/>
          <ac:spMkLst>
            <pc:docMk/>
            <pc:sldMk cId="2958709677" sldId="297"/>
            <ac:spMk id="16" creationId="{DCC7350E-D0F2-CBAC-FCF9-09CFC1C1F2D2}"/>
          </ac:spMkLst>
        </pc:spChg>
        <pc:grpChg chg="del mod">
          <ac:chgData name="Guest User" userId="" providerId="Windows Live" clId="Web-{FDE1D210-2FBF-4F5F-8FCE-CFCA0323C76D}" dt="2024-07-28T23:15:02.697" v="206"/>
          <ac:grpSpMkLst>
            <pc:docMk/>
            <pc:sldMk cId="2958709677" sldId="297"/>
            <ac:grpSpMk id="7" creationId="{8E907727-4BBC-38A3-E583-BE4B97795C49}"/>
          </ac:grpSpMkLst>
        </pc:grpChg>
        <pc:grpChg chg="add mod">
          <ac:chgData name="Guest User" userId="" providerId="Windows Live" clId="Web-{FDE1D210-2FBF-4F5F-8FCE-CFCA0323C76D}" dt="2024-07-28T23:15:10.932" v="208" actId="1076"/>
          <ac:grpSpMkLst>
            <pc:docMk/>
            <pc:sldMk cId="2958709677" sldId="297"/>
            <ac:grpSpMk id="12" creationId="{8E907727-4BBC-38A3-E583-BE4B97795C49}"/>
          </ac:grpSpMkLst>
        </pc:grpChg>
      </pc:sldChg>
      <pc:sldChg chg="addSp delSp modSp">
        <pc:chgData name="Guest User" userId="" providerId="Windows Live" clId="Web-{FDE1D210-2FBF-4F5F-8FCE-CFCA0323C76D}" dt="2024-07-28T23:15:33.323" v="211" actId="1076"/>
        <pc:sldMkLst>
          <pc:docMk/>
          <pc:sldMk cId="1509934202" sldId="298"/>
        </pc:sldMkLst>
        <pc:spChg chg="del">
          <ac:chgData name="Guest User" userId="" providerId="Windows Live" clId="Web-{FDE1D210-2FBF-4F5F-8FCE-CFCA0323C76D}" dt="2024-07-28T22:59:05.323" v="203"/>
          <ac:spMkLst>
            <pc:docMk/>
            <pc:sldMk cId="1509934202" sldId="298"/>
            <ac:spMk id="2" creationId="{806570D7-FDBE-9FC4-E12E-5C87C671605B}"/>
          </ac:spMkLst>
        </pc:spChg>
        <pc:spChg chg="add">
          <ac:chgData name="Guest User" userId="" providerId="Windows Live" clId="Web-{FDE1D210-2FBF-4F5F-8FCE-CFCA0323C76D}" dt="2024-07-28T23:15:24.729" v="210"/>
          <ac:spMkLst>
            <pc:docMk/>
            <pc:sldMk cId="1509934202" sldId="298"/>
            <ac:spMk id="4" creationId="{9D8A0A63-DC47-29D0-62EC-778961E72A5F}"/>
          </ac:spMkLst>
        </pc:spChg>
        <pc:spChg chg="add">
          <ac:chgData name="Guest User" userId="" providerId="Windows Live" clId="Web-{FDE1D210-2FBF-4F5F-8FCE-CFCA0323C76D}" dt="2024-07-28T23:15:24.729" v="210"/>
          <ac:spMkLst>
            <pc:docMk/>
            <pc:sldMk cId="1509934202" sldId="298"/>
            <ac:spMk id="5" creationId="{08625173-A0D6-7A1F-DDE6-7C6190C46848}"/>
          </ac:spMkLst>
        </pc:spChg>
        <pc:spChg chg="add">
          <ac:chgData name="Guest User" userId="" providerId="Windows Live" clId="Web-{FDE1D210-2FBF-4F5F-8FCE-CFCA0323C76D}" dt="2024-07-28T23:15:24.729" v="210"/>
          <ac:spMkLst>
            <pc:docMk/>
            <pc:sldMk cId="1509934202" sldId="298"/>
            <ac:spMk id="6" creationId="{996AF920-9DEB-34F3-874A-7B2082CBCAAD}"/>
          </ac:spMkLst>
        </pc:spChg>
        <pc:spChg chg="add">
          <ac:chgData name="Guest User" userId="" providerId="Windows Live" clId="Web-{FDE1D210-2FBF-4F5F-8FCE-CFCA0323C76D}" dt="2024-07-28T23:15:24.729" v="210"/>
          <ac:spMkLst>
            <pc:docMk/>
            <pc:sldMk cId="1509934202" sldId="298"/>
            <ac:spMk id="7" creationId="{DCC7350E-D0F2-CBAC-FCF9-09CFC1C1F2D2}"/>
          </ac:spMkLst>
        </pc:spChg>
        <pc:grpChg chg="add mod">
          <ac:chgData name="Guest User" userId="" providerId="Windows Live" clId="Web-{FDE1D210-2FBF-4F5F-8FCE-CFCA0323C76D}" dt="2024-07-28T23:15:33.323" v="211" actId="1076"/>
          <ac:grpSpMkLst>
            <pc:docMk/>
            <pc:sldMk cId="1509934202" sldId="298"/>
            <ac:grpSpMk id="3" creationId="{8E907727-4BBC-38A3-E583-BE4B97795C49}"/>
          </ac:grpSpMkLst>
        </pc:grpChg>
        <pc:grpChg chg="del">
          <ac:chgData name="Guest User" userId="" providerId="Windows Live" clId="Web-{FDE1D210-2FBF-4F5F-8FCE-CFCA0323C76D}" dt="2024-07-28T23:15:22.651" v="209"/>
          <ac:grpSpMkLst>
            <pc:docMk/>
            <pc:sldMk cId="1509934202" sldId="298"/>
            <ac:grpSpMk id="16" creationId="{8BCC373C-4B84-D771-1B4E-4827393607F3}"/>
          </ac:grpSpMkLst>
        </pc:grpChg>
      </pc:sldChg>
      <pc:sldChg chg="addSp delSp modSp">
        <pc:chgData name="Guest User" userId="" providerId="Windows Live" clId="Web-{FDE1D210-2FBF-4F5F-8FCE-CFCA0323C76D}" dt="2024-07-28T22:36:43.846" v="20" actId="14100"/>
        <pc:sldMkLst>
          <pc:docMk/>
          <pc:sldMk cId="1978592136" sldId="300"/>
        </pc:sldMkLst>
        <pc:spChg chg="add">
          <ac:chgData name="Guest User" userId="" providerId="Windows Live" clId="Web-{FDE1D210-2FBF-4F5F-8FCE-CFCA0323C76D}" dt="2024-07-28T22:35:29.920" v="8"/>
          <ac:spMkLst>
            <pc:docMk/>
            <pc:sldMk cId="1978592136" sldId="300"/>
            <ac:spMk id="4" creationId="{5C6CBC0A-C9BC-E923-16E4-4A275615EC12}"/>
          </ac:spMkLst>
        </pc:spChg>
        <pc:spChg chg="add">
          <ac:chgData name="Guest User" userId="" providerId="Windows Live" clId="Web-{FDE1D210-2FBF-4F5F-8FCE-CFCA0323C76D}" dt="2024-07-28T22:35:29.920" v="8"/>
          <ac:spMkLst>
            <pc:docMk/>
            <pc:sldMk cId="1978592136" sldId="300"/>
            <ac:spMk id="5" creationId="{535207FE-7469-F8E1-F28B-6CB1A5B00914}"/>
          </ac:spMkLst>
        </pc:spChg>
        <pc:spChg chg="add">
          <ac:chgData name="Guest User" userId="" providerId="Windows Live" clId="Web-{FDE1D210-2FBF-4F5F-8FCE-CFCA0323C76D}" dt="2024-07-28T22:35:29.920" v="8"/>
          <ac:spMkLst>
            <pc:docMk/>
            <pc:sldMk cId="1978592136" sldId="300"/>
            <ac:spMk id="6" creationId="{76586E8B-E2A5-0DA0-4410-97DF38797C4B}"/>
          </ac:spMkLst>
        </pc:spChg>
        <pc:spChg chg="add">
          <ac:chgData name="Guest User" userId="" providerId="Windows Live" clId="Web-{FDE1D210-2FBF-4F5F-8FCE-CFCA0323C76D}" dt="2024-07-28T22:35:29.920" v="8"/>
          <ac:spMkLst>
            <pc:docMk/>
            <pc:sldMk cId="1978592136" sldId="300"/>
            <ac:spMk id="7" creationId="{F215CBC7-E6B4-BD7F-A4C0-84ABED5E6EC9}"/>
          </ac:spMkLst>
        </pc:spChg>
        <pc:grpChg chg="add">
          <ac:chgData name="Guest User" userId="" providerId="Windows Live" clId="Web-{FDE1D210-2FBF-4F5F-8FCE-CFCA0323C76D}" dt="2024-07-28T22:35:29.920" v="8"/>
          <ac:grpSpMkLst>
            <pc:docMk/>
            <pc:sldMk cId="1978592136" sldId="300"/>
            <ac:grpSpMk id="3" creationId="{8BCC373C-4B84-D771-1B4E-4827393607F3}"/>
          </ac:grpSpMkLst>
        </pc:grpChg>
        <pc:grpChg chg="del">
          <ac:chgData name="Guest User" userId="" providerId="Windows Live" clId="Web-{FDE1D210-2FBF-4F5F-8FCE-CFCA0323C76D}" dt="2024-07-28T22:35:29.591" v="6"/>
          <ac:grpSpMkLst>
            <pc:docMk/>
            <pc:sldMk cId="1978592136" sldId="300"/>
            <ac:grpSpMk id="16" creationId="{8BCC373C-4B84-D771-1B4E-4827393607F3}"/>
          </ac:grpSpMkLst>
        </pc:grpChg>
        <pc:picChg chg="add mod">
          <ac:chgData name="Guest User" userId="" providerId="Windows Live" clId="Web-{FDE1D210-2FBF-4F5F-8FCE-CFCA0323C76D}" dt="2024-07-28T22:36:43.846" v="20" actId="14100"/>
          <ac:picMkLst>
            <pc:docMk/>
            <pc:sldMk cId="1978592136" sldId="300"/>
            <ac:picMk id="2" creationId="{F6219A5D-C5BB-D633-225F-AEB31417A061}"/>
          </ac:picMkLst>
        </pc:picChg>
      </pc:sldChg>
    </pc:docChg>
  </pc:docChgLst>
  <pc:docChgLst>
    <pc:chgData name="Afua Bruce" userId="d82986e4d792e593" providerId="Windows Live" clId="Web-{8A312559-C670-485E-B4D7-28E176BADB94}"/>
    <pc:docChg chg="">
      <pc:chgData name="Afua Bruce" userId="d82986e4d792e593" providerId="Windows Live" clId="Web-{8A312559-C670-485E-B4D7-28E176BADB94}" dt="2024-07-29T04:09:57.722" v="5"/>
      <pc:docMkLst>
        <pc:docMk/>
      </pc:docMkLst>
      <pc:sldChg chg="modCm">
        <pc:chgData name="Afua Bruce" userId="d82986e4d792e593" providerId="Windows Live" clId="Web-{8A312559-C670-485E-B4D7-28E176BADB94}" dt="2024-07-29T04:08:13.657" v="0"/>
        <pc:sldMkLst>
          <pc:docMk/>
          <pc:sldMk cId="2664763486" sldId="273"/>
        </pc:sldMkLst>
        <pc:extLst>
          <p:ext xmlns:p="http://schemas.openxmlformats.org/presentationml/2006/main" uri="{D6D511B9-2390-475A-947B-AFAB55BFBCF1}">
            <pc226:cmChg xmlns:pc226="http://schemas.microsoft.com/office/powerpoint/2022/06/main/command" chg="mod">
              <pc226:chgData name="Afua Bruce" userId="d82986e4d792e593" providerId="Windows Live" clId="Web-{8A312559-C670-485E-B4D7-28E176BADB94}" dt="2024-07-29T04:08:13.657" v="0"/>
              <pc2:cmMkLst xmlns:pc2="http://schemas.microsoft.com/office/powerpoint/2019/9/main/command">
                <pc:docMk/>
                <pc:sldMk cId="2664763486" sldId="273"/>
                <pc2:cmMk id="{A6A550B7-DA47-4DC6-BCF8-CF04CFCB8AFA}"/>
              </pc2:cmMkLst>
            </pc226:cmChg>
          </p:ext>
        </pc:extLst>
      </pc:sldChg>
      <pc:sldChg chg="modCm">
        <pc:chgData name="Afua Bruce" userId="d82986e4d792e593" providerId="Windows Live" clId="Web-{8A312559-C670-485E-B4D7-28E176BADB94}" dt="2024-07-29T04:08:48.548" v="2"/>
        <pc:sldMkLst>
          <pc:docMk/>
          <pc:sldMk cId="779856475" sldId="290"/>
        </pc:sldMkLst>
        <pc:extLst>
          <p:ext xmlns:p="http://schemas.openxmlformats.org/presentationml/2006/main" uri="{D6D511B9-2390-475A-947B-AFAB55BFBCF1}">
            <pc226:cmChg xmlns:pc226="http://schemas.microsoft.com/office/powerpoint/2022/06/main/command" chg="mod">
              <pc226:chgData name="Afua Bruce" userId="d82986e4d792e593" providerId="Windows Live" clId="Web-{8A312559-C670-485E-B4D7-28E176BADB94}" dt="2024-07-29T04:08:38.720" v="1"/>
              <pc2:cmMkLst xmlns:pc2="http://schemas.microsoft.com/office/powerpoint/2019/9/main/command">
                <pc:docMk/>
                <pc:sldMk cId="779856475" sldId="290"/>
                <pc2:cmMk id="{42E3E179-D992-4B1B-8C03-3F1F192CF995}"/>
              </pc2:cmMkLst>
            </pc226:cmChg>
            <pc226:cmChg xmlns:pc226="http://schemas.microsoft.com/office/powerpoint/2022/06/main/command" chg="mod">
              <pc226:chgData name="Afua Bruce" userId="d82986e4d792e593" providerId="Windows Live" clId="Web-{8A312559-C670-485E-B4D7-28E176BADB94}" dt="2024-07-29T04:08:48.548" v="2"/>
              <pc2:cmMkLst xmlns:pc2="http://schemas.microsoft.com/office/powerpoint/2019/9/main/command">
                <pc:docMk/>
                <pc:sldMk cId="779856475" sldId="290"/>
                <pc2:cmMk id="{4CD573D9-4F0F-4685-A425-D0C2FE131CE4}"/>
              </pc2:cmMkLst>
            </pc226:cmChg>
          </p:ext>
        </pc:extLst>
      </pc:sldChg>
      <pc:sldChg chg="modCm">
        <pc:chgData name="Afua Bruce" userId="d82986e4d792e593" providerId="Windows Live" clId="Web-{8A312559-C670-485E-B4D7-28E176BADB94}" dt="2024-07-29T04:09:37.518" v="3"/>
        <pc:sldMkLst>
          <pc:docMk/>
          <pc:sldMk cId="2754796979" sldId="291"/>
        </pc:sldMkLst>
        <pc:extLst>
          <p:ext xmlns:p="http://schemas.openxmlformats.org/presentationml/2006/main" uri="{D6D511B9-2390-475A-947B-AFAB55BFBCF1}">
            <pc226:cmChg xmlns:pc226="http://schemas.microsoft.com/office/powerpoint/2022/06/main/command" chg="mod">
              <pc226:chgData name="Afua Bruce" userId="d82986e4d792e593" providerId="Windows Live" clId="Web-{8A312559-C670-485E-B4D7-28E176BADB94}" dt="2024-07-29T04:09:37.518" v="3"/>
              <pc2:cmMkLst xmlns:pc2="http://schemas.microsoft.com/office/powerpoint/2019/9/main/command">
                <pc:docMk/>
                <pc:sldMk cId="2754796979" sldId="291"/>
                <pc2:cmMk id="{DF45FA68-C6E2-4FC6-B91D-43FD6C82B6CA}"/>
              </pc2:cmMkLst>
            </pc226:cmChg>
          </p:ext>
        </pc:extLst>
      </pc:sldChg>
      <pc:sldChg chg="modCm">
        <pc:chgData name="Afua Bruce" userId="d82986e4d792e593" providerId="Windows Live" clId="Web-{8A312559-C670-485E-B4D7-28E176BADB94}" dt="2024-07-29T04:09:57.722" v="5"/>
        <pc:sldMkLst>
          <pc:docMk/>
          <pc:sldMk cId="729455167" sldId="292"/>
        </pc:sldMkLst>
        <pc:extLst>
          <p:ext xmlns:p="http://schemas.openxmlformats.org/presentationml/2006/main" uri="{D6D511B9-2390-475A-947B-AFAB55BFBCF1}">
            <pc226:cmChg xmlns:pc226="http://schemas.microsoft.com/office/powerpoint/2022/06/main/command" chg="mod">
              <pc226:chgData name="Afua Bruce" userId="d82986e4d792e593" providerId="Windows Live" clId="Web-{8A312559-C670-485E-B4D7-28E176BADB94}" dt="2024-07-29T04:09:57.722" v="5"/>
              <pc2:cmMkLst xmlns:pc2="http://schemas.microsoft.com/office/powerpoint/2019/9/main/command">
                <pc:docMk/>
                <pc:sldMk cId="729455167" sldId="292"/>
                <pc2:cmMk id="{BBE7FB3B-EC16-45E3-91B1-4FD1FE15BED2}"/>
              </pc2:cmMkLst>
            </pc226:cmChg>
            <pc226:cmChg xmlns:pc226="http://schemas.microsoft.com/office/powerpoint/2022/06/main/command" chg="mod">
              <pc226:chgData name="Afua Bruce" userId="d82986e4d792e593" providerId="Windows Live" clId="Web-{8A312559-C670-485E-B4D7-28E176BADB94}" dt="2024-07-29T04:09:51.628" v="4"/>
              <pc2:cmMkLst xmlns:pc2="http://schemas.microsoft.com/office/powerpoint/2019/9/main/command">
                <pc:docMk/>
                <pc:sldMk cId="729455167" sldId="292"/>
                <pc2:cmMk id="{E09368AB-F478-49D2-87A0-AE7DEE96F2C6}"/>
              </pc2:cmMkLst>
            </pc226:cmChg>
          </p:ext>
        </pc:extLst>
      </pc:sldChg>
    </pc:docChg>
  </pc:docChgLst>
  <pc:docChgLst>
    <pc:chgData name="Afua Bruce" userId="d82986e4d792e593" providerId="Windows Live" clId="Web-{67CDE684-E8E0-4753-A22E-6779A2FCCB9C}"/>
    <pc:docChg chg="delSld modSld">
      <pc:chgData name="Afua Bruce" userId="d82986e4d792e593" providerId="Windows Live" clId="Web-{67CDE684-E8E0-4753-A22E-6779A2FCCB9C}" dt="2024-07-29T03:55:39.143" v="14"/>
      <pc:docMkLst>
        <pc:docMk/>
      </pc:docMkLst>
      <pc:sldChg chg="del">
        <pc:chgData name="Afua Bruce" userId="d82986e4d792e593" providerId="Windows Live" clId="Web-{67CDE684-E8E0-4753-A22E-6779A2FCCB9C}" dt="2024-07-29T03:52:22.791" v="3"/>
        <pc:sldMkLst>
          <pc:docMk/>
          <pc:sldMk cId="0" sldId="262"/>
        </pc:sldMkLst>
      </pc:sldChg>
      <pc:sldChg chg="modCm">
        <pc:chgData name="Afua Bruce" userId="d82986e4d792e593" providerId="Windows Live" clId="Web-{67CDE684-E8E0-4753-A22E-6779A2FCCB9C}" dt="2024-07-29T03:50:04.126" v="0"/>
        <pc:sldMkLst>
          <pc:docMk/>
          <pc:sldMk cId="2737237026" sldId="276"/>
        </pc:sldMkLst>
        <pc:extLst>
          <p:ext xmlns:p="http://schemas.openxmlformats.org/presentationml/2006/main" uri="{D6D511B9-2390-475A-947B-AFAB55BFBCF1}">
            <pc226:cmChg xmlns:pc226="http://schemas.microsoft.com/office/powerpoint/2022/06/main/command" chg="mod">
              <pc226:chgData name="Afua Bruce" userId="d82986e4d792e593" providerId="Windows Live" clId="Web-{67CDE684-E8E0-4753-A22E-6779A2FCCB9C}" dt="2024-07-29T03:50:04.126" v="0"/>
              <pc2:cmMkLst xmlns:pc2="http://schemas.microsoft.com/office/powerpoint/2019/9/main/command">
                <pc:docMk/>
                <pc:sldMk cId="2737237026" sldId="276"/>
                <pc2:cmMk id="{6548CAFF-ABE6-4CC7-BEEB-5F8FE40E5A91}"/>
              </pc2:cmMkLst>
            </pc226:cmChg>
          </p:ext>
        </pc:extLst>
      </pc:sldChg>
      <pc:sldChg chg="modCm">
        <pc:chgData name="Afua Bruce" userId="d82986e4d792e593" providerId="Windows Live" clId="Web-{67CDE684-E8E0-4753-A22E-6779A2FCCB9C}" dt="2024-07-29T03:50:38.955" v="1"/>
        <pc:sldMkLst>
          <pc:docMk/>
          <pc:sldMk cId="3605687909" sldId="279"/>
        </pc:sldMkLst>
        <pc:extLst>
          <p:ext xmlns:p="http://schemas.openxmlformats.org/presentationml/2006/main" uri="{D6D511B9-2390-475A-947B-AFAB55BFBCF1}">
            <pc226:cmChg xmlns:pc226="http://schemas.microsoft.com/office/powerpoint/2022/06/main/command" chg="mod">
              <pc226:chgData name="Afua Bruce" userId="d82986e4d792e593" providerId="Windows Live" clId="Web-{67CDE684-E8E0-4753-A22E-6779A2FCCB9C}" dt="2024-07-29T03:50:38.955" v="1"/>
              <pc2:cmMkLst xmlns:pc2="http://schemas.microsoft.com/office/powerpoint/2019/9/main/command">
                <pc:docMk/>
                <pc:sldMk cId="3605687909" sldId="279"/>
                <pc2:cmMk id="{814F945C-54D9-4F55-832A-4227876C83BD}"/>
              </pc2:cmMkLst>
            </pc226:cmChg>
          </p:ext>
        </pc:extLst>
      </pc:sldChg>
      <pc:sldChg chg="modCm">
        <pc:chgData name="Afua Bruce" userId="d82986e4d792e593" providerId="Windows Live" clId="Web-{67CDE684-E8E0-4753-A22E-6779A2FCCB9C}" dt="2024-07-29T03:50:54.174" v="2"/>
        <pc:sldMkLst>
          <pc:docMk/>
          <pc:sldMk cId="390921996" sldId="282"/>
        </pc:sldMkLst>
        <pc:extLst>
          <p:ext xmlns:p="http://schemas.openxmlformats.org/presentationml/2006/main" uri="{D6D511B9-2390-475A-947B-AFAB55BFBCF1}">
            <pc226:cmChg xmlns:pc226="http://schemas.microsoft.com/office/powerpoint/2022/06/main/command" chg="mod">
              <pc226:chgData name="Afua Bruce" userId="d82986e4d792e593" providerId="Windows Live" clId="Web-{67CDE684-E8E0-4753-A22E-6779A2FCCB9C}" dt="2024-07-29T03:50:54.174" v="2"/>
              <pc2:cmMkLst xmlns:pc2="http://schemas.microsoft.com/office/powerpoint/2019/9/main/command">
                <pc:docMk/>
                <pc:sldMk cId="390921996" sldId="282"/>
                <pc2:cmMk id="{E55D6236-F1EE-4786-A079-780E296B821D}"/>
              </pc2:cmMkLst>
            </pc226:cmChg>
          </p:ext>
        </pc:extLst>
      </pc:sldChg>
      <pc:sldChg chg="modCm">
        <pc:chgData name="Afua Bruce" userId="d82986e4d792e593" providerId="Windows Live" clId="Web-{67CDE684-E8E0-4753-A22E-6779A2FCCB9C}" dt="2024-07-29T03:52:31.043" v="4"/>
        <pc:sldMkLst>
          <pc:docMk/>
          <pc:sldMk cId="2897413795" sldId="285"/>
        </pc:sldMkLst>
        <pc:extLst>
          <p:ext xmlns:p="http://schemas.openxmlformats.org/presentationml/2006/main" uri="{D6D511B9-2390-475A-947B-AFAB55BFBCF1}">
            <pc226:cmChg xmlns:pc226="http://schemas.microsoft.com/office/powerpoint/2022/06/main/command" chg="mod">
              <pc226:chgData name="Afua Bruce" userId="d82986e4d792e593" providerId="Windows Live" clId="Web-{67CDE684-E8E0-4753-A22E-6779A2FCCB9C}" dt="2024-07-29T03:52:31.043" v="4"/>
              <pc2:cmMkLst xmlns:pc2="http://schemas.microsoft.com/office/powerpoint/2019/9/main/command">
                <pc:docMk/>
                <pc:sldMk cId="2897413795" sldId="285"/>
                <pc2:cmMk id="{1D594855-135E-4965-88DA-F328830559E6}"/>
              </pc2:cmMkLst>
            </pc226:cmChg>
          </p:ext>
        </pc:extLst>
      </pc:sldChg>
      <pc:sldChg chg="modCm">
        <pc:chgData name="Afua Bruce" userId="d82986e4d792e593" providerId="Windows Live" clId="Web-{67CDE684-E8E0-4753-A22E-6779A2FCCB9C}" dt="2024-07-29T03:52:58.200" v="5"/>
        <pc:sldMkLst>
          <pc:docMk/>
          <pc:sldMk cId="4047425487" sldId="295"/>
        </pc:sldMkLst>
        <pc:extLst>
          <p:ext xmlns:p="http://schemas.openxmlformats.org/presentationml/2006/main" uri="{D6D511B9-2390-475A-947B-AFAB55BFBCF1}">
            <pc226:cmChg xmlns:pc226="http://schemas.microsoft.com/office/powerpoint/2022/06/main/command" chg="mod">
              <pc226:chgData name="Afua Bruce" userId="d82986e4d792e593" providerId="Windows Live" clId="Web-{67CDE684-E8E0-4753-A22E-6779A2FCCB9C}" dt="2024-07-29T03:52:58.200" v="5"/>
              <pc2:cmMkLst xmlns:pc2="http://schemas.microsoft.com/office/powerpoint/2019/9/main/command">
                <pc:docMk/>
                <pc:sldMk cId="4047425487" sldId="295"/>
                <pc2:cmMk id="{8860BE53-4E7A-4FF5-8119-B2E657BD4579}"/>
              </pc2:cmMkLst>
            </pc226:cmChg>
          </p:ext>
        </pc:extLst>
      </pc:sldChg>
      <pc:sldChg chg="modSp">
        <pc:chgData name="Afua Bruce" userId="d82986e4d792e593" providerId="Windows Live" clId="Web-{67CDE684-E8E0-4753-A22E-6779A2FCCB9C}" dt="2024-07-29T03:55:08.111" v="12"/>
        <pc:sldMkLst>
          <pc:docMk/>
          <pc:sldMk cId="2958709677" sldId="297"/>
        </pc:sldMkLst>
        <pc:spChg chg="mod">
          <ac:chgData name="Afua Bruce" userId="d82986e4d792e593" providerId="Windows Live" clId="Web-{67CDE684-E8E0-4753-A22E-6779A2FCCB9C}" dt="2024-07-29T03:54:21.328" v="9"/>
          <ac:spMkLst>
            <pc:docMk/>
            <pc:sldMk cId="2958709677" sldId="297"/>
            <ac:spMk id="4" creationId="{DC2F59BD-7C94-1CF1-CEC4-9D90B8499509}"/>
          </ac:spMkLst>
        </pc:spChg>
        <pc:spChg chg="mod">
          <ac:chgData name="Afua Bruce" userId="d82986e4d792e593" providerId="Windows Live" clId="Web-{67CDE684-E8E0-4753-A22E-6779A2FCCB9C}" dt="2024-07-29T03:55:08.111" v="12"/>
          <ac:spMkLst>
            <pc:docMk/>
            <pc:sldMk cId="2958709677" sldId="297"/>
            <ac:spMk id="5" creationId="{316FA50A-3E5B-4589-26F0-0C1647F4069D}"/>
          </ac:spMkLst>
        </pc:spChg>
      </pc:sldChg>
      <pc:sldChg chg="modSp">
        <pc:chgData name="Afua Bruce" userId="d82986e4d792e593" providerId="Windows Live" clId="Web-{67CDE684-E8E0-4753-A22E-6779A2FCCB9C}" dt="2024-07-29T03:55:39.143" v="14"/>
        <pc:sldMkLst>
          <pc:docMk/>
          <pc:sldMk cId="1509934202" sldId="298"/>
        </pc:sldMkLst>
        <pc:spChg chg="mod">
          <ac:chgData name="Afua Bruce" userId="d82986e4d792e593" providerId="Windows Live" clId="Web-{67CDE684-E8E0-4753-A22E-6779A2FCCB9C}" dt="2024-07-29T03:53:55.530" v="7"/>
          <ac:spMkLst>
            <pc:docMk/>
            <pc:sldMk cId="1509934202" sldId="298"/>
            <ac:spMk id="13" creationId="{0B851F5F-8C42-A808-6380-73798E4E0E05}"/>
          </ac:spMkLst>
        </pc:spChg>
        <pc:spChg chg="mod">
          <ac:chgData name="Afua Bruce" userId="d82986e4d792e593" providerId="Windows Live" clId="Web-{67CDE684-E8E0-4753-A22E-6779A2FCCB9C}" dt="2024-07-29T03:55:39.143" v="14"/>
          <ac:spMkLst>
            <pc:docMk/>
            <pc:sldMk cId="1509934202" sldId="298"/>
            <ac:spMk id="14" creationId="{73851E26-C759-1F90-95A2-655533E5AAE2}"/>
          </ac:spMkLst>
        </pc:spChg>
      </pc:sldChg>
      <pc:sldChg chg="modSp">
        <pc:chgData name="Afua Bruce" userId="d82986e4d792e593" providerId="Windows Live" clId="Web-{67CDE684-E8E0-4753-A22E-6779A2FCCB9C}" dt="2024-07-29T03:55:23.643" v="13"/>
        <pc:sldMkLst>
          <pc:docMk/>
          <pc:sldMk cId="1978592136" sldId="300"/>
        </pc:sldMkLst>
        <pc:spChg chg="mod">
          <ac:chgData name="Afua Bruce" userId="d82986e4d792e593" providerId="Windows Live" clId="Web-{67CDE684-E8E0-4753-A22E-6779A2FCCB9C}" dt="2024-07-29T03:54:49.376" v="11"/>
          <ac:spMkLst>
            <pc:docMk/>
            <pc:sldMk cId="1978592136" sldId="300"/>
            <ac:spMk id="13" creationId="{0B851F5F-8C42-A808-6380-73798E4E0E05}"/>
          </ac:spMkLst>
        </pc:spChg>
        <pc:spChg chg="mod">
          <ac:chgData name="Afua Bruce" userId="d82986e4d792e593" providerId="Windows Live" clId="Web-{67CDE684-E8E0-4753-A22E-6779A2FCCB9C}" dt="2024-07-29T03:55:23.643" v="13"/>
          <ac:spMkLst>
            <pc:docMk/>
            <pc:sldMk cId="1978592136" sldId="300"/>
            <ac:spMk id="14" creationId="{73851E26-C759-1F90-95A2-655533E5AAE2}"/>
          </ac:spMkLst>
        </pc:spChg>
      </pc:sldChg>
    </pc:docChg>
  </pc:docChgLst>
  <pc:docChgLst>
    <pc:chgData name="Guest User" providerId="Windows Live" clId="Web-{90FCF855-8C0F-4C14-9C44-29BA117C9F67}"/>
    <pc:docChg chg="modSld">
      <pc:chgData name="Guest User" userId="" providerId="Windows Live" clId="Web-{90FCF855-8C0F-4C14-9C44-29BA117C9F67}" dt="2024-07-28T22:33:07.148" v="1"/>
      <pc:docMkLst>
        <pc:docMk/>
      </pc:docMkLst>
      <pc:sldChg chg="delSp modSp">
        <pc:chgData name="Guest User" userId="" providerId="Windows Live" clId="Web-{90FCF855-8C0F-4C14-9C44-29BA117C9F67}" dt="2024-07-28T22:33:07.148" v="1"/>
        <pc:sldMkLst>
          <pc:docMk/>
          <pc:sldMk cId="1978592136" sldId="300"/>
        </pc:sldMkLst>
        <pc:picChg chg="del mod">
          <ac:chgData name="Guest User" userId="" providerId="Windows Live" clId="Web-{90FCF855-8C0F-4C14-9C44-29BA117C9F67}" dt="2024-07-28T22:33:07.148" v="1"/>
          <ac:picMkLst>
            <pc:docMk/>
            <pc:sldMk cId="1978592136" sldId="300"/>
            <ac:picMk id="15" creationId="{31CA6663-3219-90BB-D7B3-E65C2332133C}"/>
          </ac:picMkLst>
        </pc:picChg>
      </pc:sldChg>
    </pc:docChg>
  </pc:docChgLst>
  <pc:docChgLst>
    <pc:chgData name="Afua Bruce" userId="d82986e4d792e593" providerId="Windows Live" clId="Web-{B773136C-ACD0-4B96-86EA-115F845CEE15}"/>
    <pc:docChg chg="modSld">
      <pc:chgData name="Afua Bruce" userId="d82986e4d792e593" providerId="Windows Live" clId="Web-{B773136C-ACD0-4B96-86EA-115F845CEE15}" dt="2024-07-31T02:25:15.635" v="0" actId="20577"/>
      <pc:docMkLst>
        <pc:docMk/>
      </pc:docMkLst>
      <pc:sldChg chg="modSp">
        <pc:chgData name="Afua Bruce" userId="d82986e4d792e593" providerId="Windows Live" clId="Web-{B773136C-ACD0-4B96-86EA-115F845CEE15}" dt="2024-07-31T02:25:15.635" v="0" actId="20577"/>
        <pc:sldMkLst>
          <pc:docMk/>
          <pc:sldMk cId="0" sldId="299"/>
        </pc:sldMkLst>
        <pc:spChg chg="mod">
          <ac:chgData name="Afua Bruce" userId="d82986e4d792e593" providerId="Windows Live" clId="Web-{B773136C-ACD0-4B96-86EA-115F845CEE15}" dt="2024-07-31T02:25:15.635" v="0" actId="20577"/>
          <ac:spMkLst>
            <pc:docMk/>
            <pc:sldMk cId="0" sldId="299"/>
            <ac:spMk id="2" creationId="{587739F0-DE56-131A-805A-AE0AF8727B5A}"/>
          </ac:spMkLst>
        </pc:spChg>
      </pc:sldChg>
    </pc:docChg>
  </pc:docChgLst>
  <pc:docChgLst>
    <pc:chgData name="Afua Bruce" userId="d82986e4d792e593" providerId="Windows Live" clId="Web-{D23F15C7-C2D7-431D-B20B-137F9A535213}"/>
    <pc:docChg chg="modSld">
      <pc:chgData name="Afua Bruce" userId="d82986e4d792e593" providerId="Windows Live" clId="Web-{D23F15C7-C2D7-431D-B20B-137F9A535213}" dt="2024-07-25T03:05:44.952" v="10"/>
      <pc:docMkLst>
        <pc:docMk/>
      </pc:docMkLst>
      <pc:sldChg chg="modCm">
        <pc:chgData name="Afua Bruce" userId="d82986e4d792e593" providerId="Windows Live" clId="Web-{D23F15C7-C2D7-431D-B20B-137F9A535213}" dt="2024-07-25T03:05:44.952" v="10"/>
        <pc:sldMkLst>
          <pc:docMk/>
          <pc:sldMk cId="0" sldId="262"/>
        </pc:sldMkLst>
        <pc:extLst>
          <p:ext xmlns:p="http://schemas.openxmlformats.org/presentationml/2006/main" uri="{D6D511B9-2390-475A-947B-AFAB55BFBCF1}">
            <pc226:cmChg xmlns:pc226="http://schemas.microsoft.com/office/powerpoint/2022/06/main/command" chg="">
              <pc226:chgData name="Afua Bruce" userId="d82986e4d792e593" providerId="Windows Live" clId="Web-{D23F15C7-C2D7-431D-B20B-137F9A535213}" dt="2024-07-25T03:05:44.952" v="10"/>
              <pc2:cmMkLst xmlns:pc2="http://schemas.microsoft.com/office/powerpoint/2019/9/main/command">
                <pc:docMk/>
                <pc:sldMk cId="0" sldId="262"/>
                <pc2:cmMk id="{9530D733-BA10-485B-908A-E14625B945F0}"/>
              </pc2:cmMkLst>
              <pc226:cmRplyChg chg="add">
                <pc226:chgData name="Afua Bruce" userId="d82986e4d792e593" providerId="Windows Live" clId="Web-{D23F15C7-C2D7-431D-B20B-137F9A535213}" dt="2024-07-25T03:05:44.952" v="10"/>
                <pc2:cmRplyMkLst xmlns:pc2="http://schemas.microsoft.com/office/powerpoint/2019/9/main/command">
                  <pc:docMk/>
                  <pc:sldMk cId="0" sldId="262"/>
                  <pc2:cmMk id="{9530D733-BA10-485B-908A-E14625B945F0}"/>
                  <pc2:cmRplyMk id="{D1B53C9D-4887-4638-9BED-2DAAA6F7DD70}"/>
                </pc2:cmRplyMkLst>
              </pc226:cmRplyChg>
            </pc226:cmChg>
          </p:ext>
        </pc:extLst>
      </pc:sldChg>
      <pc:sldChg chg="modCm">
        <pc:chgData name="Afua Bruce" userId="d82986e4d792e593" providerId="Windows Live" clId="Web-{D23F15C7-C2D7-431D-B20B-137F9A535213}" dt="2024-07-25T03:02:18.154" v="2"/>
        <pc:sldMkLst>
          <pc:docMk/>
          <pc:sldMk cId="2897413795" sldId="285"/>
        </pc:sldMkLst>
        <pc:extLst>
          <p:ext xmlns:p="http://schemas.openxmlformats.org/presentationml/2006/main" uri="{D6D511B9-2390-475A-947B-AFAB55BFBCF1}">
            <pc226:cmChg xmlns:pc226="http://schemas.microsoft.com/office/powerpoint/2022/06/main/command" chg="">
              <pc226:chgData name="Afua Bruce" userId="d82986e4d792e593" providerId="Windows Live" clId="Web-{D23F15C7-C2D7-431D-B20B-137F9A535213}" dt="2024-07-25T03:02:18.154" v="2"/>
              <pc2:cmMkLst xmlns:pc2="http://schemas.microsoft.com/office/powerpoint/2019/9/main/command">
                <pc:docMk/>
                <pc:sldMk cId="2897413795" sldId="285"/>
                <pc2:cmMk id="{1D594855-135E-4965-88DA-F328830559E6}"/>
              </pc2:cmMkLst>
              <pc226:cmRplyChg chg="add">
                <pc226:chgData name="Afua Bruce" userId="d82986e4d792e593" providerId="Windows Live" clId="Web-{D23F15C7-C2D7-431D-B20B-137F9A535213}" dt="2024-07-25T03:02:18.154" v="2"/>
                <pc2:cmRplyMkLst xmlns:pc2="http://schemas.microsoft.com/office/powerpoint/2019/9/main/command">
                  <pc:docMk/>
                  <pc:sldMk cId="2897413795" sldId="285"/>
                  <pc2:cmMk id="{1D594855-135E-4965-88DA-F328830559E6}"/>
                  <pc2:cmRplyMk id="{032EF6A9-A84E-4387-99AC-07D485A72C74}"/>
                </pc2:cmRplyMkLst>
              </pc226:cmRplyChg>
            </pc226:cmChg>
          </p:ext>
        </pc:extLst>
      </pc:sldChg>
      <pc:sldChg chg="modSp modCm">
        <pc:chgData name="Afua Bruce" userId="d82986e4d792e593" providerId="Windows Live" clId="Web-{D23F15C7-C2D7-431D-B20B-137F9A535213}" dt="2024-07-25T03:04:56.702" v="9"/>
        <pc:sldMkLst>
          <pc:docMk/>
          <pc:sldMk cId="779856475" sldId="290"/>
        </pc:sldMkLst>
        <pc:spChg chg="mod">
          <ac:chgData name="Afua Bruce" userId="d82986e4d792e593" providerId="Windows Live" clId="Web-{D23F15C7-C2D7-431D-B20B-137F9A535213}" dt="2024-07-25T03:04:41.327" v="8" actId="20577"/>
          <ac:spMkLst>
            <pc:docMk/>
            <pc:sldMk cId="779856475" sldId="290"/>
            <ac:spMk id="9" creationId="{D8F2218D-45C7-BC41-8DCE-9E8A97D04F22}"/>
          </ac:spMkLst>
        </pc:spChg>
        <pc:extLst>
          <p:ext xmlns:p="http://schemas.openxmlformats.org/presentationml/2006/main" uri="{D6D511B9-2390-475A-947B-AFAB55BFBCF1}">
            <pc226:cmChg xmlns:pc226="http://schemas.microsoft.com/office/powerpoint/2022/06/main/command" chg="mod">
              <pc226:chgData name="Afua Bruce" userId="d82986e4d792e593" providerId="Windows Live" clId="Web-{D23F15C7-C2D7-431D-B20B-137F9A535213}" dt="2024-07-25T03:04:56.702" v="9"/>
              <pc2:cmMkLst xmlns:pc2="http://schemas.microsoft.com/office/powerpoint/2019/9/main/command">
                <pc:docMk/>
                <pc:sldMk cId="779856475" sldId="290"/>
                <pc2:cmMk id="{42E3E179-D992-4B1B-8C03-3F1F192CF995}"/>
              </pc2:cmMkLst>
              <pc226:cmRplyChg chg="add">
                <pc226:chgData name="Afua Bruce" userId="d82986e4d792e593" providerId="Windows Live" clId="Web-{D23F15C7-C2D7-431D-B20B-137F9A535213}" dt="2024-07-25T03:04:56.702" v="9"/>
                <pc2:cmRplyMkLst xmlns:pc2="http://schemas.microsoft.com/office/powerpoint/2019/9/main/command">
                  <pc:docMk/>
                  <pc:sldMk cId="779856475" sldId="290"/>
                  <pc2:cmMk id="{42E3E179-D992-4B1B-8C03-3F1F192CF995}"/>
                  <pc2:cmRplyMk id="{47CCDEB6-5EA2-425F-AF75-39C001B1094E}"/>
                </pc2:cmRplyMkLst>
              </pc226:cmRplyChg>
            </pc226:cmChg>
          </p:ext>
        </pc:extLst>
      </pc:sldChg>
      <pc:sldChg chg="modCm">
        <pc:chgData name="Afua Bruce" userId="d82986e4d792e593" providerId="Windows Live" clId="Web-{D23F15C7-C2D7-431D-B20B-137F9A535213}" dt="2024-07-25T03:02:04.342" v="1"/>
        <pc:sldMkLst>
          <pc:docMk/>
          <pc:sldMk cId="2754796979" sldId="291"/>
        </pc:sldMkLst>
        <pc:extLst>
          <p:ext xmlns:p="http://schemas.openxmlformats.org/presentationml/2006/main" uri="{D6D511B9-2390-475A-947B-AFAB55BFBCF1}">
            <pc226:cmChg xmlns:pc226="http://schemas.microsoft.com/office/powerpoint/2022/06/main/command" chg="">
              <pc226:chgData name="Afua Bruce" userId="d82986e4d792e593" providerId="Windows Live" clId="Web-{D23F15C7-C2D7-431D-B20B-137F9A535213}" dt="2024-07-25T03:02:04.342" v="1"/>
              <pc2:cmMkLst xmlns:pc2="http://schemas.microsoft.com/office/powerpoint/2019/9/main/command">
                <pc:docMk/>
                <pc:sldMk cId="2754796979" sldId="291"/>
                <pc2:cmMk id="{DF45FA68-C6E2-4FC6-B91D-43FD6C82B6CA}"/>
              </pc2:cmMkLst>
              <pc226:cmRplyChg chg="add">
                <pc226:chgData name="Afua Bruce" userId="d82986e4d792e593" providerId="Windows Live" clId="Web-{D23F15C7-C2D7-431D-B20B-137F9A535213}" dt="2024-07-25T03:02:04.342" v="1"/>
                <pc2:cmRplyMkLst xmlns:pc2="http://schemas.microsoft.com/office/powerpoint/2019/9/main/command">
                  <pc:docMk/>
                  <pc:sldMk cId="2754796979" sldId="291"/>
                  <pc2:cmMk id="{DF45FA68-C6E2-4FC6-B91D-43FD6C82B6CA}"/>
                  <pc2:cmRplyMk id="{4E114E30-C895-4BE7-8D72-D8E44855BFE8}"/>
                </pc2:cmRplyMkLst>
              </pc226:cmRplyChg>
            </pc226:cmChg>
          </p:ext>
        </pc:extLst>
      </pc:sldChg>
      <pc:sldChg chg="modCm">
        <pc:chgData name="Afua Bruce" userId="d82986e4d792e593" providerId="Windows Live" clId="Web-{D23F15C7-C2D7-431D-B20B-137F9A535213}" dt="2024-07-25T03:01:52.686" v="0"/>
        <pc:sldMkLst>
          <pc:docMk/>
          <pc:sldMk cId="729455167" sldId="292"/>
        </pc:sldMkLst>
        <pc:extLst>
          <p:ext xmlns:p="http://schemas.openxmlformats.org/presentationml/2006/main" uri="{D6D511B9-2390-475A-947B-AFAB55BFBCF1}">
            <pc226:cmChg xmlns:pc226="http://schemas.microsoft.com/office/powerpoint/2022/06/main/command" chg="">
              <pc226:chgData name="Afua Bruce" userId="d82986e4d792e593" providerId="Windows Live" clId="Web-{D23F15C7-C2D7-431D-B20B-137F9A535213}" dt="2024-07-25T03:01:52.686" v="0"/>
              <pc2:cmMkLst xmlns:pc2="http://schemas.microsoft.com/office/powerpoint/2019/9/main/command">
                <pc:docMk/>
                <pc:sldMk cId="729455167" sldId="292"/>
                <pc2:cmMk id="{BBE7FB3B-EC16-45E3-91B1-4FD1FE15BED2}"/>
              </pc2:cmMkLst>
              <pc226:cmRplyChg chg="add">
                <pc226:chgData name="Afua Bruce" userId="d82986e4d792e593" providerId="Windows Live" clId="Web-{D23F15C7-C2D7-431D-B20B-137F9A535213}" dt="2024-07-25T03:01:52.686" v="0"/>
                <pc2:cmRplyMkLst xmlns:pc2="http://schemas.microsoft.com/office/powerpoint/2019/9/main/command">
                  <pc:docMk/>
                  <pc:sldMk cId="729455167" sldId="292"/>
                  <pc2:cmMk id="{BBE7FB3B-EC16-45E3-91B1-4FD1FE15BED2}"/>
                  <pc2:cmRplyMk id="{FF961ECF-5536-402A-90CE-24DA2C455120}"/>
                </pc2:cmRplyMkLst>
              </pc226:cmRplyChg>
            </pc226:cmChg>
          </p:ext>
        </pc:extLst>
      </pc:sldChg>
    </pc:docChg>
  </pc:docChgLst>
  <pc:docChgLst>
    <pc:chgData name="Yaa B" userId="97c21765c792c5f1" providerId="LiveId" clId="{70746AFB-BD13-4737-B343-C061E1CEE771}"/>
    <pc:docChg chg="undo redo custSel addSld delSld modSld sldOrd modMainMaster">
      <pc:chgData name="Yaa B" userId="97c21765c792c5f1" providerId="LiveId" clId="{70746AFB-BD13-4737-B343-C061E1CEE771}" dt="2024-07-29T04:21:31.074" v="1917" actId="207"/>
      <pc:docMkLst>
        <pc:docMk/>
      </pc:docMkLst>
      <pc:sldChg chg="del">
        <pc:chgData name="Yaa B" userId="97c21765c792c5f1" providerId="LiveId" clId="{70746AFB-BD13-4737-B343-C061E1CEE771}" dt="2024-07-26T23:39:04.073" v="1914" actId="47"/>
        <pc:sldMkLst>
          <pc:docMk/>
          <pc:sldMk cId="0" sldId="256"/>
        </pc:sldMkLst>
      </pc:sldChg>
      <pc:sldChg chg="add del">
        <pc:chgData name="Yaa B" userId="97c21765c792c5f1" providerId="LiveId" clId="{70746AFB-BD13-4737-B343-C061E1CEE771}" dt="2024-07-26T23:36:06.285" v="1912" actId="47"/>
        <pc:sldMkLst>
          <pc:docMk/>
          <pc:sldMk cId="0" sldId="257"/>
        </pc:sldMkLst>
      </pc:sldChg>
      <pc:sldChg chg="del mod modShow">
        <pc:chgData name="Yaa B" userId="97c21765c792c5f1" providerId="LiveId" clId="{70746AFB-BD13-4737-B343-C061E1CEE771}" dt="2024-07-25T05:09:47.580" v="1870" actId="47"/>
        <pc:sldMkLst>
          <pc:docMk/>
          <pc:sldMk cId="0" sldId="261"/>
        </pc:sldMkLst>
      </pc:sldChg>
      <pc:sldChg chg="addSp delSp mod">
        <pc:chgData name="Yaa B" userId="97c21765c792c5f1" providerId="LiveId" clId="{70746AFB-BD13-4737-B343-C061E1CEE771}" dt="2024-07-25T01:46:50.635" v="271" actId="22"/>
        <pc:sldMkLst>
          <pc:docMk/>
          <pc:sldMk cId="0" sldId="262"/>
        </pc:sldMkLst>
        <pc:spChg chg="add del">
          <ac:chgData name="Yaa B" userId="97c21765c792c5f1" providerId="LiveId" clId="{70746AFB-BD13-4737-B343-C061E1CEE771}" dt="2024-07-25T01:46:50.635" v="271" actId="22"/>
          <ac:spMkLst>
            <pc:docMk/>
            <pc:sldMk cId="0" sldId="262"/>
            <ac:spMk id="28" creationId="{056CE7AE-6420-05FB-8945-DE7F7CA9453E}"/>
          </ac:spMkLst>
        </pc:spChg>
      </pc:sldChg>
      <pc:sldChg chg="del">
        <pc:chgData name="Yaa B" userId="97c21765c792c5f1" providerId="LiveId" clId="{70746AFB-BD13-4737-B343-C061E1CEE771}" dt="2024-07-25T04:53:02.540" v="1782" actId="47"/>
        <pc:sldMkLst>
          <pc:docMk/>
          <pc:sldMk cId="0" sldId="264"/>
        </pc:sldMkLst>
      </pc:sldChg>
      <pc:sldChg chg="del">
        <pc:chgData name="Yaa B" userId="97c21765c792c5f1" providerId="LiveId" clId="{70746AFB-BD13-4737-B343-C061E1CEE771}" dt="2024-07-25T04:53:32.776" v="1787" actId="47"/>
        <pc:sldMkLst>
          <pc:docMk/>
          <pc:sldMk cId="0" sldId="265"/>
        </pc:sldMkLst>
      </pc:sldChg>
      <pc:sldChg chg="del">
        <pc:chgData name="Yaa B" userId="97c21765c792c5f1" providerId="LiveId" clId="{70746AFB-BD13-4737-B343-C061E1CEE771}" dt="2024-07-25T04:54:26.464" v="1796" actId="47"/>
        <pc:sldMkLst>
          <pc:docMk/>
          <pc:sldMk cId="0" sldId="266"/>
        </pc:sldMkLst>
      </pc:sldChg>
      <pc:sldChg chg="del mod modShow">
        <pc:chgData name="Yaa B" userId="97c21765c792c5f1" providerId="LiveId" clId="{70746AFB-BD13-4737-B343-C061E1CEE771}" dt="2024-07-25T04:55:56.576" v="1803" actId="47"/>
        <pc:sldMkLst>
          <pc:docMk/>
          <pc:sldMk cId="0" sldId="267"/>
        </pc:sldMkLst>
      </pc:sldChg>
      <pc:sldChg chg="del">
        <pc:chgData name="Yaa B" userId="97c21765c792c5f1" providerId="LiveId" clId="{70746AFB-BD13-4737-B343-C061E1CEE771}" dt="2024-07-25T05:03:11.764" v="1811" actId="47"/>
        <pc:sldMkLst>
          <pc:docMk/>
          <pc:sldMk cId="0" sldId="268"/>
        </pc:sldMkLst>
      </pc:sldChg>
      <pc:sldChg chg="del">
        <pc:chgData name="Yaa B" userId="97c21765c792c5f1" providerId="LiveId" clId="{70746AFB-BD13-4737-B343-C061E1CEE771}" dt="2024-07-25T05:03:50.917" v="1812" actId="47"/>
        <pc:sldMkLst>
          <pc:docMk/>
          <pc:sldMk cId="0" sldId="269"/>
        </pc:sldMkLst>
      </pc:sldChg>
      <pc:sldChg chg="modSp del mod">
        <pc:chgData name="Yaa B" userId="97c21765c792c5f1" providerId="LiveId" clId="{70746AFB-BD13-4737-B343-C061E1CEE771}" dt="2024-07-25T05:07:17.956" v="1851" actId="47"/>
        <pc:sldMkLst>
          <pc:docMk/>
          <pc:sldMk cId="0" sldId="270"/>
        </pc:sldMkLst>
        <pc:spChg chg="mod">
          <ac:chgData name="Yaa B" userId="97c21765c792c5f1" providerId="LiveId" clId="{70746AFB-BD13-4737-B343-C061E1CEE771}" dt="2024-07-25T04:39:05.432" v="1592" actId="21"/>
          <ac:spMkLst>
            <pc:docMk/>
            <pc:sldMk cId="0" sldId="270"/>
            <ac:spMk id="20" creationId="{00000000-0000-0000-0000-000000000000}"/>
          </ac:spMkLst>
        </pc:spChg>
      </pc:sldChg>
      <pc:sldChg chg="delSp modSp mod setBg">
        <pc:chgData name="Yaa B" userId="97c21765c792c5f1" providerId="LiveId" clId="{70746AFB-BD13-4737-B343-C061E1CEE771}" dt="2024-07-25T05:07:41.825" v="1855" actId="14100"/>
        <pc:sldMkLst>
          <pc:docMk/>
          <pc:sldMk cId="0" sldId="272"/>
        </pc:sldMkLst>
        <pc:spChg chg="mod">
          <ac:chgData name="Yaa B" userId="97c21765c792c5f1" providerId="LiveId" clId="{70746AFB-BD13-4737-B343-C061E1CEE771}" dt="2024-07-25T05:07:41.825" v="1855" actId="14100"/>
          <ac:spMkLst>
            <pc:docMk/>
            <pc:sldMk cId="0" sldId="272"/>
            <ac:spMk id="10" creationId="{00000000-0000-0000-0000-000000000000}"/>
          </ac:spMkLst>
        </pc:spChg>
        <pc:spChg chg="mod">
          <ac:chgData name="Yaa B" userId="97c21765c792c5f1" providerId="LiveId" clId="{70746AFB-BD13-4737-B343-C061E1CEE771}" dt="2024-07-25T05:07:38.063" v="1854" actId="14100"/>
          <ac:spMkLst>
            <pc:docMk/>
            <pc:sldMk cId="0" sldId="272"/>
            <ac:spMk id="11" creationId="{00000000-0000-0000-0000-000000000000}"/>
          </ac:spMkLst>
        </pc:spChg>
        <pc:grpChg chg="del">
          <ac:chgData name="Yaa B" userId="97c21765c792c5f1" providerId="LiveId" clId="{70746AFB-BD13-4737-B343-C061E1CEE771}" dt="2024-07-25T05:07:23.140" v="1852" actId="478"/>
          <ac:grpSpMkLst>
            <pc:docMk/>
            <pc:sldMk cId="0" sldId="272"/>
            <ac:grpSpMk id="2" creationId="{00000000-0000-0000-0000-000000000000}"/>
          </ac:grpSpMkLst>
        </pc:grpChg>
      </pc:sldChg>
      <pc:sldChg chg="mod modShow">
        <pc:chgData name="Yaa B" userId="97c21765c792c5f1" providerId="LiveId" clId="{70746AFB-BD13-4737-B343-C061E1CEE771}" dt="2024-07-25T05:08:48.016" v="1867" actId="729"/>
        <pc:sldMkLst>
          <pc:docMk/>
          <pc:sldMk cId="4122937561" sldId="277"/>
        </pc:sldMkLst>
      </pc:sldChg>
      <pc:sldChg chg="mod modShow">
        <pc:chgData name="Yaa B" userId="97c21765c792c5f1" providerId="LiveId" clId="{70746AFB-BD13-4737-B343-C061E1CEE771}" dt="2024-07-25T05:08:50.451" v="1868" actId="729"/>
        <pc:sldMkLst>
          <pc:docMk/>
          <pc:sldMk cId="3372416274" sldId="278"/>
        </pc:sldMkLst>
      </pc:sldChg>
      <pc:sldChg chg="addSp modSp mod">
        <pc:chgData name="Yaa B" userId="97c21765c792c5f1" providerId="LiveId" clId="{70746AFB-BD13-4737-B343-C061E1CEE771}" dt="2024-07-25T01:24:17.032" v="111" actId="3064"/>
        <pc:sldMkLst>
          <pc:docMk/>
          <pc:sldMk cId="3605687909" sldId="279"/>
        </pc:sldMkLst>
        <pc:spChg chg="add mod">
          <ac:chgData name="Yaa B" userId="97c21765c792c5f1" providerId="LiveId" clId="{70746AFB-BD13-4737-B343-C061E1CEE771}" dt="2024-07-25T01:23:17.374" v="103" actId="1037"/>
          <ac:spMkLst>
            <pc:docMk/>
            <pc:sldMk cId="3605687909" sldId="279"/>
            <ac:spMk id="18" creationId="{69710752-44F4-2E4F-EB0D-F81BB32AC5DE}"/>
          </ac:spMkLst>
        </pc:spChg>
        <pc:spChg chg="mod">
          <ac:chgData name="Yaa B" userId="97c21765c792c5f1" providerId="LiveId" clId="{70746AFB-BD13-4737-B343-C061E1CEE771}" dt="2024-07-25T01:23:17.374" v="103" actId="1037"/>
          <ac:spMkLst>
            <pc:docMk/>
            <pc:sldMk cId="3605687909" sldId="279"/>
            <ac:spMk id="19" creationId="{6C57917C-3040-3EF4-22F7-08EAB9914E95}"/>
          </ac:spMkLst>
        </pc:spChg>
        <pc:graphicFrameChg chg="modGraphic">
          <ac:chgData name="Yaa B" userId="97c21765c792c5f1" providerId="LiveId" clId="{70746AFB-BD13-4737-B343-C061E1CEE771}" dt="2024-07-25T01:24:17.032" v="111" actId="3064"/>
          <ac:graphicFrameMkLst>
            <pc:docMk/>
            <pc:sldMk cId="3605687909" sldId="279"/>
            <ac:graphicFrameMk id="24" creationId="{F95AB075-B579-A79E-E87C-15D09A538E67}"/>
          </ac:graphicFrameMkLst>
        </pc:graphicFrameChg>
      </pc:sldChg>
      <pc:sldChg chg="del mod modShow">
        <pc:chgData name="Yaa B" userId="97c21765c792c5f1" providerId="LiveId" clId="{70746AFB-BD13-4737-B343-C061E1CEE771}" dt="2024-07-25T05:09:23.793" v="1869" actId="47"/>
        <pc:sldMkLst>
          <pc:docMk/>
          <pc:sldMk cId="2916283256" sldId="281"/>
        </pc:sldMkLst>
      </pc:sldChg>
      <pc:sldChg chg="addSp delSp modSp mod chgLayout">
        <pc:chgData name="Yaa B" userId="97c21765c792c5f1" providerId="LiveId" clId="{70746AFB-BD13-4737-B343-C061E1CEE771}" dt="2024-07-25T03:26:55.041" v="894" actId="478"/>
        <pc:sldMkLst>
          <pc:docMk/>
          <pc:sldMk cId="390921996" sldId="282"/>
        </pc:sldMkLst>
        <pc:spChg chg="mod ord">
          <ac:chgData name="Yaa B" userId="97c21765c792c5f1" providerId="LiveId" clId="{70746AFB-BD13-4737-B343-C061E1CEE771}" dt="2024-07-25T01:31:00.471" v="120" actId="700"/>
          <ac:spMkLst>
            <pc:docMk/>
            <pc:sldMk cId="390921996" sldId="282"/>
            <ac:spMk id="2" creationId="{242A1243-3F63-D0DB-2285-4D9F040884E3}"/>
          </ac:spMkLst>
        </pc:spChg>
        <pc:spChg chg="mod">
          <ac:chgData name="Yaa B" userId="97c21765c792c5f1" providerId="LiveId" clId="{70746AFB-BD13-4737-B343-C061E1CEE771}" dt="2024-07-25T03:26:54.521" v="893" actId="1038"/>
          <ac:spMkLst>
            <pc:docMk/>
            <pc:sldMk cId="390921996" sldId="282"/>
            <ac:spMk id="6" creationId="{F9B5EFFC-C446-5D43-D0B0-8395E9633A48}"/>
          </ac:spMkLst>
        </pc:spChg>
        <pc:spChg chg="mod">
          <ac:chgData name="Yaa B" userId="97c21765c792c5f1" providerId="LiveId" clId="{70746AFB-BD13-4737-B343-C061E1CEE771}" dt="2024-07-25T03:26:54.521" v="893" actId="1038"/>
          <ac:spMkLst>
            <pc:docMk/>
            <pc:sldMk cId="390921996" sldId="282"/>
            <ac:spMk id="7" creationId="{C3AF8828-1585-CB09-233E-268E06828355}"/>
          </ac:spMkLst>
        </pc:spChg>
        <pc:spChg chg="mod">
          <ac:chgData name="Yaa B" userId="97c21765c792c5f1" providerId="LiveId" clId="{70746AFB-BD13-4737-B343-C061E1CEE771}" dt="2024-07-25T03:26:54.521" v="893" actId="1038"/>
          <ac:spMkLst>
            <pc:docMk/>
            <pc:sldMk cId="390921996" sldId="282"/>
            <ac:spMk id="10" creationId="{71DA3BC3-BDDC-D0BD-890B-28CBB39FAE3A}"/>
          </ac:spMkLst>
        </pc:spChg>
        <pc:spChg chg="mod">
          <ac:chgData name="Yaa B" userId="97c21765c792c5f1" providerId="LiveId" clId="{70746AFB-BD13-4737-B343-C061E1CEE771}" dt="2024-07-25T03:26:54.521" v="893" actId="1038"/>
          <ac:spMkLst>
            <pc:docMk/>
            <pc:sldMk cId="390921996" sldId="282"/>
            <ac:spMk id="22" creationId="{31304FBC-A376-92CF-BB13-8A0E8F96C230}"/>
          </ac:spMkLst>
        </pc:spChg>
        <pc:spChg chg="add del mod">
          <ac:chgData name="Yaa B" userId="97c21765c792c5f1" providerId="LiveId" clId="{70746AFB-BD13-4737-B343-C061E1CEE771}" dt="2024-07-25T03:26:55.041" v="894" actId="478"/>
          <ac:spMkLst>
            <pc:docMk/>
            <pc:sldMk cId="390921996" sldId="282"/>
            <ac:spMk id="24" creationId="{42EBE0F3-695D-3185-8E7B-0B4AEF8D7F00}"/>
          </ac:spMkLst>
        </pc:spChg>
      </pc:sldChg>
      <pc:sldChg chg="del mod">
        <pc:chgData name="Yaa B" userId="97c21765c792c5f1" providerId="LiveId" clId="{70746AFB-BD13-4737-B343-C061E1CEE771}" dt="2024-07-26T23:30:37.519" v="1889" actId="47"/>
        <pc:sldMkLst>
          <pc:docMk/>
          <pc:sldMk cId="201052581" sldId="284"/>
        </pc:sldMkLst>
      </pc:sldChg>
      <pc:sldChg chg="addSp delSp modSp mod chgLayout">
        <pc:chgData name="Yaa B" userId="97c21765c792c5f1" providerId="LiveId" clId="{70746AFB-BD13-4737-B343-C061E1CEE771}" dt="2024-07-25T04:52:59.604" v="1781" actId="1036"/>
        <pc:sldMkLst>
          <pc:docMk/>
          <pc:sldMk cId="2897413795" sldId="285"/>
        </pc:sldMkLst>
        <pc:spChg chg="mod ord">
          <ac:chgData name="Yaa B" userId="97c21765c792c5f1" providerId="LiveId" clId="{70746AFB-BD13-4737-B343-C061E1CEE771}" dt="2024-07-24T05:01:36.810" v="46" actId="700"/>
          <ac:spMkLst>
            <pc:docMk/>
            <pc:sldMk cId="2897413795" sldId="285"/>
            <ac:spMk id="2" creationId="{A1885A04-2A61-36EB-5E8C-F83947900E3A}"/>
          </ac:spMkLst>
        </pc:spChg>
        <pc:spChg chg="mod">
          <ac:chgData name="Yaa B" userId="97c21765c792c5f1" providerId="LiveId" clId="{70746AFB-BD13-4737-B343-C061E1CEE771}" dt="2024-07-24T05:03:40.812" v="50" actId="1036"/>
          <ac:spMkLst>
            <pc:docMk/>
            <pc:sldMk cId="2897413795" sldId="285"/>
            <ac:spMk id="6" creationId="{4437D0D4-A2BE-FE47-EB07-2D2E1D92B6B5}"/>
          </ac:spMkLst>
        </pc:spChg>
        <pc:spChg chg="mod">
          <ac:chgData name="Yaa B" userId="97c21765c792c5f1" providerId="LiveId" clId="{70746AFB-BD13-4737-B343-C061E1CEE771}" dt="2024-07-24T05:03:40.812" v="50" actId="1036"/>
          <ac:spMkLst>
            <pc:docMk/>
            <pc:sldMk cId="2897413795" sldId="285"/>
            <ac:spMk id="7" creationId="{036FA11F-97EF-E6E4-49B6-C767A563546B}"/>
          </ac:spMkLst>
        </pc:spChg>
        <pc:spChg chg="mod">
          <ac:chgData name="Yaa B" userId="97c21765c792c5f1" providerId="LiveId" clId="{70746AFB-BD13-4737-B343-C061E1CEE771}" dt="2024-07-24T05:03:40.812" v="50" actId="1036"/>
          <ac:spMkLst>
            <pc:docMk/>
            <pc:sldMk cId="2897413795" sldId="285"/>
            <ac:spMk id="8" creationId="{3A4297A1-08F5-97E9-5BE5-9FC91DA7912E}"/>
          </ac:spMkLst>
        </pc:spChg>
        <pc:spChg chg="mod">
          <ac:chgData name="Yaa B" userId="97c21765c792c5f1" providerId="LiveId" clId="{70746AFB-BD13-4737-B343-C061E1CEE771}" dt="2024-07-24T05:03:40.812" v="50" actId="1036"/>
          <ac:spMkLst>
            <pc:docMk/>
            <pc:sldMk cId="2897413795" sldId="285"/>
            <ac:spMk id="9" creationId="{D7A0133C-38E3-356D-60F9-FCCCD58E22A8}"/>
          </ac:spMkLst>
        </pc:spChg>
        <pc:spChg chg="mod">
          <ac:chgData name="Yaa B" userId="97c21765c792c5f1" providerId="LiveId" clId="{70746AFB-BD13-4737-B343-C061E1CEE771}" dt="2024-07-24T05:03:40.812" v="50" actId="1036"/>
          <ac:spMkLst>
            <pc:docMk/>
            <pc:sldMk cId="2897413795" sldId="285"/>
            <ac:spMk id="10" creationId="{5588A38E-1499-5F39-ED5F-0620864EBD50}"/>
          </ac:spMkLst>
        </pc:spChg>
        <pc:spChg chg="mod">
          <ac:chgData name="Yaa B" userId="97c21765c792c5f1" providerId="LiveId" clId="{70746AFB-BD13-4737-B343-C061E1CEE771}" dt="2024-07-24T05:03:40.812" v="50" actId="1036"/>
          <ac:spMkLst>
            <pc:docMk/>
            <pc:sldMk cId="2897413795" sldId="285"/>
            <ac:spMk id="11" creationId="{57F1C64D-1F54-CCEF-B712-EB06659825F4}"/>
          </ac:spMkLst>
        </pc:spChg>
        <pc:spChg chg="mod">
          <ac:chgData name="Yaa B" userId="97c21765c792c5f1" providerId="LiveId" clId="{70746AFB-BD13-4737-B343-C061E1CEE771}" dt="2024-07-25T01:28:31.720" v="113" actId="1582"/>
          <ac:spMkLst>
            <pc:docMk/>
            <pc:sldMk cId="2897413795" sldId="285"/>
            <ac:spMk id="14" creationId="{D62DFA68-5664-C82F-4142-A771BF0DA833}"/>
          </ac:spMkLst>
        </pc:spChg>
        <pc:spChg chg="mod">
          <ac:chgData name="Yaa B" userId="97c21765c792c5f1" providerId="LiveId" clId="{70746AFB-BD13-4737-B343-C061E1CEE771}" dt="2024-07-25T02:10:04.344" v="407" actId="1035"/>
          <ac:spMkLst>
            <pc:docMk/>
            <pc:sldMk cId="2897413795" sldId="285"/>
            <ac:spMk id="21" creationId="{D5AE70A9-00B5-D2F6-70ED-EB5E3ED797AE}"/>
          </ac:spMkLst>
        </pc:spChg>
        <pc:spChg chg="mod">
          <ac:chgData name="Yaa B" userId="97c21765c792c5f1" providerId="LiveId" clId="{70746AFB-BD13-4737-B343-C061E1CEE771}" dt="2024-07-24T05:03:40.812" v="50" actId="1036"/>
          <ac:spMkLst>
            <pc:docMk/>
            <pc:sldMk cId="2897413795" sldId="285"/>
            <ac:spMk id="22" creationId="{F8E367D8-534F-2FE6-2769-FAAB1176366D}"/>
          </ac:spMkLst>
        </pc:spChg>
        <pc:spChg chg="add del mod">
          <ac:chgData name="Yaa B" userId="97c21765c792c5f1" providerId="LiveId" clId="{70746AFB-BD13-4737-B343-C061E1CEE771}" dt="2024-07-24T05:10:23.332" v="92" actId="2711"/>
          <ac:spMkLst>
            <pc:docMk/>
            <pc:sldMk cId="2897413795" sldId="285"/>
            <ac:spMk id="23" creationId="{72369BF6-5E04-A0BF-2EC8-D2A7A92FC765}"/>
          </ac:spMkLst>
        </pc:spChg>
        <pc:spChg chg="mod">
          <ac:chgData name="Yaa B" userId="97c21765c792c5f1" providerId="LiveId" clId="{70746AFB-BD13-4737-B343-C061E1CEE771}" dt="2024-07-24T05:10:28.921" v="93" actId="2711"/>
          <ac:spMkLst>
            <pc:docMk/>
            <pc:sldMk cId="2897413795" sldId="285"/>
            <ac:spMk id="24" creationId="{63AFF652-E2F6-B730-8510-04347EB17FFD}"/>
          </ac:spMkLst>
        </pc:spChg>
        <pc:spChg chg="mod">
          <ac:chgData name="Yaa B" userId="97c21765c792c5f1" providerId="LiveId" clId="{70746AFB-BD13-4737-B343-C061E1CEE771}" dt="2024-07-25T04:52:59.604" v="1781" actId="1036"/>
          <ac:spMkLst>
            <pc:docMk/>
            <pc:sldMk cId="2897413795" sldId="285"/>
            <ac:spMk id="27" creationId="{89B5731A-7CE8-73ED-7B7C-303BF9AF1948}"/>
          </ac:spMkLst>
        </pc:spChg>
        <pc:spChg chg="mod">
          <ac:chgData name="Yaa B" userId="97c21765c792c5f1" providerId="LiveId" clId="{70746AFB-BD13-4737-B343-C061E1CEE771}" dt="2024-07-25T02:11:28.778" v="429" actId="20577"/>
          <ac:spMkLst>
            <pc:docMk/>
            <pc:sldMk cId="2897413795" sldId="285"/>
            <ac:spMk id="28" creationId="{93BFD811-7A0E-FD66-3BA5-ADB864FE11B9}"/>
          </ac:spMkLst>
        </pc:spChg>
        <pc:graphicFrameChg chg="mod modGraphic">
          <ac:chgData name="Yaa B" userId="97c21765c792c5f1" providerId="LiveId" clId="{70746AFB-BD13-4737-B343-C061E1CEE771}" dt="2024-07-24T05:03:40.812" v="50" actId="1036"/>
          <ac:graphicFrameMkLst>
            <pc:docMk/>
            <pc:sldMk cId="2897413795" sldId="285"/>
            <ac:graphicFrameMk id="18" creationId="{846355F0-4A13-09AD-90A6-7E1BDD9A9BAB}"/>
          </ac:graphicFrameMkLst>
        </pc:graphicFrameChg>
        <pc:picChg chg="mod">
          <ac:chgData name="Yaa B" userId="97c21765c792c5f1" providerId="LiveId" clId="{70746AFB-BD13-4737-B343-C061E1CEE771}" dt="2024-07-24T04:56:58.849" v="9" actId="1037"/>
          <ac:picMkLst>
            <pc:docMk/>
            <pc:sldMk cId="2897413795" sldId="285"/>
            <ac:picMk id="26" creationId="{F5919654-574A-66E2-3DE1-BC3C807CDC36}"/>
          </ac:picMkLst>
        </pc:picChg>
        <pc:cxnChg chg="mod">
          <ac:chgData name="Yaa B" userId="97c21765c792c5f1" providerId="LiveId" clId="{70746AFB-BD13-4737-B343-C061E1CEE771}" dt="2024-07-25T01:28:22.848" v="112" actId="1582"/>
          <ac:cxnSpMkLst>
            <pc:docMk/>
            <pc:sldMk cId="2897413795" sldId="285"/>
            <ac:cxnSpMk id="4" creationId="{1539602E-2DA9-B026-71CD-2305C36CE00A}"/>
          </ac:cxnSpMkLst>
        </pc:cxnChg>
        <pc:cxnChg chg="mod">
          <ac:chgData name="Yaa B" userId="97c21765c792c5f1" providerId="LiveId" clId="{70746AFB-BD13-4737-B343-C061E1CEE771}" dt="2024-07-25T02:10:04.344" v="407" actId="1035"/>
          <ac:cxnSpMkLst>
            <pc:docMk/>
            <pc:sldMk cId="2897413795" sldId="285"/>
            <ac:cxnSpMk id="12" creationId="{69AD228F-DFEB-B347-7597-B4A0D5FD218C}"/>
          </ac:cxnSpMkLst>
        </pc:cxnChg>
      </pc:sldChg>
      <pc:sldChg chg="del">
        <pc:chgData name="Yaa B" userId="97c21765c792c5f1" providerId="LiveId" clId="{70746AFB-BD13-4737-B343-C061E1CEE771}" dt="2024-07-25T04:53:07.037" v="1783" actId="47"/>
        <pc:sldMkLst>
          <pc:docMk/>
          <pc:sldMk cId="4175658304" sldId="286"/>
        </pc:sldMkLst>
      </pc:sldChg>
      <pc:sldChg chg="modSp mod">
        <pc:chgData name="Yaa B" userId="97c21765c792c5f1" providerId="LiveId" clId="{70746AFB-BD13-4737-B343-C061E1CEE771}" dt="2024-07-29T04:21:31.074" v="1917" actId="207"/>
        <pc:sldMkLst>
          <pc:docMk/>
          <pc:sldMk cId="3535783274" sldId="287"/>
        </pc:sldMkLst>
        <pc:spChg chg="mod">
          <ac:chgData name="Yaa B" userId="97c21765c792c5f1" providerId="LiveId" clId="{70746AFB-BD13-4737-B343-C061E1CEE771}" dt="2024-07-25T03:31:48.301" v="1039" actId="404"/>
          <ac:spMkLst>
            <pc:docMk/>
            <pc:sldMk cId="3535783274" sldId="287"/>
            <ac:spMk id="2" creationId="{62C96A50-702A-7C1D-D28D-842FDED55222}"/>
          </ac:spMkLst>
        </pc:spChg>
        <pc:spChg chg="mod">
          <ac:chgData name="Yaa B" userId="97c21765c792c5f1" providerId="LiveId" clId="{70746AFB-BD13-4737-B343-C061E1CEE771}" dt="2024-07-25T03:31:56.291" v="1041" actId="1036"/>
          <ac:spMkLst>
            <pc:docMk/>
            <pc:sldMk cId="3535783274" sldId="287"/>
            <ac:spMk id="3" creationId="{00000000-0000-0000-0000-000000000000}"/>
          </ac:spMkLst>
        </pc:spChg>
        <pc:spChg chg="mod">
          <ac:chgData name="Yaa B" userId="97c21765c792c5f1" providerId="LiveId" clId="{70746AFB-BD13-4737-B343-C061E1CEE771}" dt="2024-07-25T03:31:56.291" v="1041" actId="1036"/>
          <ac:spMkLst>
            <pc:docMk/>
            <pc:sldMk cId="3535783274" sldId="287"/>
            <ac:spMk id="7" creationId="{00000000-0000-0000-0000-000000000000}"/>
          </ac:spMkLst>
        </pc:spChg>
        <pc:spChg chg="mod">
          <ac:chgData name="Yaa B" userId="97c21765c792c5f1" providerId="LiveId" clId="{70746AFB-BD13-4737-B343-C061E1CEE771}" dt="2024-07-25T03:31:56.291" v="1041" actId="1036"/>
          <ac:spMkLst>
            <pc:docMk/>
            <pc:sldMk cId="3535783274" sldId="287"/>
            <ac:spMk id="8" creationId="{00000000-0000-0000-0000-000000000000}"/>
          </ac:spMkLst>
        </pc:spChg>
        <pc:spChg chg="mod">
          <ac:chgData name="Yaa B" userId="97c21765c792c5f1" providerId="LiveId" clId="{70746AFB-BD13-4737-B343-C061E1CEE771}" dt="2024-07-25T03:31:56.291" v="1041" actId="1036"/>
          <ac:spMkLst>
            <pc:docMk/>
            <pc:sldMk cId="3535783274" sldId="287"/>
            <ac:spMk id="9" creationId="{00000000-0000-0000-0000-000000000000}"/>
          </ac:spMkLst>
        </pc:spChg>
        <pc:spChg chg="mod">
          <ac:chgData name="Yaa B" userId="97c21765c792c5f1" providerId="LiveId" clId="{70746AFB-BD13-4737-B343-C061E1CEE771}" dt="2024-07-25T03:31:56.291" v="1041" actId="1036"/>
          <ac:spMkLst>
            <pc:docMk/>
            <pc:sldMk cId="3535783274" sldId="287"/>
            <ac:spMk id="10" creationId="{00000000-0000-0000-0000-000000000000}"/>
          </ac:spMkLst>
        </pc:spChg>
        <pc:spChg chg="mod">
          <ac:chgData name="Yaa B" userId="97c21765c792c5f1" providerId="LiveId" clId="{70746AFB-BD13-4737-B343-C061E1CEE771}" dt="2024-07-25T03:31:56.291" v="1041" actId="1036"/>
          <ac:spMkLst>
            <pc:docMk/>
            <pc:sldMk cId="3535783274" sldId="287"/>
            <ac:spMk id="11" creationId="{00000000-0000-0000-0000-000000000000}"/>
          </ac:spMkLst>
        </pc:spChg>
        <pc:spChg chg="mod">
          <ac:chgData name="Yaa B" userId="97c21765c792c5f1" providerId="LiveId" clId="{70746AFB-BD13-4737-B343-C061E1CEE771}" dt="2024-07-25T03:31:56.291" v="1041" actId="1036"/>
          <ac:spMkLst>
            <pc:docMk/>
            <pc:sldMk cId="3535783274" sldId="287"/>
            <ac:spMk id="12" creationId="{00000000-0000-0000-0000-000000000000}"/>
          </ac:spMkLst>
        </pc:spChg>
        <pc:spChg chg="mod">
          <ac:chgData name="Yaa B" userId="97c21765c792c5f1" providerId="LiveId" clId="{70746AFB-BD13-4737-B343-C061E1CEE771}" dt="2024-07-25T05:06:07.261" v="1817" actId="207"/>
          <ac:spMkLst>
            <pc:docMk/>
            <pc:sldMk cId="3535783274" sldId="287"/>
            <ac:spMk id="13" creationId="{00000000-0000-0000-0000-000000000000}"/>
          </ac:spMkLst>
        </pc:spChg>
        <pc:spChg chg="mod">
          <ac:chgData name="Yaa B" userId="97c21765c792c5f1" providerId="LiveId" clId="{70746AFB-BD13-4737-B343-C061E1CEE771}" dt="2024-07-25T05:06:09.287" v="1818" actId="207"/>
          <ac:spMkLst>
            <pc:docMk/>
            <pc:sldMk cId="3535783274" sldId="287"/>
            <ac:spMk id="14" creationId="{00000000-0000-0000-0000-000000000000}"/>
          </ac:spMkLst>
        </pc:spChg>
        <pc:spChg chg="mod">
          <ac:chgData name="Yaa B" userId="97c21765c792c5f1" providerId="LiveId" clId="{70746AFB-BD13-4737-B343-C061E1CEE771}" dt="2024-07-29T04:21:31.074" v="1917" actId="207"/>
          <ac:spMkLst>
            <pc:docMk/>
            <pc:sldMk cId="3535783274" sldId="287"/>
            <ac:spMk id="15" creationId="{00000000-0000-0000-0000-000000000000}"/>
          </ac:spMkLst>
        </pc:spChg>
        <pc:spChg chg="mod">
          <ac:chgData name="Yaa B" userId="97c21765c792c5f1" providerId="LiveId" clId="{70746AFB-BD13-4737-B343-C061E1CEE771}" dt="2024-07-25T05:06:04.259" v="1816" actId="207"/>
          <ac:spMkLst>
            <pc:docMk/>
            <pc:sldMk cId="3535783274" sldId="287"/>
            <ac:spMk id="16" creationId="{00000000-0000-0000-0000-000000000000}"/>
          </ac:spMkLst>
        </pc:spChg>
        <pc:spChg chg="mod">
          <ac:chgData name="Yaa B" userId="97c21765c792c5f1" providerId="LiveId" clId="{70746AFB-BD13-4737-B343-C061E1CEE771}" dt="2024-07-25T05:05:58.826" v="1815" actId="207"/>
          <ac:spMkLst>
            <pc:docMk/>
            <pc:sldMk cId="3535783274" sldId="287"/>
            <ac:spMk id="17" creationId="{00000000-0000-0000-0000-000000000000}"/>
          </ac:spMkLst>
        </pc:spChg>
        <pc:grpChg chg="mod">
          <ac:chgData name="Yaa B" userId="97c21765c792c5f1" providerId="LiveId" clId="{70746AFB-BD13-4737-B343-C061E1CEE771}" dt="2024-07-25T03:31:56.291" v="1041" actId="1036"/>
          <ac:grpSpMkLst>
            <pc:docMk/>
            <pc:sldMk cId="3535783274" sldId="287"/>
            <ac:grpSpMk id="4" creationId="{00000000-0000-0000-0000-000000000000}"/>
          </ac:grpSpMkLst>
        </pc:grpChg>
      </pc:sldChg>
      <pc:sldChg chg="addSp delSp modSp mod">
        <pc:chgData name="Yaa B" userId="97c21765c792c5f1" providerId="LiveId" clId="{70746AFB-BD13-4737-B343-C061E1CEE771}" dt="2024-07-25T04:53:39.665" v="1791" actId="1036"/>
        <pc:sldMkLst>
          <pc:docMk/>
          <pc:sldMk cId="2093326574" sldId="288"/>
        </pc:sldMkLst>
        <pc:spChg chg="add mod">
          <ac:chgData name="Yaa B" userId="97c21765c792c5f1" providerId="LiveId" clId="{70746AFB-BD13-4737-B343-C061E1CEE771}" dt="2024-07-25T02:06:36.905" v="370"/>
          <ac:spMkLst>
            <pc:docMk/>
            <pc:sldMk cId="2093326574" sldId="288"/>
            <ac:spMk id="3" creationId="{6CDC843B-DDC0-900C-2817-3CEC45D6BE18}"/>
          </ac:spMkLst>
        </pc:spChg>
        <pc:spChg chg="add mod">
          <ac:chgData name="Yaa B" userId="97c21765c792c5f1" providerId="LiveId" clId="{70746AFB-BD13-4737-B343-C061E1CEE771}" dt="2024-07-25T02:06:36.905" v="370"/>
          <ac:spMkLst>
            <pc:docMk/>
            <pc:sldMk cId="2093326574" sldId="288"/>
            <ac:spMk id="4" creationId="{842CCDAD-A560-223E-EBCF-F4A98528C843}"/>
          </ac:spMkLst>
        </pc:spChg>
        <pc:spChg chg="del">
          <ac:chgData name="Yaa B" userId="97c21765c792c5f1" providerId="LiveId" clId="{70746AFB-BD13-4737-B343-C061E1CEE771}" dt="2024-07-25T02:06:04.069" v="367" actId="478"/>
          <ac:spMkLst>
            <pc:docMk/>
            <pc:sldMk cId="2093326574" sldId="288"/>
            <ac:spMk id="5" creationId="{B6C26D8A-AEFC-11C0-E35D-3EE831DA9684}"/>
          </ac:spMkLst>
        </pc:spChg>
        <pc:spChg chg="del">
          <ac:chgData name="Yaa B" userId="97c21765c792c5f1" providerId="LiveId" clId="{70746AFB-BD13-4737-B343-C061E1CEE771}" dt="2024-07-25T02:06:01.916" v="366" actId="478"/>
          <ac:spMkLst>
            <pc:docMk/>
            <pc:sldMk cId="2093326574" sldId="288"/>
            <ac:spMk id="6" creationId="{4437D0D4-A2BE-FE47-EB07-2D2E1D92B6B5}"/>
          </ac:spMkLst>
        </pc:spChg>
        <pc:spChg chg="del">
          <ac:chgData name="Yaa B" userId="97c21765c792c5f1" providerId="LiveId" clId="{70746AFB-BD13-4737-B343-C061E1CEE771}" dt="2024-07-25T02:06:01.916" v="366" actId="478"/>
          <ac:spMkLst>
            <pc:docMk/>
            <pc:sldMk cId="2093326574" sldId="288"/>
            <ac:spMk id="7" creationId="{036FA11F-97EF-E6E4-49B6-C767A563546B}"/>
          </ac:spMkLst>
        </pc:spChg>
        <pc:spChg chg="del">
          <ac:chgData name="Yaa B" userId="97c21765c792c5f1" providerId="LiveId" clId="{70746AFB-BD13-4737-B343-C061E1CEE771}" dt="2024-07-25T02:06:01.916" v="366" actId="478"/>
          <ac:spMkLst>
            <pc:docMk/>
            <pc:sldMk cId="2093326574" sldId="288"/>
            <ac:spMk id="8" creationId="{3A4297A1-08F5-97E9-5BE5-9FC91DA7912E}"/>
          </ac:spMkLst>
        </pc:spChg>
        <pc:spChg chg="del">
          <ac:chgData name="Yaa B" userId="97c21765c792c5f1" providerId="LiveId" clId="{70746AFB-BD13-4737-B343-C061E1CEE771}" dt="2024-07-25T02:06:01.916" v="366" actId="478"/>
          <ac:spMkLst>
            <pc:docMk/>
            <pc:sldMk cId="2093326574" sldId="288"/>
            <ac:spMk id="9" creationId="{D7A0133C-38E3-356D-60F9-FCCCD58E22A8}"/>
          </ac:spMkLst>
        </pc:spChg>
        <pc:spChg chg="del">
          <ac:chgData name="Yaa B" userId="97c21765c792c5f1" providerId="LiveId" clId="{70746AFB-BD13-4737-B343-C061E1CEE771}" dt="2024-07-25T02:06:01.916" v="366" actId="478"/>
          <ac:spMkLst>
            <pc:docMk/>
            <pc:sldMk cId="2093326574" sldId="288"/>
            <ac:spMk id="10" creationId="{5588A38E-1499-5F39-ED5F-0620864EBD50}"/>
          </ac:spMkLst>
        </pc:spChg>
        <pc:spChg chg="del">
          <ac:chgData name="Yaa B" userId="97c21765c792c5f1" providerId="LiveId" clId="{70746AFB-BD13-4737-B343-C061E1CEE771}" dt="2024-07-25T02:06:01.916" v="366" actId="478"/>
          <ac:spMkLst>
            <pc:docMk/>
            <pc:sldMk cId="2093326574" sldId="288"/>
            <ac:spMk id="11" creationId="{57F1C64D-1F54-CCEF-B712-EB06659825F4}"/>
          </ac:spMkLst>
        </pc:spChg>
        <pc:spChg chg="mod">
          <ac:chgData name="Yaa B" userId="97c21765c792c5f1" providerId="LiveId" clId="{70746AFB-BD13-4737-B343-C061E1CEE771}" dt="2024-07-25T04:53:15.776" v="1786" actId="1035"/>
          <ac:spMkLst>
            <pc:docMk/>
            <pc:sldMk cId="2093326574" sldId="288"/>
            <ac:spMk id="12" creationId="{F85C42A0-83B9-62C1-01AE-C411C6D9AA4B}"/>
          </ac:spMkLst>
        </pc:spChg>
        <pc:spChg chg="add mod">
          <ac:chgData name="Yaa B" userId="97c21765c792c5f1" providerId="LiveId" clId="{70746AFB-BD13-4737-B343-C061E1CEE771}" dt="2024-07-25T02:06:36.905" v="370"/>
          <ac:spMkLst>
            <pc:docMk/>
            <pc:sldMk cId="2093326574" sldId="288"/>
            <ac:spMk id="13" creationId="{4EFFD0F5-BEF0-DED4-5051-F82182973255}"/>
          </ac:spMkLst>
        </pc:spChg>
        <pc:spChg chg="add mod">
          <ac:chgData name="Yaa B" userId="97c21765c792c5f1" providerId="LiveId" clId="{70746AFB-BD13-4737-B343-C061E1CEE771}" dt="2024-07-25T02:06:36.905" v="370"/>
          <ac:spMkLst>
            <pc:docMk/>
            <pc:sldMk cId="2093326574" sldId="288"/>
            <ac:spMk id="14" creationId="{79F193C7-84B7-A0E4-8BFD-993966E6B163}"/>
          </ac:spMkLst>
        </pc:spChg>
        <pc:spChg chg="add mod">
          <ac:chgData name="Yaa B" userId="97c21765c792c5f1" providerId="LiveId" clId="{70746AFB-BD13-4737-B343-C061E1CEE771}" dt="2024-07-25T02:06:36.905" v="370"/>
          <ac:spMkLst>
            <pc:docMk/>
            <pc:sldMk cId="2093326574" sldId="288"/>
            <ac:spMk id="15" creationId="{76DD5F37-E64F-7D64-808B-C25FECA06E51}"/>
          </ac:spMkLst>
        </pc:spChg>
        <pc:spChg chg="add mod">
          <ac:chgData name="Yaa B" userId="97c21765c792c5f1" providerId="LiveId" clId="{70746AFB-BD13-4737-B343-C061E1CEE771}" dt="2024-07-25T02:06:36.905" v="370"/>
          <ac:spMkLst>
            <pc:docMk/>
            <pc:sldMk cId="2093326574" sldId="288"/>
            <ac:spMk id="16" creationId="{34362220-E044-E0F4-97C7-00BF75BB7866}"/>
          </ac:spMkLst>
        </pc:spChg>
        <pc:spChg chg="mod">
          <ac:chgData name="Yaa B" userId="97c21765c792c5f1" providerId="LiveId" clId="{70746AFB-BD13-4737-B343-C061E1CEE771}" dt="2024-07-25T02:08:55.073" v="399" actId="14100"/>
          <ac:spMkLst>
            <pc:docMk/>
            <pc:sldMk cId="2093326574" sldId="288"/>
            <ac:spMk id="21" creationId="{D5AE70A9-00B5-D2F6-70ED-EB5E3ED797AE}"/>
          </ac:spMkLst>
        </pc:spChg>
        <pc:spChg chg="mod">
          <ac:chgData name="Yaa B" userId="97c21765c792c5f1" providerId="LiveId" clId="{70746AFB-BD13-4737-B343-C061E1CEE771}" dt="2024-07-25T04:13:03.322" v="1071" actId="20577"/>
          <ac:spMkLst>
            <pc:docMk/>
            <pc:sldMk cId="2093326574" sldId="288"/>
            <ac:spMk id="22" creationId="{F8E367D8-534F-2FE6-2769-FAAB1176366D}"/>
          </ac:spMkLst>
        </pc:spChg>
        <pc:spChg chg="add mod">
          <ac:chgData name="Yaa B" userId="97c21765c792c5f1" providerId="LiveId" clId="{70746AFB-BD13-4737-B343-C061E1CEE771}" dt="2024-07-25T02:10:42.031" v="412"/>
          <ac:spMkLst>
            <pc:docMk/>
            <pc:sldMk cId="2093326574" sldId="288"/>
            <ac:spMk id="26" creationId="{77BF59C8-42B1-2AE8-46A5-B48B142D4F06}"/>
          </ac:spMkLst>
        </pc:spChg>
        <pc:spChg chg="add mod">
          <ac:chgData name="Yaa B" userId="97c21765c792c5f1" providerId="LiveId" clId="{70746AFB-BD13-4737-B343-C061E1CEE771}" dt="2024-07-25T02:10:42.031" v="412"/>
          <ac:spMkLst>
            <pc:docMk/>
            <pc:sldMk cId="2093326574" sldId="288"/>
            <ac:spMk id="27" creationId="{C427212D-E9D9-2A65-7163-246C9984A538}"/>
          </ac:spMkLst>
        </pc:spChg>
        <pc:spChg chg="add mod">
          <ac:chgData name="Yaa B" userId="97c21765c792c5f1" providerId="LiveId" clId="{70746AFB-BD13-4737-B343-C061E1CEE771}" dt="2024-07-25T02:10:42.031" v="412"/>
          <ac:spMkLst>
            <pc:docMk/>
            <pc:sldMk cId="2093326574" sldId="288"/>
            <ac:spMk id="28" creationId="{9481E03E-6919-D733-DA2A-B198CC394A20}"/>
          </ac:spMkLst>
        </pc:spChg>
        <pc:spChg chg="add mod">
          <ac:chgData name="Yaa B" userId="97c21765c792c5f1" providerId="LiveId" clId="{70746AFB-BD13-4737-B343-C061E1CEE771}" dt="2024-07-25T02:10:42.031" v="412"/>
          <ac:spMkLst>
            <pc:docMk/>
            <pc:sldMk cId="2093326574" sldId="288"/>
            <ac:spMk id="29" creationId="{8CCB97F7-A220-765F-4E0B-E91FF5E875B7}"/>
          </ac:spMkLst>
        </pc:spChg>
        <pc:spChg chg="add mod">
          <ac:chgData name="Yaa B" userId="97c21765c792c5f1" providerId="LiveId" clId="{70746AFB-BD13-4737-B343-C061E1CEE771}" dt="2024-07-25T02:10:42.031" v="412"/>
          <ac:spMkLst>
            <pc:docMk/>
            <pc:sldMk cId="2093326574" sldId="288"/>
            <ac:spMk id="30" creationId="{AE363B48-618B-A9D8-C798-0ADDF97512A3}"/>
          </ac:spMkLst>
        </pc:spChg>
        <pc:spChg chg="add mod">
          <ac:chgData name="Yaa B" userId="97c21765c792c5f1" providerId="LiveId" clId="{70746AFB-BD13-4737-B343-C061E1CEE771}" dt="2024-07-25T02:10:42.031" v="412"/>
          <ac:spMkLst>
            <pc:docMk/>
            <pc:sldMk cId="2093326574" sldId="288"/>
            <ac:spMk id="31" creationId="{80E9F3AA-47A2-9FC8-5801-37F1A00DEC22}"/>
          </ac:spMkLst>
        </pc:spChg>
        <pc:spChg chg="add mod">
          <ac:chgData name="Yaa B" userId="97c21765c792c5f1" providerId="LiveId" clId="{70746AFB-BD13-4737-B343-C061E1CEE771}" dt="2024-07-25T04:53:39.665" v="1791" actId="1036"/>
          <ac:spMkLst>
            <pc:docMk/>
            <pc:sldMk cId="2093326574" sldId="288"/>
            <ac:spMk id="34" creationId="{DBE1A940-FA96-76F0-8054-B00AB597622F}"/>
          </ac:spMkLst>
        </pc:spChg>
        <pc:graphicFrameChg chg="mod modGraphic">
          <ac:chgData name="Yaa B" userId="97c21765c792c5f1" providerId="LiveId" clId="{70746AFB-BD13-4737-B343-C061E1CEE771}" dt="2024-07-25T02:08:22.957" v="397" actId="14734"/>
          <ac:graphicFrameMkLst>
            <pc:docMk/>
            <pc:sldMk cId="2093326574" sldId="288"/>
            <ac:graphicFrameMk id="18" creationId="{846355F0-4A13-09AD-90A6-7E1BDD9A9BAB}"/>
          </ac:graphicFrameMkLst>
        </pc:graphicFrameChg>
        <pc:cxnChg chg="add mod">
          <ac:chgData name="Yaa B" userId="97c21765c792c5f1" providerId="LiveId" clId="{70746AFB-BD13-4737-B343-C061E1CEE771}" dt="2024-07-25T02:09:22.643" v="403" actId="14100"/>
          <ac:cxnSpMkLst>
            <pc:docMk/>
            <pc:sldMk cId="2093326574" sldId="288"/>
            <ac:cxnSpMk id="17" creationId="{BE15D895-A6E5-AA29-A6AC-73EE08B54FCE}"/>
          </ac:cxnSpMkLst>
        </pc:cxnChg>
        <pc:cxnChg chg="add mod">
          <ac:chgData name="Yaa B" userId="97c21765c792c5f1" providerId="LiveId" clId="{70746AFB-BD13-4737-B343-C061E1CEE771}" dt="2024-07-25T02:10:13.979" v="408" actId="1035"/>
          <ac:cxnSpMkLst>
            <pc:docMk/>
            <pc:sldMk cId="2093326574" sldId="288"/>
            <ac:cxnSpMk id="19" creationId="{51EA1550-9341-92F1-958C-BC677360C6ED}"/>
          </ac:cxnSpMkLst>
        </pc:cxnChg>
        <pc:cxnChg chg="add mod">
          <ac:chgData name="Yaa B" userId="97c21765c792c5f1" providerId="LiveId" clId="{70746AFB-BD13-4737-B343-C061E1CEE771}" dt="2024-07-25T02:10:42.031" v="412"/>
          <ac:cxnSpMkLst>
            <pc:docMk/>
            <pc:sldMk cId="2093326574" sldId="288"/>
            <ac:cxnSpMk id="32" creationId="{B6B18C11-DF5C-C019-1F4B-F64355B02FCC}"/>
          </ac:cxnSpMkLst>
        </pc:cxnChg>
        <pc:cxnChg chg="add del mod">
          <ac:chgData name="Yaa B" userId="97c21765c792c5f1" providerId="LiveId" clId="{70746AFB-BD13-4737-B343-C061E1CEE771}" dt="2024-07-25T02:10:58.470" v="415" actId="478"/>
          <ac:cxnSpMkLst>
            <pc:docMk/>
            <pc:sldMk cId="2093326574" sldId="288"/>
            <ac:cxnSpMk id="33" creationId="{12EF0B8B-B008-F1CA-C3AD-9685FCBB935D}"/>
          </ac:cxnSpMkLst>
        </pc:cxnChg>
      </pc:sldChg>
      <pc:sldChg chg="addSp delSp modSp add mod">
        <pc:chgData name="Yaa B" userId="97c21765c792c5f1" providerId="LiveId" clId="{70746AFB-BD13-4737-B343-C061E1CEE771}" dt="2024-07-25T01:45:46.943" v="268" actId="948"/>
        <pc:sldMkLst>
          <pc:docMk/>
          <pc:sldMk cId="940945412" sldId="289"/>
        </pc:sldMkLst>
        <pc:spChg chg="mod">
          <ac:chgData name="Yaa B" userId="97c21765c792c5f1" providerId="LiveId" clId="{70746AFB-BD13-4737-B343-C061E1CEE771}" dt="2024-07-25T01:29:33.347" v="118"/>
          <ac:spMkLst>
            <pc:docMk/>
            <pc:sldMk cId="940945412" sldId="289"/>
            <ac:spMk id="2" creationId="{242A1243-3F63-D0DB-2285-4D9F040884E3}"/>
          </ac:spMkLst>
        </pc:spChg>
        <pc:spChg chg="mod">
          <ac:chgData name="Yaa B" userId="97c21765c792c5f1" providerId="LiveId" clId="{70746AFB-BD13-4737-B343-C061E1CEE771}" dt="2024-07-25T01:33:21.052" v="137" actId="20577"/>
          <ac:spMkLst>
            <pc:docMk/>
            <pc:sldMk cId="940945412" sldId="289"/>
            <ac:spMk id="3" creationId="{1EAAE543-1903-5D8F-AE2D-FB2EDD324532}"/>
          </ac:spMkLst>
        </pc:spChg>
        <pc:spChg chg="mod">
          <ac:chgData name="Yaa B" userId="97c21765c792c5f1" providerId="LiveId" clId="{70746AFB-BD13-4737-B343-C061E1CEE771}" dt="2024-07-25T01:33:40.762" v="141" actId="20577"/>
          <ac:spMkLst>
            <pc:docMk/>
            <pc:sldMk cId="940945412" sldId="289"/>
            <ac:spMk id="4" creationId="{B30E753B-6CCE-C57B-D001-06CDADB8462D}"/>
          </ac:spMkLst>
        </pc:spChg>
        <pc:spChg chg="mod">
          <ac:chgData name="Yaa B" userId="97c21765c792c5f1" providerId="LiveId" clId="{70746AFB-BD13-4737-B343-C061E1CEE771}" dt="2024-07-25T01:39:41.211" v="230" actId="20577"/>
          <ac:spMkLst>
            <pc:docMk/>
            <pc:sldMk cId="940945412" sldId="289"/>
            <ac:spMk id="5" creationId="{6AF57119-004E-49DD-2B9D-74F05B068DCD}"/>
          </ac:spMkLst>
        </pc:spChg>
        <pc:spChg chg="mod">
          <ac:chgData name="Yaa B" userId="97c21765c792c5f1" providerId="LiveId" clId="{70746AFB-BD13-4737-B343-C061E1CEE771}" dt="2024-07-25T01:32:47.348" v="134" actId="207"/>
          <ac:spMkLst>
            <pc:docMk/>
            <pc:sldMk cId="940945412" sldId="289"/>
            <ac:spMk id="6" creationId="{F9B5EFFC-C446-5D43-D0B0-8395E9633A48}"/>
          </ac:spMkLst>
        </pc:spChg>
        <pc:spChg chg="mod">
          <ac:chgData name="Yaa B" userId="97c21765c792c5f1" providerId="LiveId" clId="{70746AFB-BD13-4737-B343-C061E1CEE771}" dt="2024-07-25T01:45:46.943" v="268" actId="948"/>
          <ac:spMkLst>
            <pc:docMk/>
            <pc:sldMk cId="940945412" sldId="289"/>
            <ac:spMk id="9" creationId="{D8F2218D-45C7-BC41-8DCE-9E8A97D04F22}"/>
          </ac:spMkLst>
        </pc:spChg>
        <pc:spChg chg="del">
          <ac:chgData name="Yaa B" userId="97c21765c792c5f1" providerId="LiveId" clId="{70746AFB-BD13-4737-B343-C061E1CEE771}" dt="2024-07-25T01:31:58.280" v="126" actId="478"/>
          <ac:spMkLst>
            <pc:docMk/>
            <pc:sldMk cId="940945412" sldId="289"/>
            <ac:spMk id="10" creationId="{71DA3BC3-BDDC-D0BD-890B-28CBB39FAE3A}"/>
          </ac:spMkLst>
        </pc:spChg>
        <pc:spChg chg="add mod">
          <ac:chgData name="Yaa B" userId="97c21765c792c5f1" providerId="LiveId" clId="{70746AFB-BD13-4737-B343-C061E1CEE771}" dt="2024-07-25T01:31:17.237" v="125" actId="1076"/>
          <ac:spMkLst>
            <pc:docMk/>
            <pc:sldMk cId="940945412" sldId="289"/>
            <ac:spMk id="11" creationId="{F00CE6D9-2A1B-F30A-D141-E8597459F0C5}"/>
          </ac:spMkLst>
        </pc:spChg>
        <pc:spChg chg="mod">
          <ac:chgData name="Yaa B" userId="97c21765c792c5f1" providerId="LiveId" clId="{70746AFB-BD13-4737-B343-C061E1CEE771}" dt="2024-07-25T01:33:05.797" v="135"/>
          <ac:spMkLst>
            <pc:docMk/>
            <pc:sldMk cId="940945412" sldId="289"/>
            <ac:spMk id="22" creationId="{31304FBC-A376-92CF-BB13-8A0E8F96C230}"/>
          </ac:spMkLst>
        </pc:spChg>
        <pc:spChg chg="del">
          <ac:chgData name="Yaa B" userId="97c21765c792c5f1" providerId="LiveId" clId="{70746AFB-BD13-4737-B343-C061E1CEE771}" dt="2024-07-25T01:29:38.487" v="119" actId="478"/>
          <ac:spMkLst>
            <pc:docMk/>
            <pc:sldMk cId="940945412" sldId="289"/>
            <ac:spMk id="24" creationId="{42EBE0F3-695D-3185-8E7B-0B4AEF8D7F00}"/>
          </ac:spMkLst>
        </pc:spChg>
        <pc:picChg chg="add mod">
          <ac:chgData name="Yaa B" userId="97c21765c792c5f1" providerId="LiveId" clId="{70746AFB-BD13-4737-B343-C061E1CEE771}" dt="2024-07-25T01:32:09.424" v="130" actId="1076"/>
          <ac:picMkLst>
            <pc:docMk/>
            <pc:sldMk cId="940945412" sldId="289"/>
            <ac:picMk id="1026" creationId="{B066C2D1-C7F9-B2BE-2D58-71D1E94B32DE}"/>
          </ac:picMkLst>
        </pc:picChg>
      </pc:sldChg>
      <pc:sldChg chg="add del">
        <pc:chgData name="Yaa B" userId="97c21765c792c5f1" providerId="LiveId" clId="{70746AFB-BD13-4737-B343-C061E1CEE771}" dt="2024-07-24T04:58:37.470" v="16" actId="2890"/>
        <pc:sldMkLst>
          <pc:docMk/>
          <pc:sldMk cId="2342614659" sldId="289"/>
        </pc:sldMkLst>
      </pc:sldChg>
      <pc:sldChg chg="addSp delSp modSp add mod">
        <pc:chgData name="Yaa B" userId="97c21765c792c5f1" providerId="LiveId" clId="{70746AFB-BD13-4737-B343-C061E1CEE771}" dt="2024-07-25T03:29:22.684" v="916" actId="1036"/>
        <pc:sldMkLst>
          <pc:docMk/>
          <pc:sldMk cId="779856475" sldId="290"/>
        </pc:sldMkLst>
        <pc:spChg chg="mod">
          <ac:chgData name="Yaa B" userId="97c21765c792c5f1" providerId="LiveId" clId="{70746AFB-BD13-4737-B343-C061E1CEE771}" dt="2024-07-25T01:49:33.021" v="275"/>
          <ac:spMkLst>
            <pc:docMk/>
            <pc:sldMk cId="779856475" sldId="290"/>
            <ac:spMk id="2" creationId="{242A1243-3F63-D0DB-2285-4D9F040884E3}"/>
          </ac:spMkLst>
        </pc:spChg>
        <pc:spChg chg="mod">
          <ac:chgData name="Yaa B" userId="97c21765c792c5f1" providerId="LiveId" clId="{70746AFB-BD13-4737-B343-C061E1CEE771}" dt="2024-07-25T01:54:58.892" v="297" actId="20577"/>
          <ac:spMkLst>
            <pc:docMk/>
            <pc:sldMk cId="779856475" sldId="290"/>
            <ac:spMk id="3" creationId="{1EAAE543-1903-5D8F-AE2D-FB2EDD324532}"/>
          </ac:spMkLst>
        </pc:spChg>
        <pc:spChg chg="mod">
          <ac:chgData name="Yaa B" userId="97c21765c792c5f1" providerId="LiveId" clId="{70746AFB-BD13-4737-B343-C061E1CEE771}" dt="2024-07-25T01:55:29.561" v="308" actId="20577"/>
          <ac:spMkLst>
            <pc:docMk/>
            <pc:sldMk cId="779856475" sldId="290"/>
            <ac:spMk id="4" creationId="{B30E753B-6CCE-C57B-D001-06CDADB8462D}"/>
          </ac:spMkLst>
        </pc:spChg>
        <pc:spChg chg="mod">
          <ac:chgData name="Yaa B" userId="97c21765c792c5f1" providerId="LiveId" clId="{70746AFB-BD13-4737-B343-C061E1CEE771}" dt="2024-07-25T01:58:26.638" v="341" actId="20577"/>
          <ac:spMkLst>
            <pc:docMk/>
            <pc:sldMk cId="779856475" sldId="290"/>
            <ac:spMk id="5" creationId="{6AF57119-004E-49DD-2B9D-74F05B068DCD}"/>
          </ac:spMkLst>
        </pc:spChg>
        <pc:spChg chg="mod">
          <ac:chgData name="Yaa B" userId="97c21765c792c5f1" providerId="LiveId" clId="{70746AFB-BD13-4737-B343-C061E1CEE771}" dt="2024-07-25T03:29:16.015" v="908" actId="20577"/>
          <ac:spMkLst>
            <pc:docMk/>
            <pc:sldMk cId="779856475" sldId="290"/>
            <ac:spMk id="6" creationId="{F9B5EFFC-C446-5D43-D0B0-8395E9633A48}"/>
          </ac:spMkLst>
        </pc:spChg>
        <pc:spChg chg="mod">
          <ac:chgData name="Yaa B" userId="97c21765c792c5f1" providerId="LiveId" clId="{70746AFB-BD13-4737-B343-C061E1CEE771}" dt="2024-07-25T03:29:19.821" v="909" actId="14100"/>
          <ac:spMkLst>
            <pc:docMk/>
            <pc:sldMk cId="779856475" sldId="290"/>
            <ac:spMk id="7" creationId="{C3AF8828-1585-CB09-233E-268E06828355}"/>
          </ac:spMkLst>
        </pc:spChg>
        <pc:spChg chg="mod">
          <ac:chgData name="Yaa B" userId="97c21765c792c5f1" providerId="LiveId" clId="{70746AFB-BD13-4737-B343-C061E1CEE771}" dt="2024-07-25T02:03:15.766" v="360" actId="20577"/>
          <ac:spMkLst>
            <pc:docMk/>
            <pc:sldMk cId="779856475" sldId="290"/>
            <ac:spMk id="9" creationId="{D8F2218D-45C7-BC41-8DCE-9E8A97D04F22}"/>
          </ac:spMkLst>
        </pc:spChg>
        <pc:spChg chg="del">
          <ac:chgData name="Yaa B" userId="97c21765c792c5f1" providerId="LiveId" clId="{70746AFB-BD13-4737-B343-C061E1CEE771}" dt="2024-07-25T01:50:27.609" v="276" actId="478"/>
          <ac:spMkLst>
            <pc:docMk/>
            <pc:sldMk cId="779856475" sldId="290"/>
            <ac:spMk id="10" creationId="{71DA3BC3-BDDC-D0BD-890B-28CBB39FAE3A}"/>
          </ac:spMkLst>
        </pc:spChg>
        <pc:spChg chg="add del">
          <ac:chgData name="Yaa B" userId="97c21765c792c5f1" providerId="LiveId" clId="{70746AFB-BD13-4737-B343-C061E1CEE771}" dt="2024-07-25T01:50:39.712" v="278" actId="478"/>
          <ac:spMkLst>
            <pc:docMk/>
            <pc:sldMk cId="779856475" sldId="290"/>
            <ac:spMk id="11" creationId="{FD5EAC9B-4C59-0D91-69F3-0ECAF75E47EA}"/>
          </ac:spMkLst>
        </pc:spChg>
        <pc:spChg chg="add mod">
          <ac:chgData name="Yaa B" userId="97c21765c792c5f1" providerId="LiveId" clId="{70746AFB-BD13-4737-B343-C061E1CEE771}" dt="2024-07-25T02:04:51.816" v="364" actId="1076"/>
          <ac:spMkLst>
            <pc:docMk/>
            <pc:sldMk cId="779856475" sldId="290"/>
            <ac:spMk id="12" creationId="{96039908-B114-35E6-FBAA-63F430C72CB0}"/>
          </ac:spMkLst>
        </pc:spChg>
        <pc:spChg chg="del mod">
          <ac:chgData name="Yaa B" userId="97c21765c792c5f1" providerId="LiveId" clId="{70746AFB-BD13-4737-B343-C061E1CEE771}" dt="2024-07-25T03:28:36.675" v="896" actId="478"/>
          <ac:spMkLst>
            <pc:docMk/>
            <pc:sldMk cId="779856475" sldId="290"/>
            <ac:spMk id="22" creationId="{31304FBC-A376-92CF-BB13-8A0E8F96C230}"/>
          </ac:spMkLst>
        </pc:spChg>
        <pc:spChg chg="del">
          <ac:chgData name="Yaa B" userId="97c21765c792c5f1" providerId="LiveId" clId="{70746AFB-BD13-4737-B343-C061E1CEE771}" dt="2024-07-25T02:04:47.127" v="361" actId="478"/>
          <ac:spMkLst>
            <pc:docMk/>
            <pc:sldMk cId="779856475" sldId="290"/>
            <ac:spMk id="24" creationId="{42EBE0F3-695D-3185-8E7B-0B4AEF8D7F00}"/>
          </ac:spMkLst>
        </pc:spChg>
        <pc:picChg chg="add mod">
          <ac:chgData name="Yaa B" userId="97c21765c792c5f1" providerId="LiveId" clId="{70746AFB-BD13-4737-B343-C061E1CEE771}" dt="2024-07-25T03:29:22.684" v="916" actId="1036"/>
          <ac:picMkLst>
            <pc:docMk/>
            <pc:sldMk cId="779856475" sldId="290"/>
            <ac:picMk id="2052" creationId="{DC35792A-4B09-0F86-CB79-6B1950345E26}"/>
          </ac:picMkLst>
        </pc:picChg>
      </pc:sldChg>
      <pc:sldChg chg="addSp delSp modSp add mod ord">
        <pc:chgData name="Yaa B" userId="97c21765c792c5f1" providerId="LiveId" clId="{70746AFB-BD13-4737-B343-C061E1CEE771}" dt="2024-07-25T05:06:41.240" v="1826" actId="20577"/>
        <pc:sldMkLst>
          <pc:docMk/>
          <pc:sldMk cId="2754796979" sldId="291"/>
        </pc:sldMkLst>
        <pc:spChg chg="mod">
          <ac:chgData name="Yaa B" userId="97c21765c792c5f1" providerId="LiveId" clId="{70746AFB-BD13-4737-B343-C061E1CEE771}" dt="2024-07-25T02:13:19.686" v="445" actId="14100"/>
          <ac:spMkLst>
            <pc:docMk/>
            <pc:sldMk cId="2754796979" sldId="291"/>
            <ac:spMk id="2" creationId="{A1885A04-2A61-36EB-5E8C-F83947900E3A}"/>
          </ac:spMkLst>
        </pc:spChg>
        <pc:spChg chg="add mod">
          <ac:chgData name="Yaa B" userId="97c21765c792c5f1" providerId="LiveId" clId="{70746AFB-BD13-4737-B343-C061E1CEE771}" dt="2024-07-25T04:54:22.757" v="1795" actId="1035"/>
          <ac:spMkLst>
            <pc:docMk/>
            <pc:sldMk cId="2754796979" sldId="291"/>
            <ac:spMk id="3" creationId="{5628C2D2-B91E-9BF7-690F-957F8D60F495}"/>
          </ac:spMkLst>
        </pc:spChg>
        <pc:spChg chg="mod">
          <ac:chgData name="Yaa B" userId="97c21765c792c5f1" providerId="LiveId" clId="{70746AFB-BD13-4737-B343-C061E1CEE771}" dt="2024-07-25T02:24:31.429" v="747" actId="14100"/>
          <ac:spMkLst>
            <pc:docMk/>
            <pc:sldMk cId="2754796979" sldId="291"/>
            <ac:spMk id="8" creationId="{3A4297A1-08F5-97E9-5BE5-9FC91DA7912E}"/>
          </ac:spMkLst>
        </pc:spChg>
        <pc:spChg chg="mod">
          <ac:chgData name="Yaa B" userId="97c21765c792c5f1" providerId="LiveId" clId="{70746AFB-BD13-4737-B343-C061E1CEE771}" dt="2024-07-25T02:24:22.014" v="746" actId="1035"/>
          <ac:spMkLst>
            <pc:docMk/>
            <pc:sldMk cId="2754796979" sldId="291"/>
            <ac:spMk id="9" creationId="{D7A0133C-38E3-356D-60F9-FCCCD58E22A8}"/>
          </ac:spMkLst>
        </pc:spChg>
        <pc:spChg chg="mod">
          <ac:chgData name="Yaa B" userId="97c21765c792c5f1" providerId="LiveId" clId="{70746AFB-BD13-4737-B343-C061E1CEE771}" dt="2024-07-25T02:24:13.302" v="740" actId="1036"/>
          <ac:spMkLst>
            <pc:docMk/>
            <pc:sldMk cId="2754796979" sldId="291"/>
            <ac:spMk id="10" creationId="{5588A38E-1499-5F39-ED5F-0620864EBD50}"/>
          </ac:spMkLst>
        </pc:spChg>
        <pc:spChg chg="mod">
          <ac:chgData name="Yaa B" userId="97c21765c792c5f1" providerId="LiveId" clId="{70746AFB-BD13-4737-B343-C061E1CEE771}" dt="2024-07-25T02:24:13.302" v="740" actId="1036"/>
          <ac:spMkLst>
            <pc:docMk/>
            <pc:sldMk cId="2754796979" sldId="291"/>
            <ac:spMk id="11" creationId="{57F1C64D-1F54-CCEF-B712-EB06659825F4}"/>
          </ac:spMkLst>
        </pc:spChg>
        <pc:spChg chg="mod">
          <ac:chgData name="Yaa B" userId="97c21765c792c5f1" providerId="LiveId" clId="{70746AFB-BD13-4737-B343-C061E1CEE771}" dt="2024-07-25T02:23:58.766" v="737" actId="1036"/>
          <ac:spMkLst>
            <pc:docMk/>
            <pc:sldMk cId="2754796979" sldId="291"/>
            <ac:spMk id="14" creationId="{D62DFA68-5664-C82F-4142-A771BF0DA833}"/>
          </ac:spMkLst>
        </pc:spChg>
        <pc:spChg chg="mod">
          <ac:chgData name="Yaa B" userId="97c21765c792c5f1" providerId="LiveId" clId="{70746AFB-BD13-4737-B343-C061E1CEE771}" dt="2024-07-25T02:22:27.127" v="697" actId="14100"/>
          <ac:spMkLst>
            <pc:docMk/>
            <pc:sldMk cId="2754796979" sldId="291"/>
            <ac:spMk id="21" creationId="{D5AE70A9-00B5-D2F6-70ED-EB5E3ED797AE}"/>
          </ac:spMkLst>
        </pc:spChg>
        <pc:spChg chg="mod">
          <ac:chgData name="Yaa B" userId="97c21765c792c5f1" providerId="LiveId" clId="{70746AFB-BD13-4737-B343-C061E1CEE771}" dt="2024-07-25T04:13:12.309" v="1077" actId="20577"/>
          <ac:spMkLst>
            <pc:docMk/>
            <pc:sldMk cId="2754796979" sldId="291"/>
            <ac:spMk id="22" creationId="{F8E367D8-534F-2FE6-2769-FAAB1176366D}"/>
          </ac:spMkLst>
        </pc:spChg>
        <pc:spChg chg="mod">
          <ac:chgData name="Yaa B" userId="97c21765c792c5f1" providerId="LiveId" clId="{70746AFB-BD13-4737-B343-C061E1CEE771}" dt="2024-07-25T02:23:58.766" v="737" actId="1036"/>
          <ac:spMkLst>
            <pc:docMk/>
            <pc:sldMk cId="2754796979" sldId="291"/>
            <ac:spMk id="23" creationId="{72369BF6-5E04-A0BF-2EC8-D2A7A92FC765}"/>
          </ac:spMkLst>
        </pc:spChg>
        <pc:spChg chg="mod">
          <ac:chgData name="Yaa B" userId="97c21765c792c5f1" providerId="LiveId" clId="{70746AFB-BD13-4737-B343-C061E1CEE771}" dt="2024-07-25T02:23:58.766" v="737" actId="1036"/>
          <ac:spMkLst>
            <pc:docMk/>
            <pc:sldMk cId="2754796979" sldId="291"/>
            <ac:spMk id="24" creationId="{63AFF652-E2F6-B730-8510-04347EB17FFD}"/>
          </ac:spMkLst>
        </pc:spChg>
        <pc:spChg chg="del">
          <ac:chgData name="Yaa B" userId="97c21765c792c5f1" providerId="LiveId" clId="{70746AFB-BD13-4737-B343-C061E1CEE771}" dt="2024-07-25T02:20:02.680" v="604" actId="478"/>
          <ac:spMkLst>
            <pc:docMk/>
            <pc:sldMk cId="2754796979" sldId="291"/>
            <ac:spMk id="27" creationId="{89B5731A-7CE8-73ED-7B7C-303BF9AF1948}"/>
          </ac:spMkLst>
        </pc:spChg>
        <pc:spChg chg="mod">
          <ac:chgData name="Yaa B" userId="97c21765c792c5f1" providerId="LiveId" clId="{70746AFB-BD13-4737-B343-C061E1CEE771}" dt="2024-07-25T05:06:41.240" v="1826" actId="20577"/>
          <ac:spMkLst>
            <pc:docMk/>
            <pc:sldMk cId="2754796979" sldId="291"/>
            <ac:spMk id="28" creationId="{93BFD811-7A0E-FD66-3BA5-ADB864FE11B9}"/>
          </ac:spMkLst>
        </pc:spChg>
        <pc:graphicFrameChg chg="mod modGraphic">
          <ac:chgData name="Yaa B" userId="97c21765c792c5f1" providerId="LiveId" clId="{70746AFB-BD13-4737-B343-C061E1CEE771}" dt="2024-07-25T02:22:09.229" v="677" actId="14734"/>
          <ac:graphicFrameMkLst>
            <pc:docMk/>
            <pc:sldMk cId="2754796979" sldId="291"/>
            <ac:graphicFrameMk id="18" creationId="{846355F0-4A13-09AD-90A6-7E1BDD9A9BAB}"/>
          </ac:graphicFrameMkLst>
        </pc:graphicFrameChg>
        <pc:picChg chg="mod">
          <ac:chgData name="Yaa B" userId="97c21765c792c5f1" providerId="LiveId" clId="{70746AFB-BD13-4737-B343-C061E1CEE771}" dt="2024-07-25T02:23:58.766" v="737" actId="1036"/>
          <ac:picMkLst>
            <pc:docMk/>
            <pc:sldMk cId="2754796979" sldId="291"/>
            <ac:picMk id="26" creationId="{F5919654-574A-66E2-3DE1-BC3C807CDC36}"/>
          </ac:picMkLst>
        </pc:picChg>
        <pc:cxnChg chg="mod">
          <ac:chgData name="Yaa B" userId="97c21765c792c5f1" providerId="LiveId" clId="{70746AFB-BD13-4737-B343-C061E1CEE771}" dt="2024-07-25T02:22:14.814" v="681" actId="1035"/>
          <ac:cxnSpMkLst>
            <pc:docMk/>
            <pc:sldMk cId="2754796979" sldId="291"/>
            <ac:cxnSpMk id="4" creationId="{1539602E-2DA9-B026-71CD-2305C36CE00A}"/>
          </ac:cxnSpMkLst>
        </pc:cxnChg>
        <pc:cxnChg chg="mod">
          <ac:chgData name="Yaa B" userId="97c21765c792c5f1" providerId="LiveId" clId="{70746AFB-BD13-4737-B343-C061E1CEE771}" dt="2024-07-25T02:09:57.692" v="406" actId="1035"/>
          <ac:cxnSpMkLst>
            <pc:docMk/>
            <pc:sldMk cId="2754796979" sldId="291"/>
            <ac:cxnSpMk id="12" creationId="{69AD228F-DFEB-B347-7597-B4A0D5FD218C}"/>
          </ac:cxnSpMkLst>
        </pc:cxnChg>
      </pc:sldChg>
      <pc:sldChg chg="add del">
        <pc:chgData name="Yaa B" userId="97c21765c792c5f1" providerId="LiveId" clId="{70746AFB-BD13-4737-B343-C061E1CEE771}" dt="2024-07-25T02:06:27.110" v="369"/>
        <pc:sldMkLst>
          <pc:docMk/>
          <pc:sldMk cId="287965177" sldId="292"/>
        </pc:sldMkLst>
      </pc:sldChg>
      <pc:sldChg chg="addSp delSp modSp add mod">
        <pc:chgData name="Yaa B" userId="97c21765c792c5f1" providerId="LiveId" clId="{70746AFB-BD13-4737-B343-C061E1CEE771}" dt="2024-07-25T05:06:53.898" v="1836" actId="20577"/>
        <pc:sldMkLst>
          <pc:docMk/>
          <pc:sldMk cId="729455167" sldId="292"/>
        </pc:sldMkLst>
        <pc:spChg chg="mod">
          <ac:chgData name="Yaa B" userId="97c21765c792c5f1" providerId="LiveId" clId="{70746AFB-BD13-4737-B343-C061E1CEE771}" dt="2024-07-25T02:25:41.093" v="775" actId="14100"/>
          <ac:spMkLst>
            <pc:docMk/>
            <pc:sldMk cId="729455167" sldId="292"/>
            <ac:spMk id="2" creationId="{A1885A04-2A61-36EB-5E8C-F83947900E3A}"/>
          </ac:spMkLst>
        </pc:spChg>
        <pc:spChg chg="add mod">
          <ac:chgData name="Yaa B" userId="97c21765c792c5f1" providerId="LiveId" clId="{70746AFB-BD13-4737-B343-C061E1CEE771}" dt="2024-07-25T04:55:53.328" v="1802" actId="1036"/>
          <ac:spMkLst>
            <pc:docMk/>
            <pc:sldMk cId="729455167" sldId="292"/>
            <ac:spMk id="3" creationId="{8F0213D9-A8BC-4815-3CC3-B16B82EBAC1F}"/>
          </ac:spMkLst>
        </pc:spChg>
        <pc:spChg chg="del">
          <ac:chgData name="Yaa B" userId="97c21765c792c5f1" providerId="LiveId" clId="{70746AFB-BD13-4737-B343-C061E1CEE771}" dt="2024-07-25T02:26:03.734" v="777" actId="478"/>
          <ac:spMkLst>
            <pc:docMk/>
            <pc:sldMk cId="729455167" sldId="292"/>
            <ac:spMk id="14" creationId="{D62DFA68-5664-C82F-4142-A771BF0DA833}"/>
          </ac:spMkLst>
        </pc:spChg>
        <pc:spChg chg="mod">
          <ac:chgData name="Yaa B" userId="97c21765c792c5f1" providerId="LiveId" clId="{70746AFB-BD13-4737-B343-C061E1CEE771}" dt="2024-07-25T04:11:32.939" v="1065" actId="1035"/>
          <ac:spMkLst>
            <pc:docMk/>
            <pc:sldMk cId="729455167" sldId="292"/>
            <ac:spMk id="21" creationId="{D5AE70A9-00B5-D2F6-70ED-EB5E3ED797AE}"/>
          </ac:spMkLst>
        </pc:spChg>
        <pc:spChg chg="mod">
          <ac:chgData name="Yaa B" userId="97c21765c792c5f1" providerId="LiveId" clId="{70746AFB-BD13-4737-B343-C061E1CEE771}" dt="2024-07-25T04:13:27.868" v="1084" actId="14100"/>
          <ac:spMkLst>
            <pc:docMk/>
            <pc:sldMk cId="729455167" sldId="292"/>
            <ac:spMk id="22" creationId="{F8E367D8-534F-2FE6-2769-FAAB1176366D}"/>
          </ac:spMkLst>
        </pc:spChg>
        <pc:spChg chg="del">
          <ac:chgData name="Yaa B" userId="97c21765c792c5f1" providerId="LiveId" clId="{70746AFB-BD13-4737-B343-C061E1CEE771}" dt="2024-07-25T02:26:03.734" v="777" actId="478"/>
          <ac:spMkLst>
            <pc:docMk/>
            <pc:sldMk cId="729455167" sldId="292"/>
            <ac:spMk id="23" creationId="{72369BF6-5E04-A0BF-2EC8-D2A7A92FC765}"/>
          </ac:spMkLst>
        </pc:spChg>
        <pc:spChg chg="del">
          <ac:chgData name="Yaa B" userId="97c21765c792c5f1" providerId="LiveId" clId="{70746AFB-BD13-4737-B343-C061E1CEE771}" dt="2024-07-25T02:26:03.734" v="777" actId="478"/>
          <ac:spMkLst>
            <pc:docMk/>
            <pc:sldMk cId="729455167" sldId="292"/>
            <ac:spMk id="24" creationId="{63AFF652-E2F6-B730-8510-04347EB17FFD}"/>
          </ac:spMkLst>
        </pc:spChg>
        <pc:spChg chg="del">
          <ac:chgData name="Yaa B" userId="97c21765c792c5f1" providerId="LiveId" clId="{70746AFB-BD13-4737-B343-C061E1CEE771}" dt="2024-07-25T02:26:06.391" v="778" actId="478"/>
          <ac:spMkLst>
            <pc:docMk/>
            <pc:sldMk cId="729455167" sldId="292"/>
            <ac:spMk id="27" creationId="{89B5731A-7CE8-73ED-7B7C-303BF9AF1948}"/>
          </ac:spMkLst>
        </pc:spChg>
        <pc:spChg chg="mod">
          <ac:chgData name="Yaa B" userId="97c21765c792c5f1" providerId="LiveId" clId="{70746AFB-BD13-4737-B343-C061E1CEE771}" dt="2024-07-25T05:06:53.898" v="1836" actId="20577"/>
          <ac:spMkLst>
            <pc:docMk/>
            <pc:sldMk cId="729455167" sldId="292"/>
            <ac:spMk id="28" creationId="{93BFD811-7A0E-FD66-3BA5-ADB864FE11B9}"/>
          </ac:spMkLst>
        </pc:spChg>
        <pc:graphicFrameChg chg="mod modGraphic">
          <ac:chgData name="Yaa B" userId="97c21765c792c5f1" providerId="LiveId" clId="{70746AFB-BD13-4737-B343-C061E1CEE771}" dt="2024-07-25T04:11:27.814" v="1062" actId="1035"/>
          <ac:graphicFrameMkLst>
            <pc:docMk/>
            <pc:sldMk cId="729455167" sldId="292"/>
            <ac:graphicFrameMk id="18" creationId="{846355F0-4A13-09AD-90A6-7E1BDD9A9BAB}"/>
          </ac:graphicFrameMkLst>
        </pc:graphicFrameChg>
        <pc:picChg chg="del">
          <ac:chgData name="Yaa B" userId="97c21765c792c5f1" providerId="LiveId" clId="{70746AFB-BD13-4737-B343-C061E1CEE771}" dt="2024-07-25T02:26:03.734" v="777" actId="478"/>
          <ac:picMkLst>
            <pc:docMk/>
            <pc:sldMk cId="729455167" sldId="292"/>
            <ac:picMk id="26" creationId="{F5919654-574A-66E2-3DE1-BC3C807CDC36}"/>
          </ac:picMkLst>
        </pc:picChg>
        <pc:cxnChg chg="mod">
          <ac:chgData name="Yaa B" userId="97c21765c792c5f1" providerId="LiveId" clId="{70746AFB-BD13-4737-B343-C061E1CEE771}" dt="2024-07-25T04:11:30.956" v="1064" actId="1035"/>
          <ac:cxnSpMkLst>
            <pc:docMk/>
            <pc:sldMk cId="729455167" sldId="292"/>
            <ac:cxnSpMk id="4" creationId="{1539602E-2DA9-B026-71CD-2305C36CE00A}"/>
          </ac:cxnSpMkLst>
        </pc:cxnChg>
        <pc:cxnChg chg="mod">
          <ac:chgData name="Yaa B" userId="97c21765c792c5f1" providerId="LiveId" clId="{70746AFB-BD13-4737-B343-C061E1CEE771}" dt="2024-07-25T04:10:20.614" v="1043" actId="14100"/>
          <ac:cxnSpMkLst>
            <pc:docMk/>
            <pc:sldMk cId="729455167" sldId="292"/>
            <ac:cxnSpMk id="12" creationId="{69AD228F-DFEB-B347-7597-B4A0D5FD218C}"/>
          </ac:cxnSpMkLst>
        </pc:cxnChg>
      </pc:sldChg>
      <pc:sldChg chg="addSp delSp modSp add mod">
        <pc:chgData name="Yaa B" userId="97c21765c792c5f1" providerId="LiveId" clId="{70746AFB-BD13-4737-B343-C061E1CEE771}" dt="2024-07-25T05:02:43.797" v="1810" actId="14100"/>
        <pc:sldMkLst>
          <pc:docMk/>
          <pc:sldMk cId="1323447373" sldId="293"/>
        </pc:sldMkLst>
        <pc:spChg chg="add del mod">
          <ac:chgData name="Yaa B" userId="97c21765c792c5f1" providerId="LiveId" clId="{70746AFB-BD13-4737-B343-C061E1CEE771}" dt="2024-07-25T04:14:20.249" v="1119" actId="404"/>
          <ac:spMkLst>
            <pc:docMk/>
            <pc:sldMk cId="1323447373" sldId="293"/>
            <ac:spMk id="2" creationId="{A1885A04-2A61-36EB-5E8C-F83947900E3A}"/>
          </ac:spMkLst>
        </pc:spChg>
        <pc:spChg chg="mod">
          <ac:chgData name="Yaa B" userId="97c21765c792c5f1" providerId="LiveId" clId="{70746AFB-BD13-4737-B343-C061E1CEE771}" dt="2024-07-25T04:16:25.531" v="1144" actId="1036"/>
          <ac:spMkLst>
            <pc:docMk/>
            <pc:sldMk cId="1323447373" sldId="293"/>
            <ac:spMk id="3" creationId="{6CDC843B-DDC0-900C-2817-3CEC45D6BE18}"/>
          </ac:spMkLst>
        </pc:spChg>
        <pc:spChg chg="mod">
          <ac:chgData name="Yaa B" userId="97c21765c792c5f1" providerId="LiveId" clId="{70746AFB-BD13-4737-B343-C061E1CEE771}" dt="2024-07-25T04:16:25.531" v="1144" actId="1036"/>
          <ac:spMkLst>
            <pc:docMk/>
            <pc:sldMk cId="1323447373" sldId="293"/>
            <ac:spMk id="4" creationId="{842CCDAD-A560-223E-EBCF-F4A98528C843}"/>
          </ac:spMkLst>
        </pc:spChg>
        <pc:spChg chg="add del mod">
          <ac:chgData name="Yaa B" userId="97c21765c792c5f1" providerId="LiveId" clId="{70746AFB-BD13-4737-B343-C061E1CEE771}" dt="2024-07-25T04:14:19.707" v="1118" actId="21"/>
          <ac:spMkLst>
            <pc:docMk/>
            <pc:sldMk cId="1323447373" sldId="293"/>
            <ac:spMk id="6" creationId="{B86277BD-0D6C-8D13-CCB3-4F5CD5980AD9}"/>
          </ac:spMkLst>
        </pc:spChg>
        <pc:spChg chg="add del mod">
          <ac:chgData name="Yaa B" userId="97c21765c792c5f1" providerId="LiveId" clId="{70746AFB-BD13-4737-B343-C061E1CEE771}" dt="2024-07-25T04:51:46.982" v="1769" actId="21"/>
          <ac:spMkLst>
            <pc:docMk/>
            <pc:sldMk cId="1323447373" sldId="293"/>
            <ac:spMk id="7" creationId="{07D7DC47-E4EE-45D8-772B-5AD42B7EE317}"/>
          </ac:spMkLst>
        </pc:spChg>
        <pc:spChg chg="mod">
          <ac:chgData name="Yaa B" userId="97c21765c792c5f1" providerId="LiveId" clId="{70746AFB-BD13-4737-B343-C061E1CEE771}" dt="2024-07-25T04:22:56.018" v="1292" actId="1036"/>
          <ac:spMkLst>
            <pc:docMk/>
            <pc:sldMk cId="1323447373" sldId="293"/>
            <ac:spMk id="12" creationId="{F85C42A0-83B9-62C1-01AE-C411C6D9AA4B}"/>
          </ac:spMkLst>
        </pc:spChg>
        <pc:spChg chg="mod">
          <ac:chgData name="Yaa B" userId="97c21765c792c5f1" providerId="LiveId" clId="{70746AFB-BD13-4737-B343-C061E1CEE771}" dt="2024-07-25T04:16:25.531" v="1144" actId="1036"/>
          <ac:spMkLst>
            <pc:docMk/>
            <pc:sldMk cId="1323447373" sldId="293"/>
            <ac:spMk id="13" creationId="{4EFFD0F5-BEF0-DED4-5051-F82182973255}"/>
          </ac:spMkLst>
        </pc:spChg>
        <pc:spChg chg="mod">
          <ac:chgData name="Yaa B" userId="97c21765c792c5f1" providerId="LiveId" clId="{70746AFB-BD13-4737-B343-C061E1CEE771}" dt="2024-07-25T04:16:25.531" v="1144" actId="1036"/>
          <ac:spMkLst>
            <pc:docMk/>
            <pc:sldMk cId="1323447373" sldId="293"/>
            <ac:spMk id="14" creationId="{79F193C7-84B7-A0E4-8BFD-993966E6B163}"/>
          </ac:spMkLst>
        </pc:spChg>
        <pc:spChg chg="mod">
          <ac:chgData name="Yaa B" userId="97c21765c792c5f1" providerId="LiveId" clId="{70746AFB-BD13-4737-B343-C061E1CEE771}" dt="2024-07-25T04:16:25.531" v="1144" actId="1036"/>
          <ac:spMkLst>
            <pc:docMk/>
            <pc:sldMk cId="1323447373" sldId="293"/>
            <ac:spMk id="15" creationId="{76DD5F37-E64F-7D64-808B-C25FECA06E51}"/>
          </ac:spMkLst>
        </pc:spChg>
        <pc:spChg chg="mod">
          <ac:chgData name="Yaa B" userId="97c21765c792c5f1" providerId="LiveId" clId="{70746AFB-BD13-4737-B343-C061E1CEE771}" dt="2024-07-25T04:16:25.531" v="1144" actId="1036"/>
          <ac:spMkLst>
            <pc:docMk/>
            <pc:sldMk cId="1323447373" sldId="293"/>
            <ac:spMk id="16" creationId="{34362220-E044-E0F4-97C7-00BF75BB7866}"/>
          </ac:spMkLst>
        </pc:spChg>
        <pc:spChg chg="mod">
          <ac:chgData name="Yaa B" userId="97c21765c792c5f1" providerId="LiveId" clId="{70746AFB-BD13-4737-B343-C061E1CEE771}" dt="2024-07-25T04:22:22.570" v="1280" actId="1035"/>
          <ac:spMkLst>
            <pc:docMk/>
            <pc:sldMk cId="1323447373" sldId="293"/>
            <ac:spMk id="21" creationId="{D5AE70A9-00B5-D2F6-70ED-EB5E3ED797AE}"/>
          </ac:spMkLst>
        </pc:spChg>
        <pc:spChg chg="mod">
          <ac:chgData name="Yaa B" userId="97c21765c792c5f1" providerId="LiveId" clId="{70746AFB-BD13-4737-B343-C061E1CEE771}" dt="2024-07-25T05:02:43.797" v="1810" actId="14100"/>
          <ac:spMkLst>
            <pc:docMk/>
            <pc:sldMk cId="1323447373" sldId="293"/>
            <ac:spMk id="22" creationId="{F8E367D8-534F-2FE6-2769-FAAB1176366D}"/>
          </ac:spMkLst>
        </pc:spChg>
        <pc:spChg chg="mod">
          <ac:chgData name="Yaa B" userId="97c21765c792c5f1" providerId="LiveId" clId="{70746AFB-BD13-4737-B343-C061E1CEE771}" dt="2024-07-25T04:16:25.531" v="1144" actId="1036"/>
          <ac:spMkLst>
            <pc:docMk/>
            <pc:sldMk cId="1323447373" sldId="293"/>
            <ac:spMk id="26" creationId="{77BF59C8-42B1-2AE8-46A5-B48B142D4F06}"/>
          </ac:spMkLst>
        </pc:spChg>
        <pc:spChg chg="mod">
          <ac:chgData name="Yaa B" userId="97c21765c792c5f1" providerId="LiveId" clId="{70746AFB-BD13-4737-B343-C061E1CEE771}" dt="2024-07-25T04:16:25.531" v="1144" actId="1036"/>
          <ac:spMkLst>
            <pc:docMk/>
            <pc:sldMk cId="1323447373" sldId="293"/>
            <ac:spMk id="27" creationId="{C427212D-E9D9-2A65-7163-246C9984A538}"/>
          </ac:spMkLst>
        </pc:spChg>
        <pc:spChg chg="mod">
          <ac:chgData name="Yaa B" userId="97c21765c792c5f1" providerId="LiveId" clId="{70746AFB-BD13-4737-B343-C061E1CEE771}" dt="2024-07-25T04:16:25.531" v="1144" actId="1036"/>
          <ac:spMkLst>
            <pc:docMk/>
            <pc:sldMk cId="1323447373" sldId="293"/>
            <ac:spMk id="28" creationId="{9481E03E-6919-D733-DA2A-B198CC394A20}"/>
          </ac:spMkLst>
        </pc:spChg>
        <pc:spChg chg="mod">
          <ac:chgData name="Yaa B" userId="97c21765c792c5f1" providerId="LiveId" clId="{70746AFB-BD13-4737-B343-C061E1CEE771}" dt="2024-07-25T04:16:25.531" v="1144" actId="1036"/>
          <ac:spMkLst>
            <pc:docMk/>
            <pc:sldMk cId="1323447373" sldId="293"/>
            <ac:spMk id="29" creationId="{8CCB97F7-A220-765F-4E0B-E91FF5E875B7}"/>
          </ac:spMkLst>
        </pc:spChg>
        <pc:spChg chg="mod">
          <ac:chgData name="Yaa B" userId="97c21765c792c5f1" providerId="LiveId" clId="{70746AFB-BD13-4737-B343-C061E1CEE771}" dt="2024-07-25T04:16:25.531" v="1144" actId="1036"/>
          <ac:spMkLst>
            <pc:docMk/>
            <pc:sldMk cId="1323447373" sldId="293"/>
            <ac:spMk id="30" creationId="{AE363B48-618B-A9D8-C798-0ADDF97512A3}"/>
          </ac:spMkLst>
        </pc:spChg>
        <pc:spChg chg="mod">
          <ac:chgData name="Yaa B" userId="97c21765c792c5f1" providerId="LiveId" clId="{70746AFB-BD13-4737-B343-C061E1CEE771}" dt="2024-07-25T04:16:25.531" v="1144" actId="1036"/>
          <ac:spMkLst>
            <pc:docMk/>
            <pc:sldMk cId="1323447373" sldId="293"/>
            <ac:spMk id="31" creationId="{80E9F3AA-47A2-9FC8-5801-37F1A00DEC22}"/>
          </ac:spMkLst>
        </pc:spChg>
        <pc:spChg chg="add del">
          <ac:chgData name="Yaa B" userId="97c21765c792c5f1" providerId="LiveId" clId="{70746AFB-BD13-4737-B343-C061E1CEE771}" dt="2024-07-25T04:15:06.998" v="1133" actId="478"/>
          <ac:spMkLst>
            <pc:docMk/>
            <pc:sldMk cId="1323447373" sldId="293"/>
            <ac:spMk id="34" creationId="{DBE1A940-FA96-76F0-8054-B00AB597622F}"/>
          </ac:spMkLst>
        </pc:spChg>
        <pc:graphicFrameChg chg="mod modGraphic">
          <ac:chgData name="Yaa B" userId="97c21765c792c5f1" providerId="LiveId" clId="{70746AFB-BD13-4737-B343-C061E1CEE771}" dt="2024-07-25T05:02:00.902" v="1805" actId="14734"/>
          <ac:graphicFrameMkLst>
            <pc:docMk/>
            <pc:sldMk cId="1323447373" sldId="293"/>
            <ac:graphicFrameMk id="18" creationId="{846355F0-4A13-09AD-90A6-7E1BDD9A9BAB}"/>
          </ac:graphicFrameMkLst>
        </pc:graphicFrameChg>
        <pc:cxnChg chg="mod">
          <ac:chgData name="Yaa B" userId="97c21765c792c5f1" providerId="LiveId" clId="{70746AFB-BD13-4737-B343-C061E1CEE771}" dt="2024-07-25T04:16:25.531" v="1144" actId="1036"/>
          <ac:cxnSpMkLst>
            <pc:docMk/>
            <pc:sldMk cId="1323447373" sldId="293"/>
            <ac:cxnSpMk id="17" creationId="{BE15D895-A6E5-AA29-A6AC-73EE08B54FCE}"/>
          </ac:cxnSpMkLst>
        </pc:cxnChg>
        <pc:cxnChg chg="mod">
          <ac:chgData name="Yaa B" userId="97c21765c792c5f1" providerId="LiveId" clId="{70746AFB-BD13-4737-B343-C061E1CEE771}" dt="2024-07-25T04:23:16.701" v="1294" actId="1035"/>
          <ac:cxnSpMkLst>
            <pc:docMk/>
            <pc:sldMk cId="1323447373" sldId="293"/>
            <ac:cxnSpMk id="19" creationId="{51EA1550-9341-92F1-958C-BC677360C6ED}"/>
          </ac:cxnSpMkLst>
        </pc:cxnChg>
        <pc:cxnChg chg="add del mod">
          <ac:chgData name="Yaa B" userId="97c21765c792c5f1" providerId="LiveId" clId="{70746AFB-BD13-4737-B343-C061E1CEE771}" dt="2024-07-25T04:21:35.850" v="1212" actId="1035"/>
          <ac:cxnSpMkLst>
            <pc:docMk/>
            <pc:sldMk cId="1323447373" sldId="293"/>
            <ac:cxnSpMk id="32" creationId="{B6B18C11-DF5C-C019-1F4B-F64355B02FCC}"/>
          </ac:cxnSpMkLst>
        </pc:cxnChg>
      </pc:sldChg>
      <pc:sldChg chg="addSp delSp modSp add mod">
        <pc:chgData name="Yaa B" userId="97c21765c792c5f1" providerId="LiveId" clId="{70746AFB-BD13-4737-B343-C061E1CEE771}" dt="2024-07-25T05:07:14.119" v="1850" actId="20577"/>
        <pc:sldMkLst>
          <pc:docMk/>
          <pc:sldMk cId="949891371" sldId="294"/>
        </pc:sldMkLst>
        <pc:spChg chg="mod">
          <ac:chgData name="Yaa B" userId="97c21765c792c5f1" providerId="LiveId" clId="{70746AFB-BD13-4737-B343-C061E1CEE771}" dt="2024-07-25T04:24:23.265" v="1320" actId="14100"/>
          <ac:spMkLst>
            <pc:docMk/>
            <pc:sldMk cId="949891371" sldId="294"/>
            <ac:spMk id="2" creationId="{A1885A04-2A61-36EB-5E8C-F83947900E3A}"/>
          </ac:spMkLst>
        </pc:spChg>
        <pc:spChg chg="mod">
          <ac:chgData name="Yaa B" userId="97c21765c792c5f1" providerId="LiveId" clId="{70746AFB-BD13-4737-B343-C061E1CEE771}" dt="2024-07-25T04:25:48.961" v="1353" actId="1035"/>
          <ac:spMkLst>
            <pc:docMk/>
            <pc:sldMk cId="949891371" sldId="294"/>
            <ac:spMk id="6" creationId="{4437D0D4-A2BE-FE47-EB07-2D2E1D92B6B5}"/>
          </ac:spMkLst>
        </pc:spChg>
        <pc:spChg chg="mod">
          <ac:chgData name="Yaa B" userId="97c21765c792c5f1" providerId="LiveId" clId="{70746AFB-BD13-4737-B343-C061E1CEE771}" dt="2024-07-25T04:25:48.961" v="1353" actId="1035"/>
          <ac:spMkLst>
            <pc:docMk/>
            <pc:sldMk cId="949891371" sldId="294"/>
            <ac:spMk id="7" creationId="{036FA11F-97EF-E6E4-49B6-C767A563546B}"/>
          </ac:spMkLst>
        </pc:spChg>
        <pc:spChg chg="mod">
          <ac:chgData name="Yaa B" userId="97c21765c792c5f1" providerId="LiveId" clId="{70746AFB-BD13-4737-B343-C061E1CEE771}" dt="2024-07-25T04:25:48.961" v="1353" actId="1035"/>
          <ac:spMkLst>
            <pc:docMk/>
            <pc:sldMk cId="949891371" sldId="294"/>
            <ac:spMk id="8" creationId="{3A4297A1-08F5-97E9-5BE5-9FC91DA7912E}"/>
          </ac:spMkLst>
        </pc:spChg>
        <pc:spChg chg="mod">
          <ac:chgData name="Yaa B" userId="97c21765c792c5f1" providerId="LiveId" clId="{70746AFB-BD13-4737-B343-C061E1CEE771}" dt="2024-07-25T04:25:48.961" v="1353" actId="1035"/>
          <ac:spMkLst>
            <pc:docMk/>
            <pc:sldMk cId="949891371" sldId="294"/>
            <ac:spMk id="9" creationId="{D7A0133C-38E3-356D-60F9-FCCCD58E22A8}"/>
          </ac:spMkLst>
        </pc:spChg>
        <pc:spChg chg="mod">
          <ac:chgData name="Yaa B" userId="97c21765c792c5f1" providerId="LiveId" clId="{70746AFB-BD13-4737-B343-C061E1CEE771}" dt="2024-07-25T04:25:48.961" v="1353" actId="1035"/>
          <ac:spMkLst>
            <pc:docMk/>
            <pc:sldMk cId="949891371" sldId="294"/>
            <ac:spMk id="10" creationId="{5588A38E-1499-5F39-ED5F-0620864EBD50}"/>
          </ac:spMkLst>
        </pc:spChg>
        <pc:spChg chg="mod">
          <ac:chgData name="Yaa B" userId="97c21765c792c5f1" providerId="LiveId" clId="{70746AFB-BD13-4737-B343-C061E1CEE771}" dt="2024-07-25T04:25:48.961" v="1353" actId="1035"/>
          <ac:spMkLst>
            <pc:docMk/>
            <pc:sldMk cId="949891371" sldId="294"/>
            <ac:spMk id="11" creationId="{57F1C64D-1F54-CCEF-B712-EB06659825F4}"/>
          </ac:spMkLst>
        </pc:spChg>
        <pc:spChg chg="del">
          <ac:chgData name="Yaa B" userId="97c21765c792c5f1" providerId="LiveId" clId="{70746AFB-BD13-4737-B343-C061E1CEE771}" dt="2024-07-25T04:25:17.327" v="1339" actId="478"/>
          <ac:spMkLst>
            <pc:docMk/>
            <pc:sldMk cId="949891371" sldId="294"/>
            <ac:spMk id="14" creationId="{D62DFA68-5664-C82F-4142-A771BF0DA833}"/>
          </ac:spMkLst>
        </pc:spChg>
        <pc:spChg chg="add del mod">
          <ac:chgData name="Yaa B" userId="97c21765c792c5f1" providerId="LiveId" clId="{70746AFB-BD13-4737-B343-C061E1CEE771}" dt="2024-07-25T04:28:14.902" v="1403" actId="478"/>
          <ac:spMkLst>
            <pc:docMk/>
            <pc:sldMk cId="949891371" sldId="294"/>
            <ac:spMk id="15" creationId="{BD144879-4C55-3AA2-FE56-5AEC840B172E}"/>
          </ac:spMkLst>
        </pc:spChg>
        <pc:spChg chg="mod">
          <ac:chgData name="Yaa B" userId="97c21765c792c5f1" providerId="LiveId" clId="{70746AFB-BD13-4737-B343-C061E1CEE771}" dt="2024-07-25T04:28:11.853" v="1402" actId="14100"/>
          <ac:spMkLst>
            <pc:docMk/>
            <pc:sldMk cId="949891371" sldId="294"/>
            <ac:spMk id="21" creationId="{D5AE70A9-00B5-D2F6-70ED-EB5E3ED797AE}"/>
          </ac:spMkLst>
        </pc:spChg>
        <pc:spChg chg="mod">
          <ac:chgData name="Yaa B" userId="97c21765c792c5f1" providerId="LiveId" clId="{70746AFB-BD13-4737-B343-C061E1CEE771}" dt="2024-07-25T04:29:45.276" v="1419" actId="14100"/>
          <ac:spMkLst>
            <pc:docMk/>
            <pc:sldMk cId="949891371" sldId="294"/>
            <ac:spMk id="22" creationId="{F8E367D8-534F-2FE6-2769-FAAB1176366D}"/>
          </ac:spMkLst>
        </pc:spChg>
        <pc:spChg chg="del">
          <ac:chgData name="Yaa B" userId="97c21765c792c5f1" providerId="LiveId" clId="{70746AFB-BD13-4737-B343-C061E1CEE771}" dt="2024-07-25T04:25:17.327" v="1339" actId="478"/>
          <ac:spMkLst>
            <pc:docMk/>
            <pc:sldMk cId="949891371" sldId="294"/>
            <ac:spMk id="23" creationId="{72369BF6-5E04-A0BF-2EC8-D2A7A92FC765}"/>
          </ac:spMkLst>
        </pc:spChg>
        <pc:spChg chg="del">
          <ac:chgData name="Yaa B" userId="97c21765c792c5f1" providerId="LiveId" clId="{70746AFB-BD13-4737-B343-C061E1CEE771}" dt="2024-07-25T04:25:17.327" v="1339" actId="478"/>
          <ac:spMkLst>
            <pc:docMk/>
            <pc:sldMk cId="949891371" sldId="294"/>
            <ac:spMk id="24" creationId="{63AFF652-E2F6-B730-8510-04347EB17FFD}"/>
          </ac:spMkLst>
        </pc:spChg>
        <pc:spChg chg="del mod">
          <ac:chgData name="Yaa B" userId="97c21765c792c5f1" providerId="LiveId" clId="{70746AFB-BD13-4737-B343-C061E1CEE771}" dt="2024-07-25T04:25:35.302" v="1343" actId="478"/>
          <ac:spMkLst>
            <pc:docMk/>
            <pc:sldMk cId="949891371" sldId="294"/>
            <ac:spMk id="27" creationId="{89B5731A-7CE8-73ED-7B7C-303BF9AF1948}"/>
          </ac:spMkLst>
        </pc:spChg>
        <pc:spChg chg="mod">
          <ac:chgData name="Yaa B" userId="97c21765c792c5f1" providerId="LiveId" clId="{70746AFB-BD13-4737-B343-C061E1CEE771}" dt="2024-07-25T05:07:14.119" v="1850" actId="20577"/>
          <ac:spMkLst>
            <pc:docMk/>
            <pc:sldMk cId="949891371" sldId="294"/>
            <ac:spMk id="28" creationId="{93BFD811-7A0E-FD66-3BA5-ADB864FE11B9}"/>
          </ac:spMkLst>
        </pc:spChg>
        <pc:graphicFrameChg chg="mod modGraphic">
          <ac:chgData name="Yaa B" userId="97c21765c792c5f1" providerId="LiveId" clId="{70746AFB-BD13-4737-B343-C061E1CEE771}" dt="2024-07-25T04:27:47.447" v="1397" actId="1036"/>
          <ac:graphicFrameMkLst>
            <pc:docMk/>
            <pc:sldMk cId="949891371" sldId="294"/>
            <ac:graphicFrameMk id="18" creationId="{846355F0-4A13-09AD-90A6-7E1BDD9A9BAB}"/>
          </ac:graphicFrameMkLst>
        </pc:graphicFrameChg>
        <pc:picChg chg="del">
          <ac:chgData name="Yaa B" userId="97c21765c792c5f1" providerId="LiveId" clId="{70746AFB-BD13-4737-B343-C061E1CEE771}" dt="2024-07-25T04:25:17.327" v="1339" actId="478"/>
          <ac:picMkLst>
            <pc:docMk/>
            <pc:sldMk cId="949891371" sldId="294"/>
            <ac:picMk id="26" creationId="{F5919654-574A-66E2-3DE1-BC3C807CDC36}"/>
          </ac:picMkLst>
        </pc:picChg>
        <pc:cxnChg chg="mod">
          <ac:chgData name="Yaa B" userId="97c21765c792c5f1" providerId="LiveId" clId="{70746AFB-BD13-4737-B343-C061E1CEE771}" dt="2024-07-25T04:25:48.961" v="1353" actId="1035"/>
          <ac:cxnSpMkLst>
            <pc:docMk/>
            <pc:sldMk cId="949891371" sldId="294"/>
            <ac:cxnSpMk id="4" creationId="{1539602E-2DA9-B026-71CD-2305C36CE00A}"/>
          </ac:cxnSpMkLst>
        </pc:cxnChg>
        <pc:cxnChg chg="mod">
          <ac:chgData name="Yaa B" userId="97c21765c792c5f1" providerId="LiveId" clId="{70746AFB-BD13-4737-B343-C061E1CEE771}" dt="2024-07-25T04:25:48.961" v="1353" actId="1035"/>
          <ac:cxnSpMkLst>
            <pc:docMk/>
            <pc:sldMk cId="949891371" sldId="294"/>
            <ac:cxnSpMk id="12" creationId="{69AD228F-DFEB-B347-7597-B4A0D5FD218C}"/>
          </ac:cxnSpMkLst>
        </pc:cxnChg>
      </pc:sldChg>
      <pc:sldChg chg="addSp delSp modSp add mod">
        <pc:chgData name="Yaa B" userId="97c21765c792c5f1" providerId="LiveId" clId="{70746AFB-BD13-4737-B343-C061E1CEE771}" dt="2024-07-25T05:05:20.023" v="1814" actId="1035"/>
        <pc:sldMkLst>
          <pc:docMk/>
          <pc:sldMk cId="4047425487" sldId="295"/>
        </pc:sldMkLst>
        <pc:spChg chg="mod">
          <ac:chgData name="Yaa B" userId="97c21765c792c5f1" providerId="LiveId" clId="{70746AFB-BD13-4737-B343-C061E1CEE771}" dt="2024-07-25T04:30:58.568" v="1442" actId="20577"/>
          <ac:spMkLst>
            <pc:docMk/>
            <pc:sldMk cId="4047425487" sldId="295"/>
            <ac:spMk id="2" creationId="{A1885A04-2A61-36EB-5E8C-F83947900E3A}"/>
          </ac:spMkLst>
        </pc:spChg>
        <pc:spChg chg="add del mod">
          <ac:chgData name="Yaa B" userId="97c21765c792c5f1" providerId="LiveId" clId="{70746AFB-BD13-4737-B343-C061E1CEE771}" dt="2024-07-25T04:34:33.191" v="1507" actId="478"/>
          <ac:spMkLst>
            <pc:docMk/>
            <pc:sldMk cId="4047425487" sldId="295"/>
            <ac:spMk id="5" creationId="{4725FE2B-FB4D-6F0C-1D1F-3C2A8DF2D895}"/>
          </ac:spMkLst>
        </pc:spChg>
        <pc:spChg chg="mod">
          <ac:chgData name="Yaa B" userId="97c21765c792c5f1" providerId="LiveId" clId="{70746AFB-BD13-4737-B343-C061E1CEE771}" dt="2024-07-25T04:52:14.547" v="1778" actId="1036"/>
          <ac:spMkLst>
            <pc:docMk/>
            <pc:sldMk cId="4047425487" sldId="295"/>
            <ac:spMk id="6" creationId="{4437D0D4-A2BE-FE47-EB07-2D2E1D92B6B5}"/>
          </ac:spMkLst>
        </pc:spChg>
        <pc:spChg chg="mod">
          <ac:chgData name="Yaa B" userId="97c21765c792c5f1" providerId="LiveId" clId="{70746AFB-BD13-4737-B343-C061E1CEE771}" dt="2024-07-25T04:52:14.547" v="1778" actId="1036"/>
          <ac:spMkLst>
            <pc:docMk/>
            <pc:sldMk cId="4047425487" sldId="295"/>
            <ac:spMk id="7" creationId="{036FA11F-97EF-E6E4-49B6-C767A563546B}"/>
          </ac:spMkLst>
        </pc:spChg>
        <pc:spChg chg="mod">
          <ac:chgData name="Yaa B" userId="97c21765c792c5f1" providerId="LiveId" clId="{70746AFB-BD13-4737-B343-C061E1CEE771}" dt="2024-07-25T04:52:14.547" v="1778" actId="1036"/>
          <ac:spMkLst>
            <pc:docMk/>
            <pc:sldMk cId="4047425487" sldId="295"/>
            <ac:spMk id="8" creationId="{3A4297A1-08F5-97E9-5BE5-9FC91DA7912E}"/>
          </ac:spMkLst>
        </pc:spChg>
        <pc:spChg chg="mod">
          <ac:chgData name="Yaa B" userId="97c21765c792c5f1" providerId="LiveId" clId="{70746AFB-BD13-4737-B343-C061E1CEE771}" dt="2024-07-25T04:52:14.547" v="1778" actId="1036"/>
          <ac:spMkLst>
            <pc:docMk/>
            <pc:sldMk cId="4047425487" sldId="295"/>
            <ac:spMk id="9" creationId="{D7A0133C-38E3-356D-60F9-FCCCD58E22A8}"/>
          </ac:spMkLst>
        </pc:spChg>
        <pc:spChg chg="mod">
          <ac:chgData name="Yaa B" userId="97c21765c792c5f1" providerId="LiveId" clId="{70746AFB-BD13-4737-B343-C061E1CEE771}" dt="2024-07-25T04:52:14.547" v="1778" actId="1036"/>
          <ac:spMkLst>
            <pc:docMk/>
            <pc:sldMk cId="4047425487" sldId="295"/>
            <ac:spMk id="10" creationId="{5588A38E-1499-5F39-ED5F-0620864EBD50}"/>
          </ac:spMkLst>
        </pc:spChg>
        <pc:spChg chg="mod">
          <ac:chgData name="Yaa B" userId="97c21765c792c5f1" providerId="LiveId" clId="{70746AFB-BD13-4737-B343-C061E1CEE771}" dt="2024-07-25T04:52:14.547" v="1778" actId="1036"/>
          <ac:spMkLst>
            <pc:docMk/>
            <pc:sldMk cId="4047425487" sldId="295"/>
            <ac:spMk id="11" creationId="{57F1C64D-1F54-CCEF-B712-EB06659825F4}"/>
          </ac:spMkLst>
        </pc:spChg>
        <pc:spChg chg="mod">
          <ac:chgData name="Yaa B" userId="97c21765c792c5f1" providerId="LiveId" clId="{70746AFB-BD13-4737-B343-C061E1CEE771}" dt="2024-07-25T04:42:35.353" v="1729" actId="1037"/>
          <ac:spMkLst>
            <pc:docMk/>
            <pc:sldMk cId="4047425487" sldId="295"/>
            <ac:spMk id="14" creationId="{D62DFA68-5664-C82F-4142-A771BF0DA833}"/>
          </ac:spMkLst>
        </pc:spChg>
        <pc:spChg chg="add del mod">
          <ac:chgData name="Yaa B" userId="97c21765c792c5f1" providerId="LiveId" clId="{70746AFB-BD13-4737-B343-C061E1CEE771}" dt="2024-07-25T04:42:41.669" v="1730" actId="478"/>
          <ac:spMkLst>
            <pc:docMk/>
            <pc:sldMk cId="4047425487" sldId="295"/>
            <ac:spMk id="20" creationId="{35933032-9401-7F92-2306-FDAFEBF551CD}"/>
          </ac:spMkLst>
        </pc:spChg>
        <pc:spChg chg="mod">
          <ac:chgData name="Yaa B" userId="97c21765c792c5f1" providerId="LiveId" clId="{70746AFB-BD13-4737-B343-C061E1CEE771}" dt="2024-07-25T04:52:14.547" v="1778" actId="1036"/>
          <ac:spMkLst>
            <pc:docMk/>
            <pc:sldMk cId="4047425487" sldId="295"/>
            <ac:spMk id="21" creationId="{D5AE70A9-00B5-D2F6-70ED-EB5E3ED797AE}"/>
          </ac:spMkLst>
        </pc:spChg>
        <pc:spChg chg="mod">
          <ac:chgData name="Yaa B" userId="97c21765c792c5f1" providerId="LiveId" clId="{70746AFB-BD13-4737-B343-C061E1CEE771}" dt="2024-07-25T04:52:14.547" v="1778" actId="1036"/>
          <ac:spMkLst>
            <pc:docMk/>
            <pc:sldMk cId="4047425487" sldId="295"/>
            <ac:spMk id="22" creationId="{F8E367D8-534F-2FE6-2769-FAAB1176366D}"/>
          </ac:spMkLst>
        </pc:spChg>
        <pc:spChg chg="mod">
          <ac:chgData name="Yaa B" userId="97c21765c792c5f1" providerId="LiveId" clId="{70746AFB-BD13-4737-B343-C061E1CEE771}" dt="2024-07-25T05:05:20.023" v="1814" actId="1035"/>
          <ac:spMkLst>
            <pc:docMk/>
            <pc:sldMk cId="4047425487" sldId="295"/>
            <ac:spMk id="23" creationId="{72369BF6-5E04-A0BF-2EC8-D2A7A92FC765}"/>
          </ac:spMkLst>
        </pc:spChg>
        <pc:spChg chg="mod">
          <ac:chgData name="Yaa B" userId="97c21765c792c5f1" providerId="LiveId" clId="{70746AFB-BD13-4737-B343-C061E1CEE771}" dt="2024-07-25T04:42:35.353" v="1729" actId="1037"/>
          <ac:spMkLst>
            <pc:docMk/>
            <pc:sldMk cId="4047425487" sldId="295"/>
            <ac:spMk id="24" creationId="{63AFF652-E2F6-B730-8510-04347EB17FFD}"/>
          </ac:spMkLst>
        </pc:spChg>
        <pc:spChg chg="add mod">
          <ac:chgData name="Yaa B" userId="97c21765c792c5f1" providerId="LiveId" clId="{70746AFB-BD13-4737-B343-C061E1CEE771}" dt="2024-07-25T04:51:50.757" v="1770"/>
          <ac:spMkLst>
            <pc:docMk/>
            <pc:sldMk cId="4047425487" sldId="295"/>
            <ac:spMk id="25" creationId="{07D7DC47-E4EE-45D8-772B-5AD42B7EE317}"/>
          </ac:spMkLst>
        </pc:spChg>
        <pc:spChg chg="del">
          <ac:chgData name="Yaa B" userId="97c21765c792c5f1" providerId="LiveId" clId="{70746AFB-BD13-4737-B343-C061E1CEE771}" dt="2024-07-25T04:31:25.139" v="1450" actId="478"/>
          <ac:spMkLst>
            <pc:docMk/>
            <pc:sldMk cId="4047425487" sldId="295"/>
            <ac:spMk id="27" creationId="{89B5731A-7CE8-73ED-7B7C-303BF9AF1948}"/>
          </ac:spMkLst>
        </pc:spChg>
        <pc:spChg chg="mod">
          <ac:chgData name="Yaa B" userId="97c21765c792c5f1" providerId="LiveId" clId="{70746AFB-BD13-4737-B343-C061E1CEE771}" dt="2024-07-25T04:38:52.647" v="1590" actId="1035"/>
          <ac:spMkLst>
            <pc:docMk/>
            <pc:sldMk cId="4047425487" sldId="295"/>
            <ac:spMk id="28" creationId="{93BFD811-7A0E-FD66-3BA5-ADB864FE11B9}"/>
          </ac:spMkLst>
        </pc:spChg>
        <pc:graphicFrameChg chg="mod modGraphic">
          <ac:chgData name="Yaa B" userId="97c21765c792c5f1" providerId="LiveId" clId="{70746AFB-BD13-4737-B343-C061E1CEE771}" dt="2024-07-25T04:52:14.547" v="1778" actId="1036"/>
          <ac:graphicFrameMkLst>
            <pc:docMk/>
            <pc:sldMk cId="4047425487" sldId="295"/>
            <ac:graphicFrameMk id="18" creationId="{846355F0-4A13-09AD-90A6-7E1BDD9A9BAB}"/>
          </ac:graphicFrameMkLst>
        </pc:graphicFrameChg>
        <pc:picChg chg="mod">
          <ac:chgData name="Yaa B" userId="97c21765c792c5f1" providerId="LiveId" clId="{70746AFB-BD13-4737-B343-C061E1CEE771}" dt="2024-07-25T04:42:35.353" v="1729" actId="1037"/>
          <ac:picMkLst>
            <pc:docMk/>
            <pc:sldMk cId="4047425487" sldId="295"/>
            <ac:picMk id="26" creationId="{F5919654-574A-66E2-3DE1-BC3C807CDC36}"/>
          </ac:picMkLst>
        </pc:picChg>
        <pc:cxnChg chg="mod">
          <ac:chgData name="Yaa B" userId="97c21765c792c5f1" providerId="LiveId" clId="{70746AFB-BD13-4737-B343-C061E1CEE771}" dt="2024-07-25T04:52:14.547" v="1778" actId="1036"/>
          <ac:cxnSpMkLst>
            <pc:docMk/>
            <pc:sldMk cId="4047425487" sldId="295"/>
            <ac:cxnSpMk id="4" creationId="{1539602E-2DA9-B026-71CD-2305C36CE00A}"/>
          </ac:cxnSpMkLst>
        </pc:cxnChg>
        <pc:cxnChg chg="mod">
          <ac:chgData name="Yaa B" userId="97c21765c792c5f1" providerId="LiveId" clId="{70746AFB-BD13-4737-B343-C061E1CEE771}" dt="2024-07-25T04:52:14.547" v="1778" actId="1036"/>
          <ac:cxnSpMkLst>
            <pc:docMk/>
            <pc:sldMk cId="4047425487" sldId="295"/>
            <ac:cxnSpMk id="12" creationId="{69AD228F-DFEB-B347-7597-B4A0D5FD218C}"/>
          </ac:cxnSpMkLst>
        </pc:cxnChg>
      </pc:sldChg>
      <pc:sldChg chg="addSp delSp modSp add del mod modClrScheme chgLayout">
        <pc:chgData name="Yaa B" userId="97c21765c792c5f1" providerId="LiveId" clId="{70746AFB-BD13-4737-B343-C061E1CEE771}" dt="2024-07-26T23:34:45.529" v="1906" actId="47"/>
        <pc:sldMkLst>
          <pc:docMk/>
          <pc:sldMk cId="0" sldId="296"/>
        </pc:sldMkLst>
        <pc:spChg chg="add del mod ord">
          <ac:chgData name="Yaa B" userId="97c21765c792c5f1" providerId="LiveId" clId="{70746AFB-BD13-4737-B343-C061E1CEE771}" dt="2024-07-26T23:33:15.515" v="1895" actId="700"/>
          <ac:spMkLst>
            <pc:docMk/>
            <pc:sldMk cId="0" sldId="296"/>
            <ac:spMk id="2" creationId="{A9E3A3E8-F82D-DF90-F771-1E933F563E4F}"/>
          </ac:spMkLst>
        </pc:spChg>
        <pc:spChg chg="add del mod ord">
          <ac:chgData name="Yaa B" userId="97c21765c792c5f1" providerId="LiveId" clId="{70746AFB-BD13-4737-B343-C061E1CEE771}" dt="2024-07-26T23:33:14.789" v="1894" actId="700"/>
          <ac:spMkLst>
            <pc:docMk/>
            <pc:sldMk cId="0" sldId="296"/>
            <ac:spMk id="3" creationId="{AD1A4436-7226-5FA7-1037-BC6C8B18100F}"/>
          </ac:spMkLst>
        </pc:spChg>
        <pc:spChg chg="add del mod ord">
          <ac:chgData name="Yaa B" userId="97c21765c792c5f1" providerId="LiveId" clId="{70746AFB-BD13-4737-B343-C061E1CEE771}" dt="2024-07-26T23:33:25.099" v="1897" actId="700"/>
          <ac:spMkLst>
            <pc:docMk/>
            <pc:sldMk cId="0" sldId="296"/>
            <ac:spMk id="4" creationId="{BBD505CE-66A6-6F0B-C05B-7618BF8D7884}"/>
          </ac:spMkLst>
        </pc:spChg>
        <pc:spChg chg="add del mod ord">
          <ac:chgData name="Yaa B" userId="97c21765c792c5f1" providerId="LiveId" clId="{70746AFB-BD13-4737-B343-C061E1CEE771}" dt="2024-07-26T23:33:48.110" v="1899" actId="700"/>
          <ac:spMkLst>
            <pc:docMk/>
            <pc:sldMk cId="0" sldId="296"/>
            <ac:spMk id="5" creationId="{987C0808-205F-95BD-419D-C7D241AD531F}"/>
          </ac:spMkLst>
        </pc:spChg>
        <pc:spChg chg="add del mod">
          <ac:chgData name="Yaa B" userId="97c21765c792c5f1" providerId="LiveId" clId="{70746AFB-BD13-4737-B343-C061E1CEE771}" dt="2024-07-26T23:34:10.813" v="1903" actId="478"/>
          <ac:spMkLst>
            <pc:docMk/>
            <pc:sldMk cId="0" sldId="296"/>
            <ac:spMk id="7" creationId="{9399946F-4486-8A9E-D47B-428F52DC6133}"/>
          </ac:spMkLst>
        </pc:spChg>
        <pc:spChg chg="del">
          <ac:chgData name="Yaa B" userId="97c21765c792c5f1" providerId="LiveId" clId="{70746AFB-BD13-4737-B343-C061E1CEE771}" dt="2024-07-26T23:32:48.196" v="1891" actId="478"/>
          <ac:spMkLst>
            <pc:docMk/>
            <pc:sldMk cId="0" sldId="296"/>
            <ac:spMk id="294" creationId="{00000000-0000-0000-0000-000000000000}"/>
          </ac:spMkLst>
        </pc:spChg>
        <pc:spChg chg="add del mod ord">
          <ac:chgData name="Yaa B" userId="97c21765c792c5f1" providerId="LiveId" clId="{70746AFB-BD13-4737-B343-C061E1CEE771}" dt="2024-07-26T23:34:10.813" v="1903" actId="478"/>
          <ac:spMkLst>
            <pc:docMk/>
            <pc:sldMk cId="0" sldId="296"/>
            <ac:spMk id="295" creationId="{00000000-0000-0000-0000-000000000000}"/>
          </ac:spMkLst>
        </pc:spChg>
        <pc:spChg chg="mod ord">
          <ac:chgData name="Yaa B" userId="97c21765c792c5f1" providerId="LiveId" clId="{70746AFB-BD13-4737-B343-C061E1CEE771}" dt="2024-07-26T23:34:03.904" v="1901" actId="700"/>
          <ac:spMkLst>
            <pc:docMk/>
            <pc:sldMk cId="0" sldId="296"/>
            <ac:spMk id="296" creationId="{00000000-0000-0000-0000-000000000000}"/>
          </ac:spMkLst>
        </pc:spChg>
      </pc:sldChg>
      <pc:sldChg chg="addSp modSp new">
        <pc:chgData name="Yaa B" userId="97c21765c792c5f1" providerId="LiveId" clId="{70746AFB-BD13-4737-B343-C061E1CEE771}" dt="2024-07-26T23:34:34.882" v="1905"/>
        <pc:sldMkLst>
          <pc:docMk/>
          <pc:sldMk cId="2958709677" sldId="297"/>
        </pc:sldMkLst>
        <pc:spChg chg="add mod">
          <ac:chgData name="Yaa B" userId="97c21765c792c5f1" providerId="LiveId" clId="{70746AFB-BD13-4737-B343-C061E1CEE771}" dt="2024-07-26T23:34:34.882" v="1905"/>
          <ac:spMkLst>
            <pc:docMk/>
            <pc:sldMk cId="2958709677" sldId="297"/>
            <ac:spMk id="3" creationId="{E2FEA3A6-4A2D-63B7-A764-167EF8816A10}"/>
          </ac:spMkLst>
        </pc:spChg>
        <pc:spChg chg="add mod">
          <ac:chgData name="Yaa B" userId="97c21765c792c5f1" providerId="LiveId" clId="{70746AFB-BD13-4737-B343-C061E1CEE771}" dt="2024-07-26T23:34:34.882" v="1905"/>
          <ac:spMkLst>
            <pc:docMk/>
            <pc:sldMk cId="2958709677" sldId="297"/>
            <ac:spMk id="4" creationId="{DC2F59BD-7C94-1CF1-CEC4-9D90B8499509}"/>
          </ac:spMkLst>
        </pc:spChg>
        <pc:spChg chg="add mod">
          <ac:chgData name="Yaa B" userId="97c21765c792c5f1" providerId="LiveId" clId="{70746AFB-BD13-4737-B343-C061E1CEE771}" dt="2024-07-26T23:34:34.882" v="1905"/>
          <ac:spMkLst>
            <pc:docMk/>
            <pc:sldMk cId="2958709677" sldId="297"/>
            <ac:spMk id="5" creationId="{316FA50A-3E5B-4589-26F0-0C1647F4069D}"/>
          </ac:spMkLst>
        </pc:spChg>
        <pc:spChg chg="mod">
          <ac:chgData name="Yaa B" userId="97c21765c792c5f1" providerId="LiveId" clId="{70746AFB-BD13-4737-B343-C061E1CEE771}" dt="2024-07-26T23:34:34.882" v="1905"/>
          <ac:spMkLst>
            <pc:docMk/>
            <pc:sldMk cId="2958709677" sldId="297"/>
            <ac:spMk id="8" creationId="{9D8A0A63-DC47-29D0-62EC-778961E72A5F}"/>
          </ac:spMkLst>
        </pc:spChg>
        <pc:spChg chg="mod">
          <ac:chgData name="Yaa B" userId="97c21765c792c5f1" providerId="LiveId" clId="{70746AFB-BD13-4737-B343-C061E1CEE771}" dt="2024-07-26T23:34:34.882" v="1905"/>
          <ac:spMkLst>
            <pc:docMk/>
            <pc:sldMk cId="2958709677" sldId="297"/>
            <ac:spMk id="9" creationId="{08625173-A0D6-7A1F-DDE6-7C6190C46848}"/>
          </ac:spMkLst>
        </pc:spChg>
        <pc:spChg chg="mod">
          <ac:chgData name="Yaa B" userId="97c21765c792c5f1" providerId="LiveId" clId="{70746AFB-BD13-4737-B343-C061E1CEE771}" dt="2024-07-26T23:34:34.882" v="1905"/>
          <ac:spMkLst>
            <pc:docMk/>
            <pc:sldMk cId="2958709677" sldId="297"/>
            <ac:spMk id="10" creationId="{996AF920-9DEB-34F3-874A-7B2082CBCAAD}"/>
          </ac:spMkLst>
        </pc:spChg>
        <pc:spChg chg="mod">
          <ac:chgData name="Yaa B" userId="97c21765c792c5f1" providerId="LiveId" clId="{70746AFB-BD13-4737-B343-C061E1CEE771}" dt="2024-07-26T23:34:34.882" v="1905"/>
          <ac:spMkLst>
            <pc:docMk/>
            <pc:sldMk cId="2958709677" sldId="297"/>
            <ac:spMk id="11" creationId="{DCC7350E-D0F2-CBAC-FCF9-09CFC1C1F2D2}"/>
          </ac:spMkLst>
        </pc:spChg>
        <pc:grpChg chg="add mod">
          <ac:chgData name="Yaa B" userId="97c21765c792c5f1" providerId="LiveId" clId="{70746AFB-BD13-4737-B343-C061E1CEE771}" dt="2024-07-26T23:34:34.882" v="1905"/>
          <ac:grpSpMkLst>
            <pc:docMk/>
            <pc:sldMk cId="2958709677" sldId="297"/>
            <ac:grpSpMk id="7" creationId="{8E907727-4BBC-38A3-E583-BE4B97795C49}"/>
          </ac:grpSpMkLst>
        </pc:grpChg>
        <pc:picChg chg="add mod">
          <ac:chgData name="Yaa B" userId="97c21765c792c5f1" providerId="LiveId" clId="{70746AFB-BD13-4737-B343-C061E1CEE771}" dt="2024-07-26T23:34:34.882" v="1905"/>
          <ac:picMkLst>
            <pc:docMk/>
            <pc:sldMk cId="2958709677" sldId="297"/>
            <ac:picMk id="6" creationId="{619B7927-91FB-6386-37DA-2259DD883019}"/>
          </ac:picMkLst>
        </pc:picChg>
      </pc:sldChg>
      <pc:sldChg chg="addSp modSp new">
        <pc:chgData name="Yaa B" userId="97c21765c792c5f1" providerId="LiveId" clId="{70746AFB-BD13-4737-B343-C061E1CEE771}" dt="2024-07-26T23:36:00.723" v="1911"/>
        <pc:sldMkLst>
          <pc:docMk/>
          <pc:sldMk cId="1509934202" sldId="298"/>
        </pc:sldMkLst>
        <pc:spChg chg="add mod">
          <ac:chgData name="Yaa B" userId="97c21765c792c5f1" providerId="LiveId" clId="{70746AFB-BD13-4737-B343-C061E1CEE771}" dt="2024-07-26T23:35:49.392" v="1909"/>
          <ac:spMkLst>
            <pc:docMk/>
            <pc:sldMk cId="1509934202" sldId="298"/>
            <ac:spMk id="3" creationId="{EAFB4C32-C120-2A0E-9CED-6A54DBE9CD34}"/>
          </ac:spMkLst>
        </pc:spChg>
        <pc:spChg chg="add mod">
          <ac:chgData name="Yaa B" userId="97c21765c792c5f1" providerId="LiveId" clId="{70746AFB-BD13-4737-B343-C061E1CEE771}" dt="2024-07-26T23:35:49.392" v="1909"/>
          <ac:spMkLst>
            <pc:docMk/>
            <pc:sldMk cId="1509934202" sldId="298"/>
            <ac:spMk id="4" creationId="{53534DE2-3CF0-6DBA-3B00-11E75F6512CC}"/>
          </ac:spMkLst>
        </pc:spChg>
        <pc:spChg chg="add mod">
          <ac:chgData name="Yaa B" userId="97c21765c792c5f1" providerId="LiveId" clId="{70746AFB-BD13-4737-B343-C061E1CEE771}" dt="2024-07-26T23:35:43.307" v="1908"/>
          <ac:spMkLst>
            <pc:docMk/>
            <pc:sldMk cId="1509934202" sldId="298"/>
            <ac:spMk id="5" creationId="{D70626EF-9912-3212-FB0D-0411B4FD5DE6}"/>
          </ac:spMkLst>
        </pc:spChg>
        <pc:spChg chg="mod">
          <ac:chgData name="Yaa B" userId="97c21765c792c5f1" providerId="LiveId" clId="{70746AFB-BD13-4737-B343-C061E1CEE771}" dt="2024-07-26T23:35:43.307" v="1908"/>
          <ac:spMkLst>
            <pc:docMk/>
            <pc:sldMk cId="1509934202" sldId="298"/>
            <ac:spMk id="8" creationId="{A65D5038-95D3-E64D-DB45-628071E4FFA3}"/>
          </ac:spMkLst>
        </pc:spChg>
        <pc:spChg chg="mod">
          <ac:chgData name="Yaa B" userId="97c21765c792c5f1" providerId="LiveId" clId="{70746AFB-BD13-4737-B343-C061E1CEE771}" dt="2024-07-26T23:35:43.307" v="1908"/>
          <ac:spMkLst>
            <pc:docMk/>
            <pc:sldMk cId="1509934202" sldId="298"/>
            <ac:spMk id="9" creationId="{8B064BFB-6CAA-9E68-0A09-7609A81BAC6D}"/>
          </ac:spMkLst>
        </pc:spChg>
        <pc:spChg chg="mod">
          <ac:chgData name="Yaa B" userId="97c21765c792c5f1" providerId="LiveId" clId="{70746AFB-BD13-4737-B343-C061E1CEE771}" dt="2024-07-26T23:35:43.307" v="1908"/>
          <ac:spMkLst>
            <pc:docMk/>
            <pc:sldMk cId="1509934202" sldId="298"/>
            <ac:spMk id="10" creationId="{40C780CB-2D7F-52CE-E2F6-C22CC24D34E3}"/>
          </ac:spMkLst>
        </pc:spChg>
        <pc:spChg chg="mod">
          <ac:chgData name="Yaa B" userId="97c21765c792c5f1" providerId="LiveId" clId="{70746AFB-BD13-4737-B343-C061E1CEE771}" dt="2024-07-26T23:35:43.307" v="1908"/>
          <ac:spMkLst>
            <pc:docMk/>
            <pc:sldMk cId="1509934202" sldId="298"/>
            <ac:spMk id="11" creationId="{59E760D4-16D5-0044-FD24-32ABCE5A2D16}"/>
          </ac:spMkLst>
        </pc:spChg>
        <pc:spChg chg="add mod">
          <ac:chgData name="Yaa B" userId="97c21765c792c5f1" providerId="LiveId" clId="{70746AFB-BD13-4737-B343-C061E1CEE771}" dt="2024-07-26T23:36:00.723" v="1911"/>
          <ac:spMkLst>
            <pc:docMk/>
            <pc:sldMk cId="1509934202" sldId="298"/>
            <ac:spMk id="12" creationId="{FDA46D75-E0B7-614A-C8E3-DD742E50FE1C}"/>
          </ac:spMkLst>
        </pc:spChg>
        <pc:spChg chg="add mod">
          <ac:chgData name="Yaa B" userId="97c21765c792c5f1" providerId="LiveId" clId="{70746AFB-BD13-4737-B343-C061E1CEE771}" dt="2024-07-26T23:36:00.723" v="1911"/>
          <ac:spMkLst>
            <pc:docMk/>
            <pc:sldMk cId="1509934202" sldId="298"/>
            <ac:spMk id="13" creationId="{0B851F5F-8C42-A808-6380-73798E4E0E05}"/>
          </ac:spMkLst>
        </pc:spChg>
        <pc:spChg chg="add mod">
          <ac:chgData name="Yaa B" userId="97c21765c792c5f1" providerId="LiveId" clId="{70746AFB-BD13-4737-B343-C061E1CEE771}" dt="2024-07-26T23:36:00.723" v="1911"/>
          <ac:spMkLst>
            <pc:docMk/>
            <pc:sldMk cId="1509934202" sldId="298"/>
            <ac:spMk id="14" creationId="{73851E26-C759-1F90-95A2-655533E5AAE2}"/>
          </ac:spMkLst>
        </pc:spChg>
        <pc:spChg chg="mod">
          <ac:chgData name="Yaa B" userId="97c21765c792c5f1" providerId="LiveId" clId="{70746AFB-BD13-4737-B343-C061E1CEE771}" dt="2024-07-26T23:36:00.723" v="1911"/>
          <ac:spMkLst>
            <pc:docMk/>
            <pc:sldMk cId="1509934202" sldId="298"/>
            <ac:spMk id="17" creationId="{5C6CBC0A-C9BC-E923-16E4-4A275615EC12}"/>
          </ac:spMkLst>
        </pc:spChg>
        <pc:spChg chg="mod">
          <ac:chgData name="Yaa B" userId="97c21765c792c5f1" providerId="LiveId" clId="{70746AFB-BD13-4737-B343-C061E1CEE771}" dt="2024-07-26T23:36:00.723" v="1911"/>
          <ac:spMkLst>
            <pc:docMk/>
            <pc:sldMk cId="1509934202" sldId="298"/>
            <ac:spMk id="18" creationId="{535207FE-7469-F8E1-F28B-6CB1A5B00914}"/>
          </ac:spMkLst>
        </pc:spChg>
        <pc:spChg chg="mod">
          <ac:chgData name="Yaa B" userId="97c21765c792c5f1" providerId="LiveId" clId="{70746AFB-BD13-4737-B343-C061E1CEE771}" dt="2024-07-26T23:36:00.723" v="1911"/>
          <ac:spMkLst>
            <pc:docMk/>
            <pc:sldMk cId="1509934202" sldId="298"/>
            <ac:spMk id="19" creationId="{76586E8B-E2A5-0DA0-4410-97DF38797C4B}"/>
          </ac:spMkLst>
        </pc:spChg>
        <pc:spChg chg="mod">
          <ac:chgData name="Yaa B" userId="97c21765c792c5f1" providerId="LiveId" clId="{70746AFB-BD13-4737-B343-C061E1CEE771}" dt="2024-07-26T23:36:00.723" v="1911"/>
          <ac:spMkLst>
            <pc:docMk/>
            <pc:sldMk cId="1509934202" sldId="298"/>
            <ac:spMk id="20" creationId="{F215CBC7-E6B4-BD7F-A4C0-84ABED5E6EC9}"/>
          </ac:spMkLst>
        </pc:spChg>
        <pc:grpChg chg="add mod">
          <ac:chgData name="Yaa B" userId="97c21765c792c5f1" providerId="LiveId" clId="{70746AFB-BD13-4737-B343-C061E1CEE771}" dt="2024-07-26T23:35:43.307" v="1908"/>
          <ac:grpSpMkLst>
            <pc:docMk/>
            <pc:sldMk cId="1509934202" sldId="298"/>
            <ac:grpSpMk id="7" creationId="{09D2E3E7-C9A2-4BE1-F003-06ADB1E40564}"/>
          </ac:grpSpMkLst>
        </pc:grpChg>
        <pc:grpChg chg="add mod">
          <ac:chgData name="Yaa B" userId="97c21765c792c5f1" providerId="LiveId" clId="{70746AFB-BD13-4737-B343-C061E1CEE771}" dt="2024-07-26T23:36:00.723" v="1911"/>
          <ac:grpSpMkLst>
            <pc:docMk/>
            <pc:sldMk cId="1509934202" sldId="298"/>
            <ac:grpSpMk id="16" creationId="{8BCC373C-4B84-D771-1B4E-4827393607F3}"/>
          </ac:grpSpMkLst>
        </pc:grpChg>
        <pc:picChg chg="add mod">
          <ac:chgData name="Yaa B" userId="97c21765c792c5f1" providerId="LiveId" clId="{70746AFB-BD13-4737-B343-C061E1CEE771}" dt="2024-07-26T23:35:43.307" v="1908"/>
          <ac:picMkLst>
            <pc:docMk/>
            <pc:sldMk cId="1509934202" sldId="298"/>
            <ac:picMk id="6" creationId="{6CBDA78D-B680-AD04-2030-6A4285E34092}"/>
          </ac:picMkLst>
        </pc:picChg>
        <pc:picChg chg="add mod">
          <ac:chgData name="Yaa B" userId="97c21765c792c5f1" providerId="LiveId" clId="{70746AFB-BD13-4737-B343-C061E1CEE771}" dt="2024-07-26T23:36:00.723" v="1911"/>
          <ac:picMkLst>
            <pc:docMk/>
            <pc:sldMk cId="1509934202" sldId="298"/>
            <ac:picMk id="15" creationId="{31CA6663-3219-90BB-D7B3-E65C2332133C}"/>
          </ac:picMkLst>
        </pc:picChg>
      </pc:sldChg>
      <pc:sldChg chg="modSp add mod setBg">
        <pc:chgData name="Yaa B" userId="97c21765c792c5f1" providerId="LiveId" clId="{70746AFB-BD13-4737-B343-C061E1CEE771}" dt="2024-07-26T23:39:12.992" v="1916" actId="14100"/>
        <pc:sldMkLst>
          <pc:docMk/>
          <pc:sldMk cId="0" sldId="299"/>
        </pc:sldMkLst>
        <pc:grpChg chg="mod">
          <ac:chgData name="Yaa B" userId="97c21765c792c5f1" providerId="LiveId" clId="{70746AFB-BD13-4737-B343-C061E1CEE771}" dt="2024-07-26T23:39:12.992" v="1916" actId="14100"/>
          <ac:grpSpMkLst>
            <pc:docMk/>
            <pc:sldMk cId="0" sldId="299"/>
            <ac:grpSpMk id="157" creationId="{00000000-0000-0000-0000-000000000000}"/>
          </ac:grpSpMkLst>
        </pc:grpChg>
      </pc:sldChg>
      <pc:sldMasterChg chg="delSldLayout modSldLayout">
        <pc:chgData name="Yaa B" userId="97c21765c792c5f1" providerId="LiveId" clId="{70746AFB-BD13-4737-B343-C061E1CEE771}" dt="2024-07-26T23:36:06.285" v="1912" actId="47"/>
        <pc:sldMasterMkLst>
          <pc:docMk/>
          <pc:sldMasterMk cId="1465176910" sldId="2147483660"/>
        </pc:sldMasterMkLst>
        <pc:sldLayoutChg chg="modSp mod">
          <pc:chgData name="Yaa B" userId="97c21765c792c5f1" providerId="LiveId" clId="{70746AFB-BD13-4737-B343-C061E1CEE771}" dt="2024-07-25T05:07:52.880" v="1856" actId="113"/>
          <pc:sldLayoutMkLst>
            <pc:docMk/>
            <pc:sldMasterMk cId="1465176910" sldId="2147483660"/>
            <pc:sldLayoutMk cId="2472515795" sldId="2147483664"/>
          </pc:sldLayoutMkLst>
          <pc:spChg chg="mod">
            <ac:chgData name="Yaa B" userId="97c21765c792c5f1" providerId="LiveId" clId="{70746AFB-BD13-4737-B343-C061E1CEE771}" dt="2024-07-25T05:07:52.880" v="1856" actId="113"/>
            <ac:spMkLst>
              <pc:docMk/>
              <pc:sldMasterMk cId="1465176910" sldId="2147483660"/>
              <pc:sldLayoutMk cId="2472515795" sldId="2147483664"/>
              <ac:spMk id="5" creationId="{F7B68BD0-5512-1EC8-663C-33AA8F440CB1}"/>
            </ac:spMkLst>
          </pc:spChg>
        </pc:sldLayoutChg>
        <pc:sldLayoutChg chg="modSp mod">
          <pc:chgData name="Yaa B" userId="97c21765c792c5f1" providerId="LiveId" clId="{70746AFB-BD13-4737-B343-C061E1CEE771}" dt="2024-07-25T05:07:56.317" v="1857" actId="113"/>
          <pc:sldLayoutMkLst>
            <pc:docMk/>
            <pc:sldMasterMk cId="1465176910" sldId="2147483660"/>
            <pc:sldLayoutMk cId="3673109064" sldId="2147483665"/>
          </pc:sldLayoutMkLst>
          <pc:spChg chg="mod">
            <ac:chgData name="Yaa B" userId="97c21765c792c5f1" providerId="LiveId" clId="{70746AFB-BD13-4737-B343-C061E1CEE771}" dt="2024-07-25T05:07:56.317" v="1857" actId="113"/>
            <ac:spMkLst>
              <pc:docMk/>
              <pc:sldMasterMk cId="1465176910" sldId="2147483660"/>
              <pc:sldLayoutMk cId="3673109064" sldId="2147483665"/>
              <ac:spMk id="5" creationId="{B1405086-391E-4F29-6AC4-8A9C2408DDA0}"/>
            </ac:spMkLst>
          </pc:spChg>
        </pc:sldLayoutChg>
        <pc:sldLayoutChg chg="modSp mod">
          <pc:chgData name="Yaa B" userId="97c21765c792c5f1" providerId="LiveId" clId="{70746AFB-BD13-4737-B343-C061E1CEE771}" dt="2024-07-25T05:07:59.367" v="1858" actId="113"/>
          <pc:sldLayoutMkLst>
            <pc:docMk/>
            <pc:sldMasterMk cId="1465176910" sldId="2147483660"/>
            <pc:sldLayoutMk cId="2924428304" sldId="2147483666"/>
          </pc:sldLayoutMkLst>
          <pc:spChg chg="mod">
            <ac:chgData name="Yaa B" userId="97c21765c792c5f1" providerId="LiveId" clId="{70746AFB-BD13-4737-B343-C061E1CEE771}" dt="2024-07-25T05:07:59.367" v="1858" actId="113"/>
            <ac:spMkLst>
              <pc:docMk/>
              <pc:sldMasterMk cId="1465176910" sldId="2147483660"/>
              <pc:sldLayoutMk cId="2924428304" sldId="2147483666"/>
              <ac:spMk id="5" creationId="{6E0408DA-589F-F107-9154-19CDA6098F03}"/>
            </ac:spMkLst>
          </pc:spChg>
        </pc:sldLayoutChg>
        <pc:sldLayoutChg chg="modSp mod">
          <pc:chgData name="Yaa B" userId="97c21765c792c5f1" providerId="LiveId" clId="{70746AFB-BD13-4737-B343-C061E1CEE771}" dt="2024-07-25T05:08:02.926" v="1859" actId="113"/>
          <pc:sldLayoutMkLst>
            <pc:docMk/>
            <pc:sldMasterMk cId="1465176910" sldId="2147483660"/>
            <pc:sldLayoutMk cId="2679130839" sldId="2147483667"/>
          </pc:sldLayoutMkLst>
          <pc:spChg chg="mod">
            <ac:chgData name="Yaa B" userId="97c21765c792c5f1" providerId="LiveId" clId="{70746AFB-BD13-4737-B343-C061E1CEE771}" dt="2024-07-25T05:08:02.926" v="1859" actId="113"/>
            <ac:spMkLst>
              <pc:docMk/>
              <pc:sldMasterMk cId="1465176910" sldId="2147483660"/>
              <pc:sldLayoutMk cId="2679130839" sldId="2147483667"/>
              <ac:spMk id="5" creationId="{19460E84-63BD-E604-AF50-6866663E4A19}"/>
            </ac:spMkLst>
          </pc:spChg>
        </pc:sldLayoutChg>
        <pc:sldLayoutChg chg="modSp mod">
          <pc:chgData name="Yaa B" userId="97c21765c792c5f1" providerId="LiveId" clId="{70746AFB-BD13-4737-B343-C061E1CEE771}" dt="2024-07-25T05:08:06.503" v="1860" actId="113"/>
          <pc:sldLayoutMkLst>
            <pc:docMk/>
            <pc:sldMasterMk cId="1465176910" sldId="2147483660"/>
            <pc:sldLayoutMk cId="119938937" sldId="2147483668"/>
          </pc:sldLayoutMkLst>
          <pc:spChg chg="mod">
            <ac:chgData name="Yaa B" userId="97c21765c792c5f1" providerId="LiveId" clId="{70746AFB-BD13-4737-B343-C061E1CEE771}" dt="2024-07-25T05:08:06.503" v="1860" actId="113"/>
            <ac:spMkLst>
              <pc:docMk/>
              <pc:sldMasterMk cId="1465176910" sldId="2147483660"/>
              <pc:sldLayoutMk cId="119938937" sldId="2147483668"/>
              <ac:spMk id="5" creationId="{DC928070-F7E8-2ECE-4609-31BD60D336DD}"/>
            </ac:spMkLst>
          </pc:spChg>
        </pc:sldLayoutChg>
        <pc:sldLayoutChg chg="modSp mod">
          <pc:chgData name="Yaa B" userId="97c21765c792c5f1" providerId="LiveId" clId="{70746AFB-BD13-4737-B343-C061E1CEE771}" dt="2024-07-25T05:08:10.353" v="1861" actId="113"/>
          <pc:sldLayoutMkLst>
            <pc:docMk/>
            <pc:sldMasterMk cId="1465176910" sldId="2147483660"/>
            <pc:sldLayoutMk cId="466327882" sldId="2147483669"/>
          </pc:sldLayoutMkLst>
          <pc:spChg chg="mod">
            <ac:chgData name="Yaa B" userId="97c21765c792c5f1" providerId="LiveId" clId="{70746AFB-BD13-4737-B343-C061E1CEE771}" dt="2024-07-25T05:08:10.353" v="1861" actId="113"/>
            <ac:spMkLst>
              <pc:docMk/>
              <pc:sldMasterMk cId="1465176910" sldId="2147483660"/>
              <pc:sldLayoutMk cId="466327882" sldId="2147483669"/>
              <ac:spMk id="5" creationId="{3FF7B9B5-2FCA-80DA-82E1-EAACFAFB783B}"/>
            </ac:spMkLst>
          </pc:spChg>
        </pc:sldLayoutChg>
        <pc:sldLayoutChg chg="modSp mod">
          <pc:chgData name="Yaa B" userId="97c21765c792c5f1" providerId="LiveId" clId="{70746AFB-BD13-4737-B343-C061E1CEE771}" dt="2024-07-25T05:08:14.485" v="1862" actId="113"/>
          <pc:sldLayoutMkLst>
            <pc:docMk/>
            <pc:sldMasterMk cId="1465176910" sldId="2147483660"/>
            <pc:sldLayoutMk cId="3335989948" sldId="2147483670"/>
          </pc:sldLayoutMkLst>
          <pc:spChg chg="mod">
            <ac:chgData name="Yaa B" userId="97c21765c792c5f1" providerId="LiveId" clId="{70746AFB-BD13-4737-B343-C061E1CEE771}" dt="2024-07-25T05:08:14.485" v="1862" actId="113"/>
            <ac:spMkLst>
              <pc:docMk/>
              <pc:sldMasterMk cId="1465176910" sldId="2147483660"/>
              <pc:sldLayoutMk cId="3335989948" sldId="2147483670"/>
              <ac:spMk id="5" creationId="{D57CCD96-A554-863A-51E7-6AAB153A6AC9}"/>
            </ac:spMkLst>
          </pc:spChg>
        </pc:sldLayoutChg>
        <pc:sldLayoutChg chg="modSp mod">
          <pc:chgData name="Yaa B" userId="97c21765c792c5f1" providerId="LiveId" clId="{70746AFB-BD13-4737-B343-C061E1CEE771}" dt="2024-07-25T05:08:17.941" v="1863" actId="113"/>
          <pc:sldLayoutMkLst>
            <pc:docMk/>
            <pc:sldMasterMk cId="1465176910" sldId="2147483660"/>
            <pc:sldLayoutMk cId="1022132106" sldId="2147483671"/>
          </pc:sldLayoutMkLst>
          <pc:spChg chg="mod">
            <ac:chgData name="Yaa B" userId="97c21765c792c5f1" providerId="LiveId" clId="{70746AFB-BD13-4737-B343-C061E1CEE771}" dt="2024-07-25T05:08:17.941" v="1863" actId="113"/>
            <ac:spMkLst>
              <pc:docMk/>
              <pc:sldMasterMk cId="1465176910" sldId="2147483660"/>
              <pc:sldLayoutMk cId="1022132106" sldId="2147483671"/>
              <ac:spMk id="5" creationId="{F0FF1D59-302E-E96E-0740-0F6B18374293}"/>
            </ac:spMkLst>
          </pc:spChg>
        </pc:sldLayoutChg>
        <pc:sldLayoutChg chg="modSp mod">
          <pc:chgData name="Yaa B" userId="97c21765c792c5f1" providerId="LiveId" clId="{70746AFB-BD13-4737-B343-C061E1CEE771}" dt="2024-07-25T05:08:21.620" v="1864" actId="113"/>
          <pc:sldLayoutMkLst>
            <pc:docMk/>
            <pc:sldMasterMk cId="1465176910" sldId="2147483660"/>
            <pc:sldLayoutMk cId="3091072511" sldId="2147483672"/>
          </pc:sldLayoutMkLst>
          <pc:spChg chg="mod">
            <ac:chgData name="Yaa B" userId="97c21765c792c5f1" providerId="LiveId" clId="{70746AFB-BD13-4737-B343-C061E1CEE771}" dt="2024-07-25T05:08:21.620" v="1864" actId="113"/>
            <ac:spMkLst>
              <pc:docMk/>
              <pc:sldMasterMk cId="1465176910" sldId="2147483660"/>
              <pc:sldLayoutMk cId="3091072511" sldId="2147483672"/>
              <ac:spMk id="5" creationId="{318D9ABD-A165-4650-66AA-FFA34BF324F0}"/>
            </ac:spMkLst>
          </pc:spChg>
        </pc:sldLayoutChg>
        <pc:sldLayoutChg chg="modSp mod">
          <pc:chgData name="Yaa B" userId="97c21765c792c5f1" providerId="LiveId" clId="{70746AFB-BD13-4737-B343-C061E1CEE771}" dt="2024-07-25T05:08:24.950" v="1865" actId="113"/>
          <pc:sldLayoutMkLst>
            <pc:docMk/>
            <pc:sldMasterMk cId="1465176910" sldId="2147483660"/>
            <pc:sldLayoutMk cId="3844442255" sldId="2147483673"/>
          </pc:sldLayoutMkLst>
          <pc:spChg chg="mod">
            <ac:chgData name="Yaa B" userId="97c21765c792c5f1" providerId="LiveId" clId="{70746AFB-BD13-4737-B343-C061E1CEE771}" dt="2024-07-25T05:08:24.950" v="1865" actId="113"/>
            <ac:spMkLst>
              <pc:docMk/>
              <pc:sldMasterMk cId="1465176910" sldId="2147483660"/>
              <pc:sldLayoutMk cId="3844442255" sldId="2147483673"/>
              <ac:spMk id="5" creationId="{BFF0FC7C-D2DC-ACBE-B580-21D4B2EFE3DA}"/>
            </ac:spMkLst>
          </pc:spChg>
        </pc:sldLayoutChg>
        <pc:sldLayoutChg chg="modSp mod">
          <pc:chgData name="Yaa B" userId="97c21765c792c5f1" providerId="LiveId" clId="{70746AFB-BD13-4737-B343-C061E1CEE771}" dt="2024-07-25T05:08:28.621" v="1866" actId="113"/>
          <pc:sldLayoutMkLst>
            <pc:docMk/>
            <pc:sldMasterMk cId="1465176910" sldId="2147483660"/>
            <pc:sldLayoutMk cId="2641968943" sldId="2147483674"/>
          </pc:sldLayoutMkLst>
          <pc:spChg chg="mod">
            <ac:chgData name="Yaa B" userId="97c21765c792c5f1" providerId="LiveId" clId="{70746AFB-BD13-4737-B343-C061E1CEE771}" dt="2024-07-25T05:08:28.621" v="1866" actId="113"/>
            <ac:spMkLst>
              <pc:docMk/>
              <pc:sldMasterMk cId="1465176910" sldId="2147483660"/>
              <pc:sldLayoutMk cId="2641968943" sldId="2147483674"/>
              <ac:spMk id="5" creationId="{740524D9-0A72-C0DE-B85A-421AE21A9457}"/>
            </ac:spMkLst>
          </pc:spChg>
        </pc:sldLayoutChg>
        <pc:sldLayoutChg chg="del">
          <pc:chgData name="Yaa B" userId="97c21765c792c5f1" providerId="LiveId" clId="{70746AFB-BD13-4737-B343-C061E1CEE771}" dt="2024-07-26T23:34:45.529" v="1906" actId="47"/>
          <pc:sldLayoutMkLst>
            <pc:docMk/>
            <pc:sldMasterMk cId="1465176910" sldId="2147483660"/>
            <pc:sldLayoutMk cId="1202654625" sldId="2147483678"/>
          </pc:sldLayoutMkLst>
        </pc:sldLayoutChg>
        <pc:sldLayoutChg chg="del">
          <pc:chgData name="Yaa B" userId="97c21765c792c5f1" providerId="LiveId" clId="{70746AFB-BD13-4737-B343-C061E1CEE771}" dt="2024-07-26T23:36:06.285" v="1912" actId="47"/>
          <pc:sldLayoutMkLst>
            <pc:docMk/>
            <pc:sldMasterMk cId="1465176910" sldId="2147483660"/>
            <pc:sldLayoutMk cId="3236082712" sldId="2147483678"/>
          </pc:sldLayoutMkLst>
        </pc:sldLayoutChg>
      </pc:sldMasterChg>
    </pc:docChg>
  </pc:docChgLst>
  <pc:docChgLst>
    <pc:chgData name="Guest User" providerId="Windows Live" clId="Web-{A6FF71CB-5D4A-46E9-9E18-D24508AD68A1}"/>
    <pc:docChg chg="modSld">
      <pc:chgData name="Guest User" userId="" providerId="Windows Live" clId="Web-{A6FF71CB-5D4A-46E9-9E18-D24508AD68A1}" dt="2024-07-29T15:50:51.839" v="22" actId="14100"/>
      <pc:docMkLst>
        <pc:docMk/>
      </pc:docMkLst>
      <pc:sldChg chg="modSp">
        <pc:chgData name="Guest User" userId="" providerId="Windows Live" clId="Web-{A6FF71CB-5D4A-46E9-9E18-D24508AD68A1}" dt="2024-07-29T01:09:48.110" v="5" actId="1076"/>
        <pc:sldMkLst>
          <pc:docMk/>
          <pc:sldMk cId="2737237026" sldId="276"/>
        </pc:sldMkLst>
        <pc:spChg chg="mod">
          <ac:chgData name="Guest User" userId="" providerId="Windows Live" clId="Web-{A6FF71CB-5D4A-46E9-9E18-D24508AD68A1}" dt="2024-07-29T01:09:48.110" v="5" actId="1076"/>
          <ac:spMkLst>
            <pc:docMk/>
            <pc:sldMk cId="2737237026" sldId="276"/>
            <ac:spMk id="2" creationId="{126B5E56-0AD6-5CCE-A8BF-2BF0D0088BDA}"/>
          </ac:spMkLst>
        </pc:spChg>
      </pc:sldChg>
      <pc:sldChg chg="addSp modSp">
        <pc:chgData name="Guest User" userId="" providerId="Windows Live" clId="Web-{A6FF71CB-5D4A-46E9-9E18-D24508AD68A1}" dt="2024-07-29T01:08:27.733" v="4" actId="1076"/>
        <pc:sldMkLst>
          <pc:docMk/>
          <pc:sldMk cId="3605687909" sldId="279"/>
        </pc:sldMkLst>
        <pc:picChg chg="add mod">
          <ac:chgData name="Guest User" userId="" providerId="Windows Live" clId="Web-{A6FF71CB-5D4A-46E9-9E18-D24508AD68A1}" dt="2024-07-29T01:08:27.733" v="4" actId="1076"/>
          <ac:picMkLst>
            <pc:docMk/>
            <pc:sldMk cId="3605687909" sldId="279"/>
            <ac:picMk id="25" creationId="{C34CB49B-D415-792E-6C88-AC1D1E39E644}"/>
          </ac:picMkLst>
        </pc:picChg>
      </pc:sldChg>
      <pc:sldChg chg="addSp delSp modSp">
        <pc:chgData name="Guest User" userId="" providerId="Windows Live" clId="Web-{A6FF71CB-5D4A-46E9-9E18-D24508AD68A1}" dt="2024-07-29T15:50:27.369" v="17" actId="1076"/>
        <pc:sldMkLst>
          <pc:docMk/>
          <pc:sldMk cId="2958709677" sldId="297"/>
        </pc:sldMkLst>
        <pc:grpChg chg="mod">
          <ac:chgData name="Guest User" userId="" providerId="Windows Live" clId="Web-{A6FF71CB-5D4A-46E9-9E18-D24508AD68A1}" dt="2024-07-29T15:50:11.728" v="11" actId="1076"/>
          <ac:grpSpMkLst>
            <pc:docMk/>
            <pc:sldMk cId="2958709677" sldId="297"/>
            <ac:grpSpMk id="12" creationId="{8E907727-4BBC-38A3-E583-BE4B97795C49}"/>
          </ac:grpSpMkLst>
        </pc:grpChg>
        <pc:picChg chg="add mod">
          <ac:chgData name="Guest User" userId="" providerId="Windows Live" clId="Web-{A6FF71CB-5D4A-46E9-9E18-D24508AD68A1}" dt="2024-07-29T15:50:27.369" v="17" actId="1076"/>
          <ac:picMkLst>
            <pc:docMk/>
            <pc:sldMk cId="2958709677" sldId="297"/>
            <ac:picMk id="2" creationId="{11457EBD-EB31-BE3B-7F54-29AB7D21768D}"/>
          </ac:picMkLst>
        </pc:picChg>
        <pc:picChg chg="del mod">
          <ac:chgData name="Guest User" userId="" providerId="Windows Live" clId="Web-{A6FF71CB-5D4A-46E9-9E18-D24508AD68A1}" dt="2024-07-29T15:50:22.869" v="16"/>
          <ac:picMkLst>
            <pc:docMk/>
            <pc:sldMk cId="2958709677" sldId="297"/>
            <ac:picMk id="6" creationId="{619B7927-91FB-6386-37DA-2259DD883019}"/>
          </ac:picMkLst>
        </pc:picChg>
      </pc:sldChg>
      <pc:sldChg chg="addSp delSp modSp">
        <pc:chgData name="Guest User" userId="" providerId="Windows Live" clId="Web-{A6FF71CB-5D4A-46E9-9E18-D24508AD68A1}" dt="2024-07-29T15:50:51.839" v="22" actId="14100"/>
        <pc:sldMkLst>
          <pc:docMk/>
          <pc:sldMk cId="1509934202" sldId="298"/>
        </pc:sldMkLst>
        <pc:grpChg chg="mod">
          <ac:chgData name="Guest User" userId="" providerId="Windows Live" clId="Web-{A6FF71CB-5D4A-46E9-9E18-D24508AD68A1}" dt="2024-07-29T15:50:51.839" v="22" actId="14100"/>
          <ac:grpSpMkLst>
            <pc:docMk/>
            <pc:sldMk cId="1509934202" sldId="298"/>
            <ac:grpSpMk id="3" creationId="{8E907727-4BBC-38A3-E583-BE4B97795C49}"/>
          </ac:grpSpMkLst>
        </pc:grpChg>
        <pc:picChg chg="add mod">
          <ac:chgData name="Guest User" userId="" providerId="Windows Live" clId="Web-{A6FF71CB-5D4A-46E9-9E18-D24508AD68A1}" dt="2024-07-29T15:50:47.120" v="21" actId="1076"/>
          <ac:picMkLst>
            <pc:docMk/>
            <pc:sldMk cId="1509934202" sldId="298"/>
            <ac:picMk id="2" creationId="{31CA6663-3219-90BB-D7B3-E65C2332133C}"/>
          </ac:picMkLst>
        </pc:picChg>
        <pc:picChg chg="del mod">
          <ac:chgData name="Guest User" userId="" providerId="Windows Live" clId="Web-{A6FF71CB-5D4A-46E9-9E18-D24508AD68A1}" dt="2024-07-29T15:50:40.557" v="19"/>
          <ac:picMkLst>
            <pc:docMk/>
            <pc:sldMk cId="1509934202" sldId="298"/>
            <ac:picMk id="15" creationId="{31CA6663-3219-90BB-D7B3-E65C2332133C}"/>
          </ac:picMkLst>
        </pc:picChg>
      </pc:sldChg>
    </pc:docChg>
  </pc:docChgLst>
  <pc:docChgLst>
    <pc:chgData name="Guest User" providerId="Windows Live" clId="Web-{1E907F1D-89C6-442E-8D84-6C35A7F0E777}"/>
    <pc:docChg chg="modSld">
      <pc:chgData name="Guest User" userId="" providerId="Windows Live" clId="Web-{1E907F1D-89C6-442E-8D84-6C35A7F0E777}" dt="2024-07-31T03:04:54.288" v="7" actId="20577"/>
      <pc:docMkLst>
        <pc:docMk/>
      </pc:docMkLst>
      <pc:sldChg chg="modSp">
        <pc:chgData name="Guest User" userId="" providerId="Windows Live" clId="Web-{1E907F1D-89C6-442E-8D84-6C35A7F0E777}" dt="2024-07-31T03:04:54.288" v="7" actId="20577"/>
        <pc:sldMkLst>
          <pc:docMk/>
          <pc:sldMk cId="2093326574" sldId="288"/>
        </pc:sldMkLst>
        <pc:spChg chg="mod">
          <ac:chgData name="Guest User" userId="" providerId="Windows Live" clId="Web-{1E907F1D-89C6-442E-8D84-6C35A7F0E777}" dt="2024-07-31T03:04:54.288" v="7" actId="20577"/>
          <ac:spMkLst>
            <pc:docMk/>
            <pc:sldMk cId="2093326574" sldId="288"/>
            <ac:spMk id="21" creationId="{D5AE70A9-00B5-D2F6-70ED-EB5E3ED797AE}"/>
          </ac:spMkLst>
        </pc:spChg>
      </pc:sldChg>
      <pc:sldChg chg="modSp">
        <pc:chgData name="Guest User" userId="" providerId="Windows Live" clId="Web-{1E907F1D-89C6-442E-8D84-6C35A7F0E777}" dt="2024-07-31T02:45:12.704" v="5" actId="20577"/>
        <pc:sldMkLst>
          <pc:docMk/>
          <pc:sldMk cId="940945412" sldId="289"/>
        </pc:sldMkLst>
        <pc:spChg chg="mod">
          <ac:chgData name="Guest User" userId="" providerId="Windows Live" clId="Web-{1E907F1D-89C6-442E-8D84-6C35A7F0E777}" dt="2024-07-31T02:45:12.704" v="5" actId="20577"/>
          <ac:spMkLst>
            <pc:docMk/>
            <pc:sldMk cId="940945412" sldId="289"/>
            <ac:spMk id="3" creationId="{1EAAE543-1903-5D8F-AE2D-FB2EDD324532}"/>
          </ac:spMkLst>
        </pc:spChg>
      </pc:sldChg>
    </pc:docChg>
  </pc:docChgLst>
  <pc:docChgLst>
    <pc:chgData name="Afua Bruce" userId="d82986e4d792e593" providerId="Windows Live" clId="Web-{6E803E9D-4C70-4144-9E8D-CF15DF38CD72}"/>
    <pc:docChg chg="mod">
      <pc:chgData name="Afua Bruce" userId="d82986e4d792e593" providerId="Windows Live" clId="Web-{6E803E9D-4C70-4144-9E8D-CF15DF38CD72}" dt="2024-07-24T18:25:03.623" v="4"/>
      <pc:docMkLst>
        <pc:docMk/>
      </pc:docMkLst>
      <pc:sldChg chg="addCm">
        <pc:chgData name="Afua Bruce" userId="d82986e4d792e593" providerId="Windows Live" clId="Web-{6E803E9D-4C70-4144-9E8D-CF15DF38CD72}" dt="2024-07-24T18:23:37.841" v="2"/>
        <pc:sldMkLst>
          <pc:docMk/>
          <pc:sldMk cId="4122937561" sldId="277"/>
        </pc:sldMkLst>
        <pc:extLst>
          <p:ext xmlns:p="http://schemas.openxmlformats.org/presentationml/2006/main" uri="{D6D511B9-2390-475A-947B-AFAB55BFBCF1}">
            <pc226:cmChg xmlns:pc226="http://schemas.microsoft.com/office/powerpoint/2022/06/main/command" chg="add">
              <pc226:chgData name="Afua Bruce" userId="d82986e4d792e593" providerId="Windows Live" clId="Web-{6E803E9D-4C70-4144-9E8D-CF15DF38CD72}" dt="2024-07-24T18:23:37.841" v="2"/>
              <pc2:cmMkLst xmlns:pc2="http://schemas.microsoft.com/office/powerpoint/2019/9/main/command">
                <pc:docMk/>
                <pc:sldMk cId="4122937561" sldId="277"/>
                <pc2:cmMk id="{47094F4A-BF21-49DB-BC4E-ECC44976D3F1}"/>
              </pc2:cmMkLst>
            </pc226:cmChg>
          </p:ext>
        </pc:extLst>
      </pc:sldChg>
      <pc:sldChg chg="modCm">
        <pc:chgData name="Afua Bruce" userId="d82986e4d792e593" providerId="Windows Live" clId="Web-{6E803E9D-4C70-4144-9E8D-CF15DF38CD72}" dt="2024-07-24T18:23:05.450" v="1"/>
        <pc:sldMkLst>
          <pc:docMk/>
          <pc:sldMk cId="3605687909" sldId="279"/>
        </pc:sldMkLst>
        <pc:extLst>
          <p:ext xmlns:p="http://schemas.openxmlformats.org/presentationml/2006/main" uri="{D6D511B9-2390-475A-947B-AFAB55BFBCF1}">
            <pc226:cmChg xmlns:pc226="http://schemas.microsoft.com/office/powerpoint/2022/06/main/command" chg="">
              <pc226:chgData name="Afua Bruce" userId="d82986e4d792e593" providerId="Windows Live" clId="Web-{6E803E9D-4C70-4144-9E8D-CF15DF38CD72}" dt="2024-07-24T18:23:05.450" v="1"/>
              <pc2:cmMkLst xmlns:pc2="http://schemas.microsoft.com/office/powerpoint/2019/9/main/command">
                <pc:docMk/>
                <pc:sldMk cId="3605687909" sldId="279"/>
                <pc2:cmMk id="{814F945C-54D9-4F55-832A-4227876C83BD}"/>
              </pc2:cmMkLst>
              <pc226:cmRplyChg chg="add">
                <pc226:chgData name="Afua Bruce" userId="d82986e4d792e593" providerId="Windows Live" clId="Web-{6E803E9D-4C70-4144-9E8D-CF15DF38CD72}" dt="2024-07-24T18:23:05.450" v="1"/>
                <pc2:cmRplyMkLst xmlns:pc2="http://schemas.microsoft.com/office/powerpoint/2019/9/main/command">
                  <pc:docMk/>
                  <pc:sldMk cId="3605687909" sldId="279"/>
                  <pc2:cmMk id="{814F945C-54D9-4F55-832A-4227876C83BD}"/>
                  <pc2:cmRplyMk id="{CBDD04D6-E585-4BE3-92D7-C1889AE12195}"/>
                </pc2:cmRplyMkLst>
              </pc226:cmRplyChg>
            </pc226:cmChg>
          </p:ext>
        </pc:extLst>
      </pc:sldChg>
      <pc:sldChg chg="modCm">
        <pc:chgData name="Afua Bruce" userId="d82986e4d792e593" providerId="Windows Live" clId="Web-{6E803E9D-4C70-4144-9E8D-CF15DF38CD72}" dt="2024-07-24T18:24:07.232" v="3"/>
        <pc:sldMkLst>
          <pc:docMk/>
          <pc:sldMk cId="390921996" sldId="282"/>
        </pc:sldMkLst>
        <pc:extLst>
          <p:ext xmlns:p="http://schemas.openxmlformats.org/presentationml/2006/main" uri="{D6D511B9-2390-475A-947B-AFAB55BFBCF1}">
            <pc226:cmChg xmlns:pc226="http://schemas.microsoft.com/office/powerpoint/2022/06/main/command" chg="">
              <pc226:chgData name="Afua Bruce" userId="d82986e4d792e593" providerId="Windows Live" clId="Web-{6E803E9D-4C70-4144-9E8D-CF15DF38CD72}" dt="2024-07-24T18:24:07.232" v="3"/>
              <pc2:cmMkLst xmlns:pc2="http://schemas.microsoft.com/office/powerpoint/2019/9/main/command">
                <pc:docMk/>
                <pc:sldMk cId="390921996" sldId="282"/>
                <pc2:cmMk id="{E55D6236-F1EE-4786-A079-780E296B821D}"/>
              </pc2:cmMkLst>
              <pc226:cmRplyChg chg="add">
                <pc226:chgData name="Afua Bruce" userId="d82986e4d792e593" providerId="Windows Live" clId="Web-{6E803E9D-4C70-4144-9E8D-CF15DF38CD72}" dt="2024-07-24T18:24:07.232" v="3"/>
                <pc2:cmRplyMkLst xmlns:pc2="http://schemas.microsoft.com/office/powerpoint/2019/9/main/command">
                  <pc:docMk/>
                  <pc:sldMk cId="390921996" sldId="282"/>
                  <pc2:cmMk id="{E55D6236-F1EE-4786-A079-780E296B821D}"/>
                  <pc2:cmRplyMk id="{2C0CEFF6-08E1-442F-B35E-45E54E250557}"/>
                </pc2:cmRplyMkLst>
              </pc226:cmRplyChg>
            </pc226:cmChg>
          </p:ext>
        </pc:extLst>
      </pc:sldChg>
      <pc:sldChg chg="modCm">
        <pc:chgData name="Afua Bruce" userId="d82986e4d792e593" providerId="Windows Live" clId="Web-{6E803E9D-4C70-4144-9E8D-CF15DF38CD72}" dt="2024-07-24T18:25:03.623" v="4"/>
        <pc:sldMkLst>
          <pc:docMk/>
          <pc:sldMk cId="2897413795" sldId="285"/>
        </pc:sldMkLst>
        <pc:extLst>
          <p:ext xmlns:p="http://schemas.openxmlformats.org/presentationml/2006/main" uri="{D6D511B9-2390-475A-947B-AFAB55BFBCF1}">
            <pc226:cmChg xmlns:pc226="http://schemas.microsoft.com/office/powerpoint/2022/06/main/command" chg="">
              <pc226:chgData name="Afua Bruce" userId="d82986e4d792e593" providerId="Windows Live" clId="Web-{6E803E9D-4C70-4144-9E8D-CF15DF38CD72}" dt="2024-07-24T18:25:03.623" v="4"/>
              <pc2:cmMkLst xmlns:pc2="http://schemas.microsoft.com/office/powerpoint/2019/9/main/command">
                <pc:docMk/>
                <pc:sldMk cId="2897413795" sldId="285"/>
                <pc2:cmMk id="{1D594855-135E-4965-88DA-F328830559E6}"/>
              </pc2:cmMkLst>
              <pc226:cmRplyChg chg="add">
                <pc226:chgData name="Afua Bruce" userId="d82986e4d792e593" providerId="Windows Live" clId="Web-{6E803E9D-4C70-4144-9E8D-CF15DF38CD72}" dt="2024-07-24T18:25:03.623" v="4"/>
                <pc2:cmRplyMkLst xmlns:pc2="http://schemas.microsoft.com/office/powerpoint/2019/9/main/command">
                  <pc:docMk/>
                  <pc:sldMk cId="2897413795" sldId="285"/>
                  <pc2:cmMk id="{1D594855-135E-4965-88DA-F328830559E6}"/>
                  <pc2:cmRplyMk id="{953995CD-66D3-4E70-B3B8-A50B39B9A73D}"/>
                </pc2:cmRplyMkLst>
              </pc226:cmRplyChg>
            </pc226:cmChg>
          </p:ext>
        </pc:extLst>
      </pc:sldChg>
    </pc:docChg>
  </pc:docChgLst>
  <pc:docChgLst>
    <pc:chgData name="Guest User" providerId="Windows Live" clId="Web-{ED7EE231-79E7-4454-8A5A-5CA7AD9AF507}"/>
    <pc:docChg chg="addSld modSld sldOrd">
      <pc:chgData name="Guest User" userId="" providerId="Windows Live" clId="Web-{ED7EE231-79E7-4454-8A5A-5CA7AD9AF507}" dt="2024-07-28T22:23:32.492" v="82"/>
      <pc:docMkLst>
        <pc:docMk/>
      </pc:docMkLst>
      <pc:sldChg chg="delSp modSp add ord replId">
        <pc:chgData name="Guest User" userId="" providerId="Windows Live" clId="Web-{ED7EE231-79E7-4454-8A5A-5CA7AD9AF507}" dt="2024-07-28T22:23:32.492" v="82"/>
        <pc:sldMkLst>
          <pc:docMk/>
          <pc:sldMk cId="1978592136" sldId="300"/>
        </pc:sldMkLst>
        <pc:spChg chg="del">
          <ac:chgData name="Guest User" userId="" providerId="Windows Live" clId="Web-{ED7EE231-79E7-4454-8A5A-5CA7AD9AF507}" dt="2024-07-28T22:23:32.492" v="82"/>
          <ac:spMkLst>
            <pc:docMk/>
            <pc:sldMk cId="1978592136" sldId="300"/>
            <ac:spMk id="2" creationId="{806570D7-FDBE-9FC4-E12E-5C87C671605B}"/>
          </ac:spMkLst>
        </pc:spChg>
        <pc:spChg chg="mod">
          <ac:chgData name="Guest User" userId="" providerId="Windows Live" clId="Web-{ED7EE231-79E7-4454-8A5A-5CA7AD9AF507}" dt="2024-07-28T22:22:02.679" v="14" actId="20577"/>
          <ac:spMkLst>
            <pc:docMk/>
            <pc:sldMk cId="1978592136" sldId="300"/>
            <ac:spMk id="13" creationId="{0B851F5F-8C42-A808-6380-73798E4E0E05}"/>
          </ac:spMkLst>
        </pc:spChg>
        <pc:spChg chg="mod">
          <ac:chgData name="Guest User" userId="" providerId="Windows Live" clId="Web-{ED7EE231-79E7-4454-8A5A-5CA7AD9AF507}" dt="2024-07-28T22:23:26.570" v="81" actId="20577"/>
          <ac:spMkLst>
            <pc:docMk/>
            <pc:sldMk cId="1978592136" sldId="300"/>
            <ac:spMk id="14" creationId="{73851E26-C759-1F90-95A2-655533E5AAE2}"/>
          </ac:spMkLst>
        </pc:spChg>
      </pc:sldChg>
    </pc:docChg>
  </pc:docChgLst>
  <pc:docChgLst>
    <pc:chgData name="Afua Bruce" userId="d82986e4d792e593" providerId="Windows Live" clId="Web-{7078433C-E24A-441E-9DFE-F28C7F2AD9BD}"/>
    <pc:docChg chg="delSld modSld">
      <pc:chgData name="Afua Bruce" userId="d82986e4d792e593" providerId="Windows Live" clId="Web-{7078433C-E24A-441E-9DFE-F28C7F2AD9BD}" dt="2024-07-29T04:01:30.037" v="8"/>
      <pc:docMkLst>
        <pc:docMk/>
      </pc:docMkLst>
      <pc:sldChg chg="del modCm">
        <pc:chgData name="Afua Bruce" userId="d82986e4d792e593" providerId="Windows Live" clId="Web-{7078433C-E24A-441E-9DFE-F28C7F2AD9BD}" dt="2024-07-29T04:01:01.130" v="5"/>
        <pc:sldMkLst>
          <pc:docMk/>
          <pc:sldMk cId="4122937561" sldId="277"/>
        </pc:sldMkLst>
        <pc:extLst>
          <p:ext xmlns:p="http://schemas.openxmlformats.org/presentationml/2006/main" uri="{D6D511B9-2390-475A-947B-AFAB55BFBCF1}">
            <pc226:cmChg xmlns:pc226="http://schemas.microsoft.com/office/powerpoint/2022/06/main/command" chg="mod">
              <pc226:chgData name="Afua Bruce" userId="d82986e4d792e593" providerId="Windows Live" clId="Web-{7078433C-E24A-441E-9DFE-F28C7F2AD9BD}" dt="2024-07-29T03:59:17.221" v="4"/>
              <pc2:cmMkLst xmlns:pc2="http://schemas.microsoft.com/office/powerpoint/2019/9/main/command">
                <pc:docMk/>
                <pc:sldMk cId="4122937561" sldId="277"/>
                <pc2:cmMk id="{47094F4A-BF21-49DB-BC4E-ECC44976D3F1}"/>
              </pc2:cmMkLst>
            </pc226:cmChg>
          </p:ext>
        </pc:extLst>
      </pc:sldChg>
      <pc:sldChg chg="addSp delSp modSp del">
        <pc:chgData name="Afua Bruce" userId="d82986e4d792e593" providerId="Windows Live" clId="Web-{7078433C-E24A-441E-9DFE-F28C7F2AD9BD}" dt="2024-07-29T04:01:02.068" v="6"/>
        <pc:sldMkLst>
          <pc:docMk/>
          <pc:sldMk cId="3372416274" sldId="278"/>
        </pc:sldMkLst>
        <pc:spChg chg="del">
          <ac:chgData name="Afua Bruce" userId="d82986e4d792e593" providerId="Windows Live" clId="Web-{7078433C-E24A-441E-9DFE-F28C7F2AD9BD}" dt="2024-07-29T03:59:00.173" v="0"/>
          <ac:spMkLst>
            <pc:docMk/>
            <pc:sldMk cId="3372416274" sldId="278"/>
            <ac:spMk id="56" creationId="{B89C9CCF-E3CD-93D2-5778-230E23959F5E}"/>
          </ac:spMkLst>
        </pc:spChg>
        <pc:picChg chg="add mod">
          <ac:chgData name="Afua Bruce" userId="d82986e4d792e593" providerId="Windows Live" clId="Web-{7078433C-E24A-441E-9DFE-F28C7F2AD9BD}" dt="2024-07-29T03:59:08.877" v="3" actId="14100"/>
          <ac:picMkLst>
            <pc:docMk/>
            <pc:sldMk cId="3372416274" sldId="278"/>
            <ac:picMk id="4" creationId="{FDDF875F-515E-2162-6A11-7FB9DA9275CF}"/>
          </ac:picMkLst>
        </pc:picChg>
      </pc:sldChg>
      <pc:sldChg chg="modSp">
        <pc:chgData name="Afua Bruce" userId="d82986e4d792e593" providerId="Windows Live" clId="Web-{7078433C-E24A-441E-9DFE-F28C7F2AD9BD}" dt="2024-07-29T04:01:30.037" v="8"/>
        <pc:sldMkLst>
          <pc:docMk/>
          <pc:sldMk cId="3605687909" sldId="279"/>
        </pc:sldMkLst>
        <pc:graphicFrameChg chg="modGraphic">
          <ac:chgData name="Afua Bruce" userId="d82986e4d792e593" providerId="Windows Live" clId="Web-{7078433C-E24A-441E-9DFE-F28C7F2AD9BD}" dt="2024-07-29T04:01:30.037" v="8"/>
          <ac:graphicFrameMkLst>
            <pc:docMk/>
            <pc:sldMk cId="3605687909" sldId="279"/>
            <ac:graphicFrameMk id="24" creationId="{F95AB075-B579-A79E-E87C-15D09A538E67}"/>
          </ac:graphicFrameMkLst>
        </pc:graphicFrameChg>
      </pc:sldChg>
    </pc:docChg>
  </pc:docChgLst>
  <pc:docChgLst>
    <pc:chgData name="Afua Bruce" userId="de84e26953f32d0f" providerId="LiveId" clId="{0F2BD869-39C5-4CDC-839A-B4BD18E30520}"/>
    <pc:docChg chg="">
      <pc:chgData name="Afua Bruce" userId="de84e26953f32d0f" providerId="LiveId" clId="{0F2BD869-39C5-4CDC-839A-B4BD18E30520}" dt="2024-08-09T03:54:00.905" v="9"/>
      <pc:docMkLst>
        <pc:docMk/>
      </pc:docMkLst>
      <pc:sldChg chg="delCm">
        <pc:chgData name="Afua Bruce" userId="de84e26953f32d0f" providerId="LiveId" clId="{0F2BD869-39C5-4CDC-839A-B4BD18E30520}" dt="2024-08-09T03:53:18.615" v="3"/>
        <pc:sldMkLst>
          <pc:docMk/>
          <pc:sldMk cId="2737237026" sldId="276"/>
        </pc:sldMkLst>
        <pc:extLst>
          <p:ext xmlns:p="http://schemas.openxmlformats.org/presentationml/2006/main" uri="{D6D511B9-2390-475A-947B-AFAB55BFBCF1}">
            <pc226:cmChg xmlns:pc226="http://schemas.microsoft.com/office/powerpoint/2022/06/main/command" chg="del">
              <pc226:chgData name="Afua Bruce" userId="de84e26953f32d0f" providerId="LiveId" clId="{0F2BD869-39C5-4CDC-839A-B4BD18E30520}" dt="2024-08-09T03:53:18.615" v="3"/>
              <pc2:cmMkLst xmlns:pc2="http://schemas.microsoft.com/office/powerpoint/2019/9/main/command">
                <pc:docMk/>
                <pc:sldMk cId="2737237026" sldId="276"/>
                <pc2:cmMk id="{6548CAFF-ABE6-4CC7-BEEB-5F8FE40E5A91}"/>
              </pc2:cmMkLst>
            </pc226:cmChg>
          </p:ext>
        </pc:extLst>
      </pc:sldChg>
      <pc:sldChg chg="delCm">
        <pc:chgData name="Afua Bruce" userId="de84e26953f32d0f" providerId="LiveId" clId="{0F2BD869-39C5-4CDC-839A-B4BD18E30520}" dt="2024-08-09T03:53:22.172" v="4"/>
        <pc:sldMkLst>
          <pc:docMk/>
          <pc:sldMk cId="3605687909" sldId="279"/>
        </pc:sldMkLst>
        <pc:extLst>
          <p:ext xmlns:p="http://schemas.openxmlformats.org/presentationml/2006/main" uri="{D6D511B9-2390-475A-947B-AFAB55BFBCF1}">
            <pc226:cmChg xmlns:pc226="http://schemas.microsoft.com/office/powerpoint/2022/06/main/command" chg="del">
              <pc226:chgData name="Afua Bruce" userId="de84e26953f32d0f" providerId="LiveId" clId="{0F2BD869-39C5-4CDC-839A-B4BD18E30520}" dt="2024-08-09T03:53:22.172" v="4"/>
              <pc2:cmMkLst xmlns:pc2="http://schemas.microsoft.com/office/powerpoint/2019/9/main/command">
                <pc:docMk/>
                <pc:sldMk cId="3605687909" sldId="279"/>
                <pc2:cmMk id="{814F945C-54D9-4F55-832A-4227876C83BD}"/>
              </pc2:cmMkLst>
            </pc226:cmChg>
          </p:ext>
        </pc:extLst>
      </pc:sldChg>
      <pc:sldChg chg="delCm">
        <pc:chgData name="Afua Bruce" userId="de84e26953f32d0f" providerId="LiveId" clId="{0F2BD869-39C5-4CDC-839A-B4BD18E30520}" dt="2024-08-09T03:53:09.009" v="2"/>
        <pc:sldMkLst>
          <pc:docMk/>
          <pc:sldMk cId="390921996" sldId="282"/>
        </pc:sldMkLst>
        <pc:extLst>
          <p:ext xmlns:p="http://schemas.openxmlformats.org/presentationml/2006/main" uri="{D6D511B9-2390-475A-947B-AFAB55BFBCF1}">
            <pc226:cmChg xmlns:pc226="http://schemas.microsoft.com/office/powerpoint/2022/06/main/command" chg="del">
              <pc226:chgData name="Afua Bruce" userId="de84e26953f32d0f" providerId="LiveId" clId="{0F2BD869-39C5-4CDC-839A-B4BD18E30520}" dt="2024-08-09T03:53:09.009" v="2"/>
              <pc2:cmMkLst xmlns:pc2="http://schemas.microsoft.com/office/powerpoint/2019/9/main/command">
                <pc:docMk/>
                <pc:sldMk cId="390921996" sldId="282"/>
                <pc2:cmMk id="{E55D6236-F1EE-4786-A079-780E296B821D}"/>
              </pc2:cmMkLst>
            </pc226:cmChg>
          </p:ext>
        </pc:extLst>
      </pc:sldChg>
      <pc:sldChg chg="delCm">
        <pc:chgData name="Afua Bruce" userId="de84e26953f32d0f" providerId="LiveId" clId="{0F2BD869-39C5-4CDC-839A-B4BD18E30520}" dt="2024-08-09T03:53:33.796" v="5"/>
        <pc:sldMkLst>
          <pc:docMk/>
          <pc:sldMk cId="2897413795" sldId="285"/>
        </pc:sldMkLst>
        <pc:extLst>
          <p:ext xmlns:p="http://schemas.openxmlformats.org/presentationml/2006/main" uri="{D6D511B9-2390-475A-947B-AFAB55BFBCF1}">
            <pc226:cmChg xmlns:pc226="http://schemas.microsoft.com/office/powerpoint/2022/06/main/command" chg="del">
              <pc226:chgData name="Afua Bruce" userId="de84e26953f32d0f" providerId="LiveId" clId="{0F2BD869-39C5-4CDC-839A-B4BD18E30520}" dt="2024-08-09T03:53:33.796" v="5"/>
              <pc2:cmMkLst xmlns:pc2="http://schemas.microsoft.com/office/powerpoint/2019/9/main/command">
                <pc:docMk/>
                <pc:sldMk cId="2897413795" sldId="285"/>
                <pc2:cmMk id="{1D594855-135E-4965-88DA-F328830559E6}"/>
              </pc2:cmMkLst>
            </pc226:cmChg>
          </p:ext>
        </pc:extLst>
      </pc:sldChg>
      <pc:sldChg chg="delCm">
        <pc:chgData name="Afua Bruce" userId="de84e26953f32d0f" providerId="LiveId" clId="{0F2BD869-39C5-4CDC-839A-B4BD18E30520}" dt="2024-08-09T03:52:59.356" v="1"/>
        <pc:sldMkLst>
          <pc:docMk/>
          <pc:sldMk cId="779856475" sldId="290"/>
        </pc:sldMkLst>
        <pc:extLst>
          <p:ext xmlns:p="http://schemas.openxmlformats.org/presentationml/2006/main" uri="{D6D511B9-2390-475A-947B-AFAB55BFBCF1}">
            <pc226:cmChg xmlns:pc226="http://schemas.microsoft.com/office/powerpoint/2022/06/main/command" chg="del">
              <pc226:chgData name="Afua Bruce" userId="de84e26953f32d0f" providerId="LiveId" clId="{0F2BD869-39C5-4CDC-839A-B4BD18E30520}" dt="2024-08-09T03:52:59.356" v="1"/>
              <pc2:cmMkLst xmlns:pc2="http://schemas.microsoft.com/office/powerpoint/2019/9/main/command">
                <pc:docMk/>
                <pc:sldMk cId="779856475" sldId="290"/>
                <pc2:cmMk id="{42E3E179-D992-4B1B-8C03-3F1F192CF995}"/>
              </pc2:cmMkLst>
            </pc226:cmChg>
            <pc226:cmChg xmlns:pc226="http://schemas.microsoft.com/office/powerpoint/2022/06/main/command" chg="del">
              <pc226:chgData name="Afua Bruce" userId="de84e26953f32d0f" providerId="LiveId" clId="{0F2BD869-39C5-4CDC-839A-B4BD18E30520}" dt="2024-08-09T03:52:58.058" v="0"/>
              <pc2:cmMkLst xmlns:pc2="http://schemas.microsoft.com/office/powerpoint/2019/9/main/command">
                <pc:docMk/>
                <pc:sldMk cId="779856475" sldId="290"/>
                <pc2:cmMk id="{4CD573D9-4F0F-4685-A425-D0C2FE131CE4}"/>
              </pc2:cmMkLst>
            </pc226:cmChg>
          </p:ext>
        </pc:extLst>
      </pc:sldChg>
      <pc:sldChg chg="delCm">
        <pc:chgData name="Afua Bruce" userId="de84e26953f32d0f" providerId="LiveId" clId="{0F2BD869-39C5-4CDC-839A-B4BD18E30520}" dt="2024-08-09T03:53:43.699" v="6"/>
        <pc:sldMkLst>
          <pc:docMk/>
          <pc:sldMk cId="2754796979" sldId="291"/>
        </pc:sldMkLst>
        <pc:extLst>
          <p:ext xmlns:p="http://schemas.openxmlformats.org/presentationml/2006/main" uri="{D6D511B9-2390-475A-947B-AFAB55BFBCF1}">
            <pc226:cmChg xmlns:pc226="http://schemas.microsoft.com/office/powerpoint/2022/06/main/command" chg="del">
              <pc226:chgData name="Afua Bruce" userId="de84e26953f32d0f" providerId="LiveId" clId="{0F2BD869-39C5-4CDC-839A-B4BD18E30520}" dt="2024-08-09T03:53:43.699" v="6"/>
              <pc2:cmMkLst xmlns:pc2="http://schemas.microsoft.com/office/powerpoint/2019/9/main/command">
                <pc:docMk/>
                <pc:sldMk cId="2754796979" sldId="291"/>
                <pc2:cmMk id="{DF45FA68-C6E2-4FC6-B91D-43FD6C82B6CA}"/>
              </pc2:cmMkLst>
            </pc226:cmChg>
          </p:ext>
        </pc:extLst>
      </pc:sldChg>
      <pc:sldChg chg="delCm">
        <pc:chgData name="Afua Bruce" userId="de84e26953f32d0f" providerId="LiveId" clId="{0F2BD869-39C5-4CDC-839A-B4BD18E30520}" dt="2024-08-09T03:53:50.421" v="8"/>
        <pc:sldMkLst>
          <pc:docMk/>
          <pc:sldMk cId="729455167" sldId="292"/>
        </pc:sldMkLst>
        <pc:extLst>
          <p:ext xmlns:p="http://schemas.openxmlformats.org/presentationml/2006/main" uri="{D6D511B9-2390-475A-947B-AFAB55BFBCF1}">
            <pc226:cmChg xmlns:pc226="http://schemas.microsoft.com/office/powerpoint/2022/06/main/command" chg="del">
              <pc226:chgData name="Afua Bruce" userId="de84e26953f32d0f" providerId="LiveId" clId="{0F2BD869-39C5-4CDC-839A-B4BD18E30520}" dt="2024-08-09T03:53:49.732" v="7"/>
              <pc2:cmMkLst xmlns:pc2="http://schemas.microsoft.com/office/powerpoint/2019/9/main/command">
                <pc:docMk/>
                <pc:sldMk cId="729455167" sldId="292"/>
                <pc2:cmMk id="{BBE7FB3B-EC16-45E3-91B1-4FD1FE15BED2}"/>
              </pc2:cmMkLst>
            </pc226:cmChg>
            <pc226:cmChg xmlns:pc226="http://schemas.microsoft.com/office/powerpoint/2022/06/main/command" chg="del">
              <pc226:chgData name="Afua Bruce" userId="de84e26953f32d0f" providerId="LiveId" clId="{0F2BD869-39C5-4CDC-839A-B4BD18E30520}" dt="2024-08-09T03:53:50.421" v="8"/>
              <pc2:cmMkLst xmlns:pc2="http://schemas.microsoft.com/office/powerpoint/2019/9/main/command">
                <pc:docMk/>
                <pc:sldMk cId="729455167" sldId="292"/>
                <pc2:cmMk id="{E09368AB-F478-49D2-87A0-AE7DEE96F2C6}"/>
              </pc2:cmMkLst>
            </pc226:cmChg>
          </p:ext>
        </pc:extLst>
      </pc:sldChg>
      <pc:sldChg chg="delCm">
        <pc:chgData name="Afua Bruce" userId="de84e26953f32d0f" providerId="LiveId" clId="{0F2BD869-39C5-4CDC-839A-B4BD18E30520}" dt="2024-08-09T03:54:00.905" v="9"/>
        <pc:sldMkLst>
          <pc:docMk/>
          <pc:sldMk cId="4047425487" sldId="295"/>
        </pc:sldMkLst>
        <pc:extLst>
          <p:ext xmlns:p="http://schemas.openxmlformats.org/presentationml/2006/main" uri="{D6D511B9-2390-475A-947B-AFAB55BFBCF1}">
            <pc226:cmChg xmlns:pc226="http://schemas.microsoft.com/office/powerpoint/2022/06/main/command" chg="del">
              <pc226:chgData name="Afua Bruce" userId="de84e26953f32d0f" providerId="LiveId" clId="{0F2BD869-39C5-4CDC-839A-B4BD18E30520}" dt="2024-08-09T03:54:00.905" v="9"/>
              <pc2:cmMkLst xmlns:pc2="http://schemas.microsoft.com/office/powerpoint/2019/9/main/command">
                <pc:docMk/>
                <pc:sldMk cId="4047425487" sldId="295"/>
                <pc2:cmMk id="{8860BE53-4E7A-4FF5-8119-B2E657BD4579}"/>
              </pc2:cmMkLst>
            </pc226:cmChg>
          </p:ext>
        </pc:extLst>
      </pc:sldChg>
    </pc:docChg>
  </pc:docChgLst>
</pc:chgInfo>
</file>

<file path=ppt/comments/modernComment_111_9ED5105E.xml><?xml version="1.0" encoding="utf-8"?>
<p188:cmLst xmlns:a="http://schemas.openxmlformats.org/drawingml/2006/main" xmlns:r="http://schemas.openxmlformats.org/officeDocument/2006/relationships" xmlns:p188="http://schemas.microsoft.com/office/powerpoint/2018/8/main">
  <p188:cm id="{A6A550B7-DA47-4DC6-BCF8-CF04CFCB8AFA}" authorId="{049196DF-0527-B723-D4CC-91D9E1D5A4FD}" status="resolved" created="2024-07-19T08:30:28.297" complete="100000">
    <pc:sldMkLst xmlns:pc="http://schemas.microsoft.com/office/powerpoint/2013/main/command">
      <pc:docMk/>
      <pc:sldMk cId="2664763486" sldId="266"/>
    </pc:sldMkLst>
    <p188:replyLst>
      <p188:reply id="{FAD10971-C256-4766-8AC1-FFFFA782C365}" authorId="{48678FCA-17C7-4222-BEA1-8F12D1E003BD}" created="2024-07-23T21:46:57.361">
        <p188:txBody>
          <a:bodyPr/>
          <a:lstStyle/>
          <a:p>
            <a:r>
              <a:rPr lang="en-US"/>
              <a:t>Agreed. Love this.</a:t>
            </a:r>
          </a:p>
        </p188:txBody>
      </p188:reply>
    </p188:replyLst>
    <p188:txBody>
      <a:bodyPr/>
      <a:lstStyle/>
      <a:p>
        <a:r>
          <a:rPr lang="en-US"/>
          <a:t>Recommend including this slide in each module</a:t>
        </a:r>
      </a:p>
    </p188:txBody>
  </p188:cm>
</p188:cmLst>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B259B6-E628-4C86-9E9E-683D3DA82E7C}" type="doc">
      <dgm:prSet loTypeId="urn:microsoft.com/office/officeart/2008/layout/VerticalCurvedList" loCatId="list" qsTypeId="urn:microsoft.com/office/officeart/2005/8/quickstyle/simple1" qsCatId="simple" csTypeId="urn:microsoft.com/office/officeart/2005/8/colors/accent1_4" csCatId="accent1" phldr="1"/>
      <dgm:spPr/>
      <dgm:t>
        <a:bodyPr/>
        <a:lstStyle/>
        <a:p>
          <a:endParaRPr lang="en-US"/>
        </a:p>
      </dgm:t>
    </dgm:pt>
    <dgm:pt modelId="{C8F7C419-639E-425A-B4D4-2DF9C8C7C7DD}">
      <dgm:prSet phldrT="[Text]" phldr="0"/>
      <dgm:spPr/>
      <dgm:t>
        <a:bodyPr/>
        <a:lstStyle/>
        <a:p>
          <a:pPr rtl="0">
            <a:buClr>
              <a:srgbClr val="000000"/>
            </a:buClr>
            <a:buSzPts val="3200"/>
            <a:buChar char="•"/>
          </a:pPr>
          <a:r>
            <a:rPr lang="en-US">
              <a:solidFill>
                <a:schemeClr val="bg1"/>
              </a:solidFill>
              <a:latin typeface="Arial"/>
            </a:rPr>
            <a:t> Establish a framework to help your nonprofit decide on AI</a:t>
          </a:r>
          <a:endParaRPr lang="en-US">
            <a:solidFill>
              <a:schemeClr val="bg1"/>
            </a:solidFill>
          </a:endParaRPr>
        </a:p>
      </dgm:t>
    </dgm:pt>
    <dgm:pt modelId="{C1FDE917-CFFD-463F-B5FE-340EFA997EF9}" type="parTrans" cxnId="{58770943-2432-42BE-B459-ABD566C2B8EC}">
      <dgm:prSet/>
      <dgm:spPr/>
      <dgm:t>
        <a:bodyPr/>
        <a:lstStyle/>
        <a:p>
          <a:endParaRPr lang="en-US"/>
        </a:p>
      </dgm:t>
    </dgm:pt>
    <dgm:pt modelId="{CBF5F2C2-A508-4CEE-BCA6-91189CD60AF7}" type="sibTrans" cxnId="{58770943-2432-42BE-B459-ABD566C2B8EC}">
      <dgm:prSet/>
      <dgm:spPr/>
      <dgm:t>
        <a:bodyPr/>
        <a:lstStyle/>
        <a:p>
          <a:endParaRPr lang="en-US"/>
        </a:p>
      </dgm:t>
    </dgm:pt>
    <dgm:pt modelId="{B34C1106-CAB2-4F3E-9C66-45C7384D0BE4}">
      <dgm:prSet phldrT="[Text]" phldr="0"/>
      <dgm:spPr>
        <a:solidFill>
          <a:srgbClr val="29A89B"/>
        </a:solidFill>
      </dgm:spPr>
      <dgm:t>
        <a:bodyPr/>
        <a:lstStyle/>
        <a:p>
          <a:pPr rtl="0">
            <a:buClr>
              <a:srgbClr val="000000"/>
            </a:buClr>
            <a:buSzPts val="3200"/>
            <a:buChar char="•"/>
          </a:pPr>
          <a:r>
            <a:rPr lang="en-US">
              <a:solidFill>
                <a:schemeClr val="bg1"/>
              </a:solidFill>
              <a:latin typeface="Arial"/>
            </a:rPr>
            <a:t> Discover examples of how nonprofits use AI today </a:t>
          </a:r>
        </a:p>
      </dgm:t>
    </dgm:pt>
    <dgm:pt modelId="{B9DD3BF3-2120-4EA2-93CE-6445A7151891}" type="parTrans" cxnId="{42679A73-B4AE-422C-910A-CFC8ECAC17EC}">
      <dgm:prSet/>
      <dgm:spPr/>
      <dgm:t>
        <a:bodyPr/>
        <a:lstStyle/>
        <a:p>
          <a:endParaRPr lang="en-US"/>
        </a:p>
      </dgm:t>
    </dgm:pt>
    <dgm:pt modelId="{01E5CDF8-3395-4B0C-8AF8-808098ADF86B}" type="sibTrans" cxnId="{42679A73-B4AE-422C-910A-CFC8ECAC17EC}">
      <dgm:prSet/>
      <dgm:spPr/>
      <dgm:t>
        <a:bodyPr/>
        <a:lstStyle/>
        <a:p>
          <a:endParaRPr lang="en-US"/>
        </a:p>
      </dgm:t>
    </dgm:pt>
    <dgm:pt modelId="{3CEF4E8E-6E05-4D38-9EC6-F64D43A87E34}">
      <dgm:prSet phldrT="[Text]" phldr="0"/>
      <dgm:spPr>
        <a:solidFill>
          <a:srgbClr val="29A89B"/>
        </a:solidFill>
      </dgm:spPr>
      <dgm:t>
        <a:bodyPr/>
        <a:lstStyle/>
        <a:p>
          <a:pPr rtl="0">
            <a:buClr>
              <a:srgbClr val="000000"/>
            </a:buClr>
            <a:buSzPts val="3200"/>
            <a:buChar char="•"/>
          </a:pPr>
          <a:r>
            <a:rPr lang="en-US">
              <a:solidFill>
                <a:schemeClr val="bg1"/>
              </a:solidFill>
              <a:latin typeface="Arial"/>
            </a:rPr>
            <a:t> Learn about key tools you can use for use cases at nonprofits</a:t>
          </a:r>
          <a:endParaRPr lang="en-US">
            <a:solidFill>
              <a:schemeClr val="bg1"/>
            </a:solidFill>
          </a:endParaRPr>
        </a:p>
      </dgm:t>
    </dgm:pt>
    <dgm:pt modelId="{E535D270-F865-4901-A24E-580EF20833A3}" type="parTrans" cxnId="{4E3583B5-4F02-4608-A2B6-092C848DDD37}">
      <dgm:prSet/>
      <dgm:spPr/>
      <dgm:t>
        <a:bodyPr/>
        <a:lstStyle/>
        <a:p>
          <a:endParaRPr lang="en-US"/>
        </a:p>
      </dgm:t>
    </dgm:pt>
    <dgm:pt modelId="{DB9DEE1D-40A6-4A38-A788-EA493ADCD995}" type="sibTrans" cxnId="{4E3583B5-4F02-4608-A2B6-092C848DDD37}">
      <dgm:prSet/>
      <dgm:spPr/>
      <dgm:t>
        <a:bodyPr/>
        <a:lstStyle/>
        <a:p>
          <a:endParaRPr lang="en-US"/>
        </a:p>
      </dgm:t>
    </dgm:pt>
    <dgm:pt modelId="{19194522-346D-4C8B-A389-DD2715E35482}" type="pres">
      <dgm:prSet presAssocID="{23B259B6-E628-4C86-9E9E-683D3DA82E7C}" presName="Name0" presStyleCnt="0">
        <dgm:presLayoutVars>
          <dgm:chMax val="7"/>
          <dgm:chPref val="7"/>
          <dgm:dir/>
        </dgm:presLayoutVars>
      </dgm:prSet>
      <dgm:spPr/>
    </dgm:pt>
    <dgm:pt modelId="{FED8D28D-0F89-4CF2-9730-61D1BE25CB13}" type="pres">
      <dgm:prSet presAssocID="{23B259B6-E628-4C86-9E9E-683D3DA82E7C}" presName="Name1" presStyleCnt="0"/>
      <dgm:spPr/>
    </dgm:pt>
    <dgm:pt modelId="{25FFC2C0-36F9-4F31-A9EC-B7A79DBC9DD0}" type="pres">
      <dgm:prSet presAssocID="{23B259B6-E628-4C86-9E9E-683D3DA82E7C}" presName="cycle" presStyleCnt="0"/>
      <dgm:spPr/>
    </dgm:pt>
    <dgm:pt modelId="{5ED73DD2-BC8D-48FA-B074-98A497E5F14A}" type="pres">
      <dgm:prSet presAssocID="{23B259B6-E628-4C86-9E9E-683D3DA82E7C}" presName="srcNode" presStyleLbl="node1" presStyleIdx="0" presStyleCnt="3"/>
      <dgm:spPr/>
    </dgm:pt>
    <dgm:pt modelId="{DFD4A9A3-6F14-4C32-BB90-E4A2A5837F95}" type="pres">
      <dgm:prSet presAssocID="{23B259B6-E628-4C86-9E9E-683D3DA82E7C}" presName="conn" presStyleLbl="parChTrans1D2" presStyleIdx="0" presStyleCnt="1"/>
      <dgm:spPr/>
    </dgm:pt>
    <dgm:pt modelId="{0704D482-1BDA-4949-B102-593DBD03C2FE}" type="pres">
      <dgm:prSet presAssocID="{23B259B6-E628-4C86-9E9E-683D3DA82E7C}" presName="extraNode" presStyleLbl="node1" presStyleIdx="0" presStyleCnt="3"/>
      <dgm:spPr/>
    </dgm:pt>
    <dgm:pt modelId="{756397A5-3011-408D-8416-F52C9E0C7955}" type="pres">
      <dgm:prSet presAssocID="{23B259B6-E628-4C86-9E9E-683D3DA82E7C}" presName="dstNode" presStyleLbl="node1" presStyleIdx="0" presStyleCnt="3"/>
      <dgm:spPr/>
    </dgm:pt>
    <dgm:pt modelId="{9F0BCF88-4196-4749-B02D-D24ED0E06815}" type="pres">
      <dgm:prSet presAssocID="{C8F7C419-639E-425A-B4D4-2DF9C8C7C7DD}" presName="text_1" presStyleLbl="node1" presStyleIdx="0" presStyleCnt="3">
        <dgm:presLayoutVars>
          <dgm:bulletEnabled val="1"/>
        </dgm:presLayoutVars>
      </dgm:prSet>
      <dgm:spPr/>
    </dgm:pt>
    <dgm:pt modelId="{1DDEC755-0F0C-4785-9D0C-48D3398C80F7}" type="pres">
      <dgm:prSet presAssocID="{C8F7C419-639E-425A-B4D4-2DF9C8C7C7DD}" presName="accent_1" presStyleCnt="0"/>
      <dgm:spPr/>
    </dgm:pt>
    <dgm:pt modelId="{F100C6EC-5C21-433D-811E-FADADF85E6E5}" type="pres">
      <dgm:prSet presAssocID="{C8F7C419-639E-425A-B4D4-2DF9C8C7C7DD}" presName="accentRepeatNode" presStyleLbl="solidFgAcc1" presStyleIdx="0" presStyleCnt="3"/>
      <dgm:spPr/>
    </dgm:pt>
    <dgm:pt modelId="{D9725556-70FB-4C70-BFDB-9C320DECE0CB}" type="pres">
      <dgm:prSet presAssocID="{B34C1106-CAB2-4F3E-9C66-45C7384D0BE4}" presName="text_2" presStyleLbl="node1" presStyleIdx="1" presStyleCnt="3">
        <dgm:presLayoutVars>
          <dgm:bulletEnabled val="1"/>
        </dgm:presLayoutVars>
      </dgm:prSet>
      <dgm:spPr/>
    </dgm:pt>
    <dgm:pt modelId="{CA8F5F47-41B3-4E0A-97B3-962CB3177A7E}" type="pres">
      <dgm:prSet presAssocID="{B34C1106-CAB2-4F3E-9C66-45C7384D0BE4}" presName="accent_2" presStyleCnt="0"/>
      <dgm:spPr/>
    </dgm:pt>
    <dgm:pt modelId="{92CF11A1-BBA3-4540-9516-AF0661C3E5E0}" type="pres">
      <dgm:prSet presAssocID="{B34C1106-CAB2-4F3E-9C66-45C7384D0BE4}" presName="accentRepeatNode" presStyleLbl="solidFgAcc1" presStyleIdx="1" presStyleCnt="3"/>
      <dgm:spPr/>
    </dgm:pt>
    <dgm:pt modelId="{F880C34A-66AD-44A6-8015-0227129788D8}" type="pres">
      <dgm:prSet presAssocID="{3CEF4E8E-6E05-4D38-9EC6-F64D43A87E34}" presName="text_3" presStyleLbl="node1" presStyleIdx="2" presStyleCnt="3">
        <dgm:presLayoutVars>
          <dgm:bulletEnabled val="1"/>
        </dgm:presLayoutVars>
      </dgm:prSet>
      <dgm:spPr/>
    </dgm:pt>
    <dgm:pt modelId="{5A8473E7-45BE-44D1-AED5-EA5E9F3B329A}" type="pres">
      <dgm:prSet presAssocID="{3CEF4E8E-6E05-4D38-9EC6-F64D43A87E34}" presName="accent_3" presStyleCnt="0"/>
      <dgm:spPr/>
    </dgm:pt>
    <dgm:pt modelId="{62E0C681-B9C1-49DE-81B1-27D56A0ABFD8}" type="pres">
      <dgm:prSet presAssocID="{3CEF4E8E-6E05-4D38-9EC6-F64D43A87E34}" presName="accentRepeatNode" presStyleLbl="solidFgAcc1" presStyleIdx="2" presStyleCnt="3"/>
      <dgm:spPr/>
    </dgm:pt>
  </dgm:ptLst>
  <dgm:cxnLst>
    <dgm:cxn modelId="{09C94605-4027-453E-A5FE-092F06D6472E}" type="presOf" srcId="{3CEF4E8E-6E05-4D38-9EC6-F64D43A87E34}" destId="{F880C34A-66AD-44A6-8015-0227129788D8}" srcOrd="0" destOrd="0" presId="urn:microsoft.com/office/officeart/2008/layout/VerticalCurvedList"/>
    <dgm:cxn modelId="{E0F6B00E-4B68-4570-8C45-1F266D028A12}" type="presOf" srcId="{C8F7C419-639E-425A-B4D4-2DF9C8C7C7DD}" destId="{9F0BCF88-4196-4749-B02D-D24ED0E06815}" srcOrd="0" destOrd="0" presId="urn:microsoft.com/office/officeart/2008/layout/VerticalCurvedList"/>
    <dgm:cxn modelId="{58770943-2432-42BE-B459-ABD566C2B8EC}" srcId="{23B259B6-E628-4C86-9E9E-683D3DA82E7C}" destId="{C8F7C419-639E-425A-B4D4-2DF9C8C7C7DD}" srcOrd="0" destOrd="0" parTransId="{C1FDE917-CFFD-463F-B5FE-340EFA997EF9}" sibTransId="{CBF5F2C2-A508-4CEE-BCA6-91189CD60AF7}"/>
    <dgm:cxn modelId="{753AB149-7BC9-46E5-A6F9-0EB02BA697CD}" type="presOf" srcId="{CBF5F2C2-A508-4CEE-BCA6-91189CD60AF7}" destId="{DFD4A9A3-6F14-4C32-BB90-E4A2A5837F95}" srcOrd="0" destOrd="0" presId="urn:microsoft.com/office/officeart/2008/layout/VerticalCurvedList"/>
    <dgm:cxn modelId="{42679A73-B4AE-422C-910A-CFC8ECAC17EC}" srcId="{23B259B6-E628-4C86-9E9E-683D3DA82E7C}" destId="{B34C1106-CAB2-4F3E-9C66-45C7384D0BE4}" srcOrd="1" destOrd="0" parTransId="{B9DD3BF3-2120-4EA2-93CE-6445A7151891}" sibTransId="{01E5CDF8-3395-4B0C-8AF8-808098ADF86B}"/>
    <dgm:cxn modelId="{252DE484-C8F4-4E87-A535-718875B27057}" type="presOf" srcId="{B34C1106-CAB2-4F3E-9C66-45C7384D0BE4}" destId="{D9725556-70FB-4C70-BFDB-9C320DECE0CB}" srcOrd="0" destOrd="0" presId="urn:microsoft.com/office/officeart/2008/layout/VerticalCurvedList"/>
    <dgm:cxn modelId="{91A673A1-2C43-4BA0-8393-D0A5DD34BB47}" type="presOf" srcId="{23B259B6-E628-4C86-9E9E-683D3DA82E7C}" destId="{19194522-346D-4C8B-A389-DD2715E35482}" srcOrd="0" destOrd="0" presId="urn:microsoft.com/office/officeart/2008/layout/VerticalCurvedList"/>
    <dgm:cxn modelId="{4E3583B5-4F02-4608-A2B6-092C848DDD37}" srcId="{23B259B6-E628-4C86-9E9E-683D3DA82E7C}" destId="{3CEF4E8E-6E05-4D38-9EC6-F64D43A87E34}" srcOrd="2" destOrd="0" parTransId="{E535D270-F865-4901-A24E-580EF20833A3}" sibTransId="{DB9DEE1D-40A6-4A38-A788-EA493ADCD995}"/>
    <dgm:cxn modelId="{E4D887B6-9D54-4F93-9196-3120D67671E2}" type="presParOf" srcId="{19194522-346D-4C8B-A389-DD2715E35482}" destId="{FED8D28D-0F89-4CF2-9730-61D1BE25CB13}" srcOrd="0" destOrd="0" presId="urn:microsoft.com/office/officeart/2008/layout/VerticalCurvedList"/>
    <dgm:cxn modelId="{652E9AC6-8C65-4DC6-A19D-BB8ED93F36DA}" type="presParOf" srcId="{FED8D28D-0F89-4CF2-9730-61D1BE25CB13}" destId="{25FFC2C0-36F9-4F31-A9EC-B7A79DBC9DD0}" srcOrd="0" destOrd="0" presId="urn:microsoft.com/office/officeart/2008/layout/VerticalCurvedList"/>
    <dgm:cxn modelId="{57A0CB3A-B9C9-4414-B9EF-BAD4ED90D89F}" type="presParOf" srcId="{25FFC2C0-36F9-4F31-A9EC-B7A79DBC9DD0}" destId="{5ED73DD2-BC8D-48FA-B074-98A497E5F14A}" srcOrd="0" destOrd="0" presId="urn:microsoft.com/office/officeart/2008/layout/VerticalCurvedList"/>
    <dgm:cxn modelId="{70AB387C-8B0C-4FB1-858D-7DDABAB20C3F}" type="presParOf" srcId="{25FFC2C0-36F9-4F31-A9EC-B7A79DBC9DD0}" destId="{DFD4A9A3-6F14-4C32-BB90-E4A2A5837F95}" srcOrd="1" destOrd="0" presId="urn:microsoft.com/office/officeart/2008/layout/VerticalCurvedList"/>
    <dgm:cxn modelId="{3BCB6A16-5FE2-4F6E-A721-53751372C364}" type="presParOf" srcId="{25FFC2C0-36F9-4F31-A9EC-B7A79DBC9DD0}" destId="{0704D482-1BDA-4949-B102-593DBD03C2FE}" srcOrd="2" destOrd="0" presId="urn:microsoft.com/office/officeart/2008/layout/VerticalCurvedList"/>
    <dgm:cxn modelId="{8604A2A4-4F86-4A9A-BD86-C795B5F66714}" type="presParOf" srcId="{25FFC2C0-36F9-4F31-A9EC-B7A79DBC9DD0}" destId="{756397A5-3011-408D-8416-F52C9E0C7955}" srcOrd="3" destOrd="0" presId="urn:microsoft.com/office/officeart/2008/layout/VerticalCurvedList"/>
    <dgm:cxn modelId="{E210ABA3-BD3E-46AD-95D9-DE501F5F606D}" type="presParOf" srcId="{FED8D28D-0F89-4CF2-9730-61D1BE25CB13}" destId="{9F0BCF88-4196-4749-B02D-D24ED0E06815}" srcOrd="1" destOrd="0" presId="urn:microsoft.com/office/officeart/2008/layout/VerticalCurvedList"/>
    <dgm:cxn modelId="{0E69F12D-9C8A-4770-8A4C-2359ECF41C99}" type="presParOf" srcId="{FED8D28D-0F89-4CF2-9730-61D1BE25CB13}" destId="{1DDEC755-0F0C-4785-9D0C-48D3398C80F7}" srcOrd="2" destOrd="0" presId="urn:microsoft.com/office/officeart/2008/layout/VerticalCurvedList"/>
    <dgm:cxn modelId="{5DC6C047-2B0C-42D7-9C36-61BAF3316B62}" type="presParOf" srcId="{1DDEC755-0F0C-4785-9D0C-48D3398C80F7}" destId="{F100C6EC-5C21-433D-811E-FADADF85E6E5}" srcOrd="0" destOrd="0" presId="urn:microsoft.com/office/officeart/2008/layout/VerticalCurvedList"/>
    <dgm:cxn modelId="{0F032F76-F686-4E92-A72A-4331CEE51CC8}" type="presParOf" srcId="{FED8D28D-0F89-4CF2-9730-61D1BE25CB13}" destId="{D9725556-70FB-4C70-BFDB-9C320DECE0CB}" srcOrd="3" destOrd="0" presId="urn:microsoft.com/office/officeart/2008/layout/VerticalCurvedList"/>
    <dgm:cxn modelId="{1F031727-4347-4897-A996-580592DFC3E8}" type="presParOf" srcId="{FED8D28D-0F89-4CF2-9730-61D1BE25CB13}" destId="{CA8F5F47-41B3-4E0A-97B3-962CB3177A7E}" srcOrd="4" destOrd="0" presId="urn:microsoft.com/office/officeart/2008/layout/VerticalCurvedList"/>
    <dgm:cxn modelId="{E791F5F1-3E57-4DB2-B97A-429B4411DDD6}" type="presParOf" srcId="{CA8F5F47-41B3-4E0A-97B3-962CB3177A7E}" destId="{92CF11A1-BBA3-4540-9516-AF0661C3E5E0}" srcOrd="0" destOrd="0" presId="urn:microsoft.com/office/officeart/2008/layout/VerticalCurvedList"/>
    <dgm:cxn modelId="{D8E2F97C-85CE-41AB-BE8C-4AB2E6616275}" type="presParOf" srcId="{FED8D28D-0F89-4CF2-9730-61D1BE25CB13}" destId="{F880C34A-66AD-44A6-8015-0227129788D8}" srcOrd="5" destOrd="0" presId="urn:microsoft.com/office/officeart/2008/layout/VerticalCurvedList"/>
    <dgm:cxn modelId="{A32B9872-035F-44DB-8D7D-F97334F2BED4}" type="presParOf" srcId="{FED8D28D-0F89-4CF2-9730-61D1BE25CB13}" destId="{5A8473E7-45BE-44D1-AED5-EA5E9F3B329A}" srcOrd="6" destOrd="0" presId="urn:microsoft.com/office/officeart/2008/layout/VerticalCurvedList"/>
    <dgm:cxn modelId="{369329BB-A972-4DEC-AD08-5874CDD2AFD5}" type="presParOf" srcId="{5A8473E7-45BE-44D1-AED5-EA5E9F3B329A}" destId="{62E0C681-B9C1-49DE-81B1-27D56A0ABFD8}"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D4A9A3-6F14-4C32-BB90-E4A2A5837F95}">
      <dsp:nvSpPr>
        <dsp:cNvPr id="0" name=""/>
        <dsp:cNvSpPr/>
      </dsp:nvSpPr>
      <dsp:spPr>
        <a:xfrm>
          <a:off x="-6976207" y="-1067018"/>
          <a:ext cx="8306236" cy="8306236"/>
        </a:xfrm>
        <a:prstGeom prst="blockArc">
          <a:avLst>
            <a:gd name="adj1" fmla="val 18900000"/>
            <a:gd name="adj2" fmla="val 2700000"/>
            <a:gd name="adj3" fmla="val 260"/>
          </a:avLst>
        </a:pr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0BCF88-4196-4749-B02D-D24ED0E06815}">
      <dsp:nvSpPr>
        <dsp:cNvPr id="0" name=""/>
        <dsp:cNvSpPr/>
      </dsp:nvSpPr>
      <dsp:spPr>
        <a:xfrm>
          <a:off x="856701" y="617220"/>
          <a:ext cx="11250122" cy="1234440"/>
        </a:xfrm>
        <a:prstGeom prst="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79837" tIns="99060" rIns="99060" bIns="99060" numCol="1" spcCol="1270" anchor="ctr" anchorCtr="0">
          <a:noAutofit/>
        </a:bodyPr>
        <a:lstStyle/>
        <a:p>
          <a:pPr marL="0" lvl="0" indent="0" algn="l" defTabSz="1733550" rtl="0">
            <a:lnSpc>
              <a:spcPct val="90000"/>
            </a:lnSpc>
            <a:spcBef>
              <a:spcPct val="0"/>
            </a:spcBef>
            <a:spcAft>
              <a:spcPct val="35000"/>
            </a:spcAft>
            <a:buClr>
              <a:srgbClr val="000000"/>
            </a:buClr>
            <a:buSzPts val="3200"/>
            <a:buNone/>
          </a:pPr>
          <a:r>
            <a:rPr lang="en-US" sz="3900" kern="1200">
              <a:solidFill>
                <a:schemeClr val="bg1"/>
              </a:solidFill>
              <a:latin typeface="Arial"/>
            </a:rPr>
            <a:t> Establish a framework to help your nonprofit decide on AI</a:t>
          </a:r>
          <a:endParaRPr lang="en-US" sz="3900" kern="1200">
            <a:solidFill>
              <a:schemeClr val="bg1"/>
            </a:solidFill>
          </a:endParaRPr>
        </a:p>
      </dsp:txBody>
      <dsp:txXfrm>
        <a:off x="856701" y="617220"/>
        <a:ext cx="11250122" cy="1234440"/>
      </dsp:txXfrm>
    </dsp:sp>
    <dsp:sp modelId="{F100C6EC-5C21-433D-811E-FADADF85E6E5}">
      <dsp:nvSpPr>
        <dsp:cNvPr id="0" name=""/>
        <dsp:cNvSpPr/>
      </dsp:nvSpPr>
      <dsp:spPr>
        <a:xfrm>
          <a:off x="85176" y="462915"/>
          <a:ext cx="1543049" cy="1543049"/>
        </a:xfrm>
        <a:prstGeom prst="ellipse">
          <a:avLst/>
        </a:prstGeom>
        <a:solidFill>
          <a:schemeClr val="lt1">
            <a:hueOff val="0"/>
            <a:satOff val="0"/>
            <a:lumOff val="0"/>
            <a:alphaOff val="0"/>
          </a:schemeClr>
        </a:solidFill>
        <a:ln w="25400" cap="flat" cmpd="sng"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725556-70FB-4C70-BFDB-9C320DECE0CB}">
      <dsp:nvSpPr>
        <dsp:cNvPr id="0" name=""/>
        <dsp:cNvSpPr/>
      </dsp:nvSpPr>
      <dsp:spPr>
        <a:xfrm>
          <a:off x="1305420" y="2468880"/>
          <a:ext cx="10801403" cy="1234440"/>
        </a:xfrm>
        <a:prstGeom prst="rect">
          <a:avLst/>
        </a:prstGeom>
        <a:solidFill>
          <a:srgbClr val="29A8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79837" tIns="99060" rIns="99060" bIns="99060" numCol="1" spcCol="1270" anchor="ctr" anchorCtr="0">
          <a:noAutofit/>
        </a:bodyPr>
        <a:lstStyle/>
        <a:p>
          <a:pPr marL="0" lvl="0" indent="0" algn="l" defTabSz="1733550" rtl="0">
            <a:lnSpc>
              <a:spcPct val="90000"/>
            </a:lnSpc>
            <a:spcBef>
              <a:spcPct val="0"/>
            </a:spcBef>
            <a:spcAft>
              <a:spcPct val="35000"/>
            </a:spcAft>
            <a:buClr>
              <a:srgbClr val="000000"/>
            </a:buClr>
            <a:buSzPts val="3200"/>
            <a:buNone/>
          </a:pPr>
          <a:r>
            <a:rPr lang="en-US" sz="3900" kern="1200">
              <a:solidFill>
                <a:schemeClr val="bg1"/>
              </a:solidFill>
              <a:latin typeface="Arial"/>
            </a:rPr>
            <a:t> Discover examples of how nonprofits use AI today </a:t>
          </a:r>
        </a:p>
      </dsp:txBody>
      <dsp:txXfrm>
        <a:off x="1305420" y="2468880"/>
        <a:ext cx="10801403" cy="1234440"/>
      </dsp:txXfrm>
    </dsp:sp>
    <dsp:sp modelId="{92CF11A1-BBA3-4540-9516-AF0661C3E5E0}">
      <dsp:nvSpPr>
        <dsp:cNvPr id="0" name=""/>
        <dsp:cNvSpPr/>
      </dsp:nvSpPr>
      <dsp:spPr>
        <a:xfrm>
          <a:off x="533895" y="2314574"/>
          <a:ext cx="1543049" cy="1543049"/>
        </a:xfrm>
        <a:prstGeom prst="ellipse">
          <a:avLst/>
        </a:prstGeom>
        <a:solidFill>
          <a:schemeClr val="lt1">
            <a:hueOff val="0"/>
            <a:satOff val="0"/>
            <a:lumOff val="0"/>
            <a:alphaOff val="0"/>
          </a:schemeClr>
        </a:solidFill>
        <a:ln w="25400" cap="flat" cmpd="sng" algn="ctr">
          <a:solidFill>
            <a:schemeClr val="accent1">
              <a:shade val="50000"/>
              <a:hueOff val="507423"/>
              <a:satOff val="0"/>
              <a:lumOff val="32202"/>
              <a:alphaOff val="0"/>
            </a:schemeClr>
          </a:solidFill>
          <a:prstDash val="solid"/>
        </a:ln>
        <a:effectLst/>
      </dsp:spPr>
      <dsp:style>
        <a:lnRef idx="2">
          <a:scrgbClr r="0" g="0" b="0"/>
        </a:lnRef>
        <a:fillRef idx="1">
          <a:scrgbClr r="0" g="0" b="0"/>
        </a:fillRef>
        <a:effectRef idx="0">
          <a:scrgbClr r="0" g="0" b="0"/>
        </a:effectRef>
        <a:fontRef idx="minor"/>
      </dsp:style>
    </dsp:sp>
    <dsp:sp modelId="{F880C34A-66AD-44A6-8015-0227129788D8}">
      <dsp:nvSpPr>
        <dsp:cNvPr id="0" name=""/>
        <dsp:cNvSpPr/>
      </dsp:nvSpPr>
      <dsp:spPr>
        <a:xfrm>
          <a:off x="856701" y="4320540"/>
          <a:ext cx="11250122" cy="1234440"/>
        </a:xfrm>
        <a:prstGeom prst="rect">
          <a:avLst/>
        </a:prstGeom>
        <a:solidFill>
          <a:srgbClr val="29A89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79837" tIns="99060" rIns="99060" bIns="99060" numCol="1" spcCol="1270" anchor="ctr" anchorCtr="0">
          <a:noAutofit/>
        </a:bodyPr>
        <a:lstStyle/>
        <a:p>
          <a:pPr marL="0" lvl="0" indent="0" algn="l" defTabSz="1733550" rtl="0">
            <a:lnSpc>
              <a:spcPct val="90000"/>
            </a:lnSpc>
            <a:spcBef>
              <a:spcPct val="0"/>
            </a:spcBef>
            <a:spcAft>
              <a:spcPct val="35000"/>
            </a:spcAft>
            <a:buClr>
              <a:srgbClr val="000000"/>
            </a:buClr>
            <a:buSzPts val="3200"/>
            <a:buNone/>
          </a:pPr>
          <a:r>
            <a:rPr lang="en-US" sz="3900" kern="1200">
              <a:solidFill>
                <a:schemeClr val="bg1"/>
              </a:solidFill>
              <a:latin typeface="Arial"/>
            </a:rPr>
            <a:t> Learn about key tools you can use for use cases at nonprofits</a:t>
          </a:r>
          <a:endParaRPr lang="en-US" sz="3900" kern="1200">
            <a:solidFill>
              <a:schemeClr val="bg1"/>
            </a:solidFill>
          </a:endParaRPr>
        </a:p>
      </dsp:txBody>
      <dsp:txXfrm>
        <a:off x="856701" y="4320540"/>
        <a:ext cx="11250122" cy="1234440"/>
      </dsp:txXfrm>
    </dsp:sp>
    <dsp:sp modelId="{62E0C681-B9C1-49DE-81B1-27D56A0ABFD8}">
      <dsp:nvSpPr>
        <dsp:cNvPr id="0" name=""/>
        <dsp:cNvSpPr/>
      </dsp:nvSpPr>
      <dsp:spPr>
        <a:xfrm>
          <a:off x="85176" y="4166235"/>
          <a:ext cx="1543049" cy="1543049"/>
        </a:xfrm>
        <a:prstGeom prst="ellipse">
          <a:avLst/>
        </a:prstGeom>
        <a:solidFill>
          <a:schemeClr val="lt1">
            <a:hueOff val="0"/>
            <a:satOff val="0"/>
            <a:lumOff val="0"/>
            <a:alphaOff val="0"/>
          </a:schemeClr>
        </a:solidFill>
        <a:ln w="25400" cap="flat" cmpd="sng" algn="ctr">
          <a:solidFill>
            <a:schemeClr val="accent1">
              <a:shade val="50000"/>
              <a:hueOff val="507423"/>
              <a:satOff val="0"/>
              <a:lumOff val="32202"/>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E982BD-D607-406E-9CDF-0142D71576C0}" type="datetimeFigureOut">
              <a:rPr lang="en-US" smtClean="0"/>
              <a:t>8/8/2024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280D14-73BE-41A1-BF8F-30A22430B056}" type="slidenum">
              <a:rPr lang="en-US" smtClean="0"/>
              <a:t>‹#›</a:t>
            </a:fld>
            <a:endParaRPr lang="en-US"/>
          </a:p>
        </p:txBody>
      </p:sp>
    </p:spTree>
    <p:extLst>
      <p:ext uri="{BB962C8B-B14F-4D97-AF65-F5344CB8AC3E}">
        <p14:creationId xmlns:p14="http://schemas.microsoft.com/office/powerpoint/2010/main" val="3801840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0" name="Google Shape;15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mp; Subtitle" type="title">
  <p:cSld name="Title &amp; Subtitle">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1333500" y="1724025"/>
            <a:ext cx="15621000" cy="348615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r>
              <a:rPr lang="en-US"/>
              <a:t>Click to edit Master title style</a:t>
            </a:r>
            <a:endParaRPr/>
          </a:p>
        </p:txBody>
      </p:sp>
      <p:sp>
        <p:nvSpPr>
          <p:cNvPr id="11" name="Google Shape;11;p12"/>
          <p:cNvSpPr txBox="1">
            <a:spLocks noGrp="1"/>
          </p:cNvSpPr>
          <p:nvPr>
            <p:ph type="body" idx="1"/>
          </p:nvPr>
        </p:nvSpPr>
        <p:spPr>
          <a:xfrm>
            <a:off x="1333500" y="5305425"/>
            <a:ext cx="15621000" cy="1190625"/>
          </a:xfrm>
          <a:prstGeom prst="rect">
            <a:avLst/>
          </a:prstGeom>
          <a:noFill/>
          <a:ln>
            <a:noFill/>
          </a:ln>
        </p:spPr>
        <p:txBody>
          <a:bodyPr spcFirstLastPara="1" wrap="square" lIns="50800" tIns="50800" rIns="50800" bIns="50800" anchor="t" anchorCtr="0">
            <a:normAutofit/>
          </a:bodyPr>
          <a:lstStyle>
            <a:lvl1pPr marL="342900" lvl="0" indent="-171450" algn="ctr">
              <a:lnSpc>
                <a:spcPct val="100000"/>
              </a:lnSpc>
              <a:spcBef>
                <a:spcPts val="0"/>
              </a:spcBef>
              <a:spcAft>
                <a:spcPts val="0"/>
              </a:spcAft>
              <a:buClr>
                <a:srgbClr val="000000"/>
              </a:buClr>
              <a:buSzPts val="5400"/>
              <a:buFont typeface="Helvetica Neue"/>
              <a:buNone/>
              <a:defRPr sz="4050"/>
            </a:lvl1pPr>
            <a:lvl2pPr marL="685800" lvl="1" indent="-171450" algn="ctr">
              <a:lnSpc>
                <a:spcPct val="100000"/>
              </a:lnSpc>
              <a:spcBef>
                <a:spcPts val="0"/>
              </a:spcBef>
              <a:spcAft>
                <a:spcPts val="0"/>
              </a:spcAft>
              <a:buClr>
                <a:srgbClr val="000000"/>
              </a:buClr>
              <a:buSzPts val="5400"/>
              <a:buFont typeface="Helvetica Neue"/>
              <a:buNone/>
              <a:defRPr sz="4050"/>
            </a:lvl2pPr>
            <a:lvl3pPr marL="1028700" lvl="2" indent="-171450" algn="ctr">
              <a:lnSpc>
                <a:spcPct val="100000"/>
              </a:lnSpc>
              <a:spcBef>
                <a:spcPts val="0"/>
              </a:spcBef>
              <a:spcAft>
                <a:spcPts val="0"/>
              </a:spcAft>
              <a:buClr>
                <a:srgbClr val="000000"/>
              </a:buClr>
              <a:buSzPts val="5400"/>
              <a:buFont typeface="Helvetica Neue"/>
              <a:buNone/>
              <a:defRPr sz="4050"/>
            </a:lvl3pPr>
            <a:lvl4pPr marL="1371600" lvl="3" indent="-171450" algn="ctr">
              <a:lnSpc>
                <a:spcPct val="100000"/>
              </a:lnSpc>
              <a:spcBef>
                <a:spcPts val="0"/>
              </a:spcBef>
              <a:spcAft>
                <a:spcPts val="0"/>
              </a:spcAft>
              <a:buClr>
                <a:srgbClr val="000000"/>
              </a:buClr>
              <a:buSzPts val="5400"/>
              <a:buFont typeface="Helvetica Neue"/>
              <a:buNone/>
              <a:defRPr sz="4050"/>
            </a:lvl4pPr>
            <a:lvl5pPr marL="1714500" lvl="4" indent="-171450" algn="ctr">
              <a:lnSpc>
                <a:spcPct val="100000"/>
              </a:lnSpc>
              <a:spcBef>
                <a:spcPts val="0"/>
              </a:spcBef>
              <a:spcAft>
                <a:spcPts val="0"/>
              </a:spcAft>
              <a:buClr>
                <a:srgbClr val="000000"/>
              </a:buClr>
              <a:buSzPts val="5400"/>
              <a:buFont typeface="Helvetica Neue"/>
              <a:buNone/>
              <a:defRPr sz="4050"/>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12" name="Google Shape;12;p12"/>
          <p:cNvSpPr txBox="1">
            <a:spLocks noGrp="1"/>
          </p:cNvSpPr>
          <p:nvPr>
            <p:ph type="sldNum" idx="12"/>
          </p:nvPr>
        </p:nvSpPr>
        <p:spPr>
          <a:xfrm>
            <a:off x="8969273" y="9810751"/>
            <a:ext cx="339929" cy="65659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Tree>
    <p:extLst>
      <p:ext uri="{BB962C8B-B14F-4D97-AF65-F5344CB8AC3E}">
        <p14:creationId xmlns:p14="http://schemas.microsoft.com/office/powerpoint/2010/main" val="2240221653"/>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51"/>
        <p:cNvGrpSpPr/>
        <p:nvPr/>
      </p:nvGrpSpPr>
      <p:grpSpPr>
        <a:xfrm>
          <a:off x="0" y="0"/>
          <a:ext cx="0" cy="0"/>
          <a:chOff x="0" y="0"/>
          <a:chExt cx="0" cy="0"/>
        </a:xfrm>
      </p:grpSpPr>
      <p:sp>
        <p:nvSpPr>
          <p:cNvPr id="52" name="Google Shape;52;p22"/>
          <p:cNvSpPr txBox="1">
            <a:spLocks noGrp="1"/>
          </p:cNvSpPr>
          <p:nvPr>
            <p:ph type="body" idx="1"/>
          </p:nvPr>
        </p:nvSpPr>
        <p:spPr>
          <a:xfrm>
            <a:off x="1790700" y="6715125"/>
            <a:ext cx="14716125" cy="471924"/>
          </a:xfrm>
          <a:prstGeom prst="rect">
            <a:avLst/>
          </a:prstGeom>
          <a:noFill/>
          <a:ln>
            <a:noFill/>
          </a:ln>
        </p:spPr>
        <p:txBody>
          <a:bodyPr spcFirstLastPara="1" wrap="square" lIns="50800" tIns="50800" rIns="50800" bIns="50800" anchor="t" anchorCtr="0">
            <a:spAutoFit/>
          </a:bodyPr>
          <a:lstStyle>
            <a:lvl1pPr marL="342900" lvl="0" indent="-171450" algn="ctr">
              <a:lnSpc>
                <a:spcPct val="100000"/>
              </a:lnSpc>
              <a:spcBef>
                <a:spcPts val="0"/>
              </a:spcBef>
              <a:spcAft>
                <a:spcPts val="0"/>
              </a:spcAft>
              <a:buClr>
                <a:srgbClr val="000000"/>
              </a:buClr>
              <a:buSzPts val="3200"/>
              <a:buFont typeface="Helvetica Neue"/>
              <a:buNone/>
              <a:defRPr sz="2400" i="1"/>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53" name="Google Shape;53;p22"/>
          <p:cNvSpPr txBox="1">
            <a:spLocks noGrp="1"/>
          </p:cNvSpPr>
          <p:nvPr>
            <p:ph type="body" idx="2"/>
          </p:nvPr>
        </p:nvSpPr>
        <p:spPr>
          <a:xfrm>
            <a:off x="1790700" y="4538981"/>
            <a:ext cx="14716125" cy="656590"/>
          </a:xfrm>
          <a:prstGeom prst="rect">
            <a:avLst/>
          </a:prstGeom>
          <a:noFill/>
          <a:ln>
            <a:noFill/>
          </a:ln>
        </p:spPr>
        <p:txBody>
          <a:bodyPr spcFirstLastPara="1" wrap="square" lIns="50800" tIns="50800" rIns="50800" bIns="50800" anchor="ctr" anchorCtr="0">
            <a:spAutoFit/>
          </a:bodyPr>
          <a:lstStyle>
            <a:lvl1pPr marL="342900" lvl="0" indent="-171450" algn="ctr">
              <a:lnSpc>
                <a:spcPct val="100000"/>
              </a:lnSpc>
              <a:spcBef>
                <a:spcPts val="0"/>
              </a:spcBef>
              <a:spcAft>
                <a:spcPts val="0"/>
              </a:spcAft>
              <a:buClr>
                <a:srgbClr val="000000"/>
              </a:buClr>
              <a:buSzPts val="4800"/>
              <a:buFont typeface="Helvetica Neue"/>
              <a:buNone/>
              <a:defRPr sz="3600">
                <a:latin typeface="Helvetica Neue"/>
                <a:ea typeface="Helvetica Neue"/>
                <a:cs typeface="Helvetica Neue"/>
                <a:sym typeface="Helvetica Neue"/>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54" name="Google Shape;54;p22"/>
          <p:cNvSpPr txBox="1">
            <a:spLocks noGrp="1"/>
          </p:cNvSpPr>
          <p:nvPr>
            <p:ph type="sldNum" idx="12"/>
          </p:nvPr>
        </p:nvSpPr>
        <p:spPr>
          <a:xfrm>
            <a:off x="8969273" y="9810751"/>
            <a:ext cx="339929" cy="65659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
        <p:nvSpPr>
          <p:cNvPr id="2" name="Google Shape;37;p18">
            <a:extLst>
              <a:ext uri="{FF2B5EF4-FFF2-40B4-BE49-F238E27FC236}">
                <a16:creationId xmlns:a16="http://schemas.microsoft.com/office/drawing/2014/main" id="{7FF572F3-C3E1-D0B6-C08E-A71BE2CB6F7D}"/>
              </a:ext>
            </a:extLst>
          </p:cNvPr>
          <p:cNvSpPr txBox="1">
            <a:spLocks/>
          </p:cNvSpPr>
          <p:nvPr/>
        </p:nvSpPr>
        <p:spPr>
          <a:xfrm>
            <a:off x="8969273" y="9810751"/>
            <a:ext cx="339929" cy="630942"/>
          </a:xfrm>
          <a:prstGeom prst="rect">
            <a:avLst/>
          </a:prstGeom>
          <a:noFill/>
          <a:ln>
            <a:noFill/>
          </a:ln>
        </p:spPr>
        <p:txBody>
          <a:bodyPr spcFirstLastPara="1" wrap="square" lIns="38100" tIns="38100" rIns="38100" bIns="38100" anchor="t" anchorCtr="0">
            <a:sp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US" sz="1800" smtClean="0"/>
              <a:pPr/>
              <a:t>‹#›</a:t>
            </a:fld>
            <a:endParaRPr lang="en-US" sz="1800"/>
          </a:p>
        </p:txBody>
      </p:sp>
      <p:sp>
        <p:nvSpPr>
          <p:cNvPr id="3" name="Rectangle 2">
            <a:extLst>
              <a:ext uri="{FF2B5EF4-FFF2-40B4-BE49-F238E27FC236}">
                <a16:creationId xmlns:a16="http://schemas.microsoft.com/office/drawing/2014/main" id="{72C8AF1B-FD34-154C-52A8-EEA90992D07C}"/>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57681809-0004-60D3-4366-0051A54C4FFB}"/>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D57CCD96-A554-863A-51E7-6AAB153A6AC9}"/>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470228A8-1FB9-17C2-001A-FB96A6C22194}"/>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Deciding on AI</a:t>
            </a:r>
            <a:endParaRPr lang="en-US" sz="1725" b="0" i="0" u="none" strike="noStrike" cap="none">
              <a:solidFill>
                <a:srgbClr val="000000"/>
              </a:solidFill>
              <a:latin typeface="Arial"/>
              <a:ea typeface="Arial"/>
              <a:cs typeface="Arial"/>
              <a:sym typeface="Arial"/>
            </a:endParaRPr>
          </a:p>
        </p:txBody>
      </p:sp>
      <p:sp>
        <p:nvSpPr>
          <p:cNvPr id="8" name="Rectangle 7">
            <a:extLst>
              <a:ext uri="{FF2B5EF4-FFF2-40B4-BE49-F238E27FC236}">
                <a16:creationId xmlns:a16="http://schemas.microsoft.com/office/drawing/2014/main" id="{1E9179FC-8C0A-267E-5962-D09CDD76F2B9}"/>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3335989948"/>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55"/>
        <p:cNvGrpSpPr/>
        <p:nvPr/>
      </p:nvGrpSpPr>
      <p:grpSpPr>
        <a:xfrm>
          <a:off x="0" y="0"/>
          <a:ext cx="0" cy="0"/>
          <a:chOff x="0" y="0"/>
          <a:chExt cx="0" cy="0"/>
        </a:xfrm>
      </p:grpSpPr>
      <p:sp>
        <p:nvSpPr>
          <p:cNvPr id="56" name="Google Shape;56;p23"/>
          <p:cNvSpPr>
            <a:spLocks noGrp="1"/>
          </p:cNvSpPr>
          <p:nvPr>
            <p:ph type="pic" idx="2"/>
          </p:nvPr>
        </p:nvSpPr>
        <p:spPr>
          <a:xfrm>
            <a:off x="-38100" y="-952500"/>
            <a:ext cx="18364200" cy="12242801"/>
          </a:xfrm>
          <a:prstGeom prst="rect">
            <a:avLst/>
          </a:prstGeom>
          <a:noFill/>
          <a:ln>
            <a:noFill/>
          </a:ln>
        </p:spPr>
      </p:sp>
      <p:sp>
        <p:nvSpPr>
          <p:cNvPr id="57" name="Google Shape;57;p23"/>
          <p:cNvSpPr txBox="1">
            <a:spLocks noGrp="1"/>
          </p:cNvSpPr>
          <p:nvPr>
            <p:ph type="sldNum" idx="12"/>
          </p:nvPr>
        </p:nvSpPr>
        <p:spPr>
          <a:xfrm>
            <a:off x="8969273" y="9810751"/>
            <a:ext cx="339929" cy="65659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
        <p:nvSpPr>
          <p:cNvPr id="2" name="Google Shape;37;p18">
            <a:extLst>
              <a:ext uri="{FF2B5EF4-FFF2-40B4-BE49-F238E27FC236}">
                <a16:creationId xmlns:a16="http://schemas.microsoft.com/office/drawing/2014/main" id="{BF12B2E5-7FC1-95F0-DB7D-84A61B89EB21}"/>
              </a:ext>
            </a:extLst>
          </p:cNvPr>
          <p:cNvSpPr txBox="1">
            <a:spLocks/>
          </p:cNvSpPr>
          <p:nvPr/>
        </p:nvSpPr>
        <p:spPr>
          <a:xfrm>
            <a:off x="8969273" y="9810751"/>
            <a:ext cx="339929" cy="630942"/>
          </a:xfrm>
          <a:prstGeom prst="rect">
            <a:avLst/>
          </a:prstGeom>
          <a:noFill/>
          <a:ln>
            <a:noFill/>
          </a:ln>
        </p:spPr>
        <p:txBody>
          <a:bodyPr spcFirstLastPara="1" wrap="square" lIns="38100" tIns="38100" rIns="38100" bIns="38100" anchor="t" anchorCtr="0">
            <a:sp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US" sz="1800" smtClean="0"/>
              <a:pPr/>
              <a:t>‹#›</a:t>
            </a:fld>
            <a:endParaRPr lang="en-US" sz="1800"/>
          </a:p>
        </p:txBody>
      </p:sp>
      <p:sp>
        <p:nvSpPr>
          <p:cNvPr id="3" name="Rectangle 2">
            <a:extLst>
              <a:ext uri="{FF2B5EF4-FFF2-40B4-BE49-F238E27FC236}">
                <a16:creationId xmlns:a16="http://schemas.microsoft.com/office/drawing/2014/main" id="{3025A61B-5EC1-FB62-739A-746EFF15EF23}"/>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273B9602-6BEF-11D5-464E-FCF344F6E08D}"/>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F0FF1D59-302E-E96E-0740-0F6B18374293}"/>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BB5DD521-B5D7-DE4E-A790-CE0776A36138}"/>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Deciding on AI</a:t>
            </a:r>
            <a:endParaRPr lang="en-US" sz="1725" b="0" i="0" u="none" strike="noStrike" cap="none">
              <a:solidFill>
                <a:srgbClr val="000000"/>
              </a:solidFill>
              <a:latin typeface="Arial"/>
              <a:ea typeface="Arial"/>
              <a:cs typeface="Arial"/>
              <a:sym typeface="Arial"/>
            </a:endParaRPr>
          </a:p>
        </p:txBody>
      </p:sp>
      <p:sp>
        <p:nvSpPr>
          <p:cNvPr id="8" name="Rectangle 7">
            <a:extLst>
              <a:ext uri="{FF2B5EF4-FFF2-40B4-BE49-F238E27FC236}">
                <a16:creationId xmlns:a16="http://schemas.microsoft.com/office/drawing/2014/main" id="{170B8047-1BED-459B-438D-CEFB85F25175}"/>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1022132106"/>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8"/>
        <p:cNvGrpSpPr/>
        <p:nvPr/>
      </p:nvGrpSpPr>
      <p:grpSpPr>
        <a:xfrm>
          <a:off x="0" y="0"/>
          <a:ext cx="0" cy="0"/>
          <a:chOff x="0" y="0"/>
          <a:chExt cx="0" cy="0"/>
        </a:xfrm>
      </p:grpSpPr>
      <p:sp>
        <p:nvSpPr>
          <p:cNvPr id="3" name="Rectangle 2">
            <a:extLst>
              <a:ext uri="{FF2B5EF4-FFF2-40B4-BE49-F238E27FC236}">
                <a16:creationId xmlns:a16="http://schemas.microsoft.com/office/drawing/2014/main" id="{9A3C46DE-7D6A-0AF9-674E-D1B308135FDB}"/>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30D3EF23-D79F-21FB-0B5C-9C84758D7D47}"/>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318D9ABD-A165-4650-66AA-FFA34BF324F0}"/>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65C36569-69C8-7755-9625-9AEE7EC3BE22}"/>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Deciding on AI</a:t>
            </a:r>
            <a:endParaRPr lang="en-US" sz="1725" b="0" i="0" u="none" strike="noStrike" cap="none">
              <a:solidFill>
                <a:srgbClr val="000000"/>
              </a:solidFill>
              <a:latin typeface="Arial"/>
              <a:ea typeface="Arial"/>
              <a:cs typeface="Arial"/>
              <a:sym typeface="Arial"/>
            </a:endParaRPr>
          </a:p>
        </p:txBody>
      </p:sp>
      <p:sp>
        <p:nvSpPr>
          <p:cNvPr id="2" name="Rectangle 1">
            <a:extLst>
              <a:ext uri="{FF2B5EF4-FFF2-40B4-BE49-F238E27FC236}">
                <a16:creationId xmlns:a16="http://schemas.microsoft.com/office/drawing/2014/main" id="{BA6E0E62-C18C-F30D-8023-C7C56F587520}"/>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30910725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mage Left Copy Right">
  <p:cSld name="Image Left Copy Right">
    <p:spTree>
      <p:nvGrpSpPr>
        <p:cNvPr id="1" name="Shape 60"/>
        <p:cNvGrpSpPr/>
        <p:nvPr/>
      </p:nvGrpSpPr>
      <p:grpSpPr>
        <a:xfrm>
          <a:off x="0" y="0"/>
          <a:ext cx="0" cy="0"/>
          <a:chOff x="0" y="0"/>
          <a:chExt cx="0" cy="0"/>
        </a:xfrm>
      </p:grpSpPr>
      <p:sp>
        <p:nvSpPr>
          <p:cNvPr id="61" name="Google Shape;61;p25"/>
          <p:cNvSpPr/>
          <p:nvPr/>
        </p:nvSpPr>
        <p:spPr>
          <a:xfrm>
            <a:off x="668253" y="668337"/>
            <a:ext cx="8708391" cy="8268188"/>
          </a:xfrm>
          <a:prstGeom prst="rect">
            <a:avLst/>
          </a:prstGeom>
          <a:solidFill>
            <a:srgbClr val="F4F6F8"/>
          </a:solidFill>
          <a:ln>
            <a:noFill/>
          </a:ln>
        </p:spPr>
        <p:txBody>
          <a:bodyPr spcFirstLastPara="1" wrap="square" lIns="28575" tIns="28575" rIns="28575" bIns="28575" anchor="ctr" anchorCtr="0">
            <a:noAutofit/>
          </a:bodyPr>
          <a:lstStyle/>
          <a:p>
            <a:pPr marL="0" marR="0" lvl="0" indent="0" algn="l" rtl="0">
              <a:lnSpc>
                <a:spcPct val="180000"/>
              </a:lnSpc>
              <a:spcBef>
                <a:spcPts val="0"/>
              </a:spcBef>
              <a:spcAft>
                <a:spcPts val="0"/>
              </a:spcAft>
              <a:buClr>
                <a:srgbClr val="74808C"/>
              </a:buClr>
              <a:buSzPts val="3000"/>
              <a:buFont typeface="Helvetica Neue"/>
              <a:buNone/>
            </a:pPr>
            <a:endParaRPr sz="2250" b="1" i="0" u="none" strike="noStrike" cap="none">
              <a:solidFill>
                <a:srgbClr val="74808C"/>
              </a:solidFill>
              <a:latin typeface="Helvetica Neue"/>
              <a:ea typeface="Helvetica Neue"/>
              <a:cs typeface="Helvetica Neue"/>
              <a:sym typeface="Helvetica Neue"/>
            </a:endParaRPr>
          </a:p>
        </p:txBody>
      </p:sp>
      <p:sp>
        <p:nvSpPr>
          <p:cNvPr id="62" name="Google Shape;62;p25"/>
          <p:cNvSpPr/>
          <p:nvPr/>
        </p:nvSpPr>
        <p:spPr>
          <a:xfrm>
            <a:off x="18935700" y="6267450"/>
            <a:ext cx="666750" cy="666750"/>
          </a:xfrm>
          <a:prstGeom prst="rect">
            <a:avLst/>
          </a:prstGeom>
          <a:blipFill rotWithShape="1">
            <a:blip r:embed="rId2">
              <a:alphaModFix/>
            </a:blip>
            <a:stretch>
              <a:fillRect/>
            </a:stretch>
          </a:blipFill>
          <a:ln>
            <a:noFill/>
          </a:ln>
          <a:effectLst>
            <a:outerShdw rotWithShape="0">
              <a:srgbClr val="000000">
                <a:alpha val="0"/>
              </a:srgbClr>
            </a:outerShdw>
          </a:effectLst>
        </p:spPr>
        <p:txBody>
          <a:bodyPr spcFirstLastPara="1" wrap="square" lIns="53569" tIns="53569" rIns="53569" bIns="53569" anchor="ctr" anchorCtr="0">
            <a:noAutofit/>
          </a:bodyPr>
          <a:lstStyle/>
          <a:p>
            <a:pPr marL="0" marR="0" lvl="0" indent="0" algn="ctr" rtl="0">
              <a:lnSpc>
                <a:spcPct val="100000"/>
              </a:lnSpc>
              <a:spcBef>
                <a:spcPts val="0"/>
              </a:spcBef>
              <a:spcAft>
                <a:spcPts val="0"/>
              </a:spcAft>
              <a:buClr>
                <a:srgbClr val="FFFFFF"/>
              </a:buClr>
              <a:buSzPts val="3200"/>
              <a:buFont typeface="Helvetica Neue"/>
              <a:buNone/>
            </a:pPr>
            <a:endParaRPr sz="2400" b="0" i="0" u="none" strike="noStrike" cap="none">
              <a:solidFill>
                <a:srgbClr val="FFFFFF"/>
              </a:solidFill>
              <a:latin typeface="Helvetica Neue"/>
              <a:ea typeface="Helvetica Neue"/>
              <a:cs typeface="Helvetica Neue"/>
              <a:sym typeface="Helvetica Neue"/>
            </a:endParaRPr>
          </a:p>
        </p:txBody>
      </p:sp>
      <p:sp>
        <p:nvSpPr>
          <p:cNvPr id="63" name="Google Shape;63;p25"/>
          <p:cNvSpPr/>
          <p:nvPr/>
        </p:nvSpPr>
        <p:spPr>
          <a:xfrm>
            <a:off x="19173825" y="5143500"/>
            <a:ext cx="190500" cy="190500"/>
          </a:xfrm>
          <a:prstGeom prst="rect">
            <a:avLst/>
          </a:prstGeom>
          <a:blipFill rotWithShape="1">
            <a:blip r:embed="rId3">
              <a:alphaModFix/>
            </a:blip>
            <a:stretch>
              <a:fillRect/>
            </a:stretch>
          </a:blipFill>
          <a:ln>
            <a:noFill/>
          </a:ln>
        </p:spPr>
        <p:txBody>
          <a:bodyPr spcFirstLastPara="1" wrap="square" lIns="53569" tIns="53569" rIns="53569" bIns="53569" anchor="ctr" anchorCtr="0">
            <a:noAutofit/>
          </a:bodyPr>
          <a:lstStyle/>
          <a:p>
            <a:pPr marL="0" marR="0" lvl="0" indent="0" algn="ctr" rtl="0">
              <a:lnSpc>
                <a:spcPct val="100000"/>
              </a:lnSpc>
              <a:spcBef>
                <a:spcPts val="0"/>
              </a:spcBef>
              <a:spcAft>
                <a:spcPts val="0"/>
              </a:spcAft>
              <a:buClr>
                <a:srgbClr val="FFFFFF"/>
              </a:buClr>
              <a:buSzPts val="3200"/>
              <a:buFont typeface="Helvetica Neue"/>
              <a:buNone/>
            </a:pPr>
            <a:endParaRPr sz="2400" b="0" i="0" u="none" strike="noStrike" cap="none">
              <a:solidFill>
                <a:srgbClr val="FFFFFF"/>
              </a:solidFill>
              <a:latin typeface="Helvetica Neue"/>
              <a:ea typeface="Helvetica Neue"/>
              <a:cs typeface="Helvetica Neue"/>
              <a:sym typeface="Helvetica Neue"/>
            </a:endParaRPr>
          </a:p>
        </p:txBody>
      </p:sp>
      <p:sp>
        <p:nvSpPr>
          <p:cNvPr id="64" name="Google Shape;64;p25"/>
          <p:cNvSpPr txBox="1">
            <a:spLocks noGrp="1"/>
          </p:cNvSpPr>
          <p:nvPr>
            <p:ph type="body" idx="1"/>
          </p:nvPr>
        </p:nvSpPr>
        <p:spPr>
          <a:xfrm>
            <a:off x="9858044" y="1613371"/>
            <a:ext cx="7758904" cy="1766029"/>
          </a:xfrm>
          <a:prstGeom prst="rect">
            <a:avLst/>
          </a:prstGeom>
          <a:noFill/>
          <a:ln>
            <a:noFill/>
          </a:ln>
        </p:spPr>
        <p:txBody>
          <a:bodyPr spcFirstLastPara="1" wrap="square" lIns="38100" tIns="38100" rIns="38100" bIns="38100" anchor="t" anchorCtr="0">
            <a:noAutofit/>
          </a:bodyPr>
          <a:lstStyle>
            <a:lvl1pPr marL="342900" lvl="0" indent="-171450" algn="l">
              <a:lnSpc>
                <a:spcPct val="120000"/>
              </a:lnSpc>
              <a:spcBef>
                <a:spcPts val="0"/>
              </a:spcBef>
              <a:spcAft>
                <a:spcPts val="0"/>
              </a:spcAft>
              <a:buClr>
                <a:srgbClr val="212B36"/>
              </a:buClr>
              <a:buSzPts val="6000"/>
              <a:buFont typeface="Helvetica Neue"/>
              <a:buNone/>
              <a:defRPr sz="4500" b="1" baseline="30000">
                <a:solidFill>
                  <a:srgbClr val="212B36"/>
                </a:solidFill>
                <a:latin typeface="Helvetica Neue"/>
                <a:ea typeface="Helvetica Neue"/>
                <a:cs typeface="Helvetica Neue"/>
                <a:sym typeface="Helvetica Neue"/>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65" name="Google Shape;65;p25"/>
          <p:cNvSpPr txBox="1">
            <a:spLocks noGrp="1"/>
          </p:cNvSpPr>
          <p:nvPr>
            <p:ph type="body" idx="2"/>
          </p:nvPr>
        </p:nvSpPr>
        <p:spPr>
          <a:xfrm>
            <a:off x="9858044" y="1144339"/>
            <a:ext cx="7758904" cy="469033"/>
          </a:xfrm>
          <a:prstGeom prst="rect">
            <a:avLst/>
          </a:prstGeom>
          <a:noFill/>
          <a:ln>
            <a:noFill/>
          </a:ln>
        </p:spPr>
        <p:txBody>
          <a:bodyPr spcFirstLastPara="1" wrap="square" lIns="38100" tIns="38100" rIns="38100" bIns="38100" anchor="ctr" anchorCtr="0">
            <a:noAutofit/>
          </a:bodyPr>
          <a:lstStyle>
            <a:lvl1pPr marL="342900" lvl="0" indent="-171450" algn="l">
              <a:lnSpc>
                <a:spcPct val="100000"/>
              </a:lnSpc>
              <a:spcBef>
                <a:spcPts val="0"/>
              </a:spcBef>
              <a:spcAft>
                <a:spcPts val="0"/>
              </a:spcAft>
              <a:buClr>
                <a:srgbClr val="3369FF"/>
              </a:buClr>
              <a:buSzPts val="2200"/>
              <a:buFont typeface="Helvetica Neue"/>
              <a:buNone/>
              <a:defRPr sz="1650" b="1" cap="none">
                <a:solidFill>
                  <a:srgbClr val="3369FF"/>
                </a:solidFill>
                <a:latin typeface="Helvetica Neue"/>
                <a:ea typeface="Helvetica Neue"/>
                <a:cs typeface="Helvetica Neue"/>
                <a:sym typeface="Helvetica Neue"/>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66" name="Google Shape;66;p25"/>
          <p:cNvSpPr txBox="1">
            <a:spLocks noGrp="1"/>
          </p:cNvSpPr>
          <p:nvPr>
            <p:ph type="body" idx="3"/>
          </p:nvPr>
        </p:nvSpPr>
        <p:spPr>
          <a:xfrm>
            <a:off x="9858044" y="5003244"/>
            <a:ext cx="7770900" cy="2267287"/>
          </a:xfrm>
          <a:prstGeom prst="rect">
            <a:avLst/>
          </a:prstGeom>
          <a:noFill/>
          <a:ln>
            <a:noFill/>
          </a:ln>
        </p:spPr>
        <p:txBody>
          <a:bodyPr spcFirstLastPara="1" wrap="square" lIns="50800" tIns="50800" rIns="50800" bIns="50800" anchor="ctr" anchorCtr="0">
            <a:spAutoFit/>
          </a:bodyPr>
          <a:lstStyle>
            <a:lvl1pPr marL="342900" lvl="0" indent="-278606" algn="l">
              <a:lnSpc>
                <a:spcPct val="100000"/>
              </a:lnSpc>
              <a:spcBef>
                <a:spcPts val="4425"/>
              </a:spcBef>
              <a:spcAft>
                <a:spcPts val="0"/>
              </a:spcAft>
              <a:buClr>
                <a:srgbClr val="000000"/>
              </a:buClr>
              <a:buSzPts val="2250"/>
              <a:buChar char="•"/>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67" name="Google Shape;67;p25"/>
          <p:cNvSpPr/>
          <p:nvPr/>
        </p:nvSpPr>
        <p:spPr>
          <a:xfrm>
            <a:off x="19030950" y="5562600"/>
            <a:ext cx="476250" cy="476250"/>
          </a:xfrm>
          <a:prstGeom prst="rect">
            <a:avLst/>
          </a:prstGeom>
          <a:blipFill rotWithShape="1">
            <a:blip r:embed="rId2">
              <a:alphaModFix/>
            </a:blip>
            <a:stretch>
              <a:fillRect/>
            </a:stretch>
          </a:blipFill>
          <a:ln>
            <a:noFill/>
          </a:ln>
          <a:effectLst>
            <a:outerShdw rotWithShape="0">
              <a:srgbClr val="000000">
                <a:alpha val="0"/>
              </a:srgbClr>
            </a:outerShdw>
          </a:effectLst>
        </p:spPr>
        <p:txBody>
          <a:bodyPr spcFirstLastPara="1" wrap="square" lIns="53569" tIns="53569" rIns="53569" bIns="53569" anchor="ctr" anchorCtr="0">
            <a:noAutofit/>
          </a:bodyPr>
          <a:lstStyle/>
          <a:p>
            <a:pPr marL="0" marR="0" lvl="0" indent="0" algn="ctr" rtl="0">
              <a:lnSpc>
                <a:spcPct val="100000"/>
              </a:lnSpc>
              <a:spcBef>
                <a:spcPts val="0"/>
              </a:spcBef>
              <a:spcAft>
                <a:spcPts val="0"/>
              </a:spcAft>
              <a:buClr>
                <a:srgbClr val="FFFFFF"/>
              </a:buClr>
              <a:buSzPts val="3200"/>
              <a:buFont typeface="Helvetica Neue"/>
              <a:buNone/>
            </a:pPr>
            <a:endParaRPr sz="2400" b="0" i="0" u="none" strike="noStrike" cap="none">
              <a:solidFill>
                <a:srgbClr val="FFFFFF"/>
              </a:solidFill>
              <a:latin typeface="Helvetica Neue"/>
              <a:ea typeface="Helvetica Neue"/>
              <a:cs typeface="Helvetica Neue"/>
              <a:sym typeface="Helvetica Neue"/>
            </a:endParaRPr>
          </a:p>
        </p:txBody>
      </p:sp>
      <p:sp>
        <p:nvSpPr>
          <p:cNvPr id="68" name="Google Shape;68;p25"/>
          <p:cNvSpPr txBox="1">
            <a:spLocks noGrp="1"/>
          </p:cNvSpPr>
          <p:nvPr>
            <p:ph type="body" idx="4"/>
          </p:nvPr>
        </p:nvSpPr>
        <p:spPr>
          <a:xfrm>
            <a:off x="668253" y="1163389"/>
            <a:ext cx="8239583" cy="372410"/>
          </a:xfrm>
          <a:prstGeom prst="rect">
            <a:avLst/>
          </a:prstGeom>
          <a:noFill/>
          <a:ln>
            <a:noFill/>
          </a:ln>
        </p:spPr>
        <p:txBody>
          <a:bodyPr spcFirstLastPara="1" wrap="square" lIns="38100" tIns="38100" rIns="38100" bIns="38100" anchor="t" anchorCtr="0">
            <a:spAutoFit/>
          </a:bodyPr>
          <a:lstStyle>
            <a:lvl1pPr marL="342900" lvl="0" indent="-171450" algn="ctr">
              <a:lnSpc>
                <a:spcPct val="160000"/>
              </a:lnSpc>
              <a:spcBef>
                <a:spcPts val="0"/>
              </a:spcBef>
              <a:spcAft>
                <a:spcPts val="0"/>
              </a:spcAft>
              <a:buClr>
                <a:srgbClr val="4F5863"/>
              </a:buClr>
              <a:buSzPts val="2400"/>
              <a:buFont typeface="Helvetica Neue"/>
              <a:buNone/>
              <a:defRPr sz="1800" b="1" baseline="30000">
                <a:solidFill>
                  <a:srgbClr val="4F5863"/>
                </a:solidFill>
                <a:latin typeface="Helvetica Neue"/>
                <a:ea typeface="Helvetica Neue"/>
                <a:cs typeface="Helvetica Neue"/>
                <a:sym typeface="Helvetica Neue"/>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69" name="Google Shape;69;p25"/>
          <p:cNvSpPr txBox="1">
            <a:spLocks noGrp="1"/>
          </p:cNvSpPr>
          <p:nvPr>
            <p:ph type="sldNum" idx="12"/>
          </p:nvPr>
        </p:nvSpPr>
        <p:spPr>
          <a:xfrm>
            <a:off x="15096416" y="1632593"/>
            <a:ext cx="260755" cy="461705"/>
          </a:xfrm>
          <a:prstGeom prst="rect">
            <a:avLst/>
          </a:prstGeom>
          <a:noFill/>
          <a:ln>
            <a:noFill/>
          </a:ln>
        </p:spPr>
        <p:txBody>
          <a:bodyPr spcFirstLastPara="1" wrap="square" lIns="68600" tIns="68600" rIns="68600" bIns="68600" anchor="ctr" anchorCtr="0">
            <a:spAutoFit/>
          </a:bodyPr>
          <a:lstStyle>
            <a:lvl1pPr marL="0" marR="0" lvl="0" indent="0" algn="ctr">
              <a:lnSpc>
                <a:spcPct val="10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1pPr>
            <a:lvl2pPr marL="0" marR="0" lvl="1" indent="0" algn="ctr">
              <a:lnSpc>
                <a:spcPct val="10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2pPr>
            <a:lvl3pPr marL="0" marR="0" lvl="2" indent="0" algn="ctr">
              <a:lnSpc>
                <a:spcPct val="10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3pPr>
            <a:lvl4pPr marL="0" marR="0" lvl="3" indent="0" algn="ctr">
              <a:lnSpc>
                <a:spcPct val="10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4pPr>
            <a:lvl5pPr marL="0" marR="0" lvl="4" indent="0" algn="ctr">
              <a:lnSpc>
                <a:spcPct val="10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5pPr>
            <a:lvl6pPr marL="0" marR="0" lvl="5" indent="0" algn="ctr">
              <a:lnSpc>
                <a:spcPct val="10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6pPr>
            <a:lvl7pPr marL="0" marR="0" lvl="6" indent="0" algn="ctr">
              <a:lnSpc>
                <a:spcPct val="10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7pPr>
            <a:lvl8pPr marL="0" marR="0" lvl="7" indent="0" algn="ctr">
              <a:lnSpc>
                <a:spcPct val="10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8pPr>
            <a:lvl9pPr marL="0" marR="0" lvl="8" indent="0" algn="ctr">
              <a:lnSpc>
                <a:spcPct val="10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9pPr>
          </a:lstStyle>
          <a:p>
            <a:fld id="{B6F15528-21DE-4FAA-801E-634DDDAF4B2B}" type="slidenum">
              <a:rPr lang="en-US" smtClean="0"/>
              <a:pPr/>
              <a:t>‹#›</a:t>
            </a:fld>
            <a:endParaRPr lang="en-US"/>
          </a:p>
        </p:txBody>
      </p:sp>
      <p:sp>
        <p:nvSpPr>
          <p:cNvPr id="2" name="Google Shape;37;p18">
            <a:extLst>
              <a:ext uri="{FF2B5EF4-FFF2-40B4-BE49-F238E27FC236}">
                <a16:creationId xmlns:a16="http://schemas.microsoft.com/office/drawing/2014/main" id="{047A90A2-1D18-E22A-A7D6-B3300B241EB5}"/>
              </a:ext>
            </a:extLst>
          </p:cNvPr>
          <p:cNvSpPr txBox="1">
            <a:spLocks/>
          </p:cNvSpPr>
          <p:nvPr/>
        </p:nvSpPr>
        <p:spPr>
          <a:xfrm>
            <a:off x="8969273" y="9810751"/>
            <a:ext cx="339929" cy="630942"/>
          </a:xfrm>
          <a:prstGeom prst="rect">
            <a:avLst/>
          </a:prstGeom>
          <a:noFill/>
          <a:ln>
            <a:noFill/>
          </a:ln>
        </p:spPr>
        <p:txBody>
          <a:bodyPr spcFirstLastPara="1" wrap="square" lIns="38100" tIns="38100" rIns="38100" bIns="38100" anchor="t" anchorCtr="0">
            <a:sp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US" sz="1800" smtClean="0"/>
              <a:pPr/>
              <a:t>‹#›</a:t>
            </a:fld>
            <a:endParaRPr lang="en-US" sz="1800"/>
          </a:p>
        </p:txBody>
      </p:sp>
      <p:sp>
        <p:nvSpPr>
          <p:cNvPr id="3" name="Rectangle 2">
            <a:extLst>
              <a:ext uri="{FF2B5EF4-FFF2-40B4-BE49-F238E27FC236}">
                <a16:creationId xmlns:a16="http://schemas.microsoft.com/office/drawing/2014/main" id="{06C5A9FC-E2FF-D543-8DBC-79A6F456B1FC}"/>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CA5D5FC6-F8A7-474D-5E92-9062508DA55C}"/>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BFF0FC7C-D2DC-ACBE-B580-21D4B2EFE3DA}"/>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665089A9-D96F-513E-837B-461B075ECB50}"/>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Deciding on AI</a:t>
            </a:r>
            <a:endParaRPr lang="en-US" sz="1725" b="0" i="0" u="none" strike="noStrike" cap="none">
              <a:solidFill>
                <a:srgbClr val="000000"/>
              </a:solidFill>
              <a:latin typeface="Arial"/>
              <a:ea typeface="Arial"/>
              <a:cs typeface="Arial"/>
              <a:sym typeface="Arial"/>
            </a:endParaRPr>
          </a:p>
        </p:txBody>
      </p:sp>
      <p:sp>
        <p:nvSpPr>
          <p:cNvPr id="8" name="Rectangle 7">
            <a:extLst>
              <a:ext uri="{FF2B5EF4-FFF2-40B4-BE49-F238E27FC236}">
                <a16:creationId xmlns:a16="http://schemas.microsoft.com/office/drawing/2014/main" id="{9D8502B4-5A02-8E62-C024-93EF30BFBA69}"/>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38444422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Photo Alt">
  <p:cSld name="Title &amp; Photo Alt">
    <p:spTree>
      <p:nvGrpSpPr>
        <p:cNvPr id="1" name="Shape 70"/>
        <p:cNvGrpSpPr/>
        <p:nvPr/>
      </p:nvGrpSpPr>
      <p:grpSpPr>
        <a:xfrm>
          <a:off x="0" y="0"/>
          <a:ext cx="0" cy="0"/>
          <a:chOff x="0" y="0"/>
          <a:chExt cx="0" cy="0"/>
        </a:xfrm>
      </p:grpSpPr>
      <p:sp>
        <p:nvSpPr>
          <p:cNvPr id="71" name="Google Shape;71;p26"/>
          <p:cNvSpPr>
            <a:spLocks noGrp="1"/>
          </p:cNvSpPr>
          <p:nvPr>
            <p:ph type="pic" idx="2"/>
          </p:nvPr>
        </p:nvSpPr>
        <p:spPr>
          <a:xfrm>
            <a:off x="8629650" y="192125"/>
            <a:ext cx="8708578" cy="8932826"/>
          </a:xfrm>
          <a:prstGeom prst="rect">
            <a:avLst/>
          </a:prstGeom>
          <a:noFill/>
          <a:ln>
            <a:noFill/>
          </a:ln>
        </p:spPr>
      </p:sp>
      <p:sp>
        <p:nvSpPr>
          <p:cNvPr id="72" name="Google Shape;72;p26"/>
          <p:cNvSpPr txBox="1">
            <a:spLocks noGrp="1"/>
          </p:cNvSpPr>
          <p:nvPr>
            <p:ph type="title"/>
          </p:nvPr>
        </p:nvSpPr>
        <p:spPr>
          <a:xfrm>
            <a:off x="904875" y="1085850"/>
            <a:ext cx="7334250" cy="4278355"/>
          </a:xfrm>
          <a:prstGeom prst="rect">
            <a:avLst/>
          </a:prstGeom>
          <a:noFill/>
          <a:ln>
            <a:noFill/>
          </a:ln>
        </p:spPr>
        <p:txBody>
          <a:bodyPr spcFirstLastPara="1" wrap="square" lIns="50800" tIns="50800" rIns="50800" bIns="50800" anchor="b" anchorCtr="0">
            <a:normAutofit/>
          </a:bodyPr>
          <a:lstStyle>
            <a:lvl1pPr lvl="0" algn="l">
              <a:lnSpc>
                <a:spcPct val="80000"/>
              </a:lnSpc>
              <a:spcBef>
                <a:spcPts val="0"/>
              </a:spcBef>
              <a:spcAft>
                <a:spcPts val="0"/>
              </a:spcAft>
              <a:buClr>
                <a:srgbClr val="000000"/>
              </a:buClr>
              <a:buSzPts val="8500"/>
              <a:buFont typeface="Helvetica Neue"/>
              <a:buNone/>
              <a:defRPr sz="6375" b="1">
                <a:latin typeface="Helvetica Neue"/>
                <a:ea typeface="Helvetica Neue"/>
                <a:cs typeface="Helvetica Neue"/>
                <a:sym typeface="Helvetica Neu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r>
              <a:rPr lang="en-US"/>
              <a:t>Click to edit Master title style</a:t>
            </a:r>
            <a:endParaRPr/>
          </a:p>
        </p:txBody>
      </p:sp>
      <p:sp>
        <p:nvSpPr>
          <p:cNvPr id="73" name="Google Shape;73;p26"/>
          <p:cNvSpPr txBox="1">
            <a:spLocks noGrp="1"/>
          </p:cNvSpPr>
          <p:nvPr>
            <p:ph type="body" idx="1"/>
          </p:nvPr>
        </p:nvSpPr>
        <p:spPr>
          <a:xfrm>
            <a:off x="904875" y="5295432"/>
            <a:ext cx="7334250" cy="3702762"/>
          </a:xfrm>
          <a:prstGeom prst="rect">
            <a:avLst/>
          </a:prstGeom>
          <a:noFill/>
          <a:ln>
            <a:noFill/>
          </a:ln>
        </p:spPr>
        <p:txBody>
          <a:bodyPr spcFirstLastPara="1" wrap="square" lIns="50800" tIns="50800" rIns="50800" bIns="50800" anchor="t" anchorCtr="0">
            <a:normAutofit/>
          </a:bodyPr>
          <a:lstStyle>
            <a:lvl1pPr marL="342900" lvl="0" indent="-171450" algn="l">
              <a:lnSpc>
                <a:spcPct val="100000"/>
              </a:lnSpc>
              <a:spcBef>
                <a:spcPts val="0"/>
              </a:spcBef>
              <a:spcAft>
                <a:spcPts val="0"/>
              </a:spcAft>
              <a:buClr>
                <a:srgbClr val="000000"/>
              </a:buClr>
              <a:buSzPts val="5500"/>
              <a:buFont typeface="Helvetica Neue"/>
              <a:buNone/>
              <a:defRPr sz="4125" b="1"/>
            </a:lvl1pPr>
            <a:lvl2pPr marL="685800" lvl="1" indent="-171450" algn="l">
              <a:lnSpc>
                <a:spcPct val="100000"/>
              </a:lnSpc>
              <a:spcBef>
                <a:spcPts val="0"/>
              </a:spcBef>
              <a:spcAft>
                <a:spcPts val="0"/>
              </a:spcAft>
              <a:buClr>
                <a:srgbClr val="000000"/>
              </a:buClr>
              <a:buSzPts val="5500"/>
              <a:buFont typeface="Helvetica Neue"/>
              <a:buNone/>
              <a:defRPr sz="4125" b="1"/>
            </a:lvl2pPr>
            <a:lvl3pPr marL="1028700" lvl="2" indent="-171450" algn="l">
              <a:lnSpc>
                <a:spcPct val="100000"/>
              </a:lnSpc>
              <a:spcBef>
                <a:spcPts val="0"/>
              </a:spcBef>
              <a:spcAft>
                <a:spcPts val="0"/>
              </a:spcAft>
              <a:buClr>
                <a:srgbClr val="000000"/>
              </a:buClr>
              <a:buSzPts val="5500"/>
              <a:buFont typeface="Helvetica Neue"/>
              <a:buNone/>
              <a:defRPr sz="4125" b="1"/>
            </a:lvl3pPr>
            <a:lvl4pPr marL="1371600" lvl="3" indent="-171450" algn="l">
              <a:lnSpc>
                <a:spcPct val="100000"/>
              </a:lnSpc>
              <a:spcBef>
                <a:spcPts val="0"/>
              </a:spcBef>
              <a:spcAft>
                <a:spcPts val="0"/>
              </a:spcAft>
              <a:buClr>
                <a:srgbClr val="000000"/>
              </a:buClr>
              <a:buSzPts val="5500"/>
              <a:buFont typeface="Helvetica Neue"/>
              <a:buNone/>
              <a:defRPr sz="4125" b="1"/>
            </a:lvl4pPr>
            <a:lvl5pPr marL="1714500" lvl="4" indent="-171450" algn="l">
              <a:lnSpc>
                <a:spcPct val="100000"/>
              </a:lnSpc>
              <a:spcBef>
                <a:spcPts val="0"/>
              </a:spcBef>
              <a:spcAft>
                <a:spcPts val="0"/>
              </a:spcAft>
              <a:buClr>
                <a:srgbClr val="000000"/>
              </a:buClr>
              <a:buSzPts val="5500"/>
              <a:buFont typeface="Helvetica Neue"/>
              <a:buNone/>
              <a:defRPr sz="4125" b="1"/>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74" name="Google Shape;74;p26"/>
          <p:cNvSpPr txBox="1">
            <a:spLocks noGrp="1"/>
          </p:cNvSpPr>
          <p:nvPr>
            <p:ph type="sldNum" idx="12"/>
          </p:nvPr>
        </p:nvSpPr>
        <p:spPr>
          <a:xfrm>
            <a:off x="9001125" y="9576784"/>
            <a:ext cx="276379" cy="518091"/>
          </a:xfrm>
          <a:prstGeom prst="rect">
            <a:avLst/>
          </a:prstGeom>
          <a:noFill/>
          <a:ln>
            <a:noFill/>
          </a:ln>
        </p:spPr>
        <p:txBody>
          <a:bodyPr spcFirstLastPara="1" wrap="square" lIns="50800" tIns="50800" rIns="50800" bIns="50800" anchor="b" anchorCtr="0">
            <a:spAutoFit/>
          </a:bodyPr>
          <a:lstStyle>
            <a:lvl1pPr marL="0" marR="0" lvl="0" indent="0" algn="ctr">
              <a:lnSpc>
                <a:spcPct val="100000"/>
              </a:lnSpc>
              <a:spcBef>
                <a:spcPts val="0"/>
              </a:spcBef>
              <a:spcAft>
                <a:spcPts val="0"/>
              </a:spcAft>
              <a:buClr>
                <a:srgbClr val="000000"/>
              </a:buClr>
              <a:buSzPts val="1800"/>
              <a:buFont typeface="Helvetica Neue"/>
              <a:buNone/>
              <a:defRPr sz="1350" b="0" i="0" u="none" strike="noStrike" cap="none">
                <a:solidFill>
                  <a:srgbClr val="000000"/>
                </a:solidFill>
                <a:latin typeface="Helvetica Neue"/>
                <a:ea typeface="Helvetica Neue"/>
                <a:cs typeface="Helvetica Neue"/>
                <a:sym typeface="Helvetica Neue"/>
              </a:defRPr>
            </a:lvl1pPr>
            <a:lvl2pPr marL="0" marR="0" lvl="1" indent="0" algn="ctr">
              <a:lnSpc>
                <a:spcPct val="100000"/>
              </a:lnSpc>
              <a:spcBef>
                <a:spcPts val="0"/>
              </a:spcBef>
              <a:spcAft>
                <a:spcPts val="0"/>
              </a:spcAft>
              <a:buClr>
                <a:srgbClr val="000000"/>
              </a:buClr>
              <a:buSzPts val="1800"/>
              <a:buFont typeface="Helvetica Neue"/>
              <a:buNone/>
              <a:defRPr sz="1350" b="0" i="0" u="none" strike="noStrike" cap="none">
                <a:solidFill>
                  <a:srgbClr val="000000"/>
                </a:solidFill>
                <a:latin typeface="Helvetica Neue"/>
                <a:ea typeface="Helvetica Neue"/>
                <a:cs typeface="Helvetica Neue"/>
                <a:sym typeface="Helvetica Neue"/>
              </a:defRPr>
            </a:lvl2pPr>
            <a:lvl3pPr marL="0" marR="0" lvl="2" indent="0" algn="ctr">
              <a:lnSpc>
                <a:spcPct val="100000"/>
              </a:lnSpc>
              <a:spcBef>
                <a:spcPts val="0"/>
              </a:spcBef>
              <a:spcAft>
                <a:spcPts val="0"/>
              </a:spcAft>
              <a:buClr>
                <a:srgbClr val="000000"/>
              </a:buClr>
              <a:buSzPts val="1800"/>
              <a:buFont typeface="Helvetica Neue"/>
              <a:buNone/>
              <a:defRPr sz="1350" b="0" i="0" u="none" strike="noStrike" cap="none">
                <a:solidFill>
                  <a:srgbClr val="000000"/>
                </a:solidFill>
                <a:latin typeface="Helvetica Neue"/>
                <a:ea typeface="Helvetica Neue"/>
                <a:cs typeface="Helvetica Neue"/>
                <a:sym typeface="Helvetica Neue"/>
              </a:defRPr>
            </a:lvl3pPr>
            <a:lvl4pPr marL="0" marR="0" lvl="3" indent="0" algn="ctr">
              <a:lnSpc>
                <a:spcPct val="100000"/>
              </a:lnSpc>
              <a:spcBef>
                <a:spcPts val="0"/>
              </a:spcBef>
              <a:spcAft>
                <a:spcPts val="0"/>
              </a:spcAft>
              <a:buClr>
                <a:srgbClr val="000000"/>
              </a:buClr>
              <a:buSzPts val="1800"/>
              <a:buFont typeface="Helvetica Neue"/>
              <a:buNone/>
              <a:defRPr sz="1350" b="0" i="0" u="none" strike="noStrike" cap="none">
                <a:solidFill>
                  <a:srgbClr val="000000"/>
                </a:solidFill>
                <a:latin typeface="Helvetica Neue"/>
                <a:ea typeface="Helvetica Neue"/>
                <a:cs typeface="Helvetica Neue"/>
                <a:sym typeface="Helvetica Neue"/>
              </a:defRPr>
            </a:lvl4pPr>
            <a:lvl5pPr marL="0" marR="0" lvl="4" indent="0" algn="ctr">
              <a:lnSpc>
                <a:spcPct val="100000"/>
              </a:lnSpc>
              <a:spcBef>
                <a:spcPts val="0"/>
              </a:spcBef>
              <a:spcAft>
                <a:spcPts val="0"/>
              </a:spcAft>
              <a:buClr>
                <a:srgbClr val="000000"/>
              </a:buClr>
              <a:buSzPts val="1800"/>
              <a:buFont typeface="Helvetica Neue"/>
              <a:buNone/>
              <a:defRPr sz="1350" b="0" i="0" u="none" strike="noStrike" cap="none">
                <a:solidFill>
                  <a:srgbClr val="000000"/>
                </a:solidFill>
                <a:latin typeface="Helvetica Neue"/>
                <a:ea typeface="Helvetica Neue"/>
                <a:cs typeface="Helvetica Neue"/>
                <a:sym typeface="Helvetica Neue"/>
              </a:defRPr>
            </a:lvl5pPr>
            <a:lvl6pPr marL="0" marR="0" lvl="5" indent="0" algn="ctr">
              <a:lnSpc>
                <a:spcPct val="100000"/>
              </a:lnSpc>
              <a:spcBef>
                <a:spcPts val="0"/>
              </a:spcBef>
              <a:spcAft>
                <a:spcPts val="0"/>
              </a:spcAft>
              <a:buClr>
                <a:srgbClr val="000000"/>
              </a:buClr>
              <a:buSzPts val="1800"/>
              <a:buFont typeface="Helvetica Neue"/>
              <a:buNone/>
              <a:defRPr sz="1350" b="0" i="0" u="none" strike="noStrike" cap="none">
                <a:solidFill>
                  <a:srgbClr val="000000"/>
                </a:solidFill>
                <a:latin typeface="Helvetica Neue"/>
                <a:ea typeface="Helvetica Neue"/>
                <a:cs typeface="Helvetica Neue"/>
                <a:sym typeface="Helvetica Neue"/>
              </a:defRPr>
            </a:lvl6pPr>
            <a:lvl7pPr marL="0" marR="0" lvl="6" indent="0" algn="ctr">
              <a:lnSpc>
                <a:spcPct val="100000"/>
              </a:lnSpc>
              <a:spcBef>
                <a:spcPts val="0"/>
              </a:spcBef>
              <a:spcAft>
                <a:spcPts val="0"/>
              </a:spcAft>
              <a:buClr>
                <a:srgbClr val="000000"/>
              </a:buClr>
              <a:buSzPts val="1800"/>
              <a:buFont typeface="Helvetica Neue"/>
              <a:buNone/>
              <a:defRPr sz="1350" b="0" i="0" u="none" strike="noStrike" cap="none">
                <a:solidFill>
                  <a:srgbClr val="000000"/>
                </a:solidFill>
                <a:latin typeface="Helvetica Neue"/>
                <a:ea typeface="Helvetica Neue"/>
                <a:cs typeface="Helvetica Neue"/>
                <a:sym typeface="Helvetica Neue"/>
              </a:defRPr>
            </a:lvl7pPr>
            <a:lvl8pPr marL="0" marR="0" lvl="7" indent="0" algn="ctr">
              <a:lnSpc>
                <a:spcPct val="100000"/>
              </a:lnSpc>
              <a:spcBef>
                <a:spcPts val="0"/>
              </a:spcBef>
              <a:spcAft>
                <a:spcPts val="0"/>
              </a:spcAft>
              <a:buClr>
                <a:srgbClr val="000000"/>
              </a:buClr>
              <a:buSzPts val="1800"/>
              <a:buFont typeface="Helvetica Neue"/>
              <a:buNone/>
              <a:defRPr sz="1350" b="0" i="0" u="none" strike="noStrike" cap="none">
                <a:solidFill>
                  <a:srgbClr val="000000"/>
                </a:solidFill>
                <a:latin typeface="Helvetica Neue"/>
                <a:ea typeface="Helvetica Neue"/>
                <a:cs typeface="Helvetica Neue"/>
                <a:sym typeface="Helvetica Neue"/>
              </a:defRPr>
            </a:lvl8pPr>
            <a:lvl9pPr marL="0" marR="0" lvl="8" indent="0" algn="ctr">
              <a:lnSpc>
                <a:spcPct val="100000"/>
              </a:lnSpc>
              <a:spcBef>
                <a:spcPts val="0"/>
              </a:spcBef>
              <a:spcAft>
                <a:spcPts val="0"/>
              </a:spcAft>
              <a:buClr>
                <a:srgbClr val="000000"/>
              </a:buClr>
              <a:buSzPts val="1800"/>
              <a:buFont typeface="Helvetica Neue"/>
              <a:buNone/>
              <a:defRPr sz="1350" b="0" i="0" u="none" strike="noStrike" cap="none">
                <a:solidFill>
                  <a:srgbClr val="000000"/>
                </a:solidFill>
                <a:latin typeface="Helvetica Neue"/>
                <a:ea typeface="Helvetica Neue"/>
                <a:cs typeface="Helvetica Neue"/>
                <a:sym typeface="Helvetica Neue"/>
              </a:defRPr>
            </a:lvl9pPr>
          </a:lstStyle>
          <a:p>
            <a:fld id="{B6F15528-21DE-4FAA-801E-634DDDAF4B2B}" type="slidenum">
              <a:rPr lang="en-US" smtClean="0"/>
              <a:pPr/>
              <a:t>‹#›</a:t>
            </a:fld>
            <a:endParaRPr lang="en-US"/>
          </a:p>
        </p:txBody>
      </p:sp>
      <p:sp>
        <p:nvSpPr>
          <p:cNvPr id="2" name="Google Shape;37;p18">
            <a:extLst>
              <a:ext uri="{FF2B5EF4-FFF2-40B4-BE49-F238E27FC236}">
                <a16:creationId xmlns:a16="http://schemas.microsoft.com/office/drawing/2014/main" id="{EFEDEA1C-BD38-7EE0-9E47-CDFD1AF59C45}"/>
              </a:ext>
            </a:extLst>
          </p:cNvPr>
          <p:cNvSpPr txBox="1">
            <a:spLocks/>
          </p:cNvSpPr>
          <p:nvPr/>
        </p:nvSpPr>
        <p:spPr>
          <a:xfrm>
            <a:off x="8969273" y="9810751"/>
            <a:ext cx="339929" cy="630942"/>
          </a:xfrm>
          <a:prstGeom prst="rect">
            <a:avLst/>
          </a:prstGeom>
          <a:noFill/>
          <a:ln>
            <a:noFill/>
          </a:ln>
        </p:spPr>
        <p:txBody>
          <a:bodyPr spcFirstLastPara="1" wrap="square" lIns="38100" tIns="38100" rIns="38100" bIns="38100" anchor="t" anchorCtr="0">
            <a:sp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US" sz="1800" smtClean="0"/>
              <a:pPr/>
              <a:t>‹#›</a:t>
            </a:fld>
            <a:endParaRPr lang="en-US" sz="1800"/>
          </a:p>
        </p:txBody>
      </p:sp>
      <p:sp>
        <p:nvSpPr>
          <p:cNvPr id="3" name="Rectangle 2">
            <a:extLst>
              <a:ext uri="{FF2B5EF4-FFF2-40B4-BE49-F238E27FC236}">
                <a16:creationId xmlns:a16="http://schemas.microsoft.com/office/drawing/2014/main" id="{9573ABC7-AB9E-7928-171D-658A0D478256}"/>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70173671-1D59-5CEA-A465-61354F8364C7}"/>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740524D9-0A72-C0DE-B85A-421AE21A9457}"/>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53B4FCE6-635D-3B0A-DFD6-2F79F5F3DEB2}"/>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Deciding on AI</a:t>
            </a:r>
            <a:endParaRPr lang="en-US" sz="1725" b="0" i="0" u="none" strike="noStrike" cap="none">
              <a:solidFill>
                <a:srgbClr val="000000"/>
              </a:solidFill>
              <a:latin typeface="Arial"/>
              <a:ea typeface="Arial"/>
              <a:cs typeface="Arial"/>
              <a:sym typeface="Arial"/>
            </a:endParaRPr>
          </a:p>
        </p:txBody>
      </p:sp>
      <p:sp>
        <p:nvSpPr>
          <p:cNvPr id="8" name="Rectangle 7">
            <a:extLst>
              <a:ext uri="{FF2B5EF4-FFF2-40B4-BE49-F238E27FC236}">
                <a16:creationId xmlns:a16="http://schemas.microsoft.com/office/drawing/2014/main" id="{7D79387D-9086-782C-9358-1FE5BDDC9018}"/>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26419689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7">
  <p:cSld name="7">
    <p:spTree>
      <p:nvGrpSpPr>
        <p:cNvPr id="1" name="Shape 75"/>
        <p:cNvGrpSpPr/>
        <p:nvPr/>
      </p:nvGrpSpPr>
      <p:grpSpPr>
        <a:xfrm>
          <a:off x="0" y="0"/>
          <a:ext cx="0" cy="0"/>
          <a:chOff x="0" y="0"/>
          <a:chExt cx="0" cy="0"/>
        </a:xfrm>
      </p:grpSpPr>
      <p:sp>
        <p:nvSpPr>
          <p:cNvPr id="76" name="Google Shape;76;p27"/>
          <p:cNvSpPr>
            <a:spLocks noGrp="1"/>
          </p:cNvSpPr>
          <p:nvPr>
            <p:ph type="pic" idx="2"/>
          </p:nvPr>
        </p:nvSpPr>
        <p:spPr>
          <a:xfrm>
            <a:off x="-3373419" y="2285676"/>
            <a:ext cx="14224469" cy="8001265"/>
          </a:xfrm>
          <a:prstGeom prst="rect">
            <a:avLst/>
          </a:prstGeom>
          <a:noFill/>
          <a:ln>
            <a:noFill/>
          </a:ln>
        </p:spPr>
      </p:sp>
      <p:sp>
        <p:nvSpPr>
          <p:cNvPr id="77" name="Google Shape;77;p27"/>
          <p:cNvSpPr txBox="1">
            <a:spLocks noGrp="1"/>
          </p:cNvSpPr>
          <p:nvPr>
            <p:ph type="sldNum" idx="12"/>
          </p:nvPr>
        </p:nvSpPr>
        <p:spPr>
          <a:xfrm>
            <a:off x="9002814" y="9810750"/>
            <a:ext cx="272847" cy="510396"/>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1766"/>
              <a:buFont typeface="Helvetica Neue Light"/>
              <a:buNone/>
              <a:defRPr sz="1325"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1766"/>
              <a:buFont typeface="Helvetica Neue Light"/>
              <a:buNone/>
              <a:defRPr sz="1325"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1766"/>
              <a:buFont typeface="Helvetica Neue Light"/>
              <a:buNone/>
              <a:defRPr sz="1325"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1766"/>
              <a:buFont typeface="Helvetica Neue Light"/>
              <a:buNone/>
              <a:defRPr sz="1325"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1766"/>
              <a:buFont typeface="Helvetica Neue Light"/>
              <a:buNone/>
              <a:defRPr sz="1325"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1766"/>
              <a:buFont typeface="Helvetica Neue Light"/>
              <a:buNone/>
              <a:defRPr sz="1325"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1766"/>
              <a:buFont typeface="Helvetica Neue Light"/>
              <a:buNone/>
              <a:defRPr sz="1325"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1766"/>
              <a:buFont typeface="Helvetica Neue Light"/>
              <a:buNone/>
              <a:defRPr sz="1325"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1766"/>
              <a:buFont typeface="Helvetica Neue Light"/>
              <a:buNone/>
              <a:defRPr sz="1325"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Tree>
    <p:extLst>
      <p:ext uri="{BB962C8B-B14F-4D97-AF65-F5344CB8AC3E}">
        <p14:creationId xmlns:p14="http://schemas.microsoft.com/office/powerpoint/2010/main" val="9817661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se study stat">
  <p:cSld name="Case study stat">
    <p:spTree>
      <p:nvGrpSpPr>
        <p:cNvPr id="1" name="Shape 78"/>
        <p:cNvGrpSpPr/>
        <p:nvPr/>
      </p:nvGrpSpPr>
      <p:grpSpPr>
        <a:xfrm>
          <a:off x="0" y="0"/>
          <a:ext cx="0" cy="0"/>
          <a:chOff x="0" y="0"/>
          <a:chExt cx="0" cy="0"/>
        </a:xfrm>
      </p:grpSpPr>
      <p:sp>
        <p:nvSpPr>
          <p:cNvPr id="79" name="Google Shape;79;p28"/>
          <p:cNvSpPr txBox="1">
            <a:spLocks noGrp="1"/>
          </p:cNvSpPr>
          <p:nvPr>
            <p:ph type="body" idx="1"/>
          </p:nvPr>
        </p:nvSpPr>
        <p:spPr>
          <a:xfrm>
            <a:off x="669132" y="670668"/>
            <a:ext cx="8232895" cy="8945665"/>
          </a:xfrm>
          <a:prstGeom prst="rect">
            <a:avLst/>
          </a:prstGeom>
          <a:solidFill>
            <a:srgbClr val="3369FF"/>
          </a:solidFill>
          <a:ln>
            <a:noFill/>
          </a:ln>
        </p:spPr>
        <p:txBody>
          <a:bodyPr spcFirstLastPara="1" wrap="square" lIns="38075" tIns="38075" rIns="38075" bIns="38075" anchor="ctr" anchorCtr="0">
            <a:noAutofit/>
          </a:bodyPr>
          <a:lstStyle>
            <a:lvl1pPr marL="342900" lvl="0" indent="-278606" algn="l">
              <a:lnSpc>
                <a:spcPct val="100000"/>
              </a:lnSpc>
              <a:spcBef>
                <a:spcPts val="4425"/>
              </a:spcBef>
              <a:spcAft>
                <a:spcPts val="0"/>
              </a:spcAft>
              <a:buClr>
                <a:srgbClr val="000000"/>
              </a:buClr>
              <a:buSzPts val="2250"/>
              <a:buChar char="•"/>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80" name="Google Shape;80;p28"/>
          <p:cNvSpPr/>
          <p:nvPr/>
        </p:nvSpPr>
        <p:spPr>
          <a:xfrm>
            <a:off x="18930600" y="6266864"/>
            <a:ext cx="666404" cy="666404"/>
          </a:xfrm>
          <a:prstGeom prst="rect">
            <a:avLst/>
          </a:prstGeom>
          <a:blipFill rotWithShape="1">
            <a:blip r:embed="rId2">
              <a:alphaModFix/>
            </a:blip>
            <a:stretch>
              <a:fillRect/>
            </a:stretch>
          </a:blipFill>
          <a:ln>
            <a:noFill/>
          </a:ln>
          <a:effectLst>
            <a:outerShdw rotWithShape="0">
              <a:srgbClr val="000000">
                <a:alpha val="0"/>
              </a:srgbClr>
            </a:outerShdw>
          </a:effectLst>
        </p:spPr>
        <p:txBody>
          <a:bodyPr spcFirstLastPara="1" wrap="square" lIns="53550" tIns="53550" rIns="53550" bIns="53550" anchor="ctr" anchorCtr="0">
            <a:noAutofit/>
          </a:bodyPr>
          <a:lstStyle/>
          <a:p>
            <a:pPr marL="0" marR="0" lvl="0" indent="0" algn="ctr" rtl="0">
              <a:lnSpc>
                <a:spcPct val="180000"/>
              </a:lnSpc>
              <a:spcBef>
                <a:spcPts val="0"/>
              </a:spcBef>
              <a:spcAft>
                <a:spcPts val="0"/>
              </a:spcAft>
              <a:buClr>
                <a:srgbClr val="FFFFFF"/>
              </a:buClr>
              <a:buSzPts val="3200"/>
              <a:buFont typeface="Helvetica Neue"/>
              <a:buNone/>
            </a:pPr>
            <a:endParaRPr sz="2400" b="0" i="0" u="none" strike="noStrike" cap="none">
              <a:solidFill>
                <a:srgbClr val="FFFFFF"/>
              </a:solidFill>
              <a:latin typeface="Helvetica Neue"/>
              <a:ea typeface="Helvetica Neue"/>
              <a:cs typeface="Helvetica Neue"/>
              <a:sym typeface="Helvetica Neue"/>
            </a:endParaRPr>
          </a:p>
        </p:txBody>
      </p:sp>
      <p:sp>
        <p:nvSpPr>
          <p:cNvPr id="81" name="Google Shape;81;p28"/>
          <p:cNvSpPr/>
          <p:nvPr/>
        </p:nvSpPr>
        <p:spPr>
          <a:xfrm>
            <a:off x="19168601" y="5143500"/>
            <a:ext cx="190402" cy="190401"/>
          </a:xfrm>
          <a:prstGeom prst="rect">
            <a:avLst/>
          </a:prstGeom>
          <a:blipFill rotWithShape="1">
            <a:blip r:embed="rId3">
              <a:alphaModFix/>
            </a:blip>
            <a:stretch>
              <a:fillRect/>
            </a:stretch>
          </a:blipFill>
          <a:ln>
            <a:noFill/>
          </a:ln>
        </p:spPr>
        <p:txBody>
          <a:bodyPr spcFirstLastPara="1" wrap="square" lIns="53550" tIns="53550" rIns="53550" bIns="53550" anchor="ctr" anchorCtr="0">
            <a:noAutofit/>
          </a:bodyPr>
          <a:lstStyle/>
          <a:p>
            <a:pPr marL="0" marR="0" lvl="0" indent="0" algn="ctr" rtl="0">
              <a:lnSpc>
                <a:spcPct val="180000"/>
              </a:lnSpc>
              <a:spcBef>
                <a:spcPts val="0"/>
              </a:spcBef>
              <a:spcAft>
                <a:spcPts val="0"/>
              </a:spcAft>
              <a:buClr>
                <a:srgbClr val="FFFFFF"/>
              </a:buClr>
              <a:buSzPts val="3200"/>
              <a:buFont typeface="Helvetica Neue"/>
              <a:buNone/>
            </a:pPr>
            <a:endParaRPr sz="2400" b="0" i="0" u="none" strike="noStrike" cap="none">
              <a:solidFill>
                <a:srgbClr val="FFFFFF"/>
              </a:solidFill>
              <a:latin typeface="Helvetica Neue"/>
              <a:ea typeface="Helvetica Neue"/>
              <a:cs typeface="Helvetica Neue"/>
              <a:sym typeface="Helvetica Neue"/>
            </a:endParaRPr>
          </a:p>
        </p:txBody>
      </p:sp>
      <p:sp>
        <p:nvSpPr>
          <p:cNvPr id="82" name="Google Shape;82;p28"/>
          <p:cNvSpPr txBox="1">
            <a:spLocks noGrp="1"/>
          </p:cNvSpPr>
          <p:nvPr>
            <p:ph type="body" idx="2"/>
          </p:nvPr>
        </p:nvSpPr>
        <p:spPr>
          <a:xfrm>
            <a:off x="9381670" y="3328816"/>
            <a:ext cx="7754863" cy="1740428"/>
          </a:xfrm>
          <a:prstGeom prst="rect">
            <a:avLst/>
          </a:prstGeom>
          <a:noFill/>
          <a:ln>
            <a:noFill/>
          </a:ln>
        </p:spPr>
        <p:txBody>
          <a:bodyPr spcFirstLastPara="1" wrap="square" lIns="38075" tIns="38075" rIns="38075" bIns="38075" anchor="t" anchorCtr="0">
            <a:noAutofit/>
          </a:bodyPr>
          <a:lstStyle>
            <a:lvl1pPr marL="342900" lvl="0" indent="-171450" algn="l">
              <a:lnSpc>
                <a:spcPct val="120000"/>
              </a:lnSpc>
              <a:spcBef>
                <a:spcPts val="0"/>
              </a:spcBef>
              <a:spcAft>
                <a:spcPts val="0"/>
              </a:spcAft>
              <a:buClr>
                <a:srgbClr val="212B36"/>
              </a:buClr>
              <a:buSzPts val="6000"/>
              <a:buFont typeface="Helvetica Neue"/>
              <a:buNone/>
              <a:defRPr sz="4500" b="1" baseline="30000">
                <a:solidFill>
                  <a:srgbClr val="212B36"/>
                </a:solidFill>
                <a:latin typeface="Helvetica Neue"/>
                <a:ea typeface="Helvetica Neue"/>
                <a:cs typeface="Helvetica Neue"/>
                <a:sym typeface="Helvetica Neue"/>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83" name="Google Shape;83;p28"/>
          <p:cNvSpPr txBox="1">
            <a:spLocks noGrp="1"/>
          </p:cNvSpPr>
          <p:nvPr>
            <p:ph type="body" idx="3"/>
          </p:nvPr>
        </p:nvSpPr>
        <p:spPr>
          <a:xfrm>
            <a:off x="9381670" y="2860030"/>
            <a:ext cx="7754863" cy="446624"/>
          </a:xfrm>
          <a:prstGeom prst="rect">
            <a:avLst/>
          </a:prstGeom>
          <a:noFill/>
          <a:ln>
            <a:noFill/>
          </a:ln>
        </p:spPr>
        <p:txBody>
          <a:bodyPr spcFirstLastPara="1" wrap="square" lIns="38075" tIns="38075" rIns="38075" bIns="38075" anchor="ctr" anchorCtr="0">
            <a:noAutofit/>
          </a:bodyPr>
          <a:lstStyle>
            <a:lvl1pPr marL="342900" lvl="0" indent="-171450" algn="l">
              <a:lnSpc>
                <a:spcPct val="100000"/>
              </a:lnSpc>
              <a:spcBef>
                <a:spcPts val="0"/>
              </a:spcBef>
              <a:spcAft>
                <a:spcPts val="0"/>
              </a:spcAft>
              <a:buClr>
                <a:srgbClr val="3369FF"/>
              </a:buClr>
              <a:buSzPts val="2200"/>
              <a:buFont typeface="Helvetica Neue"/>
              <a:buNone/>
              <a:defRPr sz="1650" b="1" cap="none">
                <a:solidFill>
                  <a:srgbClr val="3369FF"/>
                </a:solidFill>
                <a:latin typeface="Helvetica Neue"/>
                <a:ea typeface="Helvetica Neue"/>
                <a:cs typeface="Helvetica Neue"/>
                <a:sym typeface="Helvetica Neue"/>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84" name="Google Shape;84;p28"/>
          <p:cNvSpPr txBox="1">
            <a:spLocks noGrp="1"/>
          </p:cNvSpPr>
          <p:nvPr>
            <p:ph type="body" idx="4"/>
          </p:nvPr>
        </p:nvSpPr>
        <p:spPr>
          <a:xfrm>
            <a:off x="9381670" y="5277023"/>
            <a:ext cx="7766852" cy="2267186"/>
          </a:xfrm>
          <a:prstGeom prst="rect">
            <a:avLst/>
          </a:prstGeom>
          <a:noFill/>
          <a:ln>
            <a:noFill/>
          </a:ln>
        </p:spPr>
        <p:txBody>
          <a:bodyPr spcFirstLastPara="1" wrap="square" lIns="50750" tIns="50750" rIns="50750" bIns="50750" anchor="ctr" anchorCtr="0">
            <a:spAutoFit/>
          </a:bodyPr>
          <a:lstStyle>
            <a:lvl1pPr marL="342900" lvl="0" indent="-278606" algn="l">
              <a:lnSpc>
                <a:spcPct val="100000"/>
              </a:lnSpc>
              <a:spcBef>
                <a:spcPts val="4425"/>
              </a:spcBef>
              <a:spcAft>
                <a:spcPts val="0"/>
              </a:spcAft>
              <a:buClr>
                <a:srgbClr val="000000"/>
              </a:buClr>
              <a:buSzPts val="2250"/>
              <a:buChar char="•"/>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85" name="Google Shape;85;p28"/>
          <p:cNvSpPr/>
          <p:nvPr/>
        </p:nvSpPr>
        <p:spPr>
          <a:xfrm>
            <a:off x="19025800" y="5562382"/>
            <a:ext cx="476003" cy="476003"/>
          </a:xfrm>
          <a:prstGeom prst="rect">
            <a:avLst/>
          </a:prstGeom>
          <a:blipFill rotWithShape="1">
            <a:blip r:embed="rId2">
              <a:alphaModFix/>
            </a:blip>
            <a:stretch>
              <a:fillRect/>
            </a:stretch>
          </a:blipFill>
          <a:ln>
            <a:noFill/>
          </a:ln>
          <a:effectLst>
            <a:outerShdw rotWithShape="0">
              <a:srgbClr val="000000">
                <a:alpha val="0"/>
              </a:srgbClr>
            </a:outerShdw>
          </a:effectLst>
        </p:spPr>
        <p:txBody>
          <a:bodyPr spcFirstLastPara="1" wrap="square" lIns="53550" tIns="53550" rIns="53550" bIns="53550" anchor="ctr" anchorCtr="0">
            <a:noAutofit/>
          </a:bodyPr>
          <a:lstStyle/>
          <a:p>
            <a:pPr marL="0" marR="0" lvl="0" indent="0" algn="ctr" rtl="0">
              <a:lnSpc>
                <a:spcPct val="180000"/>
              </a:lnSpc>
              <a:spcBef>
                <a:spcPts val="0"/>
              </a:spcBef>
              <a:spcAft>
                <a:spcPts val="0"/>
              </a:spcAft>
              <a:buClr>
                <a:srgbClr val="FFFFFF"/>
              </a:buClr>
              <a:buSzPts val="3200"/>
              <a:buFont typeface="Helvetica Neue"/>
              <a:buNone/>
            </a:pPr>
            <a:endParaRPr sz="2400" b="0" i="0" u="none" strike="noStrike" cap="none">
              <a:solidFill>
                <a:srgbClr val="FFFFFF"/>
              </a:solidFill>
              <a:latin typeface="Helvetica Neue"/>
              <a:ea typeface="Helvetica Neue"/>
              <a:cs typeface="Helvetica Neue"/>
              <a:sym typeface="Helvetica Neue"/>
            </a:endParaRPr>
          </a:p>
        </p:txBody>
      </p:sp>
      <p:sp>
        <p:nvSpPr>
          <p:cNvPr id="86" name="Google Shape;86;p28"/>
          <p:cNvSpPr txBox="1">
            <a:spLocks noGrp="1"/>
          </p:cNvSpPr>
          <p:nvPr>
            <p:ph type="body" idx="5"/>
          </p:nvPr>
        </p:nvSpPr>
        <p:spPr>
          <a:xfrm>
            <a:off x="669132" y="3328816"/>
            <a:ext cx="8232896" cy="1740428"/>
          </a:xfrm>
          <a:prstGeom prst="rect">
            <a:avLst/>
          </a:prstGeom>
          <a:noFill/>
          <a:ln>
            <a:noFill/>
          </a:ln>
        </p:spPr>
        <p:txBody>
          <a:bodyPr spcFirstLastPara="1" wrap="square" lIns="38075" tIns="38075" rIns="38075" bIns="38075" anchor="t" anchorCtr="0">
            <a:noAutofit/>
          </a:bodyPr>
          <a:lstStyle>
            <a:lvl1pPr marL="342900" lvl="0" indent="-171450" algn="ctr">
              <a:lnSpc>
                <a:spcPct val="120000"/>
              </a:lnSpc>
              <a:spcBef>
                <a:spcPts val="0"/>
              </a:spcBef>
              <a:spcAft>
                <a:spcPts val="0"/>
              </a:spcAft>
              <a:buClr>
                <a:srgbClr val="F9FFFF"/>
              </a:buClr>
              <a:buSzPts val="20000"/>
              <a:buFont typeface="Helvetica Neue"/>
              <a:buNone/>
              <a:defRPr sz="15000" b="1" baseline="30000">
                <a:solidFill>
                  <a:srgbClr val="F9FFFF"/>
                </a:solidFill>
                <a:latin typeface="Helvetica Neue"/>
                <a:ea typeface="Helvetica Neue"/>
                <a:cs typeface="Helvetica Neue"/>
                <a:sym typeface="Helvetica Neue"/>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87" name="Google Shape;87;p28"/>
          <p:cNvSpPr txBox="1">
            <a:spLocks noGrp="1"/>
          </p:cNvSpPr>
          <p:nvPr>
            <p:ph type="body" idx="6"/>
          </p:nvPr>
        </p:nvSpPr>
        <p:spPr>
          <a:xfrm>
            <a:off x="669133" y="5277023"/>
            <a:ext cx="8232895" cy="2267186"/>
          </a:xfrm>
          <a:prstGeom prst="rect">
            <a:avLst/>
          </a:prstGeom>
          <a:noFill/>
          <a:ln>
            <a:noFill/>
          </a:ln>
        </p:spPr>
        <p:txBody>
          <a:bodyPr spcFirstLastPara="1" wrap="square" lIns="50750" tIns="50750" rIns="50750" bIns="50750" anchor="ctr" anchorCtr="0">
            <a:spAutoFit/>
          </a:bodyPr>
          <a:lstStyle>
            <a:lvl1pPr marL="342900" lvl="0" indent="-278606" algn="l">
              <a:lnSpc>
                <a:spcPct val="100000"/>
              </a:lnSpc>
              <a:spcBef>
                <a:spcPts val="4425"/>
              </a:spcBef>
              <a:spcAft>
                <a:spcPts val="0"/>
              </a:spcAft>
              <a:buClr>
                <a:srgbClr val="000000"/>
              </a:buClr>
              <a:buSzPts val="2250"/>
              <a:buChar char="•"/>
              <a:defRPr/>
            </a:lvl1pPr>
            <a:lvl2pPr marL="685800" lvl="1" indent="-278606" algn="l">
              <a:lnSpc>
                <a:spcPct val="100000"/>
              </a:lnSpc>
              <a:spcBef>
                <a:spcPts val="4425"/>
              </a:spcBef>
              <a:spcAft>
                <a:spcPts val="0"/>
              </a:spcAft>
              <a:buClr>
                <a:srgbClr val="000000"/>
              </a:buClr>
              <a:buSzPts val="2250"/>
              <a:buChar char="•"/>
              <a:defRPr/>
            </a:lvl2pPr>
            <a:lvl3pPr marL="1028700" lvl="2" indent="-278606" algn="l">
              <a:lnSpc>
                <a:spcPct val="100000"/>
              </a:lnSpc>
              <a:spcBef>
                <a:spcPts val="4425"/>
              </a:spcBef>
              <a:spcAft>
                <a:spcPts val="0"/>
              </a:spcAft>
              <a:buClr>
                <a:srgbClr val="000000"/>
              </a:buClr>
              <a:buSzPts val="2250"/>
              <a:buChar char="•"/>
              <a:defRPr/>
            </a:lvl3pPr>
            <a:lvl4pPr marL="1371600" lvl="3" indent="-278606" algn="l">
              <a:lnSpc>
                <a:spcPct val="100000"/>
              </a:lnSpc>
              <a:spcBef>
                <a:spcPts val="4425"/>
              </a:spcBef>
              <a:spcAft>
                <a:spcPts val="0"/>
              </a:spcAft>
              <a:buClr>
                <a:srgbClr val="000000"/>
              </a:buClr>
              <a:buSzPts val="2250"/>
              <a:buChar char="•"/>
              <a:defRPr/>
            </a:lvl4pPr>
            <a:lvl5pPr marL="1714500" lvl="4" indent="-278606" algn="l">
              <a:lnSpc>
                <a:spcPct val="100000"/>
              </a:lnSpc>
              <a:spcBef>
                <a:spcPts val="4425"/>
              </a:spcBef>
              <a:spcAft>
                <a:spcPts val="0"/>
              </a:spcAft>
              <a:buClr>
                <a:srgbClr val="000000"/>
              </a:buClr>
              <a:buSzPts val="2250"/>
              <a:buChar char="•"/>
              <a:defRPr/>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88" name="Google Shape;88;p28"/>
          <p:cNvSpPr txBox="1">
            <a:spLocks noGrp="1"/>
          </p:cNvSpPr>
          <p:nvPr>
            <p:ph type="sldNum" idx="12"/>
          </p:nvPr>
        </p:nvSpPr>
        <p:spPr>
          <a:xfrm>
            <a:off x="15093274" y="1505085"/>
            <a:ext cx="260702" cy="720137"/>
          </a:xfrm>
          <a:prstGeom prst="rect">
            <a:avLst/>
          </a:prstGeom>
          <a:noFill/>
          <a:ln>
            <a:noFill/>
          </a:ln>
        </p:spPr>
        <p:txBody>
          <a:bodyPr spcFirstLastPara="1" wrap="square" lIns="68550" tIns="68550" rIns="68550" bIns="68550" anchor="ctr" anchorCtr="0">
            <a:spAutoFit/>
          </a:bodyPr>
          <a:lstStyle>
            <a:lvl1pPr marL="0" marR="0" lvl="0" indent="0" algn="ctr">
              <a:lnSpc>
                <a:spcPct val="18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1pPr>
            <a:lvl2pPr marL="0" marR="0" lvl="1" indent="0" algn="ctr">
              <a:lnSpc>
                <a:spcPct val="18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2pPr>
            <a:lvl3pPr marL="0" marR="0" lvl="2" indent="0" algn="ctr">
              <a:lnSpc>
                <a:spcPct val="18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3pPr>
            <a:lvl4pPr marL="0" marR="0" lvl="3" indent="0" algn="ctr">
              <a:lnSpc>
                <a:spcPct val="18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4pPr>
            <a:lvl5pPr marL="0" marR="0" lvl="4" indent="0" algn="ctr">
              <a:lnSpc>
                <a:spcPct val="18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5pPr>
            <a:lvl6pPr marL="0" marR="0" lvl="5" indent="0" algn="ctr">
              <a:lnSpc>
                <a:spcPct val="18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6pPr>
            <a:lvl7pPr marL="0" marR="0" lvl="6" indent="0" algn="ctr">
              <a:lnSpc>
                <a:spcPct val="18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7pPr>
            <a:lvl8pPr marL="0" marR="0" lvl="7" indent="0" algn="ctr">
              <a:lnSpc>
                <a:spcPct val="18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8pPr>
            <a:lvl9pPr marL="0" marR="0" lvl="8" indent="0" algn="ctr">
              <a:lnSpc>
                <a:spcPct val="180000"/>
              </a:lnSpc>
              <a:spcBef>
                <a:spcPts val="0"/>
              </a:spcBef>
              <a:spcAft>
                <a:spcPts val="0"/>
              </a:spcAft>
              <a:buClr>
                <a:srgbClr val="FFFFFF"/>
              </a:buClr>
              <a:buSzPts val="1400"/>
              <a:buFont typeface="Helvetica Neue"/>
              <a:buNone/>
              <a:defRPr sz="1050" b="0" i="0" u="none" strike="noStrike" cap="none">
                <a:solidFill>
                  <a:srgbClr val="FFFFFF"/>
                </a:solidFill>
                <a:latin typeface="Helvetica Neue"/>
                <a:ea typeface="Helvetica Neue"/>
                <a:cs typeface="Helvetica Neue"/>
                <a:sym typeface="Helvetica Neue"/>
              </a:defRPr>
            </a:lvl9pPr>
          </a:lstStyle>
          <a:p>
            <a:fld id="{B6F15528-21DE-4FAA-801E-634DDDAF4B2B}" type="slidenum">
              <a:rPr lang="en-US" smtClean="0"/>
              <a:pPr/>
              <a:t>‹#›</a:t>
            </a:fld>
            <a:endParaRPr lang="en-US"/>
          </a:p>
        </p:txBody>
      </p:sp>
    </p:spTree>
    <p:extLst>
      <p:ext uri="{BB962C8B-B14F-4D97-AF65-F5344CB8AC3E}">
        <p14:creationId xmlns:p14="http://schemas.microsoft.com/office/powerpoint/2010/main" val="40978467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0664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hoto - Horizontal">
  <p:cSld name="Photo - Horizontal">
    <p:spTree>
      <p:nvGrpSpPr>
        <p:cNvPr id="1" name="Shape 18"/>
        <p:cNvGrpSpPr/>
        <p:nvPr/>
      </p:nvGrpSpPr>
      <p:grpSpPr>
        <a:xfrm>
          <a:off x="0" y="0"/>
          <a:ext cx="0" cy="0"/>
          <a:chOff x="0" y="0"/>
          <a:chExt cx="0" cy="0"/>
        </a:xfrm>
      </p:grpSpPr>
      <p:sp>
        <p:nvSpPr>
          <p:cNvPr id="19" name="Google Shape;19;p14"/>
          <p:cNvSpPr>
            <a:spLocks noGrp="1"/>
          </p:cNvSpPr>
          <p:nvPr>
            <p:ph type="pic" idx="2"/>
          </p:nvPr>
        </p:nvSpPr>
        <p:spPr>
          <a:xfrm>
            <a:off x="2344476" y="-295275"/>
            <a:ext cx="13601701" cy="9067800"/>
          </a:xfrm>
          <a:prstGeom prst="rect">
            <a:avLst/>
          </a:prstGeom>
          <a:noFill/>
          <a:ln>
            <a:noFill/>
          </a:ln>
        </p:spPr>
      </p:sp>
      <p:sp>
        <p:nvSpPr>
          <p:cNvPr id="20" name="Google Shape;20;p14"/>
          <p:cNvSpPr txBox="1">
            <a:spLocks noGrp="1"/>
          </p:cNvSpPr>
          <p:nvPr>
            <p:ph type="title"/>
          </p:nvPr>
        </p:nvSpPr>
        <p:spPr>
          <a:xfrm>
            <a:off x="476250" y="7134225"/>
            <a:ext cx="17335500" cy="1504950"/>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r>
              <a:rPr lang="en-US"/>
              <a:t>Click to edit Master title style</a:t>
            </a:r>
            <a:endParaRPr/>
          </a:p>
        </p:txBody>
      </p:sp>
      <p:sp>
        <p:nvSpPr>
          <p:cNvPr id="21" name="Google Shape;21;p14"/>
          <p:cNvSpPr txBox="1">
            <a:spLocks noGrp="1"/>
          </p:cNvSpPr>
          <p:nvPr>
            <p:ph type="body" idx="1"/>
          </p:nvPr>
        </p:nvSpPr>
        <p:spPr>
          <a:xfrm>
            <a:off x="476250" y="8582025"/>
            <a:ext cx="17335500" cy="1190625"/>
          </a:xfrm>
          <a:prstGeom prst="rect">
            <a:avLst/>
          </a:prstGeom>
          <a:noFill/>
          <a:ln>
            <a:noFill/>
          </a:ln>
        </p:spPr>
        <p:txBody>
          <a:bodyPr spcFirstLastPara="1" wrap="square" lIns="50800" tIns="50800" rIns="50800" bIns="50800" anchor="t" anchorCtr="0">
            <a:normAutofit/>
          </a:bodyPr>
          <a:lstStyle>
            <a:lvl1pPr marL="342900" lvl="0" indent="-171450" algn="ctr">
              <a:lnSpc>
                <a:spcPct val="100000"/>
              </a:lnSpc>
              <a:spcBef>
                <a:spcPts val="0"/>
              </a:spcBef>
              <a:spcAft>
                <a:spcPts val="0"/>
              </a:spcAft>
              <a:buClr>
                <a:srgbClr val="000000"/>
              </a:buClr>
              <a:buSzPts val="5400"/>
              <a:buFont typeface="Helvetica Neue"/>
              <a:buNone/>
              <a:defRPr sz="4050"/>
            </a:lvl1pPr>
            <a:lvl2pPr marL="685800" lvl="1" indent="-171450" algn="ctr">
              <a:lnSpc>
                <a:spcPct val="100000"/>
              </a:lnSpc>
              <a:spcBef>
                <a:spcPts val="0"/>
              </a:spcBef>
              <a:spcAft>
                <a:spcPts val="0"/>
              </a:spcAft>
              <a:buClr>
                <a:srgbClr val="000000"/>
              </a:buClr>
              <a:buSzPts val="5400"/>
              <a:buFont typeface="Helvetica Neue"/>
              <a:buNone/>
              <a:defRPr sz="4050"/>
            </a:lvl2pPr>
            <a:lvl3pPr marL="1028700" lvl="2" indent="-171450" algn="ctr">
              <a:lnSpc>
                <a:spcPct val="100000"/>
              </a:lnSpc>
              <a:spcBef>
                <a:spcPts val="0"/>
              </a:spcBef>
              <a:spcAft>
                <a:spcPts val="0"/>
              </a:spcAft>
              <a:buClr>
                <a:srgbClr val="000000"/>
              </a:buClr>
              <a:buSzPts val="5400"/>
              <a:buFont typeface="Helvetica Neue"/>
              <a:buNone/>
              <a:defRPr sz="4050"/>
            </a:lvl3pPr>
            <a:lvl4pPr marL="1371600" lvl="3" indent="-171450" algn="ctr">
              <a:lnSpc>
                <a:spcPct val="100000"/>
              </a:lnSpc>
              <a:spcBef>
                <a:spcPts val="0"/>
              </a:spcBef>
              <a:spcAft>
                <a:spcPts val="0"/>
              </a:spcAft>
              <a:buClr>
                <a:srgbClr val="000000"/>
              </a:buClr>
              <a:buSzPts val="5400"/>
              <a:buFont typeface="Helvetica Neue"/>
              <a:buNone/>
              <a:defRPr sz="4050"/>
            </a:lvl4pPr>
            <a:lvl5pPr marL="1714500" lvl="4" indent="-171450" algn="ctr">
              <a:lnSpc>
                <a:spcPct val="100000"/>
              </a:lnSpc>
              <a:spcBef>
                <a:spcPts val="0"/>
              </a:spcBef>
              <a:spcAft>
                <a:spcPts val="0"/>
              </a:spcAft>
              <a:buClr>
                <a:srgbClr val="000000"/>
              </a:buClr>
              <a:buSzPts val="5400"/>
              <a:buFont typeface="Helvetica Neue"/>
              <a:buNone/>
              <a:defRPr sz="4050"/>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22" name="Google Shape;22;p14"/>
          <p:cNvSpPr txBox="1">
            <a:spLocks noGrp="1"/>
          </p:cNvSpPr>
          <p:nvPr>
            <p:ph type="sldNum" idx="12"/>
          </p:nvPr>
        </p:nvSpPr>
        <p:spPr>
          <a:xfrm>
            <a:off x="8969273" y="9810751"/>
            <a:ext cx="339929" cy="65659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Tree>
    <p:extLst>
      <p:ext uri="{BB962C8B-B14F-4D97-AF65-F5344CB8AC3E}">
        <p14:creationId xmlns:p14="http://schemas.microsoft.com/office/powerpoint/2010/main" val="751244273"/>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Center">
  <p:cSld name="Title - Center">
    <p:spTree>
      <p:nvGrpSpPr>
        <p:cNvPr id="1" name="Shape 23"/>
        <p:cNvGrpSpPr/>
        <p:nvPr/>
      </p:nvGrpSpPr>
      <p:grpSpPr>
        <a:xfrm>
          <a:off x="0" y="0"/>
          <a:ext cx="0" cy="0"/>
          <a:chOff x="0" y="0"/>
          <a:chExt cx="0" cy="0"/>
        </a:xfrm>
      </p:grpSpPr>
      <p:sp>
        <p:nvSpPr>
          <p:cNvPr id="24" name="Google Shape;24;p15"/>
          <p:cNvSpPr txBox="1">
            <a:spLocks noGrp="1"/>
          </p:cNvSpPr>
          <p:nvPr>
            <p:ph type="title"/>
          </p:nvPr>
        </p:nvSpPr>
        <p:spPr>
          <a:xfrm>
            <a:off x="1333500" y="3400425"/>
            <a:ext cx="15621000" cy="3486150"/>
          </a:xfrm>
          <a:prstGeom prst="rect">
            <a:avLst/>
          </a:prstGeom>
          <a:noFill/>
          <a:ln>
            <a:noFill/>
          </a:ln>
        </p:spPr>
        <p:txBody>
          <a:bodyPr spcFirstLastPara="1" wrap="square" lIns="50800" tIns="50800" rIns="50800" bIns="50800" anchor="ctr" anchorCtr="0">
            <a:normAutofit/>
          </a:bodyPr>
          <a:lstStyle>
            <a:lvl1pPr lvl="0" algn="ctr">
              <a:lnSpc>
                <a:spcPct val="100000"/>
              </a:lnSpc>
              <a:spcBef>
                <a:spcPts val="0"/>
              </a:spcBef>
              <a:spcAft>
                <a:spcPts val="0"/>
              </a:spcAft>
              <a:buClr>
                <a:srgbClr val="000000"/>
              </a:buClr>
              <a:buSzPts val="1800"/>
              <a:buNone/>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r>
              <a:rPr lang="en-US"/>
              <a:t>Click to edit Master title style</a:t>
            </a:r>
            <a:endParaRPr/>
          </a:p>
        </p:txBody>
      </p:sp>
      <p:sp>
        <p:nvSpPr>
          <p:cNvPr id="25" name="Google Shape;25;p15"/>
          <p:cNvSpPr txBox="1">
            <a:spLocks noGrp="1"/>
          </p:cNvSpPr>
          <p:nvPr>
            <p:ph type="sldNum" idx="12"/>
          </p:nvPr>
        </p:nvSpPr>
        <p:spPr>
          <a:xfrm>
            <a:off x="8969273" y="9810751"/>
            <a:ext cx="339929" cy="65659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Tree>
    <p:extLst>
      <p:ext uri="{BB962C8B-B14F-4D97-AF65-F5344CB8AC3E}">
        <p14:creationId xmlns:p14="http://schemas.microsoft.com/office/powerpoint/2010/main" val="3723331556"/>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hoto - Vertical">
  <p:cSld name="Photo - Vertical">
    <p:spTree>
      <p:nvGrpSpPr>
        <p:cNvPr id="1" name="Shape 26"/>
        <p:cNvGrpSpPr/>
        <p:nvPr/>
      </p:nvGrpSpPr>
      <p:grpSpPr>
        <a:xfrm>
          <a:off x="0" y="0"/>
          <a:ext cx="0" cy="0"/>
          <a:chOff x="0" y="0"/>
          <a:chExt cx="0" cy="0"/>
        </a:xfrm>
      </p:grpSpPr>
      <p:sp>
        <p:nvSpPr>
          <p:cNvPr id="27" name="Google Shape;27;p16"/>
          <p:cNvSpPr>
            <a:spLocks noGrp="1"/>
          </p:cNvSpPr>
          <p:nvPr>
            <p:ph type="pic" idx="2"/>
          </p:nvPr>
        </p:nvSpPr>
        <p:spPr>
          <a:xfrm>
            <a:off x="9620250" y="714375"/>
            <a:ext cx="7667625" cy="8087071"/>
          </a:xfrm>
          <a:prstGeom prst="rect">
            <a:avLst/>
          </a:prstGeom>
          <a:noFill/>
          <a:ln>
            <a:noFill/>
          </a:ln>
        </p:spPr>
      </p:sp>
      <p:sp>
        <p:nvSpPr>
          <p:cNvPr id="28" name="Google Shape;28;p16"/>
          <p:cNvSpPr txBox="1">
            <a:spLocks noGrp="1"/>
          </p:cNvSpPr>
          <p:nvPr>
            <p:ph type="title"/>
          </p:nvPr>
        </p:nvSpPr>
        <p:spPr>
          <a:xfrm>
            <a:off x="1238250" y="714376"/>
            <a:ext cx="7667625" cy="3737048"/>
          </a:xfrm>
          <a:prstGeom prst="rect">
            <a:avLst/>
          </a:prstGeom>
          <a:noFill/>
          <a:ln>
            <a:noFill/>
          </a:ln>
        </p:spPr>
        <p:txBody>
          <a:bodyPr spcFirstLastPara="1" wrap="square" lIns="50800" tIns="50800" rIns="50800" bIns="50800" anchor="b" anchorCtr="0">
            <a:normAutofit/>
          </a:bodyPr>
          <a:lstStyle>
            <a:lvl1pPr lvl="0" algn="ctr">
              <a:lnSpc>
                <a:spcPct val="100000"/>
              </a:lnSpc>
              <a:spcBef>
                <a:spcPts val="0"/>
              </a:spcBef>
              <a:spcAft>
                <a:spcPts val="0"/>
              </a:spcAft>
              <a:buClr>
                <a:srgbClr val="000000"/>
              </a:buClr>
              <a:buSzPts val="8400"/>
              <a:buFont typeface="Helvetica Neue"/>
              <a:buNone/>
              <a:defRPr sz="6300"/>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r>
              <a:rPr lang="en-US"/>
              <a:t>Click to edit Master title style</a:t>
            </a:r>
            <a:endParaRPr/>
          </a:p>
        </p:txBody>
      </p:sp>
      <p:sp>
        <p:nvSpPr>
          <p:cNvPr id="29" name="Google Shape;29;p16"/>
          <p:cNvSpPr txBox="1">
            <a:spLocks noGrp="1"/>
          </p:cNvSpPr>
          <p:nvPr>
            <p:ph type="body" idx="1"/>
          </p:nvPr>
        </p:nvSpPr>
        <p:spPr>
          <a:xfrm>
            <a:off x="1238250" y="4895850"/>
            <a:ext cx="7667625" cy="3856771"/>
          </a:xfrm>
          <a:prstGeom prst="rect">
            <a:avLst/>
          </a:prstGeom>
          <a:noFill/>
          <a:ln>
            <a:noFill/>
          </a:ln>
        </p:spPr>
        <p:txBody>
          <a:bodyPr spcFirstLastPara="1" wrap="square" lIns="50800" tIns="50800" rIns="50800" bIns="50800" anchor="t" anchorCtr="0">
            <a:normAutofit/>
          </a:bodyPr>
          <a:lstStyle>
            <a:lvl1pPr marL="342900" lvl="0" indent="-171450" algn="ctr">
              <a:lnSpc>
                <a:spcPct val="100000"/>
              </a:lnSpc>
              <a:spcBef>
                <a:spcPts val="0"/>
              </a:spcBef>
              <a:spcAft>
                <a:spcPts val="0"/>
              </a:spcAft>
              <a:buClr>
                <a:srgbClr val="000000"/>
              </a:buClr>
              <a:buSzPts val="5400"/>
              <a:buFont typeface="Helvetica Neue"/>
              <a:buNone/>
              <a:defRPr sz="4050"/>
            </a:lvl1pPr>
            <a:lvl2pPr marL="685800" lvl="1" indent="-171450" algn="ctr">
              <a:lnSpc>
                <a:spcPct val="100000"/>
              </a:lnSpc>
              <a:spcBef>
                <a:spcPts val="0"/>
              </a:spcBef>
              <a:spcAft>
                <a:spcPts val="0"/>
              </a:spcAft>
              <a:buClr>
                <a:srgbClr val="000000"/>
              </a:buClr>
              <a:buSzPts val="5400"/>
              <a:buFont typeface="Helvetica Neue"/>
              <a:buNone/>
              <a:defRPr sz="4050"/>
            </a:lvl2pPr>
            <a:lvl3pPr marL="1028700" lvl="2" indent="-171450" algn="ctr">
              <a:lnSpc>
                <a:spcPct val="100000"/>
              </a:lnSpc>
              <a:spcBef>
                <a:spcPts val="0"/>
              </a:spcBef>
              <a:spcAft>
                <a:spcPts val="0"/>
              </a:spcAft>
              <a:buClr>
                <a:srgbClr val="000000"/>
              </a:buClr>
              <a:buSzPts val="5400"/>
              <a:buFont typeface="Helvetica Neue"/>
              <a:buNone/>
              <a:defRPr sz="4050"/>
            </a:lvl3pPr>
            <a:lvl4pPr marL="1371600" lvl="3" indent="-171450" algn="ctr">
              <a:lnSpc>
                <a:spcPct val="100000"/>
              </a:lnSpc>
              <a:spcBef>
                <a:spcPts val="0"/>
              </a:spcBef>
              <a:spcAft>
                <a:spcPts val="0"/>
              </a:spcAft>
              <a:buClr>
                <a:srgbClr val="000000"/>
              </a:buClr>
              <a:buSzPts val="5400"/>
              <a:buFont typeface="Helvetica Neue"/>
              <a:buNone/>
              <a:defRPr sz="4050"/>
            </a:lvl4pPr>
            <a:lvl5pPr marL="1714500" lvl="4" indent="-171450" algn="ctr">
              <a:lnSpc>
                <a:spcPct val="100000"/>
              </a:lnSpc>
              <a:spcBef>
                <a:spcPts val="0"/>
              </a:spcBef>
              <a:spcAft>
                <a:spcPts val="0"/>
              </a:spcAft>
              <a:buClr>
                <a:srgbClr val="000000"/>
              </a:buClr>
              <a:buSzPts val="5400"/>
              <a:buFont typeface="Helvetica Neue"/>
              <a:buNone/>
              <a:defRPr sz="4050"/>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30" name="Google Shape;30;p16"/>
          <p:cNvSpPr txBox="1">
            <a:spLocks noGrp="1"/>
          </p:cNvSpPr>
          <p:nvPr>
            <p:ph type="sldNum" idx="12"/>
          </p:nvPr>
        </p:nvSpPr>
        <p:spPr>
          <a:xfrm>
            <a:off x="8969273" y="9810751"/>
            <a:ext cx="339929" cy="65659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
        <p:nvSpPr>
          <p:cNvPr id="2" name="Google Shape;37;p18">
            <a:extLst>
              <a:ext uri="{FF2B5EF4-FFF2-40B4-BE49-F238E27FC236}">
                <a16:creationId xmlns:a16="http://schemas.microsoft.com/office/drawing/2014/main" id="{8B91660A-E879-8389-16CC-4529D40813D6}"/>
              </a:ext>
            </a:extLst>
          </p:cNvPr>
          <p:cNvSpPr txBox="1">
            <a:spLocks/>
          </p:cNvSpPr>
          <p:nvPr/>
        </p:nvSpPr>
        <p:spPr>
          <a:xfrm>
            <a:off x="8969273" y="9810751"/>
            <a:ext cx="339929" cy="630942"/>
          </a:xfrm>
          <a:prstGeom prst="rect">
            <a:avLst/>
          </a:prstGeom>
          <a:noFill/>
          <a:ln>
            <a:noFill/>
          </a:ln>
        </p:spPr>
        <p:txBody>
          <a:bodyPr spcFirstLastPara="1" wrap="square" lIns="38100" tIns="38100" rIns="38100" bIns="38100" anchor="t" anchorCtr="0">
            <a:sp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US" sz="1800" smtClean="0"/>
              <a:pPr/>
              <a:t>‹#›</a:t>
            </a:fld>
            <a:endParaRPr lang="en-US" sz="1800"/>
          </a:p>
        </p:txBody>
      </p:sp>
      <p:sp>
        <p:nvSpPr>
          <p:cNvPr id="3" name="Rectangle 2">
            <a:extLst>
              <a:ext uri="{FF2B5EF4-FFF2-40B4-BE49-F238E27FC236}">
                <a16:creationId xmlns:a16="http://schemas.microsoft.com/office/drawing/2014/main" id="{B0ECB91B-119D-8076-2704-DC53233E1552}"/>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328C0E8E-FF52-1319-EE64-82830565EC1C}"/>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F7B68BD0-5512-1EC8-663C-33AA8F440CB1}"/>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0A0B39CD-BE18-299D-7122-D4A4E12C377E}"/>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0"/>
                  </a:ext>
                </a:extLst>
              </a:rPr>
              <a:t>Deciding on AI</a:t>
            </a:r>
            <a:endParaRPr sz="1725" b="0" i="0" u="none" strike="noStrike" cap="none">
              <a:solidFill>
                <a:srgbClr val="000000"/>
              </a:solidFill>
              <a:latin typeface="Arial"/>
              <a:ea typeface="Arial"/>
              <a:cs typeface="Arial"/>
              <a:sym typeface="Arial"/>
            </a:endParaRPr>
          </a:p>
        </p:txBody>
      </p:sp>
      <p:sp>
        <p:nvSpPr>
          <p:cNvPr id="7" name="Rectangle 6">
            <a:extLst>
              <a:ext uri="{FF2B5EF4-FFF2-40B4-BE49-F238E27FC236}">
                <a16:creationId xmlns:a16="http://schemas.microsoft.com/office/drawing/2014/main" id="{FEDB84D8-EF4D-3C38-9B0C-DD55FCDC6467}"/>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2472515795"/>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op">
  <p:cSld name="Title - Top">
    <p:spTree>
      <p:nvGrpSpPr>
        <p:cNvPr id="1" name="Shape 31"/>
        <p:cNvGrpSpPr/>
        <p:nvPr/>
      </p:nvGrpSpPr>
      <p:grpSpPr>
        <a:xfrm>
          <a:off x="0" y="0"/>
          <a:ext cx="0" cy="0"/>
          <a:chOff x="0" y="0"/>
          <a:chExt cx="0" cy="0"/>
        </a:xfrm>
      </p:grpSpPr>
      <p:sp>
        <p:nvSpPr>
          <p:cNvPr id="32" name="Google Shape;32;p17"/>
          <p:cNvSpPr txBox="1">
            <a:spLocks noGrp="1"/>
          </p:cNvSpPr>
          <p:nvPr>
            <p:ph type="title"/>
          </p:nvPr>
        </p:nvSpPr>
        <p:spPr>
          <a:xfrm>
            <a:off x="1266825" y="266700"/>
            <a:ext cx="15754350" cy="1714500"/>
          </a:xfrm>
          <a:prstGeom prst="rect">
            <a:avLst/>
          </a:prstGeom>
          <a:noFill/>
          <a:ln>
            <a:noFill/>
          </a:ln>
        </p:spPr>
        <p:txBody>
          <a:bodyPr spcFirstLastPara="1" wrap="square" lIns="50800" tIns="50800" rIns="50800" bIns="50800" anchor="ctr" anchorCtr="0">
            <a:normAutofit/>
          </a:bodyPr>
          <a:lstStyle>
            <a:lvl1pPr lvl="0" algn="l">
              <a:lnSpc>
                <a:spcPct val="100000"/>
              </a:lnSpc>
              <a:spcBef>
                <a:spcPts val="0"/>
              </a:spcBef>
              <a:spcAft>
                <a:spcPts val="0"/>
              </a:spcAft>
              <a:buClr>
                <a:srgbClr val="000000"/>
              </a:buClr>
              <a:buSzPts val="1800"/>
              <a:buNone/>
              <a:defRPr sz="5400" b="1">
                <a:latin typeface="Aptos" panose="020B0004020202020204" pitchFamily="34" charset="0"/>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r>
              <a:rPr lang="en-US"/>
              <a:t>Click to edit Master title style</a:t>
            </a:r>
            <a:endParaRPr/>
          </a:p>
        </p:txBody>
      </p:sp>
      <p:sp>
        <p:nvSpPr>
          <p:cNvPr id="3" name="Rectangle 2">
            <a:extLst>
              <a:ext uri="{FF2B5EF4-FFF2-40B4-BE49-F238E27FC236}">
                <a16:creationId xmlns:a16="http://schemas.microsoft.com/office/drawing/2014/main" id="{C8DF44CF-3651-DE84-20C5-4078F11FCBAC}"/>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A727DF71-877F-A9C7-E981-33024604B29D}"/>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B1405086-391E-4F29-6AC4-8A9C2408DDA0}"/>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EE9B2027-1E51-3C17-F83A-B47F41387673}"/>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Deciding on AI</a:t>
            </a:r>
            <a:endParaRPr lang="en-US" sz="1725" b="0" i="0" u="none" strike="noStrike" cap="none">
              <a:solidFill>
                <a:srgbClr val="000000"/>
              </a:solidFill>
              <a:latin typeface="Arial"/>
              <a:ea typeface="Arial"/>
              <a:cs typeface="Arial"/>
              <a:sym typeface="Arial"/>
            </a:endParaRPr>
          </a:p>
        </p:txBody>
      </p:sp>
      <p:sp>
        <p:nvSpPr>
          <p:cNvPr id="2" name="Rectangle 1">
            <a:extLst>
              <a:ext uri="{FF2B5EF4-FFF2-40B4-BE49-F238E27FC236}">
                <a16:creationId xmlns:a16="http://schemas.microsoft.com/office/drawing/2014/main" id="{2289FA25-5D81-3BC5-B5AB-3FC6C472EA22}"/>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3673109064"/>
      </p:ext>
    </p:extLst>
  </p:cSld>
  <p:clrMapOvr>
    <a:masterClrMapping/>
  </p:clrMapOvr>
  <p:extLst>
    <p:ext uri="{DCECCB84-F9BA-43D5-87BE-67443E8EF086}">
      <p15:sldGuideLst xmlns:p15="http://schemas.microsoft.com/office/powerpoint/2012/main">
        <p15:guide id="1" orient="horz" pos="4320">
          <p15:clr>
            <a:srgbClr val="FBAE40"/>
          </p15:clr>
        </p15:guide>
        <p15:guide id="2" pos="105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Bullets">
  <p:cSld name="Title &amp; Bullets">
    <p:bg>
      <p:bgPr>
        <a:solidFill>
          <a:schemeClr val="bg1"/>
        </a:solidFill>
        <a:effectLst/>
      </p:bgPr>
    </p:bg>
    <p:spTree>
      <p:nvGrpSpPr>
        <p:cNvPr id="1" name="Shape 34"/>
        <p:cNvGrpSpPr/>
        <p:nvPr/>
      </p:nvGrpSpPr>
      <p:grpSpPr>
        <a:xfrm>
          <a:off x="0" y="0"/>
          <a:ext cx="0" cy="0"/>
          <a:chOff x="0" y="0"/>
          <a:chExt cx="0" cy="0"/>
        </a:xfrm>
      </p:grpSpPr>
      <p:sp>
        <p:nvSpPr>
          <p:cNvPr id="35" name="Google Shape;35;p18"/>
          <p:cNvSpPr txBox="1">
            <a:spLocks noGrp="1"/>
          </p:cNvSpPr>
          <p:nvPr>
            <p:ph type="title"/>
          </p:nvPr>
        </p:nvSpPr>
        <p:spPr>
          <a:xfrm>
            <a:off x="1266825" y="266700"/>
            <a:ext cx="15754350" cy="1714500"/>
          </a:xfrm>
          <a:prstGeom prst="rect">
            <a:avLst/>
          </a:prstGeom>
          <a:noFill/>
          <a:ln>
            <a:noFill/>
          </a:ln>
        </p:spPr>
        <p:txBody>
          <a:bodyPr spcFirstLastPara="1" wrap="square" lIns="50800" tIns="50800" rIns="50800" bIns="50800" anchor="ctr" anchorCtr="0">
            <a:normAutofit/>
          </a:bodyPr>
          <a:lstStyle>
            <a:lvl1pPr lvl="0" algn="l">
              <a:lnSpc>
                <a:spcPct val="100000"/>
              </a:lnSpc>
              <a:spcBef>
                <a:spcPts val="0"/>
              </a:spcBef>
              <a:spcAft>
                <a:spcPts val="0"/>
              </a:spcAft>
              <a:buClr>
                <a:srgbClr val="000000"/>
              </a:buClr>
              <a:buSzPts val="1800"/>
              <a:buNone/>
              <a:defRPr sz="5400" b="1">
                <a:latin typeface="Aptos" panose="020B0004020202020204" pitchFamily="34" charset="0"/>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r>
              <a:rPr lang="en-US"/>
              <a:t>Click to edit Master title style</a:t>
            </a:r>
            <a:endParaRPr/>
          </a:p>
        </p:txBody>
      </p:sp>
      <p:sp>
        <p:nvSpPr>
          <p:cNvPr id="36" name="Google Shape;36;p18"/>
          <p:cNvSpPr txBox="1">
            <a:spLocks noGrp="1"/>
          </p:cNvSpPr>
          <p:nvPr>
            <p:ph type="body" idx="1"/>
          </p:nvPr>
        </p:nvSpPr>
        <p:spPr>
          <a:xfrm>
            <a:off x="1266825" y="2362200"/>
            <a:ext cx="15754350" cy="6574325"/>
          </a:xfrm>
          <a:prstGeom prst="rect">
            <a:avLst/>
          </a:prstGeom>
          <a:noFill/>
          <a:ln>
            <a:noFill/>
          </a:ln>
        </p:spPr>
        <p:txBody>
          <a:bodyPr spcFirstLastPara="1" wrap="square" lIns="50800" tIns="50800" rIns="50800" bIns="50800" anchor="t" anchorCtr="0">
            <a:normAutofit/>
          </a:bodyPr>
          <a:lstStyle>
            <a:lvl1pPr marL="685800" lvl="0" indent="-503635" algn="l">
              <a:lnSpc>
                <a:spcPct val="100000"/>
              </a:lnSpc>
              <a:spcBef>
                <a:spcPts val="450"/>
              </a:spcBef>
              <a:spcAft>
                <a:spcPts val="0"/>
              </a:spcAft>
              <a:buClr>
                <a:srgbClr val="000000"/>
              </a:buClr>
              <a:buSzPct val="125000"/>
              <a:buFont typeface="Arial" panose="020B0604020202020204" pitchFamily="34" charset="0"/>
              <a:buChar char="•"/>
              <a:tabLst/>
              <a:defRPr sz="2400">
                <a:latin typeface="+mj-lt"/>
              </a:defRPr>
            </a:lvl1pPr>
            <a:lvl2pPr marL="685800" lvl="1" indent="-457200" algn="l">
              <a:lnSpc>
                <a:spcPct val="100000"/>
              </a:lnSpc>
              <a:spcBef>
                <a:spcPts val="4425"/>
              </a:spcBef>
              <a:spcAft>
                <a:spcPts val="0"/>
              </a:spcAft>
              <a:buClr>
                <a:srgbClr val="000000"/>
              </a:buClr>
              <a:buSzPts val="6000"/>
              <a:buFont typeface="Helvetica Neue"/>
              <a:buChar char="•"/>
              <a:defRPr sz="3600"/>
            </a:lvl2pPr>
            <a:lvl3pPr marL="1028700" lvl="2" indent="-457200" algn="l">
              <a:lnSpc>
                <a:spcPct val="100000"/>
              </a:lnSpc>
              <a:spcBef>
                <a:spcPts val="4425"/>
              </a:spcBef>
              <a:spcAft>
                <a:spcPts val="0"/>
              </a:spcAft>
              <a:buClr>
                <a:srgbClr val="000000"/>
              </a:buClr>
              <a:buSzPts val="6000"/>
              <a:buFont typeface="Helvetica Neue"/>
              <a:buChar char="•"/>
              <a:defRPr sz="3600"/>
            </a:lvl3pPr>
            <a:lvl4pPr marL="1371600" lvl="3" indent="-457200" algn="l">
              <a:lnSpc>
                <a:spcPct val="100000"/>
              </a:lnSpc>
              <a:spcBef>
                <a:spcPts val="4425"/>
              </a:spcBef>
              <a:spcAft>
                <a:spcPts val="0"/>
              </a:spcAft>
              <a:buClr>
                <a:srgbClr val="000000"/>
              </a:buClr>
              <a:buSzPts val="6000"/>
              <a:buFont typeface="Helvetica Neue"/>
              <a:buChar char="•"/>
              <a:defRPr sz="3600"/>
            </a:lvl4pPr>
            <a:lvl5pPr marL="1714500" lvl="4" indent="-457200" algn="l">
              <a:lnSpc>
                <a:spcPct val="100000"/>
              </a:lnSpc>
              <a:spcBef>
                <a:spcPts val="4425"/>
              </a:spcBef>
              <a:spcAft>
                <a:spcPts val="0"/>
              </a:spcAft>
              <a:buClr>
                <a:srgbClr val="000000"/>
              </a:buClr>
              <a:buSzPts val="6000"/>
              <a:buFont typeface="Helvetica Neue"/>
              <a:buChar char="•"/>
              <a:defRPr sz="3600"/>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2" name="Rectangle 1">
            <a:extLst>
              <a:ext uri="{FF2B5EF4-FFF2-40B4-BE49-F238E27FC236}">
                <a16:creationId xmlns:a16="http://schemas.microsoft.com/office/drawing/2014/main" id="{3A2C68BA-B559-0B2D-B8A9-77AF2B7A9B91}"/>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C03DB898-894F-7088-48EE-5BA140B33D8C}"/>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6E0408DA-589F-F107-9154-19CDA6098F03}"/>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1976EFB7-6CF6-74C0-A125-804694B69847}"/>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Deciding on AI</a:t>
            </a:r>
            <a:endParaRPr lang="en-US" sz="1725" b="0" i="0" u="none" strike="noStrike" cap="none">
              <a:solidFill>
                <a:srgbClr val="000000"/>
              </a:solidFill>
              <a:latin typeface="Arial"/>
              <a:ea typeface="Arial"/>
              <a:cs typeface="Arial"/>
              <a:sym typeface="Arial"/>
            </a:endParaRPr>
          </a:p>
        </p:txBody>
      </p:sp>
      <p:sp>
        <p:nvSpPr>
          <p:cNvPr id="3" name="Rectangle 2">
            <a:extLst>
              <a:ext uri="{FF2B5EF4-FFF2-40B4-BE49-F238E27FC236}">
                <a16:creationId xmlns:a16="http://schemas.microsoft.com/office/drawing/2014/main" id="{4D25FF95-254B-69D9-714B-74189D124082}"/>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2924428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Bullets &amp; Photo">
  <p:cSld name="Title, Bullets &amp; Photo">
    <p:spTree>
      <p:nvGrpSpPr>
        <p:cNvPr id="1" name="Shape 38"/>
        <p:cNvGrpSpPr/>
        <p:nvPr/>
      </p:nvGrpSpPr>
      <p:grpSpPr>
        <a:xfrm>
          <a:off x="0" y="0"/>
          <a:ext cx="0" cy="0"/>
          <a:chOff x="0" y="0"/>
          <a:chExt cx="0" cy="0"/>
        </a:xfrm>
      </p:grpSpPr>
      <p:sp>
        <p:nvSpPr>
          <p:cNvPr id="39" name="Google Shape;39;p19"/>
          <p:cNvSpPr>
            <a:spLocks noGrp="1"/>
          </p:cNvSpPr>
          <p:nvPr>
            <p:ph type="pic" idx="2"/>
          </p:nvPr>
        </p:nvSpPr>
        <p:spPr>
          <a:xfrm>
            <a:off x="9144000" y="2362200"/>
            <a:ext cx="7886700" cy="6557822"/>
          </a:xfrm>
          <a:prstGeom prst="rect">
            <a:avLst/>
          </a:prstGeom>
          <a:noFill/>
          <a:ln>
            <a:noFill/>
          </a:ln>
        </p:spPr>
      </p:sp>
      <p:sp>
        <p:nvSpPr>
          <p:cNvPr id="41" name="Google Shape;41;p19"/>
          <p:cNvSpPr txBox="1">
            <a:spLocks noGrp="1"/>
          </p:cNvSpPr>
          <p:nvPr>
            <p:ph type="body" idx="1"/>
          </p:nvPr>
        </p:nvSpPr>
        <p:spPr>
          <a:xfrm>
            <a:off x="1266825" y="2362200"/>
            <a:ext cx="7667625" cy="6557822"/>
          </a:xfrm>
          <a:prstGeom prst="rect">
            <a:avLst/>
          </a:prstGeom>
          <a:noFill/>
          <a:ln>
            <a:noFill/>
          </a:ln>
        </p:spPr>
        <p:txBody>
          <a:bodyPr spcFirstLastPara="1" wrap="square" lIns="50800" tIns="50800" rIns="50800" bIns="50800" anchor="t" anchorCtr="0">
            <a:normAutofit/>
          </a:bodyPr>
          <a:lstStyle>
            <a:lvl1pPr marL="685800" lvl="0" indent="-526256" algn="l">
              <a:lnSpc>
                <a:spcPct val="100000"/>
              </a:lnSpc>
              <a:spcBef>
                <a:spcPts val="450"/>
              </a:spcBef>
              <a:spcAft>
                <a:spcPts val="0"/>
              </a:spcAft>
              <a:buClr>
                <a:srgbClr val="000000"/>
              </a:buClr>
              <a:buSzPct val="125000"/>
              <a:buFont typeface="Arial" panose="020B0604020202020204" pitchFamily="34" charset="0"/>
              <a:buChar char="•"/>
              <a:defRPr sz="2400" b="0" i="0" u="none" strike="noStrike" cap="none" dirty="0">
                <a:solidFill>
                  <a:srgbClr val="000000"/>
                </a:solidFill>
                <a:latin typeface="+mj-lt"/>
                <a:ea typeface="Helvetica Neue"/>
                <a:cs typeface="Helvetica Neue"/>
                <a:sym typeface="Helvetica Neue"/>
              </a:defRPr>
            </a:lvl1pPr>
            <a:lvl2pPr marL="685800" lvl="1" indent="-397669" algn="l">
              <a:lnSpc>
                <a:spcPct val="100000"/>
              </a:lnSpc>
              <a:spcBef>
                <a:spcPts val="3375"/>
              </a:spcBef>
              <a:spcAft>
                <a:spcPts val="0"/>
              </a:spcAft>
              <a:buClr>
                <a:srgbClr val="000000"/>
              </a:buClr>
              <a:buSzPts val="4750"/>
              <a:buFont typeface="Helvetica Neue"/>
              <a:buChar char="•"/>
              <a:defRPr sz="2850"/>
            </a:lvl2pPr>
            <a:lvl3pPr marL="1028700" lvl="2" indent="-397669" algn="l">
              <a:lnSpc>
                <a:spcPct val="100000"/>
              </a:lnSpc>
              <a:spcBef>
                <a:spcPts val="3375"/>
              </a:spcBef>
              <a:spcAft>
                <a:spcPts val="0"/>
              </a:spcAft>
              <a:buClr>
                <a:srgbClr val="000000"/>
              </a:buClr>
              <a:buSzPts val="4750"/>
              <a:buFont typeface="Helvetica Neue"/>
              <a:buChar char="•"/>
              <a:defRPr sz="2850"/>
            </a:lvl3pPr>
            <a:lvl4pPr marL="1371600" lvl="3" indent="-397669" algn="l">
              <a:lnSpc>
                <a:spcPct val="100000"/>
              </a:lnSpc>
              <a:spcBef>
                <a:spcPts val="3375"/>
              </a:spcBef>
              <a:spcAft>
                <a:spcPts val="0"/>
              </a:spcAft>
              <a:buClr>
                <a:srgbClr val="000000"/>
              </a:buClr>
              <a:buSzPts val="4750"/>
              <a:buFont typeface="Helvetica Neue"/>
              <a:buChar char="•"/>
              <a:defRPr sz="2850"/>
            </a:lvl4pPr>
            <a:lvl5pPr marL="1714500" lvl="4" indent="-397669" algn="l">
              <a:lnSpc>
                <a:spcPct val="100000"/>
              </a:lnSpc>
              <a:spcBef>
                <a:spcPts val="3375"/>
              </a:spcBef>
              <a:spcAft>
                <a:spcPts val="0"/>
              </a:spcAft>
              <a:buClr>
                <a:srgbClr val="000000"/>
              </a:buClr>
              <a:buSzPts val="4750"/>
              <a:buFont typeface="Helvetica Neue"/>
              <a:buChar char="•"/>
              <a:defRPr sz="2850"/>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42" name="Google Shape;42;p19"/>
          <p:cNvSpPr txBox="1">
            <a:spLocks noGrp="1"/>
          </p:cNvSpPr>
          <p:nvPr>
            <p:ph type="sldNum" idx="12"/>
          </p:nvPr>
        </p:nvSpPr>
        <p:spPr>
          <a:xfrm>
            <a:off x="8969273" y="9810751"/>
            <a:ext cx="339929" cy="65659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
        <p:nvSpPr>
          <p:cNvPr id="2" name="Google Shape;37;p18">
            <a:extLst>
              <a:ext uri="{FF2B5EF4-FFF2-40B4-BE49-F238E27FC236}">
                <a16:creationId xmlns:a16="http://schemas.microsoft.com/office/drawing/2014/main" id="{0A564233-FA42-2150-25B8-D50395F71A2F}"/>
              </a:ext>
            </a:extLst>
          </p:cNvPr>
          <p:cNvSpPr txBox="1">
            <a:spLocks/>
          </p:cNvSpPr>
          <p:nvPr/>
        </p:nvSpPr>
        <p:spPr>
          <a:xfrm>
            <a:off x="8969273" y="9810751"/>
            <a:ext cx="339929" cy="630942"/>
          </a:xfrm>
          <a:prstGeom prst="rect">
            <a:avLst/>
          </a:prstGeom>
          <a:noFill/>
          <a:ln>
            <a:noFill/>
          </a:ln>
        </p:spPr>
        <p:txBody>
          <a:bodyPr spcFirstLastPara="1" wrap="square" lIns="38100" tIns="38100" rIns="38100" bIns="38100" anchor="t" anchorCtr="0">
            <a:sp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US" sz="1800" smtClean="0"/>
              <a:pPr/>
              <a:t>‹#›</a:t>
            </a:fld>
            <a:endParaRPr lang="en-US" sz="1800"/>
          </a:p>
        </p:txBody>
      </p:sp>
      <p:sp>
        <p:nvSpPr>
          <p:cNvPr id="3" name="Rectangle 2">
            <a:extLst>
              <a:ext uri="{FF2B5EF4-FFF2-40B4-BE49-F238E27FC236}">
                <a16:creationId xmlns:a16="http://schemas.microsoft.com/office/drawing/2014/main" id="{2D3B7034-40EA-C86E-7A24-B0E6612ADDEF}"/>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BFF562C8-72F3-1C2C-E4F9-7ED710ACAF47}"/>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19460E84-63BD-E604-AF50-6866663E4A19}"/>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A135B230-4D72-3DE2-D7CA-AD0C5325BDC6}"/>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Deciding on AI</a:t>
            </a:r>
            <a:endParaRPr lang="en-US" sz="1725" b="0" i="0" u="none" strike="noStrike" cap="none">
              <a:solidFill>
                <a:srgbClr val="000000"/>
              </a:solidFill>
              <a:latin typeface="Arial"/>
              <a:ea typeface="Arial"/>
              <a:cs typeface="Arial"/>
              <a:sym typeface="Arial"/>
            </a:endParaRPr>
          </a:p>
        </p:txBody>
      </p:sp>
      <p:sp>
        <p:nvSpPr>
          <p:cNvPr id="8" name="Google Shape;35;p18">
            <a:extLst>
              <a:ext uri="{FF2B5EF4-FFF2-40B4-BE49-F238E27FC236}">
                <a16:creationId xmlns:a16="http://schemas.microsoft.com/office/drawing/2014/main" id="{EA280151-2E4C-D06C-B79D-FA905230AE20}"/>
              </a:ext>
            </a:extLst>
          </p:cNvPr>
          <p:cNvSpPr txBox="1">
            <a:spLocks noGrp="1"/>
          </p:cNvSpPr>
          <p:nvPr>
            <p:ph type="title"/>
          </p:nvPr>
        </p:nvSpPr>
        <p:spPr>
          <a:xfrm>
            <a:off x="1266825" y="266700"/>
            <a:ext cx="15763875" cy="1714500"/>
          </a:xfrm>
          <a:prstGeom prst="rect">
            <a:avLst/>
          </a:prstGeom>
          <a:noFill/>
          <a:ln>
            <a:noFill/>
          </a:ln>
        </p:spPr>
        <p:txBody>
          <a:bodyPr spcFirstLastPara="1" wrap="square" lIns="50800" tIns="50800" rIns="50800" bIns="50800" anchor="ctr" anchorCtr="0">
            <a:normAutofit/>
          </a:bodyPr>
          <a:lstStyle>
            <a:lvl1pPr lvl="0" algn="l">
              <a:lnSpc>
                <a:spcPct val="100000"/>
              </a:lnSpc>
              <a:spcBef>
                <a:spcPts val="0"/>
              </a:spcBef>
              <a:spcAft>
                <a:spcPts val="0"/>
              </a:spcAft>
              <a:buClr>
                <a:srgbClr val="000000"/>
              </a:buClr>
              <a:buSzPts val="1800"/>
              <a:buNone/>
              <a:defRPr sz="5400" b="1">
                <a:latin typeface="Aptos" panose="020B0004020202020204" pitchFamily="34" charset="0"/>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r>
              <a:rPr lang="en-US"/>
              <a:t>Click to edit Master title style</a:t>
            </a:r>
            <a:endParaRPr/>
          </a:p>
        </p:txBody>
      </p:sp>
      <p:sp>
        <p:nvSpPr>
          <p:cNvPr id="9" name="Rectangle 8">
            <a:extLst>
              <a:ext uri="{FF2B5EF4-FFF2-40B4-BE49-F238E27FC236}">
                <a16:creationId xmlns:a16="http://schemas.microsoft.com/office/drawing/2014/main" id="{23E35B0B-0DD9-61D4-CE27-1A0F5CF42A6F}"/>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2679130839"/>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ullets">
  <p:cSld name="Bullets">
    <p:spTree>
      <p:nvGrpSpPr>
        <p:cNvPr id="1" name="Shape 43"/>
        <p:cNvGrpSpPr/>
        <p:nvPr/>
      </p:nvGrpSpPr>
      <p:grpSpPr>
        <a:xfrm>
          <a:off x="0" y="0"/>
          <a:ext cx="0" cy="0"/>
          <a:chOff x="0" y="0"/>
          <a:chExt cx="0" cy="0"/>
        </a:xfrm>
      </p:grpSpPr>
      <p:sp>
        <p:nvSpPr>
          <p:cNvPr id="44" name="Google Shape;44;p20"/>
          <p:cNvSpPr txBox="1">
            <a:spLocks noGrp="1"/>
          </p:cNvSpPr>
          <p:nvPr>
            <p:ph type="body" idx="1"/>
          </p:nvPr>
        </p:nvSpPr>
        <p:spPr>
          <a:xfrm>
            <a:off x="1266825" y="1333500"/>
            <a:ext cx="15754350" cy="7620000"/>
          </a:xfrm>
          <a:prstGeom prst="rect">
            <a:avLst/>
          </a:prstGeom>
          <a:noFill/>
          <a:ln>
            <a:noFill/>
          </a:ln>
        </p:spPr>
        <p:txBody>
          <a:bodyPr spcFirstLastPara="1" wrap="square" lIns="50800" tIns="50800" rIns="50800" bIns="50800" anchor="t" anchorCtr="0">
            <a:normAutofit/>
          </a:bodyPr>
          <a:lstStyle>
            <a:lvl1pPr marL="342900" lvl="0" indent="-457200" algn="l">
              <a:lnSpc>
                <a:spcPct val="100000"/>
              </a:lnSpc>
              <a:spcBef>
                <a:spcPts val="450"/>
              </a:spcBef>
              <a:spcAft>
                <a:spcPts val="0"/>
              </a:spcAft>
              <a:buClr>
                <a:srgbClr val="000000"/>
              </a:buClr>
              <a:buSzPct val="125000"/>
              <a:buFont typeface="Arial" panose="020B0604020202020204" pitchFamily="34" charset="0"/>
              <a:buChar char="•"/>
              <a:defRPr sz="2400">
                <a:latin typeface="+mj-lt"/>
              </a:defRPr>
            </a:lvl1pPr>
            <a:lvl2pPr marL="685800" lvl="1" indent="-457200" algn="l">
              <a:lnSpc>
                <a:spcPct val="100000"/>
              </a:lnSpc>
              <a:spcBef>
                <a:spcPts val="4425"/>
              </a:spcBef>
              <a:spcAft>
                <a:spcPts val="0"/>
              </a:spcAft>
              <a:buClr>
                <a:srgbClr val="000000"/>
              </a:buClr>
              <a:buSzPts val="6000"/>
              <a:buFont typeface="Helvetica Neue"/>
              <a:buChar char="•"/>
              <a:defRPr sz="3600"/>
            </a:lvl2pPr>
            <a:lvl3pPr marL="1028700" lvl="2" indent="-457200" algn="l">
              <a:lnSpc>
                <a:spcPct val="100000"/>
              </a:lnSpc>
              <a:spcBef>
                <a:spcPts val="4425"/>
              </a:spcBef>
              <a:spcAft>
                <a:spcPts val="0"/>
              </a:spcAft>
              <a:buClr>
                <a:srgbClr val="000000"/>
              </a:buClr>
              <a:buSzPts val="6000"/>
              <a:buFont typeface="Helvetica Neue"/>
              <a:buChar char="•"/>
              <a:defRPr sz="3600"/>
            </a:lvl3pPr>
            <a:lvl4pPr marL="1371600" lvl="3" indent="-457200" algn="l">
              <a:lnSpc>
                <a:spcPct val="100000"/>
              </a:lnSpc>
              <a:spcBef>
                <a:spcPts val="4425"/>
              </a:spcBef>
              <a:spcAft>
                <a:spcPts val="0"/>
              </a:spcAft>
              <a:buClr>
                <a:srgbClr val="000000"/>
              </a:buClr>
              <a:buSzPts val="6000"/>
              <a:buFont typeface="Helvetica Neue"/>
              <a:buChar char="•"/>
              <a:defRPr sz="3600"/>
            </a:lvl4pPr>
            <a:lvl5pPr marL="1714500" lvl="4" indent="-457200" algn="l">
              <a:lnSpc>
                <a:spcPct val="100000"/>
              </a:lnSpc>
              <a:spcBef>
                <a:spcPts val="4425"/>
              </a:spcBef>
              <a:spcAft>
                <a:spcPts val="0"/>
              </a:spcAft>
              <a:buClr>
                <a:srgbClr val="000000"/>
              </a:buClr>
              <a:buSzPts val="6000"/>
              <a:buFont typeface="Helvetica Neue"/>
              <a:buChar char="•"/>
              <a:defRPr sz="3600"/>
            </a:lvl5pPr>
            <a:lvl6pPr marL="2057400" lvl="5" indent="-278606" algn="l">
              <a:lnSpc>
                <a:spcPct val="100000"/>
              </a:lnSpc>
              <a:spcBef>
                <a:spcPts val="4425"/>
              </a:spcBef>
              <a:spcAft>
                <a:spcPts val="0"/>
              </a:spcAft>
              <a:buClr>
                <a:srgbClr val="000000"/>
              </a:buClr>
              <a:buSzPts val="2250"/>
              <a:buChar char="•"/>
              <a:defRPr/>
            </a:lvl6pPr>
            <a:lvl7pPr marL="2400300" lvl="6" indent="-278606" algn="l">
              <a:lnSpc>
                <a:spcPct val="100000"/>
              </a:lnSpc>
              <a:spcBef>
                <a:spcPts val="4425"/>
              </a:spcBef>
              <a:spcAft>
                <a:spcPts val="0"/>
              </a:spcAft>
              <a:buClr>
                <a:srgbClr val="000000"/>
              </a:buClr>
              <a:buSzPts val="2250"/>
              <a:buChar char="•"/>
              <a:defRPr/>
            </a:lvl7pPr>
            <a:lvl8pPr marL="2743200" lvl="7" indent="-278606" algn="l">
              <a:lnSpc>
                <a:spcPct val="100000"/>
              </a:lnSpc>
              <a:spcBef>
                <a:spcPts val="4425"/>
              </a:spcBef>
              <a:spcAft>
                <a:spcPts val="0"/>
              </a:spcAft>
              <a:buClr>
                <a:srgbClr val="000000"/>
              </a:buClr>
              <a:buSzPts val="2250"/>
              <a:buChar char="•"/>
              <a:defRPr/>
            </a:lvl8pPr>
            <a:lvl9pPr marL="3086100" lvl="8" indent="-278606" algn="l">
              <a:lnSpc>
                <a:spcPct val="100000"/>
              </a:lnSpc>
              <a:spcBef>
                <a:spcPts val="4425"/>
              </a:spcBef>
              <a:spcAft>
                <a:spcPts val="0"/>
              </a:spcAft>
              <a:buClr>
                <a:srgbClr val="000000"/>
              </a:buClr>
              <a:buSzPts val="2250"/>
              <a:buChar char="•"/>
              <a:defRPr/>
            </a:lvl9pPr>
          </a:lstStyle>
          <a:p>
            <a:pPr lvl="0"/>
            <a:r>
              <a:rPr lang="en-US"/>
              <a:t>Click to edit Master text styles</a:t>
            </a:r>
          </a:p>
        </p:txBody>
      </p:sp>
      <p:sp>
        <p:nvSpPr>
          <p:cNvPr id="45" name="Google Shape;45;p20"/>
          <p:cNvSpPr txBox="1">
            <a:spLocks noGrp="1"/>
          </p:cNvSpPr>
          <p:nvPr>
            <p:ph type="sldNum" idx="12"/>
          </p:nvPr>
        </p:nvSpPr>
        <p:spPr>
          <a:xfrm>
            <a:off x="8969273" y="9810751"/>
            <a:ext cx="339929" cy="65659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
        <p:nvSpPr>
          <p:cNvPr id="2" name="Google Shape;37;p18">
            <a:extLst>
              <a:ext uri="{FF2B5EF4-FFF2-40B4-BE49-F238E27FC236}">
                <a16:creationId xmlns:a16="http://schemas.microsoft.com/office/drawing/2014/main" id="{B990FA47-D547-FFA7-D882-4AC8344C81C4}"/>
              </a:ext>
            </a:extLst>
          </p:cNvPr>
          <p:cNvSpPr txBox="1">
            <a:spLocks/>
          </p:cNvSpPr>
          <p:nvPr/>
        </p:nvSpPr>
        <p:spPr>
          <a:xfrm>
            <a:off x="8969273" y="9810751"/>
            <a:ext cx="339929" cy="630942"/>
          </a:xfrm>
          <a:prstGeom prst="rect">
            <a:avLst/>
          </a:prstGeom>
          <a:noFill/>
          <a:ln>
            <a:noFill/>
          </a:ln>
        </p:spPr>
        <p:txBody>
          <a:bodyPr spcFirstLastPara="1" wrap="square" lIns="38100" tIns="38100" rIns="38100" bIns="38100" anchor="t" anchorCtr="0">
            <a:sp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US" sz="1800" smtClean="0"/>
              <a:pPr/>
              <a:t>‹#›</a:t>
            </a:fld>
            <a:endParaRPr lang="en-US" sz="1800"/>
          </a:p>
        </p:txBody>
      </p:sp>
      <p:sp>
        <p:nvSpPr>
          <p:cNvPr id="3" name="Rectangle 2">
            <a:extLst>
              <a:ext uri="{FF2B5EF4-FFF2-40B4-BE49-F238E27FC236}">
                <a16:creationId xmlns:a16="http://schemas.microsoft.com/office/drawing/2014/main" id="{2D9D5DF6-71B6-C8F9-1FEE-A128A40A9772}"/>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6011103A-3243-2885-2148-1D5A14EF6596}"/>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DC928070-F7E8-2ECE-4609-31BD60D336DD}"/>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F662FD7F-7A32-C1D8-7B72-8374E31F22CD}"/>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Deciding on AI</a:t>
            </a:r>
            <a:endParaRPr lang="en-US" sz="1725" b="0" i="0" u="none" strike="noStrike" cap="none">
              <a:solidFill>
                <a:srgbClr val="000000"/>
              </a:solidFill>
              <a:latin typeface="Arial"/>
              <a:ea typeface="Arial"/>
              <a:cs typeface="Arial"/>
              <a:sym typeface="Arial"/>
            </a:endParaRPr>
          </a:p>
        </p:txBody>
      </p:sp>
      <p:sp>
        <p:nvSpPr>
          <p:cNvPr id="8" name="Rectangle 7">
            <a:extLst>
              <a:ext uri="{FF2B5EF4-FFF2-40B4-BE49-F238E27FC236}">
                <a16:creationId xmlns:a16="http://schemas.microsoft.com/office/drawing/2014/main" id="{CA496643-B584-FEB3-427D-842B3C2E3447}"/>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119938937"/>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hoto - 3 Up">
  <p:cSld name="Photo - 3 Up">
    <p:spTree>
      <p:nvGrpSpPr>
        <p:cNvPr id="1" name="Shape 46"/>
        <p:cNvGrpSpPr/>
        <p:nvPr/>
      </p:nvGrpSpPr>
      <p:grpSpPr>
        <a:xfrm>
          <a:off x="0" y="0"/>
          <a:ext cx="0" cy="0"/>
          <a:chOff x="0" y="0"/>
          <a:chExt cx="0" cy="0"/>
        </a:xfrm>
      </p:grpSpPr>
      <p:sp>
        <p:nvSpPr>
          <p:cNvPr id="47" name="Google Shape;47;p21"/>
          <p:cNvSpPr>
            <a:spLocks noGrp="1"/>
          </p:cNvSpPr>
          <p:nvPr>
            <p:ph type="pic" idx="2"/>
          </p:nvPr>
        </p:nvSpPr>
        <p:spPr>
          <a:xfrm>
            <a:off x="11475244" y="5286375"/>
            <a:ext cx="6243638" cy="4162425"/>
          </a:xfrm>
          <a:prstGeom prst="rect">
            <a:avLst/>
          </a:prstGeom>
          <a:noFill/>
          <a:ln>
            <a:noFill/>
          </a:ln>
        </p:spPr>
      </p:sp>
      <p:sp>
        <p:nvSpPr>
          <p:cNvPr id="48" name="Google Shape;48;p21"/>
          <p:cNvSpPr>
            <a:spLocks noGrp="1"/>
          </p:cNvSpPr>
          <p:nvPr>
            <p:ph type="pic" idx="3"/>
          </p:nvPr>
        </p:nvSpPr>
        <p:spPr>
          <a:xfrm>
            <a:off x="11820525" y="647700"/>
            <a:ext cx="5553075" cy="5553075"/>
          </a:xfrm>
          <a:prstGeom prst="rect">
            <a:avLst/>
          </a:prstGeom>
          <a:noFill/>
          <a:ln>
            <a:noFill/>
          </a:ln>
        </p:spPr>
      </p:sp>
      <p:sp>
        <p:nvSpPr>
          <p:cNvPr id="49" name="Google Shape;49;p21"/>
          <p:cNvSpPr>
            <a:spLocks noGrp="1"/>
          </p:cNvSpPr>
          <p:nvPr>
            <p:ph type="pic" idx="4"/>
          </p:nvPr>
        </p:nvSpPr>
        <p:spPr>
          <a:xfrm>
            <a:off x="-742950" y="847725"/>
            <a:ext cx="12901613" cy="8601075"/>
          </a:xfrm>
          <a:prstGeom prst="rect">
            <a:avLst/>
          </a:prstGeom>
          <a:noFill/>
          <a:ln>
            <a:noFill/>
          </a:ln>
        </p:spPr>
      </p:sp>
      <p:sp>
        <p:nvSpPr>
          <p:cNvPr id="50" name="Google Shape;50;p21"/>
          <p:cNvSpPr txBox="1">
            <a:spLocks noGrp="1"/>
          </p:cNvSpPr>
          <p:nvPr>
            <p:ph type="sldNum" idx="12"/>
          </p:nvPr>
        </p:nvSpPr>
        <p:spPr>
          <a:xfrm>
            <a:off x="8969273" y="9810751"/>
            <a:ext cx="339929" cy="656590"/>
          </a:xfrm>
          <a:prstGeom prst="rect">
            <a:avLst/>
          </a:prstGeom>
          <a:noFill/>
          <a:ln>
            <a:noFill/>
          </a:ln>
        </p:spPr>
        <p:txBody>
          <a:bodyPr spcFirstLastPara="1" wrap="square" lIns="50800" tIns="50800" rIns="50800" bIns="50800" anchor="t" anchorCtr="0">
            <a:spAutoFit/>
          </a:bodyPr>
          <a:lstStyle>
            <a:lvl1pPr marL="0" marR="0" lvl="0"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
        <p:nvSpPr>
          <p:cNvPr id="2" name="Google Shape;37;p18">
            <a:extLst>
              <a:ext uri="{FF2B5EF4-FFF2-40B4-BE49-F238E27FC236}">
                <a16:creationId xmlns:a16="http://schemas.microsoft.com/office/drawing/2014/main" id="{331D3B8F-83F0-A77A-338F-6C05DEA6A307}"/>
              </a:ext>
            </a:extLst>
          </p:cNvPr>
          <p:cNvSpPr txBox="1">
            <a:spLocks/>
          </p:cNvSpPr>
          <p:nvPr/>
        </p:nvSpPr>
        <p:spPr>
          <a:xfrm>
            <a:off x="8969273" y="9810751"/>
            <a:ext cx="339929" cy="630942"/>
          </a:xfrm>
          <a:prstGeom prst="rect">
            <a:avLst/>
          </a:prstGeom>
          <a:noFill/>
          <a:ln>
            <a:noFill/>
          </a:ln>
        </p:spPr>
        <p:txBody>
          <a:bodyPr spcFirstLastPara="1" wrap="square" lIns="38100" tIns="38100" rIns="38100" bIns="38100" anchor="t" anchorCtr="0">
            <a:sp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2400"/>
              <a:buFont typeface="Helvetica Neue Light"/>
              <a:buNone/>
              <a:defRPr sz="2400" b="0" i="0" u="none" strike="noStrike" cap="none">
                <a:solidFill>
                  <a:srgbClr val="000000"/>
                </a:solidFill>
                <a:latin typeface="Helvetica Neue Light"/>
                <a:ea typeface="Helvetica Neue Light"/>
                <a:cs typeface="Helvetica Neue Light"/>
                <a:sym typeface="Helvetica Neue Light"/>
              </a:defRPr>
            </a:lvl9pPr>
          </a:lstStyle>
          <a:p>
            <a:fld id="{00000000-1234-1234-1234-123412341234}" type="slidenum">
              <a:rPr lang="en-US" sz="1800" smtClean="0"/>
              <a:pPr/>
              <a:t>‹#›</a:t>
            </a:fld>
            <a:endParaRPr lang="en-US" sz="1800"/>
          </a:p>
        </p:txBody>
      </p:sp>
      <p:sp>
        <p:nvSpPr>
          <p:cNvPr id="3" name="Rectangle 2">
            <a:extLst>
              <a:ext uri="{FF2B5EF4-FFF2-40B4-BE49-F238E27FC236}">
                <a16:creationId xmlns:a16="http://schemas.microsoft.com/office/drawing/2014/main" id="{5E137DDF-9D31-6FB0-8267-5ACC315829D4}"/>
              </a:ext>
            </a:extLst>
          </p:cNvPr>
          <p:cNvSpPr/>
          <p:nvPr/>
        </p:nvSpPr>
        <p:spPr>
          <a:xfrm rot="10800000">
            <a:off x="0" y="9203634"/>
            <a:ext cx="18288000" cy="13716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4" name="Straight Connector 3">
            <a:extLst>
              <a:ext uri="{FF2B5EF4-FFF2-40B4-BE49-F238E27FC236}">
                <a16:creationId xmlns:a16="http://schemas.microsoft.com/office/drawing/2014/main" id="{694CA154-3A2C-3EC3-5323-A546D9D77493}"/>
              </a:ext>
            </a:extLst>
          </p:cNvPr>
          <p:cNvCxnSpPr>
            <a:cxnSpLocks/>
          </p:cNvCxnSpPr>
          <p:nvPr/>
        </p:nvCxnSpPr>
        <p:spPr>
          <a:xfrm>
            <a:off x="3279213" y="9889434"/>
            <a:ext cx="12707874" cy="0"/>
          </a:xfrm>
          <a:prstGeom prst="line">
            <a:avLst/>
          </a:prstGeom>
          <a:ln w="76200">
            <a:solidFill>
              <a:srgbClr val="29A89B"/>
            </a:solidFill>
          </a:ln>
        </p:spPr>
        <p:style>
          <a:lnRef idx="1">
            <a:schemeClr val="accent1"/>
          </a:lnRef>
          <a:fillRef idx="0">
            <a:schemeClr val="accent1"/>
          </a:fillRef>
          <a:effectRef idx="0">
            <a:schemeClr val="accent1"/>
          </a:effectRef>
          <a:fontRef idx="minor">
            <a:schemeClr val="tx1"/>
          </a:fontRef>
        </p:style>
      </p:cxnSp>
      <p:sp>
        <p:nvSpPr>
          <p:cNvPr id="5" name="Google Shape;110;p2">
            <a:extLst>
              <a:ext uri="{FF2B5EF4-FFF2-40B4-BE49-F238E27FC236}">
                <a16:creationId xmlns:a16="http://schemas.microsoft.com/office/drawing/2014/main" id="{3FF7B9B5-2FCA-80DA-82E1-EAACFAFB783B}"/>
              </a:ext>
            </a:extLst>
          </p:cNvPr>
          <p:cNvSpPr txBox="1"/>
          <p:nvPr/>
        </p:nvSpPr>
        <p:spPr>
          <a:xfrm>
            <a:off x="16205400" y="9605822"/>
            <a:ext cx="1042609" cy="567225"/>
          </a:xfrm>
          <a:prstGeom prst="rect">
            <a:avLst/>
          </a:prstGeom>
          <a:noFill/>
          <a:ln>
            <a:noFill/>
          </a:ln>
        </p:spPr>
        <p:txBody>
          <a:bodyPr spcFirstLastPara="1" wrap="square" lIns="34275" tIns="34275" rIns="34275" bIns="34275" anchor="ctr" anchorCtr="0">
            <a:normAutofit/>
          </a:bodyPr>
          <a:lstStyle/>
          <a:p>
            <a:pPr marL="0" marR="0" lvl="0" indent="0" algn="ctr" rtl="0">
              <a:lnSpc>
                <a:spcPct val="100000"/>
              </a:lnSpc>
              <a:spcBef>
                <a:spcPts val="0"/>
              </a:spcBef>
              <a:spcAft>
                <a:spcPts val="0"/>
              </a:spcAft>
              <a:buClr>
                <a:srgbClr val="FFFFFF"/>
              </a:buClr>
              <a:buSzPts val="3600"/>
              <a:buFont typeface="Helvetica Neue"/>
              <a:buNone/>
            </a:pPr>
            <a:r>
              <a:rPr lang="en-US" sz="2550" b="0" i="0" u="none" strike="noStrike" cap="none">
                <a:solidFill>
                  <a:srgbClr val="FFFFFF"/>
                </a:solidFill>
                <a:latin typeface="Helvetica Neue"/>
                <a:ea typeface="Helvetica Neue"/>
                <a:cs typeface="Helvetica Neue"/>
                <a:sym typeface="Helvetica Neue"/>
              </a:rPr>
              <a:t>2024</a:t>
            </a:r>
            <a:endParaRPr sz="900" b="0" i="0" u="none" strike="noStrike" cap="none">
              <a:solidFill>
                <a:srgbClr val="000000"/>
              </a:solidFill>
              <a:latin typeface="Arial"/>
              <a:ea typeface="Arial"/>
              <a:cs typeface="Arial"/>
              <a:sym typeface="Arial"/>
            </a:endParaRPr>
          </a:p>
        </p:txBody>
      </p:sp>
      <p:sp>
        <p:nvSpPr>
          <p:cNvPr id="6" name="Google Shape;111;p2">
            <a:extLst>
              <a:ext uri="{FF2B5EF4-FFF2-40B4-BE49-F238E27FC236}">
                <a16:creationId xmlns:a16="http://schemas.microsoft.com/office/drawing/2014/main" id="{7A30D742-CB78-0DB9-5333-607B80650F9B}"/>
              </a:ext>
            </a:extLst>
          </p:cNvPr>
          <p:cNvSpPr txBox="1"/>
          <p:nvPr/>
        </p:nvSpPr>
        <p:spPr>
          <a:xfrm>
            <a:off x="857250" y="9654755"/>
            <a:ext cx="2260800" cy="469359"/>
          </a:xfrm>
          <a:prstGeom prst="rect">
            <a:avLst/>
          </a:prstGeom>
          <a:noFill/>
          <a:ln>
            <a:noFill/>
          </a:ln>
        </p:spPr>
        <p:txBody>
          <a:bodyPr spcFirstLastPara="1" wrap="square" lIns="38100" tIns="38100" rIns="38100" bIns="38100" anchor="ctr" anchorCtr="0">
            <a:spAutoFit/>
          </a:bodyPr>
          <a:lstStyle/>
          <a:p>
            <a:pPr marL="0" marR="0" lvl="0" indent="0" algn="l" rtl="0">
              <a:lnSpc>
                <a:spcPct val="100000"/>
              </a:lnSpc>
              <a:spcBef>
                <a:spcPts val="0"/>
              </a:spcBef>
              <a:spcAft>
                <a:spcPts val="0"/>
              </a:spcAft>
              <a:buClr>
                <a:srgbClr val="FFFFFF"/>
              </a:buClr>
              <a:buSzPts val="2500"/>
              <a:buFont typeface="Helvetica Neue Light"/>
              <a:buNone/>
            </a:pPr>
            <a:r>
              <a:rPr lang="en-US" sz="2550">
                <a:solidFill>
                  <a:srgbClr val="FFFFFF"/>
                </a:solidFill>
                <a:latin typeface="Helvetica Neue Light"/>
                <a:ea typeface="Helvetica Neue Light"/>
                <a:cs typeface="Helvetica Neue Light"/>
                <a:sym typeface="Helvetica Neue Ligh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0"/>
                  </a:ext>
                </a:extLst>
              </a:rPr>
              <a:t>Deciding on AI</a:t>
            </a:r>
            <a:endParaRPr lang="en-US" sz="1725" b="0" i="0" u="none" strike="noStrike" cap="none">
              <a:solidFill>
                <a:srgbClr val="000000"/>
              </a:solidFill>
              <a:latin typeface="Arial"/>
              <a:ea typeface="Arial"/>
              <a:cs typeface="Arial"/>
              <a:sym typeface="Arial"/>
            </a:endParaRPr>
          </a:p>
        </p:txBody>
      </p:sp>
      <p:sp>
        <p:nvSpPr>
          <p:cNvPr id="8" name="Rectangle 7">
            <a:extLst>
              <a:ext uri="{FF2B5EF4-FFF2-40B4-BE49-F238E27FC236}">
                <a16:creationId xmlns:a16="http://schemas.microsoft.com/office/drawing/2014/main" id="{475B587F-F4DA-8CAC-5003-CB72A9592AF9}"/>
              </a:ext>
            </a:extLst>
          </p:cNvPr>
          <p:cNvSpPr/>
          <p:nvPr/>
        </p:nvSpPr>
        <p:spPr>
          <a:xfrm>
            <a:off x="17545050" y="9689409"/>
            <a:ext cx="457200" cy="4000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fld id="{C6B5066E-7334-45D7-AE67-AAEAEC7DB2D9}" type="slidenum">
              <a:rPr lang="en-US" sz="1350" smtClean="0">
                <a:solidFill>
                  <a:schemeClr val="bg1"/>
                </a:solidFill>
              </a:rPr>
              <a:t>‹#›</a:t>
            </a:fld>
            <a:endParaRPr lang="en-US" sz="1200">
              <a:solidFill>
                <a:schemeClr val="bg1"/>
              </a:solidFill>
            </a:endParaRPr>
          </a:p>
        </p:txBody>
      </p:sp>
    </p:spTree>
    <p:extLst>
      <p:ext uri="{BB962C8B-B14F-4D97-AF65-F5344CB8AC3E}">
        <p14:creationId xmlns:p14="http://schemas.microsoft.com/office/powerpoint/2010/main" val="466327882"/>
      </p:ext>
    </p:extLst>
  </p:cSld>
  <p:clrMapOvr>
    <a:masterClrMapping/>
  </p:clrMapOvr>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5"/>
        <p:cNvGrpSpPr/>
        <p:nvPr/>
      </p:nvGrpSpPr>
      <p:grpSpPr>
        <a:xfrm>
          <a:off x="0" y="0"/>
          <a:ext cx="0" cy="0"/>
          <a:chOff x="0" y="0"/>
          <a:chExt cx="0" cy="0"/>
        </a:xfrm>
      </p:grpSpPr>
      <p:sp>
        <p:nvSpPr>
          <p:cNvPr id="6" name="Google Shape;6;p11"/>
          <p:cNvSpPr txBox="1">
            <a:spLocks noGrp="1"/>
          </p:cNvSpPr>
          <p:nvPr>
            <p:ph type="title"/>
          </p:nvPr>
        </p:nvSpPr>
        <p:spPr>
          <a:xfrm>
            <a:off x="1266825" y="266700"/>
            <a:ext cx="15754350" cy="1714500"/>
          </a:xfrm>
          <a:prstGeom prst="rect">
            <a:avLst/>
          </a:prstGeom>
          <a:noFill/>
          <a:ln>
            <a:noFill/>
          </a:ln>
        </p:spPr>
        <p:txBody>
          <a:bodyPr spcFirstLastPara="1" wrap="square" lIns="50800" tIns="50800" rIns="50800" bIns="50800" anchor="ctr" anchorCtr="0">
            <a:normAutofit/>
          </a:bodyPr>
          <a:lstStyle>
            <a:lvl1pPr marR="0" lvl="0"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11200"/>
              <a:buFont typeface="Helvetica Neue"/>
              <a:buNone/>
              <a:defRPr sz="11200" b="0" i="0" u="none" strike="noStrike" cap="none">
                <a:solidFill>
                  <a:srgbClr val="000000"/>
                </a:solidFill>
                <a:latin typeface="Helvetica Neue"/>
                <a:ea typeface="Helvetica Neue"/>
                <a:cs typeface="Helvetica Neue"/>
                <a:sym typeface="Helvetica Neue"/>
              </a:defRPr>
            </a:lvl9pPr>
          </a:lstStyle>
          <a:p>
            <a:endParaRPr/>
          </a:p>
        </p:txBody>
      </p:sp>
      <p:sp>
        <p:nvSpPr>
          <p:cNvPr id="7" name="Google Shape;7;p11"/>
          <p:cNvSpPr txBox="1">
            <a:spLocks noGrp="1"/>
          </p:cNvSpPr>
          <p:nvPr>
            <p:ph type="body" idx="1"/>
          </p:nvPr>
        </p:nvSpPr>
        <p:spPr>
          <a:xfrm>
            <a:off x="1266825" y="2362200"/>
            <a:ext cx="15754350" cy="6972300"/>
          </a:xfrm>
          <a:prstGeom prst="rect">
            <a:avLst/>
          </a:prstGeom>
          <a:noFill/>
          <a:ln>
            <a:noFill/>
          </a:ln>
        </p:spPr>
        <p:txBody>
          <a:bodyPr spcFirstLastPara="1" wrap="square" lIns="50800" tIns="50800" rIns="50800" bIns="50800" anchor="ctr" anchorCtr="0">
            <a:normAutofit/>
          </a:bodyPr>
          <a:lstStyle>
            <a:lvl1pPr marL="457200" marR="0" lvl="0"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1pPr>
            <a:lvl2pPr marL="914400" marR="0" lvl="1"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2pPr>
            <a:lvl3pPr marL="1371600" marR="0" lvl="2"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3pPr>
            <a:lvl4pPr marL="1828800" marR="0" lvl="3"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4pPr>
            <a:lvl5pPr marL="2286000" marR="0" lvl="4"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5pPr>
            <a:lvl6pPr marL="2743200" marR="0" lvl="5"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6pPr>
            <a:lvl7pPr marL="3200400" marR="0" lvl="6"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7pPr>
            <a:lvl8pPr marL="3657600" marR="0" lvl="7"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8pPr>
            <a:lvl9pPr marL="4114800" marR="0" lvl="8" indent="-641350" algn="l" rtl="0">
              <a:lnSpc>
                <a:spcPct val="100000"/>
              </a:lnSpc>
              <a:spcBef>
                <a:spcPts val="5900"/>
              </a:spcBef>
              <a:spcAft>
                <a:spcPts val="0"/>
              </a:spcAft>
              <a:buClr>
                <a:srgbClr val="000000"/>
              </a:buClr>
              <a:buSzPts val="6500"/>
              <a:buFont typeface="Helvetica Neue"/>
              <a:buChar char="•"/>
              <a:defRPr sz="5200" b="0" i="0" u="none" strike="noStrike" cap="none">
                <a:solidFill>
                  <a:srgbClr val="000000"/>
                </a:solidFill>
                <a:latin typeface="Helvetica Neue"/>
                <a:ea typeface="Helvetica Neue"/>
                <a:cs typeface="Helvetica Neue"/>
                <a:sym typeface="Helvetica Neue"/>
              </a:defRPr>
            </a:lvl9pPr>
          </a:lstStyle>
          <a:p>
            <a:endParaRPr/>
          </a:p>
        </p:txBody>
      </p:sp>
      <p:sp>
        <p:nvSpPr>
          <p:cNvPr id="8" name="Google Shape;8;p11"/>
          <p:cNvSpPr txBox="1">
            <a:spLocks noGrp="1"/>
          </p:cNvSpPr>
          <p:nvPr>
            <p:ph type="sldNum" idx="12"/>
          </p:nvPr>
        </p:nvSpPr>
        <p:spPr>
          <a:xfrm>
            <a:off x="8969273" y="9810751"/>
            <a:ext cx="339929" cy="656590"/>
          </a:xfrm>
          <a:prstGeom prst="rect">
            <a:avLst/>
          </a:prstGeom>
          <a:noFill/>
          <a:ln>
            <a:noFill/>
          </a:ln>
        </p:spPr>
        <p:txBody>
          <a:bodyPr spcFirstLastPara="1" wrap="square" lIns="50800" tIns="50800" rIns="50800" bIns="50800" anchor="t" anchorCtr="0">
            <a:spAutoFit/>
          </a:bodyPr>
          <a:lstStyle>
            <a:lvl1pPr marL="0" marR="0" lvl="0" indent="0" algn="ctr" rtl="0">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1pPr>
            <a:lvl2pPr marL="0" marR="0" lvl="1" indent="0" algn="ctr" rtl="0">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2pPr>
            <a:lvl3pPr marL="0" marR="0" lvl="2" indent="0" algn="ctr" rtl="0">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3pPr>
            <a:lvl4pPr marL="0" marR="0" lvl="3" indent="0" algn="ctr" rtl="0">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4pPr>
            <a:lvl5pPr marL="0" marR="0" lvl="4" indent="0" algn="ctr" rtl="0">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5pPr>
            <a:lvl6pPr marL="0" marR="0" lvl="5" indent="0" algn="ctr" rtl="0">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6pPr>
            <a:lvl7pPr marL="0" marR="0" lvl="6" indent="0" algn="ctr" rtl="0">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7pPr>
            <a:lvl8pPr marL="0" marR="0" lvl="7" indent="0" algn="ctr" rtl="0">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8pPr>
            <a:lvl9pPr marL="0" marR="0" lvl="8" indent="0" algn="ctr" rtl="0">
              <a:lnSpc>
                <a:spcPct val="100000"/>
              </a:lnSpc>
              <a:spcBef>
                <a:spcPts val="0"/>
              </a:spcBef>
              <a:spcAft>
                <a:spcPts val="0"/>
              </a:spcAft>
              <a:buClr>
                <a:srgbClr val="000000"/>
              </a:buClr>
              <a:buSzPts val="2400"/>
              <a:buFont typeface="Helvetica Neue Light"/>
              <a:buNone/>
              <a:defRPr sz="1800" b="0" i="0" u="none" strike="noStrike" cap="none">
                <a:solidFill>
                  <a:srgbClr val="000000"/>
                </a:solidFill>
                <a:latin typeface="Helvetica Neue Light"/>
                <a:ea typeface="Helvetica Neue Light"/>
                <a:cs typeface="Helvetica Neue Light"/>
                <a:sym typeface="Helvetica Neue Light"/>
              </a:defRPr>
            </a:lvl9pPr>
          </a:lstStyle>
          <a:p>
            <a:fld id="{B6F15528-21DE-4FAA-801E-634DDDAF4B2B}" type="slidenum">
              <a:rPr lang="en-US" smtClean="0"/>
              <a:pPr/>
              <a:t>‹#›</a:t>
            </a:fld>
            <a:endParaRPr lang="en-US"/>
          </a:p>
        </p:txBody>
      </p:sp>
    </p:spTree>
    <p:extLst>
      <p:ext uri="{BB962C8B-B14F-4D97-AF65-F5344CB8AC3E}">
        <p14:creationId xmlns:p14="http://schemas.microsoft.com/office/powerpoint/2010/main" val="1465176910"/>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432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hyperlink" Target="https://www.nonprofitmarketingguide.com/nonprofit-marketing-team-roles-and-tasks-who-does-what/"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fordfoundation.org/wp-content/uploads/2023/10/Philanthropies-Launch-New-Initiative-to-Ensure-AI-Advances-the-Public-Interest-1.pdf"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hyperlink" Target="https://www.microsoft.com/en-us/microsoft-365/blog/2024/02/29/introducing-microsoft-copilot-for-finance-transform-finance-with-next-generation-ai-in-microsoft-365/" TargetMode="Externa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svg"/><Relationship Id="rId3" Type="http://schemas.openxmlformats.org/officeDocument/2006/relationships/image" Target="../media/image22.svg"/><Relationship Id="rId7" Type="http://schemas.openxmlformats.org/officeDocument/2006/relationships/image" Target="../media/image26.svg"/><Relationship Id="rId12"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5.xml"/><Relationship Id="rId6" Type="http://schemas.openxmlformats.org/officeDocument/2006/relationships/image" Target="../media/image25.png"/><Relationship Id="rId11" Type="http://schemas.openxmlformats.org/officeDocument/2006/relationships/image" Target="../media/image30.svg"/><Relationship Id="rId5" Type="http://schemas.openxmlformats.org/officeDocument/2006/relationships/image" Target="../media/image24.svg"/><Relationship Id="rId15" Type="http://schemas.openxmlformats.org/officeDocument/2006/relationships/image" Target="../media/image34.sv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svg"/><Relationship Id="rId1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microsoft.com/office/2018/10/relationships/comments" Target="../comments/modernComment_111_9ED5105E.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hyperlink" Target="https://coe.gsa.gov/coe/ai-guide-for-government/what-is-ai-key-terminology/index.html" TargetMode="Externa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5" name="Google Shape;155;p1"/>
          <p:cNvSpPr txBox="1"/>
          <p:nvPr/>
        </p:nvSpPr>
        <p:spPr>
          <a:xfrm>
            <a:off x="16055369" y="9148937"/>
            <a:ext cx="1940350" cy="485350"/>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2550" b="1" i="0" u="none" strike="noStrike" cap="none">
                <a:solidFill>
                  <a:srgbClr val="FFFFFF"/>
                </a:solidFill>
                <a:latin typeface="Arimo"/>
                <a:ea typeface="Arimo"/>
                <a:cs typeface="Arimo"/>
                <a:sym typeface="Arimo"/>
              </a:rPr>
              <a:t>2024</a:t>
            </a:r>
            <a:endParaRPr/>
          </a:p>
        </p:txBody>
      </p:sp>
      <p:sp>
        <p:nvSpPr>
          <p:cNvPr id="156" name="Google Shape;156;p1"/>
          <p:cNvSpPr txBox="1"/>
          <p:nvPr/>
        </p:nvSpPr>
        <p:spPr>
          <a:xfrm>
            <a:off x="1471444" y="8934787"/>
            <a:ext cx="5837100" cy="771600"/>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2550" b="0" i="0" u="none" strike="noStrike" cap="none">
                <a:solidFill>
                  <a:srgbClr val="FFFFFF"/>
                </a:solidFill>
                <a:latin typeface="Arimo"/>
                <a:ea typeface="Arimo"/>
                <a:cs typeface="Arimo"/>
                <a:sym typeface="Arimo"/>
              </a:rPr>
              <a:t>Presented by ANB Advisory Group</a:t>
            </a:r>
            <a:endParaRPr/>
          </a:p>
          <a:p>
            <a:pPr marL="0" marR="0" lvl="0" indent="0" algn="l" rtl="0">
              <a:lnSpc>
                <a:spcPct val="120000"/>
              </a:lnSpc>
              <a:spcBef>
                <a:spcPts val="0"/>
              </a:spcBef>
              <a:spcAft>
                <a:spcPts val="0"/>
              </a:spcAft>
              <a:buNone/>
            </a:pPr>
            <a:r>
              <a:rPr lang="en-US" sz="2550" b="0" i="0" u="none" strike="noStrike" cap="none">
                <a:solidFill>
                  <a:srgbClr val="FFFFFF"/>
                </a:solidFill>
                <a:latin typeface="Arimo"/>
                <a:ea typeface="Arimo"/>
                <a:cs typeface="Arimo"/>
                <a:sym typeface="Arimo"/>
              </a:rPr>
              <a:t>Afua Bruce and Rose Afriyie </a:t>
            </a:r>
            <a:endParaRPr/>
          </a:p>
        </p:txBody>
      </p:sp>
      <p:grpSp>
        <p:nvGrpSpPr>
          <p:cNvPr id="157" name="Google Shape;157;p1"/>
          <p:cNvGrpSpPr/>
          <p:nvPr/>
        </p:nvGrpSpPr>
        <p:grpSpPr>
          <a:xfrm rot="10800000">
            <a:off x="-2" y="8744444"/>
            <a:ext cx="18288001" cy="1645932"/>
            <a:chOff x="0" y="0"/>
            <a:chExt cx="24384127" cy="2194576"/>
          </a:xfrm>
        </p:grpSpPr>
        <p:sp>
          <p:nvSpPr>
            <p:cNvPr id="158" name="Google Shape;158;p1"/>
            <p:cNvSpPr/>
            <p:nvPr/>
          </p:nvSpPr>
          <p:spPr>
            <a:xfrm>
              <a:off x="4824" y="25905"/>
              <a:ext cx="24374478" cy="2143269"/>
            </a:xfrm>
            <a:custGeom>
              <a:avLst/>
              <a:gdLst/>
              <a:ahLst/>
              <a:cxnLst/>
              <a:rect l="l" t="t" r="r" b="b"/>
              <a:pathLst>
                <a:path w="24374478" h="2143269" extrusionOk="0">
                  <a:moveTo>
                    <a:pt x="24374351" y="0"/>
                  </a:moveTo>
                  <a:lnTo>
                    <a:pt x="0" y="0"/>
                  </a:lnTo>
                  <a:lnTo>
                    <a:pt x="0" y="2143269"/>
                  </a:lnTo>
                  <a:lnTo>
                    <a:pt x="24374479" y="2143269"/>
                  </a:lnTo>
                  <a:close/>
                </a:path>
              </a:pathLst>
            </a:custGeom>
            <a:solidFill>
              <a:srgbClr val="29A89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59" name="Google Shape;159;p1"/>
            <p:cNvSpPr/>
            <p:nvPr/>
          </p:nvSpPr>
          <p:spPr>
            <a:xfrm>
              <a:off x="0" y="0"/>
              <a:ext cx="24384127" cy="2194576"/>
            </a:xfrm>
            <a:custGeom>
              <a:avLst/>
              <a:gdLst/>
              <a:ahLst/>
              <a:cxnLst/>
              <a:rect l="l" t="t" r="r" b="b"/>
              <a:pathLst>
                <a:path w="24384127" h="2194576" extrusionOk="0">
                  <a:moveTo>
                    <a:pt x="24379175" y="51128"/>
                  </a:moveTo>
                  <a:lnTo>
                    <a:pt x="4824" y="51128"/>
                  </a:lnTo>
                  <a:lnTo>
                    <a:pt x="4824" y="25905"/>
                  </a:lnTo>
                  <a:lnTo>
                    <a:pt x="9521" y="25905"/>
                  </a:lnTo>
                  <a:lnTo>
                    <a:pt x="9521" y="2169174"/>
                  </a:lnTo>
                  <a:lnTo>
                    <a:pt x="4824" y="2169174"/>
                  </a:lnTo>
                  <a:lnTo>
                    <a:pt x="4824" y="2143269"/>
                  </a:lnTo>
                  <a:lnTo>
                    <a:pt x="24379303" y="2143269"/>
                  </a:lnTo>
                  <a:lnTo>
                    <a:pt x="24379303" y="2169174"/>
                  </a:lnTo>
                  <a:lnTo>
                    <a:pt x="24374478" y="2169174"/>
                  </a:lnTo>
                  <a:lnTo>
                    <a:pt x="24374478" y="25905"/>
                  </a:lnTo>
                  <a:lnTo>
                    <a:pt x="24379303" y="25905"/>
                  </a:lnTo>
                  <a:lnTo>
                    <a:pt x="24379303" y="51128"/>
                  </a:lnTo>
                  <a:moveTo>
                    <a:pt x="24379303" y="0"/>
                  </a:moveTo>
                  <a:cubicBezTo>
                    <a:pt x="24381969" y="0"/>
                    <a:pt x="24384127" y="11589"/>
                    <a:pt x="24384127" y="25905"/>
                  </a:cubicBezTo>
                  <a:lnTo>
                    <a:pt x="24384127" y="2169174"/>
                  </a:lnTo>
                  <a:cubicBezTo>
                    <a:pt x="24384127" y="2183489"/>
                    <a:pt x="24381969" y="2194576"/>
                    <a:pt x="24379303" y="2194576"/>
                  </a:cubicBezTo>
                  <a:lnTo>
                    <a:pt x="4824" y="2194576"/>
                  </a:lnTo>
                  <a:cubicBezTo>
                    <a:pt x="2158" y="2194576"/>
                    <a:pt x="0" y="2183489"/>
                    <a:pt x="0" y="2169174"/>
                  </a:cubicBezTo>
                  <a:lnTo>
                    <a:pt x="0" y="25905"/>
                  </a:lnTo>
                  <a:cubicBezTo>
                    <a:pt x="0" y="11589"/>
                    <a:pt x="2158" y="0"/>
                    <a:pt x="4824" y="0"/>
                  </a:cubicBezTo>
                  <a:lnTo>
                    <a:pt x="24379303" y="0"/>
                  </a:lnTo>
                  <a:close/>
                </a:path>
              </a:pathLst>
            </a:custGeom>
            <a:solidFill>
              <a:srgbClr val="5E5E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61" name="Google Shape;161;p1"/>
          <p:cNvSpPr txBox="1"/>
          <p:nvPr/>
        </p:nvSpPr>
        <p:spPr>
          <a:xfrm>
            <a:off x="475221" y="3003597"/>
            <a:ext cx="11076600" cy="1661993"/>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500" b="1" i="0" u="none" strike="noStrike" cap="none">
                <a:solidFill>
                  <a:srgbClr val="29A79A"/>
                </a:solidFill>
                <a:latin typeface="Arimo"/>
                <a:ea typeface="Arimo"/>
                <a:cs typeface="Arimo"/>
                <a:sym typeface="Arimo"/>
              </a:rPr>
              <a:t>Frameworks for Making Decisions, Use Cases &amp; Tools</a:t>
            </a:r>
            <a:endParaRPr>
              <a:solidFill>
                <a:srgbClr val="29A79A"/>
              </a:solidFill>
            </a:endParaRPr>
          </a:p>
        </p:txBody>
      </p:sp>
      <p:grpSp>
        <p:nvGrpSpPr>
          <p:cNvPr id="162" name="Google Shape;162;p1"/>
          <p:cNvGrpSpPr/>
          <p:nvPr/>
        </p:nvGrpSpPr>
        <p:grpSpPr>
          <a:xfrm rot="10800000">
            <a:off x="475230" y="2712261"/>
            <a:ext cx="7620095" cy="76286"/>
            <a:chOff x="0" y="0"/>
            <a:chExt cx="10160127" cy="101715"/>
          </a:xfrm>
        </p:grpSpPr>
        <p:sp>
          <p:nvSpPr>
            <p:cNvPr id="163" name="Google Shape;163;p1"/>
            <p:cNvSpPr/>
            <p:nvPr/>
          </p:nvSpPr>
          <p:spPr>
            <a:xfrm>
              <a:off x="2010" y="1199"/>
              <a:ext cx="10156033" cy="99230"/>
            </a:xfrm>
            <a:custGeom>
              <a:avLst/>
              <a:gdLst/>
              <a:ahLst/>
              <a:cxnLst/>
              <a:rect l="l" t="t" r="r" b="b"/>
              <a:pathLst>
                <a:path w="10156033" h="99230" extrusionOk="0">
                  <a:moveTo>
                    <a:pt x="10155980" y="0"/>
                  </a:moveTo>
                  <a:lnTo>
                    <a:pt x="0" y="0"/>
                  </a:lnTo>
                  <a:lnTo>
                    <a:pt x="0" y="99230"/>
                  </a:lnTo>
                  <a:lnTo>
                    <a:pt x="10156033" y="99230"/>
                  </a:lnTo>
                  <a:close/>
                </a:path>
              </a:pathLst>
            </a:custGeom>
            <a:solidFill>
              <a:srgbClr val="29A89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164" name="Google Shape;164;p1"/>
            <p:cNvSpPr/>
            <p:nvPr/>
          </p:nvSpPr>
          <p:spPr>
            <a:xfrm>
              <a:off x="0" y="0"/>
              <a:ext cx="10160127" cy="101715"/>
            </a:xfrm>
            <a:custGeom>
              <a:avLst/>
              <a:gdLst/>
              <a:ahLst/>
              <a:cxnLst/>
              <a:rect l="l" t="t" r="r" b="b"/>
              <a:pathLst>
                <a:path w="10160127" h="101715" extrusionOk="0">
                  <a:moveTo>
                    <a:pt x="10157990" y="2367"/>
                  </a:moveTo>
                  <a:lnTo>
                    <a:pt x="2010" y="2367"/>
                  </a:lnTo>
                  <a:lnTo>
                    <a:pt x="2010" y="1199"/>
                  </a:lnTo>
                  <a:lnTo>
                    <a:pt x="3967" y="1199"/>
                  </a:lnTo>
                  <a:lnTo>
                    <a:pt x="3967" y="100429"/>
                  </a:lnTo>
                  <a:lnTo>
                    <a:pt x="2010" y="100429"/>
                  </a:lnTo>
                  <a:lnTo>
                    <a:pt x="2010" y="99230"/>
                  </a:lnTo>
                  <a:lnTo>
                    <a:pt x="10158043" y="99230"/>
                  </a:lnTo>
                  <a:lnTo>
                    <a:pt x="10158043" y="100429"/>
                  </a:lnTo>
                  <a:lnTo>
                    <a:pt x="10156033" y="100429"/>
                  </a:lnTo>
                  <a:lnTo>
                    <a:pt x="10156033" y="1199"/>
                  </a:lnTo>
                  <a:lnTo>
                    <a:pt x="10158043" y="1199"/>
                  </a:lnTo>
                  <a:lnTo>
                    <a:pt x="10158043" y="2367"/>
                  </a:lnTo>
                  <a:moveTo>
                    <a:pt x="10158043" y="0"/>
                  </a:moveTo>
                  <a:cubicBezTo>
                    <a:pt x="10159154" y="0"/>
                    <a:pt x="10160127" y="537"/>
                    <a:pt x="10160127" y="1199"/>
                  </a:cubicBezTo>
                  <a:lnTo>
                    <a:pt x="10160127" y="100429"/>
                  </a:lnTo>
                  <a:cubicBezTo>
                    <a:pt x="10160127" y="101092"/>
                    <a:pt x="10159154" y="101715"/>
                    <a:pt x="10158043" y="101715"/>
                  </a:cubicBezTo>
                  <a:lnTo>
                    <a:pt x="2010" y="101715"/>
                  </a:lnTo>
                  <a:cubicBezTo>
                    <a:pt x="899" y="101715"/>
                    <a:pt x="0" y="101092"/>
                    <a:pt x="0" y="100429"/>
                  </a:cubicBezTo>
                  <a:lnTo>
                    <a:pt x="0" y="1199"/>
                  </a:lnTo>
                  <a:cubicBezTo>
                    <a:pt x="0" y="537"/>
                    <a:pt x="899" y="0"/>
                    <a:pt x="2010" y="0"/>
                  </a:cubicBezTo>
                  <a:lnTo>
                    <a:pt x="10158043" y="0"/>
                  </a:lnTo>
                  <a:close/>
                </a:path>
              </a:pathLst>
            </a:custGeom>
            <a:solidFill>
              <a:srgbClr val="5E5E5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165" name="Google Shape;165;p1"/>
          <p:cNvSpPr txBox="1"/>
          <p:nvPr/>
        </p:nvSpPr>
        <p:spPr>
          <a:xfrm>
            <a:off x="475225" y="958203"/>
            <a:ext cx="12156000" cy="1539000"/>
          </a:xfrm>
          <a:prstGeom prst="rect">
            <a:avLst/>
          </a:prstGeom>
          <a:noFill/>
          <a:ln>
            <a:noFill/>
          </a:ln>
        </p:spPr>
        <p:txBody>
          <a:bodyPr spcFirstLastPara="1" wrap="square" lIns="0" tIns="0" rIns="0" bIns="0" anchor="t" anchorCtr="0">
            <a:spAutoFit/>
          </a:bodyPr>
          <a:lstStyle/>
          <a:p>
            <a:pPr marL="0" marR="0" lvl="0" indent="0" algn="l" rtl="0">
              <a:lnSpc>
                <a:spcPct val="108000"/>
              </a:lnSpc>
              <a:spcBef>
                <a:spcPts val="0"/>
              </a:spcBef>
              <a:spcAft>
                <a:spcPts val="0"/>
              </a:spcAft>
              <a:buNone/>
            </a:pPr>
            <a:r>
              <a:rPr lang="en-US" sz="9999" b="1" i="0" u="none" strike="noStrike" cap="none">
                <a:solidFill>
                  <a:srgbClr val="29A79A"/>
                </a:solidFill>
                <a:latin typeface="Arimo"/>
                <a:ea typeface="Arimo"/>
                <a:cs typeface="Arimo"/>
                <a:sym typeface="Arimo"/>
              </a:rPr>
              <a:t>Deciding on AI</a:t>
            </a:r>
            <a:endParaRPr>
              <a:solidFill>
                <a:srgbClr val="29A79A"/>
              </a:solidFill>
            </a:endParaRPr>
          </a:p>
        </p:txBody>
      </p:sp>
      <p:sp>
        <p:nvSpPr>
          <p:cNvPr id="166" name="Google Shape;166;p1"/>
          <p:cNvSpPr/>
          <p:nvPr/>
        </p:nvSpPr>
        <p:spPr>
          <a:xfrm>
            <a:off x="14193122" y="1164226"/>
            <a:ext cx="3104400" cy="3104700"/>
          </a:xfrm>
          <a:custGeom>
            <a:avLst/>
            <a:gdLst/>
            <a:ahLst/>
            <a:cxnLst/>
            <a:rect l="l" t="t" r="r" b="b"/>
            <a:pathLst>
              <a:path w="120000" h="120000" extrusionOk="0">
                <a:moveTo>
                  <a:pt x="8412" y="60000"/>
                </a:moveTo>
                <a:lnTo>
                  <a:pt x="8412" y="60000"/>
                </a:lnTo>
                <a:cubicBezTo>
                  <a:pt x="8412" y="32962"/>
                  <a:pt x="29287" y="10511"/>
                  <a:pt x="56253" y="8547"/>
                </a:cubicBezTo>
                <a:cubicBezTo>
                  <a:pt x="83219" y="6584"/>
                  <a:pt x="107127" y="25773"/>
                  <a:pt x="111044" y="52526"/>
                </a:cubicBezTo>
                <a:cubicBezTo>
                  <a:pt x="114961" y="79279"/>
                  <a:pt x="97558" y="104517"/>
                  <a:pt x="71161" y="110367"/>
                </a:cubicBezTo>
                <a:lnTo>
                  <a:pt x="70592" y="118429"/>
                </a:lnTo>
                <a:lnTo>
                  <a:pt x="56830" y="104890"/>
                </a:lnTo>
                <a:lnTo>
                  <a:pt x="72705" y="88506"/>
                </a:lnTo>
                <a:lnTo>
                  <a:pt x="72144" y="96444"/>
                </a:lnTo>
                <a:cubicBezTo>
                  <a:pt x="90761" y="90239"/>
                  <a:pt x="101708" y="71000"/>
                  <a:pt x="97532" y="51825"/>
                </a:cubicBezTo>
                <a:cubicBezTo>
                  <a:pt x="93356" y="32650"/>
                  <a:pt x="75400" y="19706"/>
                  <a:pt x="55889" y="21807"/>
                </a:cubicBezTo>
                <a:cubicBezTo>
                  <a:pt x="36379" y="23907"/>
                  <a:pt x="21588" y="40376"/>
                  <a:pt x="21588" y="60000"/>
                </a:cubicBezTo>
                <a:close/>
              </a:path>
            </a:pathLst>
          </a:custGeom>
          <a:solidFill>
            <a:srgbClr val="29A79A"/>
          </a:solidFill>
          <a:ln w="25400"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7" name="Google Shape;167;p1"/>
          <p:cNvSpPr/>
          <p:nvPr/>
        </p:nvSpPr>
        <p:spPr>
          <a:xfrm>
            <a:off x="14887139" y="2300013"/>
            <a:ext cx="1726130" cy="862858"/>
          </a:xfrm>
          <a:custGeom>
            <a:avLst/>
            <a:gdLst/>
            <a:ahLst/>
            <a:cxnLst/>
            <a:rect l="l" t="t" r="r" b="b"/>
            <a:pathLst>
              <a:path w="1375402" h="687536" extrusionOk="0">
                <a:moveTo>
                  <a:pt x="0" y="0"/>
                </a:moveTo>
                <a:lnTo>
                  <a:pt x="1375402" y="0"/>
                </a:lnTo>
                <a:lnTo>
                  <a:pt x="1375402" y="687536"/>
                </a:lnTo>
                <a:lnTo>
                  <a:pt x="0" y="687536"/>
                </a:lnTo>
                <a:lnTo>
                  <a:pt x="0" y="0"/>
                </a:lnTo>
                <a:close/>
              </a:path>
            </a:pathLst>
          </a:custGeom>
          <a:noFill/>
          <a:ln>
            <a:noFill/>
          </a:ln>
        </p:spPr>
        <p:txBody>
          <a:bodyPr spcFirstLastPara="1" wrap="square" lIns="13950" tIns="13950" rIns="13950" bIns="13950" anchor="ctr" anchorCtr="0">
            <a:noAutofit/>
          </a:bodyPr>
          <a:lstStyle/>
          <a:p>
            <a:pPr marL="0" marR="0" lvl="0" indent="0" algn="ctr" rtl="0">
              <a:lnSpc>
                <a:spcPct val="90000"/>
              </a:lnSpc>
              <a:spcBef>
                <a:spcPts val="0"/>
              </a:spcBef>
              <a:spcAft>
                <a:spcPts val="0"/>
              </a:spcAft>
              <a:buClr>
                <a:srgbClr val="000000"/>
              </a:buClr>
              <a:buSzPts val="2200"/>
              <a:buFont typeface="Arial"/>
              <a:buNone/>
            </a:pPr>
            <a:endParaRPr/>
          </a:p>
        </p:txBody>
      </p:sp>
      <p:sp>
        <p:nvSpPr>
          <p:cNvPr id="168" name="Google Shape;168;p1"/>
          <p:cNvSpPr/>
          <p:nvPr/>
        </p:nvSpPr>
        <p:spPr>
          <a:xfrm>
            <a:off x="13335000" y="2908283"/>
            <a:ext cx="3104400" cy="3104700"/>
          </a:xfrm>
          <a:custGeom>
            <a:avLst/>
            <a:gdLst/>
            <a:ahLst/>
            <a:cxnLst/>
            <a:rect l="l" t="t" r="r" b="b"/>
            <a:pathLst>
              <a:path w="120000" h="120000" extrusionOk="0">
                <a:moveTo>
                  <a:pt x="96480" y="23523"/>
                </a:moveTo>
                <a:lnTo>
                  <a:pt x="87163" y="32839"/>
                </a:lnTo>
                <a:cubicBezTo>
                  <a:pt x="75944" y="21617"/>
                  <a:pt x="58979" y="18450"/>
                  <a:pt x="44466" y="24867"/>
                </a:cubicBezTo>
                <a:cubicBezTo>
                  <a:pt x="29953" y="31285"/>
                  <a:pt x="20880" y="45966"/>
                  <a:pt x="21631" y="61817"/>
                </a:cubicBezTo>
                <a:cubicBezTo>
                  <a:pt x="22382" y="77668"/>
                  <a:pt x="32802" y="91427"/>
                  <a:pt x="47856" y="96444"/>
                </a:cubicBezTo>
                <a:lnTo>
                  <a:pt x="47295" y="88506"/>
                </a:lnTo>
                <a:lnTo>
                  <a:pt x="63170" y="104890"/>
                </a:lnTo>
                <a:lnTo>
                  <a:pt x="49408" y="118429"/>
                </a:lnTo>
                <a:lnTo>
                  <a:pt x="48839" y="110367"/>
                </a:lnTo>
                <a:lnTo>
                  <a:pt x="48839" y="110367"/>
                </a:lnTo>
                <a:cubicBezTo>
                  <a:pt x="27395" y="105615"/>
                  <a:pt x="11312" y="87807"/>
                  <a:pt x="8761" y="65991"/>
                </a:cubicBezTo>
                <a:cubicBezTo>
                  <a:pt x="6210" y="44176"/>
                  <a:pt x="17752" y="23137"/>
                  <a:pt x="37521" y="13567"/>
                </a:cubicBezTo>
                <a:cubicBezTo>
                  <a:pt x="57289" y="3996"/>
                  <a:pt x="80950" y="7991"/>
                  <a:pt x="96480" y="23523"/>
                </a:cubicBezTo>
                <a:close/>
              </a:path>
            </a:pathLst>
          </a:custGeom>
          <a:solidFill>
            <a:srgbClr val="7F7F7F"/>
          </a:solidFill>
          <a:ln w="25400"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9" name="Google Shape;169;p1"/>
          <p:cNvSpPr/>
          <p:nvPr/>
        </p:nvSpPr>
        <p:spPr>
          <a:xfrm>
            <a:off x="14010339" y="3998156"/>
            <a:ext cx="1726130" cy="862858"/>
          </a:xfrm>
          <a:custGeom>
            <a:avLst/>
            <a:gdLst/>
            <a:ahLst/>
            <a:cxnLst/>
            <a:rect l="l" t="t" r="r" b="b"/>
            <a:pathLst>
              <a:path w="1375402" h="687536" extrusionOk="0">
                <a:moveTo>
                  <a:pt x="0" y="0"/>
                </a:moveTo>
                <a:lnTo>
                  <a:pt x="1375402" y="0"/>
                </a:lnTo>
                <a:lnTo>
                  <a:pt x="1375402" y="687536"/>
                </a:lnTo>
                <a:lnTo>
                  <a:pt x="0" y="687536"/>
                </a:lnTo>
                <a:lnTo>
                  <a:pt x="0" y="0"/>
                </a:lnTo>
                <a:close/>
              </a:path>
            </a:pathLst>
          </a:custGeom>
          <a:noFill/>
          <a:ln>
            <a:noFill/>
          </a:ln>
        </p:spPr>
        <p:txBody>
          <a:bodyPr spcFirstLastPara="1" wrap="square" lIns="13950" tIns="13950" rIns="13950" bIns="13950" anchor="ctr" anchorCtr="0">
            <a:noAutofit/>
          </a:bodyPr>
          <a:lstStyle/>
          <a:p>
            <a:pPr marL="0" marR="0" lvl="0" indent="0" algn="l" rtl="0">
              <a:lnSpc>
                <a:spcPct val="90000"/>
              </a:lnSpc>
              <a:spcBef>
                <a:spcPts val="0"/>
              </a:spcBef>
              <a:spcAft>
                <a:spcPts val="0"/>
              </a:spcAft>
              <a:buClr>
                <a:srgbClr val="000000"/>
              </a:buClr>
              <a:buSzPts val="2200"/>
              <a:buFont typeface="Arial"/>
              <a:buNone/>
            </a:pPr>
            <a:endParaRPr/>
          </a:p>
        </p:txBody>
      </p:sp>
      <p:sp>
        <p:nvSpPr>
          <p:cNvPr id="170" name="Google Shape;170;p1"/>
          <p:cNvSpPr/>
          <p:nvPr/>
        </p:nvSpPr>
        <p:spPr>
          <a:xfrm>
            <a:off x="14401800" y="4913776"/>
            <a:ext cx="2667000" cy="2668200"/>
          </a:xfrm>
          <a:prstGeom prst="blockArc">
            <a:avLst>
              <a:gd name="adj1" fmla="val 13500000"/>
              <a:gd name="adj2" fmla="val 10800000"/>
              <a:gd name="adj3" fmla="val 12740"/>
            </a:avLst>
          </a:prstGeom>
          <a:solidFill>
            <a:srgbClr val="18625B"/>
          </a:solidFill>
          <a:ln w="25400"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1" name="Google Shape;171;p1"/>
          <p:cNvSpPr/>
          <p:nvPr/>
        </p:nvSpPr>
        <p:spPr>
          <a:xfrm>
            <a:off x="14871163" y="5908182"/>
            <a:ext cx="1726130" cy="862858"/>
          </a:xfrm>
          <a:custGeom>
            <a:avLst/>
            <a:gdLst/>
            <a:ahLst/>
            <a:cxnLst/>
            <a:rect l="l" t="t" r="r" b="b"/>
            <a:pathLst>
              <a:path w="1375402" h="687536" extrusionOk="0">
                <a:moveTo>
                  <a:pt x="0" y="0"/>
                </a:moveTo>
                <a:lnTo>
                  <a:pt x="1375402" y="0"/>
                </a:lnTo>
                <a:lnTo>
                  <a:pt x="1375402" y="687536"/>
                </a:lnTo>
                <a:lnTo>
                  <a:pt x="0" y="687536"/>
                </a:lnTo>
                <a:lnTo>
                  <a:pt x="0" y="0"/>
                </a:lnTo>
                <a:close/>
              </a:path>
            </a:pathLst>
          </a:custGeom>
          <a:noFill/>
          <a:ln>
            <a:noFill/>
          </a:ln>
        </p:spPr>
        <p:txBody>
          <a:bodyPr spcFirstLastPara="1" wrap="square" lIns="13950" tIns="13950" rIns="13950" bIns="13950" anchor="ctr" anchorCtr="0">
            <a:noAutofit/>
          </a:bodyPr>
          <a:lstStyle/>
          <a:p>
            <a:pPr marL="0" marR="0" lvl="0" indent="0" algn="ctr" rtl="0">
              <a:lnSpc>
                <a:spcPct val="90000"/>
              </a:lnSpc>
              <a:spcBef>
                <a:spcPts val="0"/>
              </a:spcBef>
              <a:spcAft>
                <a:spcPts val="0"/>
              </a:spcAft>
              <a:buClr>
                <a:srgbClr val="000000"/>
              </a:buClr>
              <a:buSzPts val="2200"/>
              <a:buFont typeface="Arial"/>
              <a:buNone/>
            </a:pPr>
            <a:endParaRPr/>
          </a:p>
        </p:txBody>
      </p:sp>
      <p:sp>
        <p:nvSpPr>
          <p:cNvPr id="2" name="Google Shape;178;g2ee532be18c_1_0">
            <a:extLst>
              <a:ext uri="{FF2B5EF4-FFF2-40B4-BE49-F238E27FC236}">
                <a16:creationId xmlns:a16="http://schemas.microsoft.com/office/drawing/2014/main" id="{587739F0-DE56-131A-805A-AE0AF8727B5A}"/>
              </a:ext>
            </a:extLst>
          </p:cNvPr>
          <p:cNvSpPr txBox="1"/>
          <p:nvPr/>
        </p:nvSpPr>
        <p:spPr>
          <a:xfrm>
            <a:off x="475221" y="7105132"/>
            <a:ext cx="5837100" cy="941796"/>
          </a:xfrm>
          <a:prstGeom prst="rect">
            <a:avLst/>
          </a:prstGeom>
          <a:noFill/>
          <a:ln>
            <a:noFill/>
          </a:ln>
        </p:spPr>
        <p:txBody>
          <a:bodyPr spcFirstLastPara="1" wrap="square" lIns="0" tIns="0" rIns="0" bIns="0" anchor="t" anchorCtr="0">
            <a:spAutoFit/>
          </a:bodyPr>
          <a:lstStyle/>
          <a:p>
            <a:pPr marL="0" marR="0" lvl="0" indent="0" rtl="0">
              <a:lnSpc>
                <a:spcPct val="120000"/>
              </a:lnSpc>
              <a:spcBef>
                <a:spcPts val="0"/>
              </a:spcBef>
              <a:spcAft>
                <a:spcPts val="0"/>
              </a:spcAft>
              <a:buNone/>
            </a:pPr>
            <a:r>
              <a:rPr lang="en-US" sz="2550" b="1" i="0" u="none" strike="noStrike" cap="none">
                <a:solidFill>
                  <a:schemeClr val="dk1"/>
                </a:solidFill>
                <a:latin typeface="Arimo"/>
                <a:ea typeface="Arimo"/>
                <a:cs typeface="Arimo"/>
                <a:sym typeface="Arimo"/>
              </a:rPr>
              <a:t>Presented by ANB Advisory Group</a:t>
            </a:r>
            <a:endParaRPr lang="en-US" b="1">
              <a:solidFill>
                <a:schemeClr val="dk1"/>
              </a:solidFill>
            </a:endParaRPr>
          </a:p>
          <a:p>
            <a:pPr>
              <a:lnSpc>
                <a:spcPct val="120000"/>
              </a:lnSpc>
            </a:pPr>
            <a:r>
              <a:rPr lang="en-US" sz="2550" b="1" i="0" u="none" strike="noStrike" cap="none">
                <a:solidFill>
                  <a:schemeClr val="dk1"/>
                </a:solidFill>
                <a:latin typeface="Arimo"/>
                <a:ea typeface="Arimo"/>
                <a:cs typeface="Arimo"/>
                <a:sym typeface="Arimo"/>
              </a:rPr>
              <a:t>Afua Bruce and Rose Afriyie</a:t>
            </a:r>
            <a:r>
              <a:rPr lang="en-US" sz="2550" b="1">
                <a:solidFill>
                  <a:schemeClr val="dk1"/>
                </a:solidFill>
                <a:latin typeface="Arimo"/>
                <a:ea typeface="Arimo"/>
                <a:cs typeface="Arimo"/>
                <a:sym typeface="Arimo"/>
              </a:rPr>
              <a:t> </a:t>
            </a:r>
            <a:endParaRPr lang="en-US"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5CBF229-80F9-937B-2B56-72AF1B9770EE}"/>
              </a:ext>
            </a:extLst>
          </p:cNvPr>
          <p:cNvSpPr txBox="1"/>
          <p:nvPr/>
        </p:nvSpPr>
        <p:spPr>
          <a:xfrm>
            <a:off x="365233" y="4974409"/>
            <a:ext cx="17557534" cy="4055291"/>
          </a:xfrm>
          <a:prstGeom prst="rect">
            <a:avLst/>
          </a:prstGeom>
        </p:spPr>
        <p:txBody>
          <a:bodyPr lIns="50800" tIns="50800" rIns="50800" bIns="50800" rtlCol="0" anchor="ctr"/>
          <a:lstStyle/>
          <a:p>
            <a:pPr algn="ctr">
              <a:lnSpc>
                <a:spcPts val="3060"/>
              </a:lnSpc>
            </a:pPr>
            <a:endParaRPr/>
          </a:p>
        </p:txBody>
      </p:sp>
      <p:sp>
        <p:nvSpPr>
          <p:cNvPr id="2" name="Title 1">
            <a:extLst>
              <a:ext uri="{FF2B5EF4-FFF2-40B4-BE49-F238E27FC236}">
                <a16:creationId xmlns:a16="http://schemas.microsoft.com/office/drawing/2014/main" id="{242A1243-3F63-D0DB-2285-4D9F040884E3}"/>
              </a:ext>
            </a:extLst>
          </p:cNvPr>
          <p:cNvSpPr>
            <a:spLocks noGrp="1"/>
          </p:cNvSpPr>
          <p:nvPr>
            <p:ph type="title"/>
          </p:nvPr>
        </p:nvSpPr>
        <p:spPr/>
        <p:txBody>
          <a:bodyPr>
            <a:normAutofit fontScale="90000"/>
          </a:bodyPr>
          <a:lstStyle/>
          <a:p>
            <a:r>
              <a:rPr lang="en-US"/>
              <a:t>Lived Experience: Example 3 </a:t>
            </a:r>
            <a:br>
              <a:rPr lang="en-US"/>
            </a:br>
            <a:r>
              <a:rPr lang="en-US" i="1"/>
              <a:t>AI for GOTV</a:t>
            </a:r>
          </a:p>
        </p:txBody>
      </p:sp>
      <p:sp>
        <p:nvSpPr>
          <p:cNvPr id="3" name="Arrow: Pentagon 2">
            <a:extLst>
              <a:ext uri="{FF2B5EF4-FFF2-40B4-BE49-F238E27FC236}">
                <a16:creationId xmlns:a16="http://schemas.microsoft.com/office/drawing/2014/main" id="{1EAAE543-1903-5D8F-AE2D-FB2EDD324532}"/>
              </a:ext>
            </a:extLst>
          </p:cNvPr>
          <p:cNvSpPr/>
          <p:nvPr/>
        </p:nvSpPr>
        <p:spPr>
          <a:xfrm>
            <a:off x="381000" y="5543974"/>
            <a:ext cx="4800600" cy="3485726"/>
          </a:xfrm>
          <a:prstGeom prst="homePlate">
            <a:avLst>
              <a:gd name="adj" fmla="val 23931"/>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82880" rIns="457200" rtlCol="0" anchor="t"/>
          <a:lstStyle/>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Improvement in our program and campaign planning by automating repetitive tasks, enhancing the quality of our strategies, and allowing our staff to focus on the core work</a:t>
            </a:r>
          </a:p>
        </p:txBody>
      </p:sp>
      <p:sp>
        <p:nvSpPr>
          <p:cNvPr id="4" name="Arrow: Chevron 3">
            <a:extLst>
              <a:ext uri="{FF2B5EF4-FFF2-40B4-BE49-F238E27FC236}">
                <a16:creationId xmlns:a16="http://schemas.microsoft.com/office/drawing/2014/main" id="{B30E753B-6CCE-C57B-D001-06CDADB8462D}"/>
              </a:ext>
            </a:extLst>
          </p:cNvPr>
          <p:cNvSpPr/>
          <p:nvPr/>
        </p:nvSpPr>
        <p:spPr>
          <a:xfrm>
            <a:off x="4597400" y="5543974"/>
            <a:ext cx="4800600" cy="3485726"/>
          </a:xfrm>
          <a:prstGeom prst="chevron">
            <a:avLst>
              <a:gd name="adj" fmla="val 25258"/>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82880" rtlCol="0" anchor="t"/>
          <a:lstStyle/>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Accessible</a:t>
            </a:r>
          </a:p>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Customizable</a:t>
            </a:r>
          </a:p>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Scalable</a:t>
            </a:r>
          </a:p>
        </p:txBody>
      </p:sp>
      <p:sp>
        <p:nvSpPr>
          <p:cNvPr id="5" name="Arrow: Chevron 4">
            <a:extLst>
              <a:ext uri="{FF2B5EF4-FFF2-40B4-BE49-F238E27FC236}">
                <a16:creationId xmlns:a16="http://schemas.microsoft.com/office/drawing/2014/main" id="{6AF57119-004E-49DD-2B9D-74F05B068DCD}"/>
              </a:ext>
            </a:extLst>
          </p:cNvPr>
          <p:cNvSpPr/>
          <p:nvPr/>
        </p:nvSpPr>
        <p:spPr>
          <a:xfrm>
            <a:off x="8813800" y="5553199"/>
            <a:ext cx="4800600" cy="3485726"/>
          </a:xfrm>
          <a:prstGeom prst="chevron">
            <a:avLst>
              <a:gd name="adj" fmla="val 25258"/>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182880" rIns="0" rtlCol="0" anchor="t"/>
          <a:lstStyle/>
          <a:p>
            <a:pPr marL="347663" indent="-347663">
              <a:spcAft>
                <a:spcPts val="300"/>
              </a:spcAft>
              <a:buClr>
                <a:schemeClr val="bg1"/>
              </a:buClr>
              <a:buFont typeface="Arial" panose="020B0604020202020204" pitchFamily="34" charset="0"/>
              <a:buChar char="•"/>
            </a:pPr>
            <a:r>
              <a:rPr lang="en-US" sz="2000">
                <a:solidFill>
                  <a:schemeClr val="bg1"/>
                </a:solidFill>
              </a:rPr>
              <a:t>Created a custom GPT called Plan Buddy</a:t>
            </a:r>
          </a:p>
          <a:p>
            <a:pPr marL="854075" indent="-457200">
              <a:spcAft>
                <a:spcPts val="300"/>
              </a:spcAft>
              <a:buClr>
                <a:schemeClr val="bg1"/>
              </a:buClr>
              <a:buFont typeface="Courier New" panose="02070309020205020404" pitchFamily="49" charset="0"/>
              <a:buChar char="o"/>
            </a:pPr>
            <a:r>
              <a:rPr lang="en-US" sz="2000">
                <a:solidFill>
                  <a:schemeClr val="bg1"/>
                </a:solidFill>
              </a:rPr>
              <a:t>Uploaded w/external docs on goals &amp; programs</a:t>
            </a:r>
          </a:p>
          <a:p>
            <a:pPr marL="854075" indent="-457200">
              <a:spcAft>
                <a:spcPts val="300"/>
              </a:spcAft>
              <a:buClr>
                <a:schemeClr val="bg1"/>
              </a:buClr>
              <a:buFont typeface="Courier New" panose="02070309020205020404" pitchFamily="49" charset="0"/>
              <a:buChar char="o"/>
            </a:pPr>
            <a:r>
              <a:rPr lang="en-US" sz="2000">
                <a:solidFill>
                  <a:schemeClr val="bg1"/>
                </a:solidFill>
              </a:rPr>
              <a:t>Supported our internal program planning and brainstorming process</a:t>
            </a:r>
          </a:p>
        </p:txBody>
      </p:sp>
      <p:sp>
        <p:nvSpPr>
          <p:cNvPr id="9" name="Arrow: Chevron 8">
            <a:extLst>
              <a:ext uri="{FF2B5EF4-FFF2-40B4-BE49-F238E27FC236}">
                <a16:creationId xmlns:a16="http://schemas.microsoft.com/office/drawing/2014/main" id="{D8F2218D-45C7-BC41-8DCE-9E8A97D04F22}"/>
              </a:ext>
            </a:extLst>
          </p:cNvPr>
          <p:cNvSpPr/>
          <p:nvPr/>
        </p:nvSpPr>
        <p:spPr>
          <a:xfrm>
            <a:off x="13030200" y="5562824"/>
            <a:ext cx="4800600" cy="3485726"/>
          </a:xfrm>
          <a:prstGeom prst="chevron">
            <a:avLst>
              <a:gd name="adj" fmla="val 25258"/>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45720" tIns="91440" rIns="0" bIns="45720" rtlCol="0" anchor="t"/>
          <a:lstStyle/>
          <a:p>
            <a:pPr marL="457200" indent="-457200">
              <a:spcBef>
                <a:spcPts val="300"/>
              </a:spcBef>
              <a:spcAft>
                <a:spcPts val="300"/>
              </a:spcAft>
              <a:buClr>
                <a:schemeClr val="bg1"/>
              </a:buClr>
              <a:buFont typeface="Arial" panose="020B0604020202020204" pitchFamily="34" charset="0"/>
              <a:buChar char="•"/>
            </a:pPr>
            <a:r>
              <a:rPr lang="en-US" sz="2000">
                <a:solidFill>
                  <a:schemeClr val="bg1"/>
                </a:solidFill>
              </a:rPr>
              <a:t>Spoke about concerns with getting faulty information, policy recs and security concerns with uploading strategy </a:t>
            </a:r>
          </a:p>
          <a:p>
            <a:pPr marL="457200" indent="-457200">
              <a:spcBef>
                <a:spcPts val="300"/>
              </a:spcBef>
              <a:spcAft>
                <a:spcPts val="300"/>
              </a:spcAft>
              <a:buClr>
                <a:schemeClr val="bg1"/>
              </a:buClr>
              <a:buFont typeface="Arial" panose="020B0604020202020204" pitchFamily="34" charset="0"/>
              <a:buChar char="•"/>
            </a:pPr>
            <a:r>
              <a:rPr lang="en-US" sz="2000">
                <a:solidFill>
                  <a:schemeClr val="bg1"/>
                </a:solidFill>
              </a:rPr>
              <a:t>Decided to keep docs external and to not use Plan Buddy or Chat GPT to provide any policy analysis</a:t>
            </a:r>
            <a:endParaRPr lang="en-US" sz="2000">
              <a:solidFill>
                <a:schemeClr val="bg1"/>
              </a:solidFill>
              <a:cs typeface="Arial"/>
            </a:endParaRPr>
          </a:p>
        </p:txBody>
      </p:sp>
      <p:sp>
        <p:nvSpPr>
          <p:cNvPr id="14" name="Rectangle 13">
            <a:extLst>
              <a:ext uri="{FF2B5EF4-FFF2-40B4-BE49-F238E27FC236}">
                <a16:creationId xmlns:a16="http://schemas.microsoft.com/office/drawing/2014/main" id="{03B871BB-6D35-3FBA-5433-DC99548F8640}"/>
              </a:ext>
            </a:extLst>
          </p:cNvPr>
          <p:cNvSpPr/>
          <p:nvPr/>
        </p:nvSpPr>
        <p:spPr>
          <a:xfrm>
            <a:off x="381000" y="4838703"/>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Problem to Solve With AI</a:t>
            </a:r>
          </a:p>
        </p:txBody>
      </p:sp>
      <p:sp>
        <p:nvSpPr>
          <p:cNvPr id="15" name="Rectangle 14">
            <a:extLst>
              <a:ext uri="{FF2B5EF4-FFF2-40B4-BE49-F238E27FC236}">
                <a16:creationId xmlns:a16="http://schemas.microsoft.com/office/drawing/2014/main" id="{790D71F5-F172-4068-D778-B69DD015FD30}"/>
              </a:ext>
            </a:extLst>
          </p:cNvPr>
          <p:cNvSpPr/>
          <p:nvPr/>
        </p:nvSpPr>
        <p:spPr>
          <a:xfrm>
            <a:off x="4572000" y="4838702"/>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Selection Criteria</a:t>
            </a:r>
          </a:p>
        </p:txBody>
      </p:sp>
      <p:sp>
        <p:nvSpPr>
          <p:cNvPr id="16" name="Rectangle 15">
            <a:extLst>
              <a:ext uri="{FF2B5EF4-FFF2-40B4-BE49-F238E27FC236}">
                <a16:creationId xmlns:a16="http://schemas.microsoft.com/office/drawing/2014/main" id="{DE42ACFB-BD4A-BDDB-ACA5-945F63696523}"/>
              </a:ext>
            </a:extLst>
          </p:cNvPr>
          <p:cNvSpPr/>
          <p:nvPr/>
        </p:nvSpPr>
        <p:spPr>
          <a:xfrm>
            <a:off x="8763000" y="4838701"/>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Ultimate Outcome</a:t>
            </a:r>
          </a:p>
        </p:txBody>
      </p:sp>
      <p:sp>
        <p:nvSpPr>
          <p:cNvPr id="17" name="Rectangle 16">
            <a:extLst>
              <a:ext uri="{FF2B5EF4-FFF2-40B4-BE49-F238E27FC236}">
                <a16:creationId xmlns:a16="http://schemas.microsoft.com/office/drawing/2014/main" id="{2692E6C0-CC94-45F8-5A83-5D437BCF0A42}"/>
              </a:ext>
            </a:extLst>
          </p:cNvPr>
          <p:cNvSpPr/>
          <p:nvPr/>
        </p:nvSpPr>
        <p:spPr>
          <a:xfrm>
            <a:off x="12954000" y="4838700"/>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Discussions Held About </a:t>
            </a:r>
            <a:br>
              <a:rPr lang="en-US" sz="2400" b="1">
                <a:solidFill>
                  <a:sysClr val="windowText" lastClr="000000"/>
                </a:solidFill>
              </a:rPr>
            </a:br>
            <a:r>
              <a:rPr lang="en-US" sz="2400" b="1">
                <a:solidFill>
                  <a:sysClr val="windowText" lastClr="000000"/>
                </a:solidFill>
              </a:rPr>
              <a:t>Ethics or Policy</a:t>
            </a:r>
          </a:p>
        </p:txBody>
      </p:sp>
      <p:sp>
        <p:nvSpPr>
          <p:cNvPr id="6" name="Rectangle 5">
            <a:extLst>
              <a:ext uri="{FF2B5EF4-FFF2-40B4-BE49-F238E27FC236}">
                <a16:creationId xmlns:a16="http://schemas.microsoft.com/office/drawing/2014/main" id="{F9B5EFFC-C446-5D43-D0B0-8395E9633A48}"/>
              </a:ext>
            </a:extLst>
          </p:cNvPr>
          <p:cNvSpPr/>
          <p:nvPr/>
        </p:nvSpPr>
        <p:spPr>
          <a:xfrm>
            <a:off x="4228778" y="2871938"/>
            <a:ext cx="7283486" cy="8237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200" b="1">
                <a:solidFill>
                  <a:srgbClr val="29A79A"/>
                </a:solidFill>
                <a:latin typeface="Arial" panose="020B0604020202020204" pitchFamily="34" charset="0"/>
                <a:ea typeface="Arimo Bold"/>
                <a:cs typeface="Arimo Bold"/>
                <a:sym typeface="Arimo Bold"/>
              </a:rPr>
              <a:t>MOVE Texas Action Fund </a:t>
            </a:r>
            <a:r>
              <a:rPr lang="en-US" sz="2200">
                <a:solidFill>
                  <a:schemeClr val="tx1"/>
                </a:solidFill>
                <a:latin typeface="Arial" panose="020B0604020202020204" pitchFamily="34" charset="0"/>
                <a:ea typeface="Arimo Bold"/>
                <a:cs typeface="Arimo Bold"/>
                <a:sym typeface="Arimo Bold"/>
              </a:rPr>
              <a:t>is dedicated to empowering underrepresented youth in Texas by ensuring their voices are heard and their votes are counted. Our mission is to build power in underrepresented communities through civic education, leadership development, and issue advocacy.</a:t>
            </a:r>
          </a:p>
        </p:txBody>
      </p:sp>
      <p:sp>
        <p:nvSpPr>
          <p:cNvPr id="7" name="Rectangle: Rounded Corners 6">
            <a:extLst>
              <a:ext uri="{FF2B5EF4-FFF2-40B4-BE49-F238E27FC236}">
                <a16:creationId xmlns:a16="http://schemas.microsoft.com/office/drawing/2014/main" id="{C3AF8828-1585-CB09-233E-268E06828355}"/>
              </a:ext>
            </a:extLst>
          </p:cNvPr>
          <p:cNvSpPr/>
          <p:nvPr/>
        </p:nvSpPr>
        <p:spPr>
          <a:xfrm>
            <a:off x="1828800" y="2171700"/>
            <a:ext cx="9753600" cy="2362200"/>
          </a:xfrm>
          <a:prstGeom prst="roundRect">
            <a:avLst/>
          </a:prstGeom>
          <a:noFill/>
          <a:ln w="28575">
            <a:solidFill>
              <a:srgbClr val="29A89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ysClr val="windowText" lastClr="000000"/>
              </a:solidFill>
            </a:endParaRPr>
          </a:p>
        </p:txBody>
      </p:sp>
      <p:pic>
        <p:nvPicPr>
          <p:cNvPr id="2052" name="Picture 4" descr="MOVE Texas">
            <a:extLst>
              <a:ext uri="{FF2B5EF4-FFF2-40B4-BE49-F238E27FC236}">
                <a16:creationId xmlns:a16="http://schemas.microsoft.com/office/drawing/2014/main" id="{DC35792A-4B09-0F86-CB79-6B1950345E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1952" y="2952109"/>
            <a:ext cx="1853740" cy="743591"/>
          </a:xfrm>
          <a:prstGeom prst="rect">
            <a:avLst/>
          </a:prstGeom>
          <a:noFill/>
          <a:extLst>
            <a:ext uri="{909E8E84-426E-40DD-AFC4-6F175D3DCCD1}">
              <a14:hiddenFill xmlns:a14="http://schemas.microsoft.com/office/drawing/2010/main">
                <a:solidFill>
                  <a:srgbClr val="FFFFFF"/>
                </a:solidFill>
              </a14:hiddenFill>
            </a:ext>
          </a:extLst>
        </p:spPr>
      </p:pic>
      <p:sp>
        <p:nvSpPr>
          <p:cNvPr id="12" name="Freeform 18">
            <a:extLst>
              <a:ext uri="{FF2B5EF4-FFF2-40B4-BE49-F238E27FC236}">
                <a16:creationId xmlns:a16="http://schemas.microsoft.com/office/drawing/2014/main" id="{96039908-B114-35E6-FBAA-63F430C72CB0}"/>
              </a:ext>
            </a:extLst>
          </p:cNvPr>
          <p:cNvSpPr/>
          <p:nvPr/>
        </p:nvSpPr>
        <p:spPr>
          <a:xfrm>
            <a:off x="13439472" y="1596241"/>
            <a:ext cx="3557458" cy="2422525"/>
          </a:xfrm>
          <a:custGeom>
            <a:avLst/>
            <a:gdLst/>
            <a:ahLst/>
            <a:cxnLst/>
            <a:rect l="l" t="t" r="r" b="b"/>
            <a:pathLst>
              <a:path w="5378658" h="3662709">
                <a:moveTo>
                  <a:pt x="0" y="0"/>
                </a:moveTo>
                <a:lnTo>
                  <a:pt x="5378658" y="0"/>
                </a:lnTo>
                <a:lnTo>
                  <a:pt x="5378658" y="3662709"/>
                </a:lnTo>
                <a:lnTo>
                  <a:pt x="0" y="3662709"/>
                </a:lnTo>
                <a:lnTo>
                  <a:pt x="0" y="0"/>
                </a:lnTo>
                <a:close/>
              </a:path>
            </a:pathLst>
          </a:custGeom>
          <a:blipFill>
            <a:blip r:embed="rId3"/>
            <a:stretch>
              <a:fillRect/>
            </a:stretch>
          </a:blipFill>
        </p:spPr>
        <p:txBody>
          <a:bodyPr/>
          <a:lstStyle/>
          <a:p>
            <a:endParaRPr lang="en-US"/>
          </a:p>
        </p:txBody>
      </p:sp>
    </p:spTree>
    <p:extLst>
      <p:ext uri="{BB962C8B-B14F-4D97-AF65-F5344CB8AC3E}">
        <p14:creationId xmlns:p14="http://schemas.microsoft.com/office/powerpoint/2010/main" val="779856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85A04-2A61-36EB-5E8C-F83947900E3A}"/>
              </a:ext>
            </a:extLst>
          </p:cNvPr>
          <p:cNvSpPr>
            <a:spLocks noGrp="1"/>
          </p:cNvSpPr>
          <p:nvPr>
            <p:ph type="title"/>
          </p:nvPr>
        </p:nvSpPr>
        <p:spPr/>
        <p:txBody>
          <a:bodyPr>
            <a:normAutofit fontScale="90000"/>
          </a:bodyPr>
          <a:lstStyle/>
          <a:p>
            <a:r>
              <a:rPr lang="en-US"/>
              <a:t>Tools to Consider &amp; Monitoring Approaches: Marketing</a:t>
            </a:r>
          </a:p>
        </p:txBody>
      </p:sp>
      <p:sp>
        <p:nvSpPr>
          <p:cNvPr id="6" name="Arrow: Circular 5">
            <a:extLst>
              <a:ext uri="{FF2B5EF4-FFF2-40B4-BE49-F238E27FC236}">
                <a16:creationId xmlns:a16="http://schemas.microsoft.com/office/drawing/2014/main" id="{4437D0D4-A2BE-FE47-EB07-2D2E1D92B6B5}"/>
              </a:ext>
            </a:extLst>
          </p:cNvPr>
          <p:cNvSpPr/>
          <p:nvPr/>
        </p:nvSpPr>
        <p:spPr>
          <a:xfrm>
            <a:off x="1391522" y="1790700"/>
            <a:ext cx="3104278" cy="3104751"/>
          </a:xfrm>
          <a:prstGeom prst="circularArrow">
            <a:avLst>
              <a:gd name="adj1" fmla="val 10980"/>
              <a:gd name="adj2" fmla="val 1142322"/>
              <a:gd name="adj3" fmla="val 4500000"/>
              <a:gd name="adj4" fmla="val 10800000"/>
              <a:gd name="adj5" fmla="val 12500"/>
            </a:avLst>
          </a:prstGeom>
          <a:solidFill>
            <a:srgbClr val="29A79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7" name="Freeform: Shape 6">
            <a:extLst>
              <a:ext uri="{FF2B5EF4-FFF2-40B4-BE49-F238E27FC236}">
                <a16:creationId xmlns:a16="http://schemas.microsoft.com/office/drawing/2014/main" id="{036FA11F-97EF-E6E4-49B6-C767A563546B}"/>
              </a:ext>
            </a:extLst>
          </p:cNvPr>
          <p:cNvSpPr/>
          <p:nvPr/>
        </p:nvSpPr>
        <p:spPr>
          <a:xfrm>
            <a:off x="2085539" y="2985813"/>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Tools</a:t>
            </a:r>
          </a:p>
        </p:txBody>
      </p:sp>
      <p:sp>
        <p:nvSpPr>
          <p:cNvPr id="8" name="Shape 7">
            <a:extLst>
              <a:ext uri="{FF2B5EF4-FFF2-40B4-BE49-F238E27FC236}">
                <a16:creationId xmlns:a16="http://schemas.microsoft.com/office/drawing/2014/main" id="{3A4297A1-08F5-97E9-5BE5-9FC91DA7912E}"/>
              </a:ext>
            </a:extLst>
          </p:cNvPr>
          <p:cNvSpPr/>
          <p:nvPr/>
        </p:nvSpPr>
        <p:spPr>
          <a:xfrm>
            <a:off x="533400" y="3594083"/>
            <a:ext cx="3104278" cy="3104751"/>
          </a:xfrm>
          <a:prstGeom prst="leftCircularArrow">
            <a:avLst>
              <a:gd name="adj1" fmla="val 10980"/>
              <a:gd name="adj2" fmla="val 1142322"/>
              <a:gd name="adj3" fmla="val 6300000"/>
              <a:gd name="adj4" fmla="val 18900000"/>
              <a:gd name="adj5" fmla="val 12500"/>
            </a:avLst>
          </a:prstGeom>
          <a:solidFill>
            <a:schemeClr val="tx1">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9" name="Freeform: Shape 8">
            <a:extLst>
              <a:ext uri="{FF2B5EF4-FFF2-40B4-BE49-F238E27FC236}">
                <a16:creationId xmlns:a16="http://schemas.microsoft.com/office/drawing/2014/main" id="{D7A0133C-38E3-356D-60F9-FCCCD58E22A8}"/>
              </a:ext>
            </a:extLst>
          </p:cNvPr>
          <p:cNvSpPr/>
          <p:nvPr/>
        </p:nvSpPr>
        <p:spPr>
          <a:xfrm>
            <a:off x="1208739" y="4683956"/>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Best Practices</a:t>
            </a:r>
          </a:p>
        </p:txBody>
      </p:sp>
      <p:sp>
        <p:nvSpPr>
          <p:cNvPr id="10" name="Block Arc 9">
            <a:extLst>
              <a:ext uri="{FF2B5EF4-FFF2-40B4-BE49-F238E27FC236}">
                <a16:creationId xmlns:a16="http://schemas.microsoft.com/office/drawing/2014/main" id="{5588A38E-1499-5F39-ED5F-0620864EBD50}"/>
              </a:ext>
            </a:extLst>
          </p:cNvPr>
          <p:cNvSpPr/>
          <p:nvPr/>
        </p:nvSpPr>
        <p:spPr>
          <a:xfrm>
            <a:off x="1600200" y="5599576"/>
            <a:ext cx="2667055" cy="2668124"/>
          </a:xfrm>
          <a:prstGeom prst="blockArc">
            <a:avLst>
              <a:gd name="adj1" fmla="val 13500000"/>
              <a:gd name="adj2" fmla="val 10800000"/>
              <a:gd name="adj3" fmla="val 12740"/>
            </a:avLst>
          </a:prstGeom>
          <a:solidFill>
            <a:srgbClr val="18625B"/>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1" name="Freeform: Shape 10">
            <a:extLst>
              <a:ext uri="{FF2B5EF4-FFF2-40B4-BE49-F238E27FC236}">
                <a16:creationId xmlns:a16="http://schemas.microsoft.com/office/drawing/2014/main" id="{57F1C64D-1F54-CCEF-B712-EB06659825F4}"/>
              </a:ext>
            </a:extLst>
          </p:cNvPr>
          <p:cNvSpPr/>
          <p:nvPr/>
        </p:nvSpPr>
        <p:spPr>
          <a:xfrm>
            <a:off x="2069563" y="6593982"/>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Monitoring Practices</a:t>
            </a:r>
          </a:p>
        </p:txBody>
      </p:sp>
      <p:graphicFrame>
        <p:nvGraphicFramePr>
          <p:cNvPr id="18" name="Table 17">
            <a:extLst>
              <a:ext uri="{FF2B5EF4-FFF2-40B4-BE49-F238E27FC236}">
                <a16:creationId xmlns:a16="http://schemas.microsoft.com/office/drawing/2014/main" id="{846355F0-4A13-09AD-90A6-7E1BDD9A9BAB}"/>
              </a:ext>
            </a:extLst>
          </p:cNvPr>
          <p:cNvGraphicFramePr>
            <a:graphicFrameLocks noGrp="1"/>
          </p:cNvGraphicFramePr>
          <p:nvPr>
            <p:extLst>
              <p:ext uri="{D42A27DB-BD31-4B8C-83A1-F6EECF244321}">
                <p14:modId xmlns:p14="http://schemas.microsoft.com/office/powerpoint/2010/main" val="630193148"/>
              </p:ext>
            </p:extLst>
          </p:nvPr>
        </p:nvGraphicFramePr>
        <p:xfrm>
          <a:off x="4349816" y="2247900"/>
          <a:ext cx="8820159" cy="2042160"/>
        </p:xfrm>
        <a:graphic>
          <a:graphicData uri="http://schemas.openxmlformats.org/drawingml/2006/table">
            <a:tbl>
              <a:tblPr firstRow="1" bandRow="1">
                <a:tableStyleId>{5940675A-B579-460E-94D1-54222C63F5DA}</a:tableStyleId>
              </a:tblPr>
              <a:tblGrid>
                <a:gridCol w="1746184">
                  <a:extLst>
                    <a:ext uri="{9D8B030D-6E8A-4147-A177-3AD203B41FA5}">
                      <a16:colId xmlns:a16="http://schemas.microsoft.com/office/drawing/2014/main" val="2116156048"/>
                    </a:ext>
                  </a:extLst>
                </a:gridCol>
                <a:gridCol w="381000">
                  <a:extLst>
                    <a:ext uri="{9D8B030D-6E8A-4147-A177-3AD203B41FA5}">
                      <a16:colId xmlns:a16="http://schemas.microsoft.com/office/drawing/2014/main" val="1868457080"/>
                    </a:ext>
                  </a:extLst>
                </a:gridCol>
                <a:gridCol w="6692975">
                  <a:extLst>
                    <a:ext uri="{9D8B030D-6E8A-4147-A177-3AD203B41FA5}">
                      <a16:colId xmlns:a16="http://schemas.microsoft.com/office/drawing/2014/main" val="303926165"/>
                    </a:ext>
                  </a:extLst>
                </a:gridCol>
              </a:tblGrid>
              <a:tr h="370840">
                <a:tc>
                  <a:txBody>
                    <a:bodyPr/>
                    <a:lstStyle/>
                    <a:p>
                      <a:pPr marL="285750" indent="-285750">
                        <a:buFont typeface="Arial" panose="020B0604020202020204" pitchFamily="34" charset="0"/>
                        <a:buChar char="•"/>
                      </a:pPr>
                      <a:r>
                        <a:rPr lang="en-US" sz="2200" baseline="0" err="1"/>
                        <a:t>SEMRush</a:t>
                      </a:r>
                      <a:endParaRPr lang="en-US" sz="2200" baseline="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200" baseline="0"/>
                        <a:t>-</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200" i="1" baseline="0"/>
                        <a:t>Crafting SEO-friendly copy</a:t>
                      </a: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9166660"/>
                  </a:ext>
                </a:extLst>
              </a:tr>
              <a:tr h="370840">
                <a:tc>
                  <a:txBody>
                    <a:bodyPr/>
                    <a:lstStyle/>
                    <a:p>
                      <a:pPr marL="285750" indent="-285750">
                        <a:buFont typeface="Arial" panose="020B0604020202020204" pitchFamily="34" charset="0"/>
                        <a:buChar char="•"/>
                      </a:pPr>
                      <a:r>
                        <a:rPr lang="en-US" sz="2200" baseline="0"/>
                        <a:t>Dall-E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200" baseline="0"/>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200" i="1" baseline="0"/>
                        <a:t>Generating images</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92960344"/>
                  </a:ext>
                </a:extLst>
              </a:tr>
              <a:tr h="370840">
                <a:tc>
                  <a:txBody>
                    <a:bodyPr/>
                    <a:lstStyle/>
                    <a:p>
                      <a:pPr marL="285750" indent="-285750">
                        <a:buFont typeface="Arial" panose="020B0604020202020204" pitchFamily="34" charset="0"/>
                        <a:buChar char="•"/>
                      </a:pPr>
                      <a:r>
                        <a:rPr lang="en-US" sz="2200" baseline="0"/>
                        <a:t>Microsoft Copilot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200" baseline="0"/>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200" i="1" baseline="0"/>
                        <a:t>Generating images based on existing photos and brand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77605296"/>
                  </a:ext>
                </a:extLst>
              </a:tr>
              <a:tr h="370840">
                <a:tc>
                  <a:txBody>
                    <a:bodyPr/>
                    <a:lstStyle/>
                    <a:p>
                      <a:pPr marL="285750" indent="-285750">
                        <a:buFont typeface="Arial" panose="020B0604020202020204" pitchFamily="34" charset="0"/>
                        <a:buChar char="•"/>
                      </a:pPr>
                      <a:r>
                        <a:rPr lang="en-US" sz="2200" baseline="0"/>
                        <a:t>ChatGPT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200" baseline="0"/>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200" i="1" baseline="0"/>
                        <a:t>Transforming blog posts into social 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7631665"/>
                  </a:ext>
                </a:extLst>
              </a:tr>
            </a:tbl>
          </a:graphicData>
        </a:graphic>
      </p:graphicFrame>
      <p:sp>
        <p:nvSpPr>
          <p:cNvPr id="21" name="Rectangle 20">
            <a:extLst>
              <a:ext uri="{FF2B5EF4-FFF2-40B4-BE49-F238E27FC236}">
                <a16:creationId xmlns:a16="http://schemas.microsoft.com/office/drawing/2014/main" id="{D5AE70A9-00B5-D2F6-70ED-EB5E3ED797AE}"/>
              </a:ext>
            </a:extLst>
          </p:cNvPr>
          <p:cNvSpPr/>
          <p:nvPr/>
        </p:nvSpPr>
        <p:spPr>
          <a:xfrm>
            <a:off x="4349816" y="4457700"/>
            <a:ext cx="6946533" cy="152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Bef>
                <a:spcPts val="600"/>
              </a:spcBef>
              <a:spcAft>
                <a:spcPts val="600"/>
              </a:spcAft>
              <a:buFont typeface="Arial" panose="020B0604020202020204" pitchFamily="34" charset="0"/>
              <a:buChar char="•"/>
            </a:pPr>
            <a:r>
              <a:rPr lang="en-US" sz="2200">
                <a:solidFill>
                  <a:sysClr val="windowText" lastClr="000000"/>
                </a:solidFill>
              </a:rPr>
              <a:t>Use it for brainstorming</a:t>
            </a:r>
          </a:p>
          <a:p>
            <a:pPr marL="457200" indent="-457200">
              <a:spcBef>
                <a:spcPts val="600"/>
              </a:spcBef>
              <a:spcAft>
                <a:spcPts val="600"/>
              </a:spcAft>
              <a:buFont typeface="Arial" panose="020B0604020202020204" pitchFamily="34" charset="0"/>
              <a:buChar char="•"/>
            </a:pPr>
            <a:r>
              <a:rPr lang="en-US" sz="2200">
                <a:solidFill>
                  <a:sysClr val="windowText" lastClr="000000"/>
                </a:solidFill>
              </a:rPr>
              <a:t>Know your voice</a:t>
            </a:r>
          </a:p>
          <a:p>
            <a:pPr marL="457200" indent="-457200">
              <a:spcBef>
                <a:spcPts val="600"/>
              </a:spcBef>
              <a:spcAft>
                <a:spcPts val="600"/>
              </a:spcAft>
              <a:buFont typeface="Arial" panose="020B0604020202020204" pitchFamily="34" charset="0"/>
              <a:buChar char="•"/>
            </a:pPr>
            <a:r>
              <a:rPr lang="en-US" sz="2200">
                <a:solidFill>
                  <a:sysClr val="windowText" lastClr="000000"/>
                </a:solidFill>
              </a:rPr>
              <a:t>Center humans with consent</a:t>
            </a:r>
          </a:p>
        </p:txBody>
      </p:sp>
      <p:sp>
        <p:nvSpPr>
          <p:cNvPr id="22" name="Rectangle 21">
            <a:extLst>
              <a:ext uri="{FF2B5EF4-FFF2-40B4-BE49-F238E27FC236}">
                <a16:creationId xmlns:a16="http://schemas.microsoft.com/office/drawing/2014/main" id="{F8E367D8-534F-2FE6-2769-FAAB1176366D}"/>
              </a:ext>
            </a:extLst>
          </p:cNvPr>
          <p:cNvSpPr/>
          <p:nvPr/>
        </p:nvSpPr>
        <p:spPr>
          <a:xfrm>
            <a:off x="4353232" y="6210300"/>
            <a:ext cx="8204319" cy="152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Bef>
                <a:spcPts val="600"/>
              </a:spcBef>
              <a:spcAft>
                <a:spcPts val="600"/>
              </a:spcAft>
              <a:buFont typeface="Arial" panose="020B0604020202020204" pitchFamily="34" charset="0"/>
              <a:buChar char="•"/>
            </a:pPr>
            <a:r>
              <a:rPr lang="en-US" sz="2200">
                <a:solidFill>
                  <a:sysClr val="windowText" lastClr="000000"/>
                </a:solidFill>
              </a:rPr>
              <a:t>Human review after content or images are generated</a:t>
            </a:r>
          </a:p>
          <a:p>
            <a:pPr marL="457200" indent="-457200">
              <a:spcBef>
                <a:spcPts val="600"/>
              </a:spcBef>
              <a:spcAft>
                <a:spcPts val="600"/>
              </a:spcAft>
              <a:buFont typeface="Arial" panose="020B0604020202020204" pitchFamily="34" charset="0"/>
              <a:buChar char="•"/>
            </a:pPr>
            <a:r>
              <a:rPr lang="en-US" sz="2200">
                <a:solidFill>
                  <a:sysClr val="windowText" lastClr="000000"/>
                </a:solidFill>
              </a:rPr>
              <a:t>Audits on a sample of content when AI is generating content at scale, i.e. digital marketing</a:t>
            </a:r>
          </a:p>
        </p:txBody>
      </p:sp>
      <p:sp>
        <p:nvSpPr>
          <p:cNvPr id="23" name="Rectangle: Rounded Corners 22">
            <a:extLst>
              <a:ext uri="{FF2B5EF4-FFF2-40B4-BE49-F238E27FC236}">
                <a16:creationId xmlns:a16="http://schemas.microsoft.com/office/drawing/2014/main" id="{72369BF6-5E04-A0BF-2EC8-D2A7A92FC765}"/>
              </a:ext>
            </a:extLst>
          </p:cNvPr>
          <p:cNvSpPr/>
          <p:nvPr/>
        </p:nvSpPr>
        <p:spPr>
          <a:xfrm>
            <a:off x="13338463" y="4679641"/>
            <a:ext cx="4373596" cy="2064059"/>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sz="2000" b="1">
                <a:solidFill>
                  <a:srgbClr val="040606"/>
                </a:solidFill>
                <a:latin typeface="+mj-lt"/>
                <a:ea typeface="Arimo"/>
                <a:cs typeface="Arimo"/>
                <a:sym typeface="Arimo"/>
              </a:rPr>
              <a:t>Leveraging ChatGPT for Marketing</a:t>
            </a:r>
          </a:p>
          <a:p>
            <a:pPr algn="ctr"/>
            <a:r>
              <a:rPr lang="en-US" sz="2000">
                <a:solidFill>
                  <a:srgbClr val="040606"/>
                </a:solidFill>
                <a:latin typeface="+mj-lt"/>
                <a:ea typeface="Arimo"/>
                <a:cs typeface="Arimo"/>
                <a:sym typeface="Arimo"/>
              </a:rPr>
              <a:t>“Float the Vote” campaign – it was utilized to support creative campaign ideas for GOTV and to translate ideas into a timeline</a:t>
            </a:r>
            <a:endParaRPr lang="en-US" sz="2000">
              <a:solidFill>
                <a:sysClr val="windowText" lastClr="000000"/>
              </a:solidFill>
              <a:latin typeface="+mj-lt"/>
            </a:endParaRPr>
          </a:p>
        </p:txBody>
      </p:sp>
      <p:sp>
        <p:nvSpPr>
          <p:cNvPr id="24" name="Rectangle: Rounded Corners 23">
            <a:extLst>
              <a:ext uri="{FF2B5EF4-FFF2-40B4-BE49-F238E27FC236}">
                <a16:creationId xmlns:a16="http://schemas.microsoft.com/office/drawing/2014/main" id="{63AFF652-E2F6-B730-8510-04347EB17FFD}"/>
              </a:ext>
            </a:extLst>
          </p:cNvPr>
          <p:cNvSpPr/>
          <p:nvPr/>
        </p:nvSpPr>
        <p:spPr>
          <a:xfrm>
            <a:off x="14391815" y="4074018"/>
            <a:ext cx="2266892" cy="581250"/>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sz="2400" b="1">
                <a:solidFill>
                  <a:srgbClr val="29A79A"/>
                </a:solidFill>
                <a:latin typeface="+mj-lt"/>
                <a:ea typeface="Arimo"/>
                <a:cs typeface="Arimo"/>
                <a:sym typeface="Arimo"/>
              </a:rPr>
              <a:t>Example</a:t>
            </a:r>
            <a:endParaRPr lang="en-US" sz="2000" b="1">
              <a:solidFill>
                <a:srgbClr val="29A79A"/>
              </a:solidFill>
              <a:latin typeface="+mj-lt"/>
            </a:endParaRPr>
          </a:p>
        </p:txBody>
      </p:sp>
      <p:pic>
        <p:nvPicPr>
          <p:cNvPr id="26" name="Graphic 25" descr="Lights On with solid fill">
            <a:extLst>
              <a:ext uri="{FF2B5EF4-FFF2-40B4-BE49-F238E27FC236}">
                <a16:creationId xmlns:a16="http://schemas.microsoft.com/office/drawing/2014/main" id="{F5919654-574A-66E2-3DE1-BC3C807CDC3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068061" y="3147432"/>
            <a:ext cx="914400" cy="914400"/>
          </a:xfrm>
          <a:prstGeom prst="rect">
            <a:avLst/>
          </a:prstGeom>
        </p:spPr>
      </p:pic>
      <p:sp>
        <p:nvSpPr>
          <p:cNvPr id="27" name="TextBox 14">
            <a:extLst>
              <a:ext uri="{FF2B5EF4-FFF2-40B4-BE49-F238E27FC236}">
                <a16:creationId xmlns:a16="http://schemas.microsoft.com/office/drawing/2014/main" id="{89B5731A-7CE8-73ED-7B7C-303BF9AF1948}"/>
              </a:ext>
            </a:extLst>
          </p:cNvPr>
          <p:cNvSpPr txBox="1"/>
          <p:nvPr/>
        </p:nvSpPr>
        <p:spPr>
          <a:xfrm>
            <a:off x="837875" y="8535769"/>
            <a:ext cx="16183300" cy="646331"/>
          </a:xfrm>
          <a:prstGeom prst="rect">
            <a:avLst/>
          </a:prstGeom>
        </p:spPr>
        <p:txBody>
          <a:bodyPr wrap="square" lIns="0" tIns="0" rIns="0" bIns="0" rtlCol="0" anchor="t">
            <a:spAutoFit/>
          </a:bodyPr>
          <a:lstStyle/>
          <a:p>
            <a:pPr algn="l"/>
            <a:r>
              <a:rPr lang="en-US" u="sng">
                <a:solidFill>
                  <a:srgbClr val="040606"/>
                </a:solidFill>
                <a:latin typeface="Arial" panose="020B0604020202020204" pitchFamily="34" charset="0"/>
                <a:ea typeface="Arimo"/>
                <a:cs typeface="Arimo"/>
                <a:sym typeface="Arimo"/>
                <a:hlinkClick r:id="rId4" tooltip="https://www.nonprofitmarketingguide.com/nonprofit-marketing-team-roles-and-tasks-who-does-what/"/>
              </a:rPr>
              <a:t>The “Nonprofit Marketing Guide</a:t>
            </a:r>
            <a:r>
              <a:rPr lang="en-US">
                <a:solidFill>
                  <a:srgbClr val="040606"/>
                </a:solidFill>
                <a:latin typeface="Arial" panose="020B0604020202020204" pitchFamily="34" charset="0"/>
                <a:ea typeface="Arimo"/>
                <a:cs typeface="Arimo"/>
                <a:sym typeface="Arimo"/>
              </a:rPr>
              <a:t>” is an organization led by coaches that helps nonprofit communicators learn their jobs, love their work, and lead their teams. In this guide they provide an overview of key roles that nonprofits need and boil it down to three tasks: building audience, crafting compelling messages, and delivering those messages. Thus, consideration of AI tools are especially helpful inasmuch as they amplify those marketing functions.</a:t>
            </a:r>
          </a:p>
        </p:txBody>
      </p:sp>
      <p:sp>
        <p:nvSpPr>
          <p:cNvPr id="28" name="TextBox 11">
            <a:extLst>
              <a:ext uri="{FF2B5EF4-FFF2-40B4-BE49-F238E27FC236}">
                <a16:creationId xmlns:a16="http://schemas.microsoft.com/office/drawing/2014/main" id="{93BFD811-7A0E-FD66-3BA5-ADB864FE11B9}"/>
              </a:ext>
            </a:extLst>
          </p:cNvPr>
          <p:cNvSpPr txBox="1"/>
          <p:nvPr/>
        </p:nvSpPr>
        <p:spPr>
          <a:xfrm>
            <a:off x="1371275" y="1525524"/>
            <a:ext cx="16002325" cy="341376"/>
          </a:xfrm>
          <a:prstGeom prst="rect">
            <a:avLst/>
          </a:prstGeom>
        </p:spPr>
        <p:txBody>
          <a:bodyPr lIns="0" tIns="0" rIns="0" bIns="0" rtlCol="0" anchor="t">
            <a:spAutoFit/>
          </a:bodyPr>
          <a:lstStyle/>
          <a:p>
            <a:pPr algn="l">
              <a:lnSpc>
                <a:spcPts val="2592"/>
              </a:lnSpc>
            </a:pPr>
            <a:r>
              <a:rPr lang="en-US" sz="2800" b="1">
                <a:solidFill>
                  <a:srgbClr val="29A89B"/>
                </a:solidFill>
                <a:latin typeface="+mj-lt"/>
                <a:ea typeface="Arimo Bold"/>
                <a:cs typeface="Arimo Bold"/>
                <a:sym typeface="Arimo Bold"/>
              </a:rPr>
              <a:t>MARKETING - First Drafts, Editing, SEO Optimization, Social Media, and Image Generation</a:t>
            </a:r>
          </a:p>
        </p:txBody>
      </p:sp>
      <p:cxnSp>
        <p:nvCxnSpPr>
          <p:cNvPr id="4" name="Straight Connector 3">
            <a:extLst>
              <a:ext uri="{FF2B5EF4-FFF2-40B4-BE49-F238E27FC236}">
                <a16:creationId xmlns:a16="http://schemas.microsoft.com/office/drawing/2014/main" id="{1539602E-2DA9-B026-71CD-2305C36CE00A}"/>
              </a:ext>
            </a:extLst>
          </p:cNvPr>
          <p:cNvCxnSpPr>
            <a:cxnSpLocks/>
          </p:cNvCxnSpPr>
          <p:nvPr/>
        </p:nvCxnSpPr>
        <p:spPr>
          <a:xfrm>
            <a:off x="4136626" y="4381500"/>
            <a:ext cx="85344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9AD228F-DFEB-B347-7597-B4A0D5FD218C}"/>
              </a:ext>
            </a:extLst>
          </p:cNvPr>
          <p:cNvCxnSpPr/>
          <p:nvPr/>
        </p:nvCxnSpPr>
        <p:spPr>
          <a:xfrm>
            <a:off x="4191000" y="6134100"/>
            <a:ext cx="84582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D62DFA68-5664-C82F-4142-A771BF0DA833}"/>
              </a:ext>
            </a:extLst>
          </p:cNvPr>
          <p:cNvSpPr/>
          <p:nvPr/>
        </p:nvSpPr>
        <p:spPr>
          <a:xfrm>
            <a:off x="13258800" y="2784763"/>
            <a:ext cx="4502727" cy="4641272"/>
          </a:xfrm>
          <a:prstGeom prst="roundRect">
            <a:avLst/>
          </a:prstGeom>
          <a:noFill/>
          <a:ln w="38100">
            <a:solidFill>
              <a:srgbClr val="29A89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ysClr val="windowText" lastClr="000000"/>
              </a:solidFill>
            </a:endParaRPr>
          </a:p>
        </p:txBody>
      </p:sp>
    </p:spTree>
    <p:extLst>
      <p:ext uri="{BB962C8B-B14F-4D97-AF65-F5344CB8AC3E}">
        <p14:creationId xmlns:p14="http://schemas.microsoft.com/office/powerpoint/2010/main" val="2897413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85A04-2A61-36EB-5E8C-F83947900E3A}"/>
              </a:ext>
            </a:extLst>
          </p:cNvPr>
          <p:cNvSpPr>
            <a:spLocks noGrp="1"/>
          </p:cNvSpPr>
          <p:nvPr>
            <p:ph type="title"/>
          </p:nvPr>
        </p:nvSpPr>
        <p:spPr/>
        <p:txBody>
          <a:bodyPr>
            <a:normAutofit fontScale="90000"/>
          </a:bodyPr>
          <a:lstStyle/>
          <a:p>
            <a:r>
              <a:rPr lang="en-US"/>
              <a:t>Tools to Consider &amp; Monitoring Approaches: Programs</a:t>
            </a:r>
          </a:p>
        </p:txBody>
      </p:sp>
      <p:graphicFrame>
        <p:nvGraphicFramePr>
          <p:cNvPr id="18" name="Table 17">
            <a:extLst>
              <a:ext uri="{FF2B5EF4-FFF2-40B4-BE49-F238E27FC236}">
                <a16:creationId xmlns:a16="http://schemas.microsoft.com/office/drawing/2014/main" id="{846355F0-4A13-09AD-90A6-7E1BDD9A9BAB}"/>
              </a:ext>
            </a:extLst>
          </p:cNvPr>
          <p:cNvGraphicFramePr>
            <a:graphicFrameLocks noGrp="1"/>
          </p:cNvGraphicFramePr>
          <p:nvPr>
            <p:extLst>
              <p:ext uri="{D42A27DB-BD31-4B8C-83A1-F6EECF244321}">
                <p14:modId xmlns:p14="http://schemas.microsoft.com/office/powerpoint/2010/main" val="3133770245"/>
              </p:ext>
            </p:extLst>
          </p:nvPr>
        </p:nvGraphicFramePr>
        <p:xfrm>
          <a:off x="4578415" y="2440941"/>
          <a:ext cx="12719309" cy="1773278"/>
        </p:xfrm>
        <a:graphic>
          <a:graphicData uri="http://schemas.openxmlformats.org/drawingml/2006/table">
            <a:tbl>
              <a:tblPr firstRow="1" bandRow="1">
                <a:tableStyleId>{5940675A-B579-460E-94D1-54222C63F5DA}</a:tableStyleId>
              </a:tblPr>
              <a:tblGrid>
                <a:gridCol w="4032185">
                  <a:extLst>
                    <a:ext uri="{9D8B030D-6E8A-4147-A177-3AD203B41FA5}">
                      <a16:colId xmlns:a16="http://schemas.microsoft.com/office/drawing/2014/main" val="2116156048"/>
                    </a:ext>
                  </a:extLst>
                </a:gridCol>
                <a:gridCol w="375876">
                  <a:extLst>
                    <a:ext uri="{9D8B030D-6E8A-4147-A177-3AD203B41FA5}">
                      <a16:colId xmlns:a16="http://schemas.microsoft.com/office/drawing/2014/main" val="4040404045"/>
                    </a:ext>
                  </a:extLst>
                </a:gridCol>
                <a:gridCol w="8311248">
                  <a:extLst>
                    <a:ext uri="{9D8B030D-6E8A-4147-A177-3AD203B41FA5}">
                      <a16:colId xmlns:a16="http://schemas.microsoft.com/office/drawing/2014/main" val="303926165"/>
                    </a:ext>
                  </a:extLst>
                </a:gridCol>
              </a:tblGrid>
              <a:tr h="404708">
                <a:tc>
                  <a:txBody>
                    <a:bodyPr/>
                    <a:lstStyle/>
                    <a:p>
                      <a:pPr marL="285750" indent="-285750">
                        <a:buFont typeface="Arial" panose="020B0604020202020204" pitchFamily="34" charset="0"/>
                        <a:buChar char="•"/>
                      </a:pPr>
                      <a:r>
                        <a:rPr lang="en-US" sz="2200">
                          <a:solidFill>
                            <a:srgbClr val="000000"/>
                          </a:solidFill>
                          <a:latin typeface="+mj-lt"/>
                          <a:ea typeface="Arimo"/>
                          <a:cs typeface="Arimo"/>
                          <a:sym typeface="Arimo"/>
                        </a:rPr>
                        <a:t>Custom-Build Tools </a:t>
                      </a:r>
                      <a:endParaRPr lang="en-US" sz="2200">
                        <a:latin typeface="+mj-lt"/>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en-US" sz="2200">
                          <a:latin typeface="+mj-lt"/>
                        </a:rPr>
                        <a:t>-</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200" i="1">
                          <a:latin typeface="+mj-lt"/>
                        </a:rPr>
                        <a:t>Craft Testing Plans or Increase transparency of AI platforms</a:t>
                      </a: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9166660"/>
                  </a:ext>
                </a:extLst>
              </a:tr>
              <a:tr h="722694">
                <a:tc>
                  <a:txBody>
                    <a:bodyPr/>
                    <a:lstStyle/>
                    <a:p>
                      <a:pPr marL="285750" indent="-285750">
                        <a:buFont typeface="Arial" panose="020B0604020202020204" pitchFamily="34" charset="0"/>
                        <a:buChar char="•"/>
                      </a:pPr>
                      <a:r>
                        <a:rPr lang="en-US" sz="2200">
                          <a:latin typeface="+mj-lt"/>
                        </a:rPr>
                        <a:t>Copilot and Gemini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en-US" sz="2200">
                          <a:latin typeface="+mj-lt"/>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200" i="1">
                          <a:latin typeface="+mj-lt"/>
                        </a:rPr>
                        <a:t>Improve decision making with more robust metrics and provide translation for more languages</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92960344"/>
                  </a:ext>
                </a:extLst>
              </a:tr>
              <a:tr h="584558">
                <a:tc>
                  <a:txBody>
                    <a:bodyPr/>
                    <a:lstStyle/>
                    <a:p>
                      <a:pPr marL="285750" indent="-285750">
                        <a:buFont typeface="Arial" panose="020B0604020202020204" pitchFamily="34" charset="0"/>
                        <a:buChar char="•"/>
                      </a:pPr>
                      <a:r>
                        <a:rPr lang="en-US" sz="2200">
                          <a:solidFill>
                            <a:srgbClr val="000000"/>
                          </a:solidFill>
                          <a:latin typeface="+mj-lt"/>
                          <a:ea typeface="Arimo"/>
                          <a:cs typeface="Arimo"/>
                          <a:sym typeface="Arimo"/>
                        </a:rPr>
                        <a:t>APIs for existing AI products </a:t>
                      </a:r>
                      <a:endParaRPr lang="en-US" sz="2200">
                        <a:latin typeface="+mj-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en-US" sz="2200">
                          <a:latin typeface="+mj-lt"/>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200" i="1">
                          <a:latin typeface="+mj-lt"/>
                        </a:rPr>
                        <a:t>Leverage APIs to simplify scheduling for clients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77605296"/>
                  </a:ext>
                </a:extLst>
              </a:tr>
            </a:tbl>
          </a:graphicData>
        </a:graphic>
      </p:graphicFrame>
      <p:sp>
        <p:nvSpPr>
          <p:cNvPr id="21" name="Rectangle 20">
            <a:extLst>
              <a:ext uri="{FF2B5EF4-FFF2-40B4-BE49-F238E27FC236}">
                <a16:creationId xmlns:a16="http://schemas.microsoft.com/office/drawing/2014/main" id="{D5AE70A9-00B5-D2F6-70ED-EB5E3ED797AE}"/>
              </a:ext>
            </a:extLst>
          </p:cNvPr>
          <p:cNvSpPr/>
          <p:nvPr/>
        </p:nvSpPr>
        <p:spPr>
          <a:xfrm>
            <a:off x="4578416" y="4457700"/>
            <a:ext cx="12442759" cy="152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0" indent="-457200">
              <a:spcBef>
                <a:spcPts val="600"/>
              </a:spcBef>
              <a:spcAft>
                <a:spcPts val="600"/>
              </a:spcAft>
              <a:buFont typeface="Arial" panose="020B0604020202020204" pitchFamily="34" charset="0"/>
              <a:buChar char="•"/>
            </a:pPr>
            <a:r>
              <a:rPr lang="en-US" sz="2200">
                <a:solidFill>
                  <a:sysClr val="windowText" lastClr="000000"/>
                </a:solidFill>
              </a:rPr>
              <a:t>Ensure tools fit into program management </a:t>
            </a:r>
          </a:p>
          <a:p>
            <a:pPr marL="457200" indent="-457200">
              <a:spcBef>
                <a:spcPts val="600"/>
              </a:spcBef>
              <a:spcAft>
                <a:spcPts val="600"/>
              </a:spcAft>
              <a:buFont typeface="Arial" panose="020B0604020202020204" pitchFamily="34" charset="0"/>
              <a:buChar char="•"/>
            </a:pPr>
            <a:r>
              <a:rPr lang="en-US" sz="2200">
                <a:solidFill>
                  <a:sysClr val="windowText" lastClr="000000"/>
                </a:solidFill>
              </a:rPr>
              <a:t>Incorporate AI decision making as part of strategic planning</a:t>
            </a:r>
            <a:endParaRPr lang="en-US" sz="2200">
              <a:solidFill>
                <a:sysClr val="windowText" lastClr="000000"/>
              </a:solidFill>
              <a:cs typeface="Arial"/>
            </a:endParaRPr>
          </a:p>
        </p:txBody>
      </p:sp>
      <p:sp>
        <p:nvSpPr>
          <p:cNvPr id="22" name="Rectangle 21">
            <a:extLst>
              <a:ext uri="{FF2B5EF4-FFF2-40B4-BE49-F238E27FC236}">
                <a16:creationId xmlns:a16="http://schemas.microsoft.com/office/drawing/2014/main" id="{F8E367D8-534F-2FE6-2769-FAAB1176366D}"/>
              </a:ext>
            </a:extLst>
          </p:cNvPr>
          <p:cNvSpPr/>
          <p:nvPr/>
        </p:nvSpPr>
        <p:spPr>
          <a:xfrm>
            <a:off x="4581832" y="6210300"/>
            <a:ext cx="12715892" cy="152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200">
                <a:solidFill>
                  <a:sysClr val="windowText" lastClr="000000"/>
                </a:solidFill>
              </a:rPr>
              <a:t>Engage constituencies before and after adoption about their perspectives and the impact on service delivery</a:t>
            </a:r>
          </a:p>
        </p:txBody>
      </p:sp>
      <p:sp>
        <p:nvSpPr>
          <p:cNvPr id="12" name="TextBox 20">
            <a:extLst>
              <a:ext uri="{FF2B5EF4-FFF2-40B4-BE49-F238E27FC236}">
                <a16:creationId xmlns:a16="http://schemas.microsoft.com/office/drawing/2014/main" id="{F85C42A0-83B9-62C1-01AE-C411C6D9AA4B}"/>
              </a:ext>
            </a:extLst>
          </p:cNvPr>
          <p:cNvSpPr txBox="1"/>
          <p:nvPr/>
        </p:nvSpPr>
        <p:spPr>
          <a:xfrm>
            <a:off x="1295400" y="1581404"/>
            <a:ext cx="16002325" cy="341376"/>
          </a:xfrm>
          <a:prstGeom prst="rect">
            <a:avLst/>
          </a:prstGeom>
        </p:spPr>
        <p:txBody>
          <a:bodyPr lIns="0" tIns="0" rIns="0" bIns="0" rtlCol="0" anchor="t">
            <a:spAutoFit/>
          </a:bodyPr>
          <a:lstStyle/>
          <a:p>
            <a:pPr algn="l">
              <a:lnSpc>
                <a:spcPts val="2592"/>
              </a:lnSpc>
            </a:pPr>
            <a:r>
              <a:rPr lang="en-US" sz="2800" b="1">
                <a:solidFill>
                  <a:srgbClr val="29A89B"/>
                </a:solidFill>
                <a:latin typeface="Arial" panose="020B0604020202020204" pitchFamily="34" charset="0"/>
                <a:ea typeface="Arimo Bold"/>
                <a:cs typeface="Arimo Bold"/>
                <a:sym typeface="Arimo Bold"/>
              </a:rPr>
              <a:t>Programs - Developing Innovative Testing Scenarios, Safeguarding Democracy from AI</a:t>
            </a:r>
          </a:p>
        </p:txBody>
      </p:sp>
      <p:sp>
        <p:nvSpPr>
          <p:cNvPr id="3" name="Arrow: Circular 2">
            <a:extLst>
              <a:ext uri="{FF2B5EF4-FFF2-40B4-BE49-F238E27FC236}">
                <a16:creationId xmlns:a16="http://schemas.microsoft.com/office/drawing/2014/main" id="{6CDC843B-DDC0-900C-2817-3CEC45D6BE18}"/>
              </a:ext>
            </a:extLst>
          </p:cNvPr>
          <p:cNvSpPr/>
          <p:nvPr/>
        </p:nvSpPr>
        <p:spPr>
          <a:xfrm>
            <a:off x="1391522" y="1790700"/>
            <a:ext cx="3104278" cy="3104751"/>
          </a:xfrm>
          <a:prstGeom prst="circularArrow">
            <a:avLst>
              <a:gd name="adj1" fmla="val 10980"/>
              <a:gd name="adj2" fmla="val 1142322"/>
              <a:gd name="adj3" fmla="val 4500000"/>
              <a:gd name="adj4" fmla="val 10800000"/>
              <a:gd name="adj5" fmla="val 12500"/>
            </a:avLst>
          </a:prstGeom>
          <a:solidFill>
            <a:srgbClr val="29A79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4" name="Freeform: Shape 3">
            <a:extLst>
              <a:ext uri="{FF2B5EF4-FFF2-40B4-BE49-F238E27FC236}">
                <a16:creationId xmlns:a16="http://schemas.microsoft.com/office/drawing/2014/main" id="{842CCDAD-A560-223E-EBCF-F4A98528C843}"/>
              </a:ext>
            </a:extLst>
          </p:cNvPr>
          <p:cNvSpPr/>
          <p:nvPr/>
        </p:nvSpPr>
        <p:spPr>
          <a:xfrm>
            <a:off x="2085539" y="2985813"/>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Tools</a:t>
            </a:r>
          </a:p>
        </p:txBody>
      </p:sp>
      <p:sp>
        <p:nvSpPr>
          <p:cNvPr id="13" name="Shape 12">
            <a:extLst>
              <a:ext uri="{FF2B5EF4-FFF2-40B4-BE49-F238E27FC236}">
                <a16:creationId xmlns:a16="http://schemas.microsoft.com/office/drawing/2014/main" id="{4EFFD0F5-BEF0-DED4-5051-F82182973255}"/>
              </a:ext>
            </a:extLst>
          </p:cNvPr>
          <p:cNvSpPr/>
          <p:nvPr/>
        </p:nvSpPr>
        <p:spPr>
          <a:xfrm>
            <a:off x="533400" y="3594083"/>
            <a:ext cx="3104278" cy="3104751"/>
          </a:xfrm>
          <a:prstGeom prst="leftCircularArrow">
            <a:avLst>
              <a:gd name="adj1" fmla="val 10980"/>
              <a:gd name="adj2" fmla="val 1142322"/>
              <a:gd name="adj3" fmla="val 6300000"/>
              <a:gd name="adj4" fmla="val 18900000"/>
              <a:gd name="adj5" fmla="val 12500"/>
            </a:avLst>
          </a:prstGeom>
          <a:solidFill>
            <a:schemeClr val="tx1">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4" name="Freeform: Shape 13">
            <a:extLst>
              <a:ext uri="{FF2B5EF4-FFF2-40B4-BE49-F238E27FC236}">
                <a16:creationId xmlns:a16="http://schemas.microsoft.com/office/drawing/2014/main" id="{79F193C7-84B7-A0E4-8BFD-993966E6B163}"/>
              </a:ext>
            </a:extLst>
          </p:cNvPr>
          <p:cNvSpPr/>
          <p:nvPr/>
        </p:nvSpPr>
        <p:spPr>
          <a:xfrm>
            <a:off x="1208739" y="4683956"/>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Best Practices</a:t>
            </a:r>
          </a:p>
        </p:txBody>
      </p:sp>
      <p:sp>
        <p:nvSpPr>
          <p:cNvPr id="15" name="Block Arc 14">
            <a:extLst>
              <a:ext uri="{FF2B5EF4-FFF2-40B4-BE49-F238E27FC236}">
                <a16:creationId xmlns:a16="http://schemas.microsoft.com/office/drawing/2014/main" id="{76DD5F37-E64F-7D64-808B-C25FECA06E51}"/>
              </a:ext>
            </a:extLst>
          </p:cNvPr>
          <p:cNvSpPr/>
          <p:nvPr/>
        </p:nvSpPr>
        <p:spPr>
          <a:xfrm>
            <a:off x="1600200" y="5599576"/>
            <a:ext cx="2667055" cy="2668124"/>
          </a:xfrm>
          <a:prstGeom prst="blockArc">
            <a:avLst>
              <a:gd name="adj1" fmla="val 13500000"/>
              <a:gd name="adj2" fmla="val 10800000"/>
              <a:gd name="adj3" fmla="val 12740"/>
            </a:avLst>
          </a:prstGeom>
          <a:solidFill>
            <a:srgbClr val="18625B"/>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6" name="Freeform: Shape 15">
            <a:extLst>
              <a:ext uri="{FF2B5EF4-FFF2-40B4-BE49-F238E27FC236}">
                <a16:creationId xmlns:a16="http://schemas.microsoft.com/office/drawing/2014/main" id="{34362220-E044-E0F4-97C7-00BF75BB7866}"/>
              </a:ext>
            </a:extLst>
          </p:cNvPr>
          <p:cNvSpPr/>
          <p:nvPr/>
        </p:nvSpPr>
        <p:spPr>
          <a:xfrm>
            <a:off x="2069563" y="6593982"/>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Monitoring Practices</a:t>
            </a:r>
          </a:p>
        </p:txBody>
      </p:sp>
      <p:cxnSp>
        <p:nvCxnSpPr>
          <p:cNvPr id="17" name="Straight Connector 16">
            <a:extLst>
              <a:ext uri="{FF2B5EF4-FFF2-40B4-BE49-F238E27FC236}">
                <a16:creationId xmlns:a16="http://schemas.microsoft.com/office/drawing/2014/main" id="{BE15D895-A6E5-AA29-A6AC-73EE08B54FCE}"/>
              </a:ext>
            </a:extLst>
          </p:cNvPr>
          <p:cNvCxnSpPr>
            <a:cxnSpLocks/>
          </p:cNvCxnSpPr>
          <p:nvPr/>
        </p:nvCxnSpPr>
        <p:spPr>
          <a:xfrm>
            <a:off x="4136626" y="4381500"/>
            <a:ext cx="12884549"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1EA1550-9341-92F1-958C-BC677360C6ED}"/>
              </a:ext>
            </a:extLst>
          </p:cNvPr>
          <p:cNvCxnSpPr>
            <a:cxnSpLocks/>
          </p:cNvCxnSpPr>
          <p:nvPr/>
        </p:nvCxnSpPr>
        <p:spPr>
          <a:xfrm>
            <a:off x="4191000" y="6134100"/>
            <a:ext cx="129540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sp>
        <p:nvSpPr>
          <p:cNvPr id="26" name="Arrow: Circular 25">
            <a:extLst>
              <a:ext uri="{FF2B5EF4-FFF2-40B4-BE49-F238E27FC236}">
                <a16:creationId xmlns:a16="http://schemas.microsoft.com/office/drawing/2014/main" id="{77BF59C8-42B1-2AE8-46A5-B48B142D4F06}"/>
              </a:ext>
            </a:extLst>
          </p:cNvPr>
          <p:cNvSpPr/>
          <p:nvPr/>
        </p:nvSpPr>
        <p:spPr>
          <a:xfrm>
            <a:off x="1391522" y="1790700"/>
            <a:ext cx="3104278" cy="3104751"/>
          </a:xfrm>
          <a:prstGeom prst="circularArrow">
            <a:avLst>
              <a:gd name="adj1" fmla="val 10980"/>
              <a:gd name="adj2" fmla="val 1142322"/>
              <a:gd name="adj3" fmla="val 4500000"/>
              <a:gd name="adj4" fmla="val 10800000"/>
              <a:gd name="adj5" fmla="val 12500"/>
            </a:avLst>
          </a:prstGeom>
          <a:solidFill>
            <a:srgbClr val="29A79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7" name="Freeform: Shape 26">
            <a:extLst>
              <a:ext uri="{FF2B5EF4-FFF2-40B4-BE49-F238E27FC236}">
                <a16:creationId xmlns:a16="http://schemas.microsoft.com/office/drawing/2014/main" id="{C427212D-E9D9-2A65-7163-246C9984A538}"/>
              </a:ext>
            </a:extLst>
          </p:cNvPr>
          <p:cNvSpPr/>
          <p:nvPr/>
        </p:nvSpPr>
        <p:spPr>
          <a:xfrm>
            <a:off x="2085539" y="2985813"/>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Tools</a:t>
            </a:r>
          </a:p>
        </p:txBody>
      </p:sp>
      <p:sp>
        <p:nvSpPr>
          <p:cNvPr id="28" name="Shape 27">
            <a:extLst>
              <a:ext uri="{FF2B5EF4-FFF2-40B4-BE49-F238E27FC236}">
                <a16:creationId xmlns:a16="http://schemas.microsoft.com/office/drawing/2014/main" id="{9481E03E-6919-D733-DA2A-B198CC394A20}"/>
              </a:ext>
            </a:extLst>
          </p:cNvPr>
          <p:cNvSpPr/>
          <p:nvPr/>
        </p:nvSpPr>
        <p:spPr>
          <a:xfrm>
            <a:off x="533400" y="3594083"/>
            <a:ext cx="3104278" cy="3104751"/>
          </a:xfrm>
          <a:prstGeom prst="leftCircularArrow">
            <a:avLst>
              <a:gd name="adj1" fmla="val 10980"/>
              <a:gd name="adj2" fmla="val 1142322"/>
              <a:gd name="adj3" fmla="val 6300000"/>
              <a:gd name="adj4" fmla="val 18900000"/>
              <a:gd name="adj5" fmla="val 12500"/>
            </a:avLst>
          </a:prstGeom>
          <a:solidFill>
            <a:schemeClr val="tx1">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9" name="Freeform: Shape 28">
            <a:extLst>
              <a:ext uri="{FF2B5EF4-FFF2-40B4-BE49-F238E27FC236}">
                <a16:creationId xmlns:a16="http://schemas.microsoft.com/office/drawing/2014/main" id="{8CCB97F7-A220-765F-4E0B-E91FF5E875B7}"/>
              </a:ext>
            </a:extLst>
          </p:cNvPr>
          <p:cNvSpPr/>
          <p:nvPr/>
        </p:nvSpPr>
        <p:spPr>
          <a:xfrm>
            <a:off x="1208739" y="4683956"/>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Best Practices</a:t>
            </a:r>
          </a:p>
        </p:txBody>
      </p:sp>
      <p:sp>
        <p:nvSpPr>
          <p:cNvPr id="30" name="Block Arc 29">
            <a:extLst>
              <a:ext uri="{FF2B5EF4-FFF2-40B4-BE49-F238E27FC236}">
                <a16:creationId xmlns:a16="http://schemas.microsoft.com/office/drawing/2014/main" id="{AE363B48-618B-A9D8-C798-0ADDF97512A3}"/>
              </a:ext>
            </a:extLst>
          </p:cNvPr>
          <p:cNvSpPr/>
          <p:nvPr/>
        </p:nvSpPr>
        <p:spPr>
          <a:xfrm>
            <a:off x="1600200" y="5599576"/>
            <a:ext cx="2667055" cy="2668124"/>
          </a:xfrm>
          <a:prstGeom prst="blockArc">
            <a:avLst>
              <a:gd name="adj1" fmla="val 13500000"/>
              <a:gd name="adj2" fmla="val 10800000"/>
              <a:gd name="adj3" fmla="val 12740"/>
            </a:avLst>
          </a:prstGeom>
          <a:solidFill>
            <a:srgbClr val="18625B"/>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31" name="Freeform: Shape 30">
            <a:extLst>
              <a:ext uri="{FF2B5EF4-FFF2-40B4-BE49-F238E27FC236}">
                <a16:creationId xmlns:a16="http://schemas.microsoft.com/office/drawing/2014/main" id="{80E9F3AA-47A2-9FC8-5801-37F1A00DEC22}"/>
              </a:ext>
            </a:extLst>
          </p:cNvPr>
          <p:cNvSpPr/>
          <p:nvPr/>
        </p:nvSpPr>
        <p:spPr>
          <a:xfrm>
            <a:off x="2069563" y="6593982"/>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Monitoring Practices</a:t>
            </a:r>
          </a:p>
        </p:txBody>
      </p:sp>
      <p:cxnSp>
        <p:nvCxnSpPr>
          <p:cNvPr id="32" name="Straight Connector 31">
            <a:extLst>
              <a:ext uri="{FF2B5EF4-FFF2-40B4-BE49-F238E27FC236}">
                <a16:creationId xmlns:a16="http://schemas.microsoft.com/office/drawing/2014/main" id="{B6B18C11-DF5C-C019-1F4B-F64355B02FCC}"/>
              </a:ext>
            </a:extLst>
          </p:cNvPr>
          <p:cNvCxnSpPr>
            <a:cxnSpLocks/>
          </p:cNvCxnSpPr>
          <p:nvPr/>
        </p:nvCxnSpPr>
        <p:spPr>
          <a:xfrm>
            <a:off x="4136626" y="4381500"/>
            <a:ext cx="85344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sp>
        <p:nvSpPr>
          <p:cNvPr id="34" name="TextBox 21">
            <a:extLst>
              <a:ext uri="{FF2B5EF4-FFF2-40B4-BE49-F238E27FC236}">
                <a16:creationId xmlns:a16="http://schemas.microsoft.com/office/drawing/2014/main" id="{DBE1A940-FA96-76F0-8054-B00AB597622F}"/>
              </a:ext>
            </a:extLst>
          </p:cNvPr>
          <p:cNvSpPr txBox="1"/>
          <p:nvPr/>
        </p:nvSpPr>
        <p:spPr>
          <a:xfrm>
            <a:off x="838200" y="8714856"/>
            <a:ext cx="16002325" cy="467244"/>
          </a:xfrm>
          <a:prstGeom prst="rect">
            <a:avLst/>
          </a:prstGeom>
        </p:spPr>
        <p:txBody>
          <a:bodyPr lIns="0" tIns="0" rIns="0" bIns="0" rtlCol="0" anchor="t">
            <a:spAutoFit/>
          </a:bodyPr>
          <a:lstStyle/>
          <a:p>
            <a:pPr algn="l">
              <a:lnSpc>
                <a:spcPts val="1943"/>
              </a:lnSpc>
            </a:pPr>
            <a:r>
              <a:rPr lang="en-US">
                <a:solidFill>
                  <a:srgbClr val="040606"/>
                </a:solidFill>
                <a:latin typeface="+mj-lt"/>
                <a:ea typeface="Arimo"/>
                <a:cs typeface="Arimo"/>
                <a:sym typeface="Arimo"/>
              </a:rPr>
              <a:t>Note: As you consider adopting AI for your programs, consider that notable large foundations have partnered to support </a:t>
            </a:r>
            <a:r>
              <a:rPr lang="en-US" u="sng">
                <a:solidFill>
                  <a:srgbClr val="040606"/>
                </a:solidFill>
                <a:latin typeface="+mj-lt"/>
                <a:ea typeface="Arimo"/>
                <a:cs typeface="Arimo"/>
                <a:sym typeface="Arimo"/>
                <a:hlinkClick r:id="rId2" tooltip="https://www.fordfoundation.org/wp-content/uploads/2023/10/Philanthropies-Launch-New-Initiative-to-Ensure-AI-Advances-the-Public-Interest-1.pdf"/>
              </a:rPr>
              <a:t>AI for social good</a:t>
            </a:r>
            <a:r>
              <a:rPr lang="en-US">
                <a:solidFill>
                  <a:srgbClr val="040606"/>
                </a:solidFill>
                <a:latin typeface="+mj-lt"/>
                <a:ea typeface="Arimo"/>
                <a:cs typeface="Arimo"/>
                <a:sym typeface="Arimo"/>
              </a:rPr>
              <a:t> and consider their framing and examples as a resource in your program design and expansion.</a:t>
            </a:r>
          </a:p>
        </p:txBody>
      </p:sp>
    </p:spTree>
    <p:extLst>
      <p:ext uri="{BB962C8B-B14F-4D97-AF65-F5344CB8AC3E}">
        <p14:creationId xmlns:p14="http://schemas.microsoft.com/office/powerpoint/2010/main" val="20933265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85A04-2A61-36EB-5E8C-F83947900E3A}"/>
              </a:ext>
            </a:extLst>
          </p:cNvPr>
          <p:cNvSpPr>
            <a:spLocks noGrp="1"/>
          </p:cNvSpPr>
          <p:nvPr>
            <p:ph type="title"/>
          </p:nvPr>
        </p:nvSpPr>
        <p:spPr>
          <a:xfrm>
            <a:off x="1266825" y="266700"/>
            <a:ext cx="16002324" cy="1714500"/>
          </a:xfrm>
        </p:spPr>
        <p:txBody>
          <a:bodyPr>
            <a:normAutofit fontScale="90000"/>
          </a:bodyPr>
          <a:lstStyle/>
          <a:p>
            <a:r>
              <a:rPr lang="en-US"/>
              <a:t>Tools to Consider &amp; Monitoring Approaches: Fundraising</a:t>
            </a:r>
          </a:p>
        </p:txBody>
      </p:sp>
      <p:sp>
        <p:nvSpPr>
          <p:cNvPr id="6" name="Arrow: Circular 5">
            <a:extLst>
              <a:ext uri="{FF2B5EF4-FFF2-40B4-BE49-F238E27FC236}">
                <a16:creationId xmlns:a16="http://schemas.microsoft.com/office/drawing/2014/main" id="{4437D0D4-A2BE-FE47-EB07-2D2E1D92B6B5}"/>
              </a:ext>
            </a:extLst>
          </p:cNvPr>
          <p:cNvSpPr/>
          <p:nvPr/>
        </p:nvSpPr>
        <p:spPr>
          <a:xfrm>
            <a:off x="1391522" y="1790700"/>
            <a:ext cx="3104278" cy="3104751"/>
          </a:xfrm>
          <a:prstGeom prst="circularArrow">
            <a:avLst>
              <a:gd name="adj1" fmla="val 10980"/>
              <a:gd name="adj2" fmla="val 1142322"/>
              <a:gd name="adj3" fmla="val 4500000"/>
              <a:gd name="adj4" fmla="val 10800000"/>
              <a:gd name="adj5" fmla="val 12500"/>
            </a:avLst>
          </a:prstGeom>
          <a:solidFill>
            <a:srgbClr val="29A79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7" name="Freeform: Shape 6">
            <a:extLst>
              <a:ext uri="{FF2B5EF4-FFF2-40B4-BE49-F238E27FC236}">
                <a16:creationId xmlns:a16="http://schemas.microsoft.com/office/drawing/2014/main" id="{036FA11F-97EF-E6E4-49B6-C767A563546B}"/>
              </a:ext>
            </a:extLst>
          </p:cNvPr>
          <p:cNvSpPr/>
          <p:nvPr/>
        </p:nvSpPr>
        <p:spPr>
          <a:xfrm>
            <a:off x="2085539" y="2985813"/>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Tools</a:t>
            </a:r>
          </a:p>
        </p:txBody>
      </p:sp>
      <p:sp>
        <p:nvSpPr>
          <p:cNvPr id="8" name="Shape 7">
            <a:extLst>
              <a:ext uri="{FF2B5EF4-FFF2-40B4-BE49-F238E27FC236}">
                <a16:creationId xmlns:a16="http://schemas.microsoft.com/office/drawing/2014/main" id="{3A4297A1-08F5-97E9-5BE5-9FC91DA7912E}"/>
              </a:ext>
            </a:extLst>
          </p:cNvPr>
          <p:cNvSpPr/>
          <p:nvPr/>
        </p:nvSpPr>
        <p:spPr>
          <a:xfrm>
            <a:off x="533400" y="3771900"/>
            <a:ext cx="3104278" cy="3104751"/>
          </a:xfrm>
          <a:prstGeom prst="leftCircularArrow">
            <a:avLst>
              <a:gd name="adj1" fmla="val 10980"/>
              <a:gd name="adj2" fmla="val 1142322"/>
              <a:gd name="adj3" fmla="val 6300000"/>
              <a:gd name="adj4" fmla="val 18620517"/>
              <a:gd name="adj5" fmla="val 12500"/>
            </a:avLst>
          </a:prstGeom>
          <a:solidFill>
            <a:schemeClr val="tx1">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9" name="Freeform: Shape 8">
            <a:extLst>
              <a:ext uri="{FF2B5EF4-FFF2-40B4-BE49-F238E27FC236}">
                <a16:creationId xmlns:a16="http://schemas.microsoft.com/office/drawing/2014/main" id="{D7A0133C-38E3-356D-60F9-FCCCD58E22A8}"/>
              </a:ext>
            </a:extLst>
          </p:cNvPr>
          <p:cNvSpPr/>
          <p:nvPr/>
        </p:nvSpPr>
        <p:spPr>
          <a:xfrm>
            <a:off x="1208739" y="4861773"/>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Best Practices</a:t>
            </a:r>
          </a:p>
        </p:txBody>
      </p:sp>
      <p:sp>
        <p:nvSpPr>
          <p:cNvPr id="10" name="Block Arc 9">
            <a:extLst>
              <a:ext uri="{FF2B5EF4-FFF2-40B4-BE49-F238E27FC236}">
                <a16:creationId xmlns:a16="http://schemas.microsoft.com/office/drawing/2014/main" id="{5588A38E-1499-5F39-ED5F-0620864EBD50}"/>
              </a:ext>
            </a:extLst>
          </p:cNvPr>
          <p:cNvSpPr/>
          <p:nvPr/>
        </p:nvSpPr>
        <p:spPr>
          <a:xfrm>
            <a:off x="1600200" y="5828176"/>
            <a:ext cx="2667055" cy="2668124"/>
          </a:xfrm>
          <a:prstGeom prst="blockArc">
            <a:avLst>
              <a:gd name="adj1" fmla="val 13500000"/>
              <a:gd name="adj2" fmla="val 10800000"/>
              <a:gd name="adj3" fmla="val 12740"/>
            </a:avLst>
          </a:prstGeom>
          <a:solidFill>
            <a:srgbClr val="18625B"/>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1" name="Freeform: Shape 10">
            <a:extLst>
              <a:ext uri="{FF2B5EF4-FFF2-40B4-BE49-F238E27FC236}">
                <a16:creationId xmlns:a16="http://schemas.microsoft.com/office/drawing/2014/main" id="{57F1C64D-1F54-CCEF-B712-EB06659825F4}"/>
              </a:ext>
            </a:extLst>
          </p:cNvPr>
          <p:cNvSpPr/>
          <p:nvPr/>
        </p:nvSpPr>
        <p:spPr>
          <a:xfrm>
            <a:off x="2069563" y="6822582"/>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Monitoring Practices</a:t>
            </a:r>
          </a:p>
        </p:txBody>
      </p:sp>
      <p:graphicFrame>
        <p:nvGraphicFramePr>
          <p:cNvPr id="18" name="Table 17">
            <a:extLst>
              <a:ext uri="{FF2B5EF4-FFF2-40B4-BE49-F238E27FC236}">
                <a16:creationId xmlns:a16="http://schemas.microsoft.com/office/drawing/2014/main" id="{846355F0-4A13-09AD-90A6-7E1BDD9A9BAB}"/>
              </a:ext>
            </a:extLst>
          </p:cNvPr>
          <p:cNvGraphicFramePr>
            <a:graphicFrameLocks noGrp="1"/>
          </p:cNvGraphicFramePr>
          <p:nvPr>
            <p:extLst>
              <p:ext uri="{D42A27DB-BD31-4B8C-83A1-F6EECF244321}">
                <p14:modId xmlns:p14="http://schemas.microsoft.com/office/powerpoint/2010/main" val="1958391229"/>
              </p:ext>
            </p:extLst>
          </p:nvPr>
        </p:nvGraphicFramePr>
        <p:xfrm>
          <a:off x="4349816" y="2247900"/>
          <a:ext cx="8820159" cy="1402080"/>
        </p:xfrm>
        <a:graphic>
          <a:graphicData uri="http://schemas.openxmlformats.org/drawingml/2006/table">
            <a:tbl>
              <a:tblPr firstRow="1" bandRow="1">
                <a:tableStyleId>{5940675A-B579-460E-94D1-54222C63F5DA}</a:tableStyleId>
              </a:tblPr>
              <a:tblGrid>
                <a:gridCol w="2355784">
                  <a:extLst>
                    <a:ext uri="{9D8B030D-6E8A-4147-A177-3AD203B41FA5}">
                      <a16:colId xmlns:a16="http://schemas.microsoft.com/office/drawing/2014/main" val="2116156048"/>
                    </a:ext>
                  </a:extLst>
                </a:gridCol>
                <a:gridCol w="304800">
                  <a:extLst>
                    <a:ext uri="{9D8B030D-6E8A-4147-A177-3AD203B41FA5}">
                      <a16:colId xmlns:a16="http://schemas.microsoft.com/office/drawing/2014/main" val="1868457080"/>
                    </a:ext>
                  </a:extLst>
                </a:gridCol>
                <a:gridCol w="6159575">
                  <a:extLst>
                    <a:ext uri="{9D8B030D-6E8A-4147-A177-3AD203B41FA5}">
                      <a16:colId xmlns:a16="http://schemas.microsoft.com/office/drawing/2014/main" val="303926165"/>
                    </a:ext>
                  </a:extLst>
                </a:gridCol>
              </a:tblGrid>
              <a:tr h="370840">
                <a:tc>
                  <a:txBody>
                    <a:bodyPr/>
                    <a:lstStyle/>
                    <a:p>
                      <a:pPr marL="285750" indent="-285750">
                        <a:buFont typeface="Arial" panose="020B0604020202020204" pitchFamily="34" charset="0"/>
                        <a:buChar char="•"/>
                      </a:pPr>
                      <a:r>
                        <a:rPr lang="en-US" sz="2000" baseline="0"/>
                        <a:t>Microsoft Copilot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000" baseline="0"/>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i="1" baseline="0"/>
                        <a:t>Personalize outreach to donors based on history for individual donor engagement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77605296"/>
                  </a:ext>
                </a:extLst>
              </a:tr>
              <a:tr h="370840">
                <a:tc>
                  <a:txBody>
                    <a:bodyPr/>
                    <a:lstStyle/>
                    <a:p>
                      <a:pPr marL="285750" indent="-285750">
                        <a:buFont typeface="Arial" panose="020B0604020202020204" pitchFamily="34" charset="0"/>
                        <a:buChar char="•"/>
                      </a:pPr>
                      <a:r>
                        <a:rPr lang="en-US" sz="2000" baseline="0"/>
                        <a:t>Gemini and ChatGPT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000" baseline="0"/>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i="1" baseline="0"/>
                        <a:t>Generate compelling narratives that illustrate impact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7631665"/>
                  </a:ext>
                </a:extLst>
              </a:tr>
            </a:tbl>
          </a:graphicData>
        </a:graphic>
      </p:graphicFrame>
      <p:sp>
        <p:nvSpPr>
          <p:cNvPr id="21" name="Rectangle 20">
            <a:extLst>
              <a:ext uri="{FF2B5EF4-FFF2-40B4-BE49-F238E27FC236}">
                <a16:creationId xmlns:a16="http://schemas.microsoft.com/office/drawing/2014/main" id="{D5AE70A9-00B5-D2F6-70ED-EB5E3ED797AE}"/>
              </a:ext>
            </a:extLst>
          </p:cNvPr>
          <p:cNvSpPr/>
          <p:nvPr/>
        </p:nvSpPr>
        <p:spPr>
          <a:xfrm>
            <a:off x="4267255" y="4221480"/>
            <a:ext cx="8902719" cy="1844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Aft>
                <a:spcPts val="100"/>
              </a:spcAft>
              <a:buFont typeface="Arial" panose="020B0604020202020204" pitchFamily="34" charset="0"/>
              <a:buChar char="•"/>
            </a:pPr>
            <a:r>
              <a:rPr lang="en-US" sz="2000">
                <a:solidFill>
                  <a:sysClr val="windowText" lastClr="000000"/>
                </a:solidFill>
              </a:rPr>
              <a:t>Use AI to build on existing strategies </a:t>
            </a:r>
          </a:p>
          <a:p>
            <a:pPr marL="457200" indent="-457200">
              <a:spcAft>
                <a:spcPts val="100"/>
              </a:spcAft>
              <a:buFont typeface="Arial" panose="020B0604020202020204" pitchFamily="34" charset="0"/>
              <a:buChar char="•"/>
            </a:pPr>
            <a:r>
              <a:rPr lang="en-US" sz="2000">
                <a:solidFill>
                  <a:sysClr val="windowText" lastClr="000000"/>
                </a:solidFill>
              </a:rPr>
              <a:t>Incorporate informed consent</a:t>
            </a:r>
          </a:p>
          <a:p>
            <a:pPr marL="457200" indent="-457200">
              <a:spcAft>
                <a:spcPts val="100"/>
              </a:spcAft>
              <a:buFont typeface="Arial" panose="020B0604020202020204" pitchFamily="34" charset="0"/>
              <a:buChar char="•"/>
            </a:pPr>
            <a:r>
              <a:rPr lang="en-US" sz="2000">
                <a:solidFill>
                  <a:sysClr val="windowText" lastClr="000000"/>
                </a:solidFill>
              </a:rPr>
              <a:t>Set up data collection protocols that promote diversity</a:t>
            </a:r>
          </a:p>
          <a:p>
            <a:pPr marL="457200" indent="-457200">
              <a:spcAft>
                <a:spcPts val="100"/>
              </a:spcAft>
              <a:buFont typeface="Arial" panose="020B0604020202020204" pitchFamily="34" charset="0"/>
              <a:buChar char="•"/>
            </a:pPr>
            <a:r>
              <a:rPr lang="en-US" sz="2000">
                <a:solidFill>
                  <a:sysClr val="windowText" lastClr="000000"/>
                </a:solidFill>
              </a:rPr>
              <a:t>Leverage for brainstorming and revision in the grant writing process, rather than drafting directly from AI outputs, which can lead to a lack of differentiation</a:t>
            </a:r>
          </a:p>
        </p:txBody>
      </p:sp>
      <p:sp>
        <p:nvSpPr>
          <p:cNvPr id="22" name="Rectangle 21">
            <a:extLst>
              <a:ext uri="{FF2B5EF4-FFF2-40B4-BE49-F238E27FC236}">
                <a16:creationId xmlns:a16="http://schemas.microsoft.com/office/drawing/2014/main" id="{F8E367D8-534F-2FE6-2769-FAAB1176366D}"/>
              </a:ext>
            </a:extLst>
          </p:cNvPr>
          <p:cNvSpPr/>
          <p:nvPr/>
        </p:nvSpPr>
        <p:spPr>
          <a:xfrm>
            <a:off x="4353232" y="6237656"/>
            <a:ext cx="8204319" cy="223128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Aft>
                <a:spcPts val="300"/>
              </a:spcAft>
              <a:buFont typeface="Arial" panose="020B0604020202020204" pitchFamily="34" charset="0"/>
              <a:buChar char="•"/>
            </a:pPr>
            <a:r>
              <a:rPr lang="en-US" sz="2000">
                <a:solidFill>
                  <a:sysClr val="windowText" lastClr="000000"/>
                </a:solidFill>
              </a:rPr>
              <a:t>Develop a checklist for prompts to prevent inadvertent sharing of sensitive information such as:</a:t>
            </a:r>
          </a:p>
          <a:p>
            <a:pPr marL="800100" indent="-342900">
              <a:spcAft>
                <a:spcPts val="300"/>
              </a:spcAft>
              <a:buFont typeface="Courier New" panose="02070309020205020404" pitchFamily="49" charset="0"/>
              <a:buChar char="o"/>
            </a:pPr>
            <a:r>
              <a:rPr lang="en-US" sz="2000">
                <a:solidFill>
                  <a:sysClr val="windowText" lastClr="000000"/>
                </a:solidFill>
              </a:rPr>
              <a:t>Data that is proprietary to your nonprofit </a:t>
            </a:r>
          </a:p>
          <a:p>
            <a:pPr marL="800100" indent="-342900">
              <a:spcAft>
                <a:spcPts val="300"/>
              </a:spcAft>
              <a:buFont typeface="Courier New" panose="02070309020205020404" pitchFamily="49" charset="0"/>
              <a:buChar char="o"/>
            </a:pPr>
            <a:r>
              <a:rPr lang="en-US" sz="2000">
                <a:solidFill>
                  <a:sysClr val="windowText" lastClr="000000"/>
                </a:solidFill>
              </a:rPr>
              <a:t>Details provided by donors or beneficiaries without consent</a:t>
            </a:r>
          </a:p>
          <a:p>
            <a:pPr marL="457200" indent="-457200">
              <a:spcBef>
                <a:spcPts val="600"/>
              </a:spcBef>
              <a:spcAft>
                <a:spcPts val="600"/>
              </a:spcAft>
              <a:buFont typeface="Arial" panose="020B0604020202020204" pitchFamily="34" charset="0"/>
              <a:buChar char="•"/>
            </a:pPr>
            <a:r>
              <a:rPr lang="en-US" sz="2000">
                <a:solidFill>
                  <a:sysClr val="windowText" lastClr="000000"/>
                </a:solidFill>
              </a:rPr>
              <a:t>Monitor for bias or any hallucination that exaggerates impact when using AI for considering grant reports or drafts </a:t>
            </a:r>
          </a:p>
        </p:txBody>
      </p:sp>
      <p:sp>
        <p:nvSpPr>
          <p:cNvPr id="23" name="Rectangle: Rounded Corners 22">
            <a:extLst>
              <a:ext uri="{FF2B5EF4-FFF2-40B4-BE49-F238E27FC236}">
                <a16:creationId xmlns:a16="http://schemas.microsoft.com/office/drawing/2014/main" id="{72369BF6-5E04-A0BF-2EC8-D2A7A92FC765}"/>
              </a:ext>
            </a:extLst>
          </p:cNvPr>
          <p:cNvSpPr/>
          <p:nvPr/>
        </p:nvSpPr>
        <p:spPr>
          <a:xfrm>
            <a:off x="13338463" y="4987906"/>
            <a:ext cx="4373596" cy="2064059"/>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sz="2000" b="1">
                <a:solidFill>
                  <a:srgbClr val="040606"/>
                </a:solidFill>
                <a:latin typeface="+mj-lt"/>
                <a:ea typeface="Arimo"/>
                <a:cs typeface="Arimo"/>
                <a:sym typeface="Arimo"/>
              </a:rPr>
              <a:t>Coaching Fundraising Personnel</a:t>
            </a:r>
          </a:p>
          <a:p>
            <a:pPr algn="ctr"/>
            <a:r>
              <a:rPr lang="en-US" sz="2000">
                <a:solidFill>
                  <a:srgbClr val="040606"/>
                </a:solidFill>
                <a:latin typeface="+mj-lt"/>
                <a:ea typeface="Arimo"/>
                <a:cs typeface="Arimo"/>
                <a:sym typeface="Arimo"/>
              </a:rPr>
              <a:t>AI can coach fundraising personnel by aligning proposals with funder guidelines and identifying deviations. It can also revise grants for grammar, punctuation, and word count adherence.</a:t>
            </a:r>
          </a:p>
        </p:txBody>
      </p:sp>
      <p:sp>
        <p:nvSpPr>
          <p:cNvPr id="24" name="Rectangle: Rounded Corners 23">
            <a:extLst>
              <a:ext uri="{FF2B5EF4-FFF2-40B4-BE49-F238E27FC236}">
                <a16:creationId xmlns:a16="http://schemas.microsoft.com/office/drawing/2014/main" id="{63AFF652-E2F6-B730-8510-04347EB17FFD}"/>
              </a:ext>
            </a:extLst>
          </p:cNvPr>
          <p:cNvSpPr/>
          <p:nvPr/>
        </p:nvSpPr>
        <p:spPr>
          <a:xfrm>
            <a:off x="14391815" y="4306083"/>
            <a:ext cx="2266892" cy="581250"/>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sz="2400" b="1">
                <a:solidFill>
                  <a:srgbClr val="29A79A"/>
                </a:solidFill>
                <a:latin typeface="+mj-lt"/>
                <a:ea typeface="Arimo"/>
                <a:cs typeface="Arimo"/>
                <a:sym typeface="Arimo"/>
              </a:rPr>
              <a:t>Example</a:t>
            </a:r>
            <a:endParaRPr lang="en-US" sz="2000" b="1">
              <a:solidFill>
                <a:srgbClr val="29A79A"/>
              </a:solidFill>
              <a:latin typeface="+mj-lt"/>
            </a:endParaRPr>
          </a:p>
        </p:txBody>
      </p:sp>
      <p:pic>
        <p:nvPicPr>
          <p:cNvPr id="26" name="Graphic 25" descr="Lights On with solid fill">
            <a:extLst>
              <a:ext uri="{FF2B5EF4-FFF2-40B4-BE49-F238E27FC236}">
                <a16:creationId xmlns:a16="http://schemas.microsoft.com/office/drawing/2014/main" id="{F5919654-574A-66E2-3DE1-BC3C807CDC3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068061" y="3379497"/>
            <a:ext cx="914400" cy="914400"/>
          </a:xfrm>
          <a:prstGeom prst="rect">
            <a:avLst/>
          </a:prstGeom>
        </p:spPr>
      </p:pic>
      <p:sp>
        <p:nvSpPr>
          <p:cNvPr id="28" name="TextBox 11">
            <a:extLst>
              <a:ext uri="{FF2B5EF4-FFF2-40B4-BE49-F238E27FC236}">
                <a16:creationId xmlns:a16="http://schemas.microsoft.com/office/drawing/2014/main" id="{93BFD811-7A0E-FD66-3BA5-ADB864FE11B9}"/>
              </a:ext>
            </a:extLst>
          </p:cNvPr>
          <p:cNvSpPr txBox="1"/>
          <p:nvPr/>
        </p:nvSpPr>
        <p:spPr>
          <a:xfrm>
            <a:off x="1371275" y="1601724"/>
            <a:ext cx="16002325" cy="341376"/>
          </a:xfrm>
          <a:prstGeom prst="rect">
            <a:avLst/>
          </a:prstGeom>
        </p:spPr>
        <p:txBody>
          <a:bodyPr lIns="0" tIns="0" rIns="0" bIns="0" rtlCol="0" anchor="t">
            <a:spAutoFit/>
          </a:bodyPr>
          <a:lstStyle/>
          <a:p>
            <a:pPr algn="l">
              <a:lnSpc>
                <a:spcPts val="2592"/>
              </a:lnSpc>
            </a:pPr>
            <a:r>
              <a:rPr lang="en-US" sz="2800" b="1">
                <a:solidFill>
                  <a:srgbClr val="29A89B"/>
                </a:solidFill>
                <a:latin typeface="+mj-lt"/>
                <a:ea typeface="Arimo Bold"/>
                <a:cs typeface="Arimo Bold"/>
                <a:sym typeface="Arimo Bold"/>
              </a:rPr>
              <a:t>FUNDRAISING - Individual donor engagement, grant writing and reporting</a:t>
            </a:r>
          </a:p>
        </p:txBody>
      </p:sp>
      <p:cxnSp>
        <p:nvCxnSpPr>
          <p:cNvPr id="4" name="Straight Connector 3">
            <a:extLst>
              <a:ext uri="{FF2B5EF4-FFF2-40B4-BE49-F238E27FC236}">
                <a16:creationId xmlns:a16="http://schemas.microsoft.com/office/drawing/2014/main" id="{1539602E-2DA9-B026-71CD-2305C36CE00A}"/>
              </a:ext>
            </a:extLst>
          </p:cNvPr>
          <p:cNvCxnSpPr>
            <a:cxnSpLocks/>
          </p:cNvCxnSpPr>
          <p:nvPr/>
        </p:nvCxnSpPr>
        <p:spPr>
          <a:xfrm>
            <a:off x="4136626" y="4076700"/>
            <a:ext cx="85344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9AD228F-DFEB-B347-7597-B4A0D5FD218C}"/>
              </a:ext>
            </a:extLst>
          </p:cNvPr>
          <p:cNvCxnSpPr/>
          <p:nvPr/>
        </p:nvCxnSpPr>
        <p:spPr>
          <a:xfrm>
            <a:off x="4191000" y="6134100"/>
            <a:ext cx="84582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D62DFA68-5664-C82F-4142-A771BF0DA833}"/>
              </a:ext>
            </a:extLst>
          </p:cNvPr>
          <p:cNvSpPr/>
          <p:nvPr/>
        </p:nvSpPr>
        <p:spPr>
          <a:xfrm>
            <a:off x="13258800" y="3016828"/>
            <a:ext cx="4502727" cy="4641272"/>
          </a:xfrm>
          <a:prstGeom prst="roundRect">
            <a:avLst/>
          </a:prstGeom>
          <a:noFill/>
          <a:ln w="38100">
            <a:solidFill>
              <a:srgbClr val="29A89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ysClr val="windowText" lastClr="000000"/>
              </a:solidFill>
            </a:endParaRPr>
          </a:p>
        </p:txBody>
      </p:sp>
      <p:sp>
        <p:nvSpPr>
          <p:cNvPr id="3" name="TextBox 19">
            <a:extLst>
              <a:ext uri="{FF2B5EF4-FFF2-40B4-BE49-F238E27FC236}">
                <a16:creationId xmlns:a16="http://schemas.microsoft.com/office/drawing/2014/main" id="{5628C2D2-B91E-9BF7-690F-957F8D60F495}"/>
              </a:ext>
            </a:extLst>
          </p:cNvPr>
          <p:cNvSpPr txBox="1"/>
          <p:nvPr/>
        </p:nvSpPr>
        <p:spPr>
          <a:xfrm>
            <a:off x="838200" y="8877300"/>
            <a:ext cx="16002325" cy="223587"/>
          </a:xfrm>
          <a:prstGeom prst="rect">
            <a:avLst/>
          </a:prstGeom>
        </p:spPr>
        <p:txBody>
          <a:bodyPr lIns="0" tIns="0" rIns="0" bIns="0" rtlCol="0" anchor="t">
            <a:spAutoFit/>
          </a:bodyPr>
          <a:lstStyle/>
          <a:p>
            <a:pPr algn="l">
              <a:lnSpc>
                <a:spcPts val="1943"/>
              </a:lnSpc>
            </a:pPr>
            <a:r>
              <a:rPr lang="en-US">
                <a:solidFill>
                  <a:srgbClr val="040606"/>
                </a:solidFill>
                <a:latin typeface="+mj-lt"/>
                <a:ea typeface="Arimo"/>
                <a:cs typeface="Arimo"/>
                <a:sym typeface="Arimo"/>
              </a:rPr>
              <a:t>Note: Fundraising.ai promotes the use of Responsible and Beneficial Artificial Intelligence for Nonprofit Fundraising.</a:t>
            </a:r>
          </a:p>
        </p:txBody>
      </p:sp>
    </p:spTree>
    <p:extLst>
      <p:ext uri="{BB962C8B-B14F-4D97-AF65-F5344CB8AC3E}">
        <p14:creationId xmlns:p14="http://schemas.microsoft.com/office/powerpoint/2010/main" val="2754796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85A04-2A61-36EB-5E8C-F83947900E3A}"/>
              </a:ext>
            </a:extLst>
          </p:cNvPr>
          <p:cNvSpPr>
            <a:spLocks noGrp="1"/>
          </p:cNvSpPr>
          <p:nvPr>
            <p:ph type="title"/>
          </p:nvPr>
        </p:nvSpPr>
        <p:spPr>
          <a:xfrm>
            <a:off x="1266824" y="266700"/>
            <a:ext cx="16106775" cy="1714500"/>
          </a:xfrm>
        </p:spPr>
        <p:txBody>
          <a:bodyPr>
            <a:normAutofit/>
          </a:bodyPr>
          <a:lstStyle/>
          <a:p>
            <a:r>
              <a:rPr lang="en-US" sz="4400"/>
              <a:t>Tools to Consider &amp; Monitoring Approaches: Financial Analysis</a:t>
            </a:r>
          </a:p>
        </p:txBody>
      </p:sp>
      <p:sp>
        <p:nvSpPr>
          <p:cNvPr id="6" name="Arrow: Circular 5">
            <a:extLst>
              <a:ext uri="{FF2B5EF4-FFF2-40B4-BE49-F238E27FC236}">
                <a16:creationId xmlns:a16="http://schemas.microsoft.com/office/drawing/2014/main" id="{4437D0D4-A2BE-FE47-EB07-2D2E1D92B6B5}"/>
              </a:ext>
            </a:extLst>
          </p:cNvPr>
          <p:cNvSpPr/>
          <p:nvPr/>
        </p:nvSpPr>
        <p:spPr>
          <a:xfrm>
            <a:off x="1391522" y="1790700"/>
            <a:ext cx="3104278" cy="3104751"/>
          </a:xfrm>
          <a:prstGeom prst="circularArrow">
            <a:avLst>
              <a:gd name="adj1" fmla="val 10980"/>
              <a:gd name="adj2" fmla="val 1142322"/>
              <a:gd name="adj3" fmla="val 4500000"/>
              <a:gd name="adj4" fmla="val 10800000"/>
              <a:gd name="adj5" fmla="val 12500"/>
            </a:avLst>
          </a:prstGeom>
          <a:solidFill>
            <a:srgbClr val="29A79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7" name="Freeform: Shape 6">
            <a:extLst>
              <a:ext uri="{FF2B5EF4-FFF2-40B4-BE49-F238E27FC236}">
                <a16:creationId xmlns:a16="http://schemas.microsoft.com/office/drawing/2014/main" id="{036FA11F-97EF-E6E4-49B6-C767A563546B}"/>
              </a:ext>
            </a:extLst>
          </p:cNvPr>
          <p:cNvSpPr/>
          <p:nvPr/>
        </p:nvSpPr>
        <p:spPr>
          <a:xfrm>
            <a:off x="2085539" y="2985813"/>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Tools</a:t>
            </a:r>
          </a:p>
        </p:txBody>
      </p:sp>
      <p:sp>
        <p:nvSpPr>
          <p:cNvPr id="8" name="Shape 7">
            <a:extLst>
              <a:ext uri="{FF2B5EF4-FFF2-40B4-BE49-F238E27FC236}">
                <a16:creationId xmlns:a16="http://schemas.microsoft.com/office/drawing/2014/main" id="{3A4297A1-08F5-97E9-5BE5-9FC91DA7912E}"/>
              </a:ext>
            </a:extLst>
          </p:cNvPr>
          <p:cNvSpPr/>
          <p:nvPr/>
        </p:nvSpPr>
        <p:spPr>
          <a:xfrm>
            <a:off x="533400" y="3594083"/>
            <a:ext cx="3104278" cy="3104751"/>
          </a:xfrm>
          <a:prstGeom prst="leftCircularArrow">
            <a:avLst>
              <a:gd name="adj1" fmla="val 10980"/>
              <a:gd name="adj2" fmla="val 1142322"/>
              <a:gd name="adj3" fmla="val 6300000"/>
              <a:gd name="adj4" fmla="val 18900000"/>
              <a:gd name="adj5" fmla="val 12500"/>
            </a:avLst>
          </a:prstGeom>
          <a:solidFill>
            <a:schemeClr val="tx1">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9" name="Freeform: Shape 8">
            <a:extLst>
              <a:ext uri="{FF2B5EF4-FFF2-40B4-BE49-F238E27FC236}">
                <a16:creationId xmlns:a16="http://schemas.microsoft.com/office/drawing/2014/main" id="{D7A0133C-38E3-356D-60F9-FCCCD58E22A8}"/>
              </a:ext>
            </a:extLst>
          </p:cNvPr>
          <p:cNvSpPr/>
          <p:nvPr/>
        </p:nvSpPr>
        <p:spPr>
          <a:xfrm>
            <a:off x="1208739" y="4683956"/>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Best Practices</a:t>
            </a:r>
          </a:p>
        </p:txBody>
      </p:sp>
      <p:sp>
        <p:nvSpPr>
          <p:cNvPr id="10" name="Block Arc 9">
            <a:extLst>
              <a:ext uri="{FF2B5EF4-FFF2-40B4-BE49-F238E27FC236}">
                <a16:creationId xmlns:a16="http://schemas.microsoft.com/office/drawing/2014/main" id="{5588A38E-1499-5F39-ED5F-0620864EBD50}"/>
              </a:ext>
            </a:extLst>
          </p:cNvPr>
          <p:cNvSpPr/>
          <p:nvPr/>
        </p:nvSpPr>
        <p:spPr>
          <a:xfrm>
            <a:off x="1600200" y="5599576"/>
            <a:ext cx="2667055" cy="2668124"/>
          </a:xfrm>
          <a:prstGeom prst="blockArc">
            <a:avLst>
              <a:gd name="adj1" fmla="val 13500000"/>
              <a:gd name="adj2" fmla="val 10800000"/>
              <a:gd name="adj3" fmla="val 12740"/>
            </a:avLst>
          </a:prstGeom>
          <a:solidFill>
            <a:srgbClr val="18625B"/>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1" name="Freeform: Shape 10">
            <a:extLst>
              <a:ext uri="{FF2B5EF4-FFF2-40B4-BE49-F238E27FC236}">
                <a16:creationId xmlns:a16="http://schemas.microsoft.com/office/drawing/2014/main" id="{57F1C64D-1F54-CCEF-B712-EB06659825F4}"/>
              </a:ext>
            </a:extLst>
          </p:cNvPr>
          <p:cNvSpPr/>
          <p:nvPr/>
        </p:nvSpPr>
        <p:spPr>
          <a:xfrm>
            <a:off x="2069563" y="6593982"/>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Monitoring Practices</a:t>
            </a:r>
          </a:p>
        </p:txBody>
      </p:sp>
      <p:graphicFrame>
        <p:nvGraphicFramePr>
          <p:cNvPr id="18" name="Table 17">
            <a:extLst>
              <a:ext uri="{FF2B5EF4-FFF2-40B4-BE49-F238E27FC236}">
                <a16:creationId xmlns:a16="http://schemas.microsoft.com/office/drawing/2014/main" id="{846355F0-4A13-09AD-90A6-7E1BDD9A9BAB}"/>
              </a:ext>
            </a:extLst>
          </p:cNvPr>
          <p:cNvGraphicFramePr>
            <a:graphicFrameLocks noGrp="1"/>
          </p:cNvGraphicFramePr>
          <p:nvPr>
            <p:extLst>
              <p:ext uri="{D42A27DB-BD31-4B8C-83A1-F6EECF244321}">
                <p14:modId xmlns:p14="http://schemas.microsoft.com/office/powerpoint/2010/main" val="897233214"/>
              </p:ext>
            </p:extLst>
          </p:nvPr>
        </p:nvGraphicFramePr>
        <p:xfrm>
          <a:off x="4349816" y="2400300"/>
          <a:ext cx="12033184" cy="1615440"/>
        </p:xfrm>
        <a:graphic>
          <a:graphicData uri="http://schemas.openxmlformats.org/drawingml/2006/table">
            <a:tbl>
              <a:tblPr firstRow="1" bandRow="1">
                <a:tableStyleId>{5940675A-B579-460E-94D1-54222C63F5DA}</a:tableStyleId>
              </a:tblPr>
              <a:tblGrid>
                <a:gridCol w="2965384">
                  <a:extLst>
                    <a:ext uri="{9D8B030D-6E8A-4147-A177-3AD203B41FA5}">
                      <a16:colId xmlns:a16="http://schemas.microsoft.com/office/drawing/2014/main" val="2116156048"/>
                    </a:ext>
                  </a:extLst>
                </a:gridCol>
                <a:gridCol w="304800">
                  <a:extLst>
                    <a:ext uri="{9D8B030D-6E8A-4147-A177-3AD203B41FA5}">
                      <a16:colId xmlns:a16="http://schemas.microsoft.com/office/drawing/2014/main" val="1868457080"/>
                    </a:ext>
                  </a:extLst>
                </a:gridCol>
                <a:gridCol w="8763000">
                  <a:extLst>
                    <a:ext uri="{9D8B030D-6E8A-4147-A177-3AD203B41FA5}">
                      <a16:colId xmlns:a16="http://schemas.microsoft.com/office/drawing/2014/main" val="303926165"/>
                    </a:ext>
                  </a:extLst>
                </a:gridCol>
              </a:tblGrid>
              <a:tr h="370840">
                <a:tc>
                  <a:txBody>
                    <a:bodyPr/>
                    <a:lstStyle/>
                    <a:p>
                      <a:pPr marL="285750" indent="-285750">
                        <a:buFont typeface="Arial" panose="020B0604020202020204" pitchFamily="34" charset="0"/>
                        <a:buChar char="•"/>
                      </a:pPr>
                      <a:r>
                        <a:rPr lang="en-US" sz="2200" baseline="0">
                          <a:solidFill>
                            <a:schemeClr val="tx1"/>
                          </a:solidFill>
                        </a:rPr>
                        <a:t>Copilot for Finance</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200" baseline="0">
                          <a:solidFill>
                            <a:schemeClr val="tx1"/>
                          </a:solidFill>
                        </a:rPr>
                        <a:t>-</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200" i="1" baseline="0">
                          <a:solidFill>
                            <a:schemeClr val="tx1"/>
                          </a:solidFill>
                        </a:rPr>
                        <a:t>Supports the end-to-end collections</a:t>
                      </a: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9166660"/>
                  </a:ext>
                </a:extLst>
              </a:tr>
              <a:tr h="370840">
                <a:tc>
                  <a:txBody>
                    <a:bodyPr/>
                    <a:lstStyle/>
                    <a:p>
                      <a:pPr marL="285750" indent="-285750">
                        <a:buFont typeface="Arial" panose="020B0604020202020204" pitchFamily="34" charset="0"/>
                        <a:buChar char="•"/>
                      </a:pPr>
                      <a:r>
                        <a:rPr lang="en-US" sz="2200" baseline="0">
                          <a:solidFill>
                            <a:schemeClr val="tx1"/>
                          </a:solidFill>
                        </a:rPr>
                        <a:t>Intuit Assist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200" baseline="0">
                          <a:solidFill>
                            <a:schemeClr val="tx1"/>
                          </a:solidFill>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200" i="1" baseline="0">
                          <a:solidFill>
                            <a:schemeClr val="tx1"/>
                          </a:solidFill>
                        </a:rPr>
                        <a:t>Ask a chatbot for financial insights</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92960344"/>
                  </a:ext>
                </a:extLst>
              </a:tr>
              <a:tr h="370840">
                <a:tc>
                  <a:txBody>
                    <a:bodyPr/>
                    <a:lstStyle/>
                    <a:p>
                      <a:pPr marL="285750" indent="-285750">
                        <a:buFont typeface="Arial" panose="020B0604020202020204" pitchFamily="34" charset="0"/>
                        <a:buChar char="•"/>
                      </a:pPr>
                      <a:r>
                        <a:rPr lang="en-US" sz="2200" baseline="0" err="1">
                          <a:solidFill>
                            <a:schemeClr val="tx1"/>
                          </a:solidFill>
                        </a:rPr>
                        <a:t>Booke</a:t>
                      </a:r>
                      <a:r>
                        <a:rPr lang="en-US" sz="2200" baseline="0">
                          <a:solidFill>
                            <a:schemeClr val="tx1"/>
                          </a:solidFill>
                        </a:rPr>
                        <a:t> AI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200" baseline="0">
                          <a:solidFill>
                            <a:schemeClr val="tx1"/>
                          </a:solidFill>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200" i="1" baseline="0">
                          <a:solidFill>
                            <a:schemeClr val="tx1"/>
                          </a:solidFill>
                        </a:rPr>
                        <a:t>Match bank feed transactions with corresponding bills, invoices, or receipts and error detection software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77605296"/>
                  </a:ext>
                </a:extLst>
              </a:tr>
            </a:tbl>
          </a:graphicData>
        </a:graphic>
      </p:graphicFrame>
      <p:sp>
        <p:nvSpPr>
          <p:cNvPr id="21" name="Rectangle 20">
            <a:extLst>
              <a:ext uri="{FF2B5EF4-FFF2-40B4-BE49-F238E27FC236}">
                <a16:creationId xmlns:a16="http://schemas.microsoft.com/office/drawing/2014/main" id="{D5AE70A9-00B5-D2F6-70ED-EB5E3ED797AE}"/>
              </a:ext>
            </a:extLst>
          </p:cNvPr>
          <p:cNvSpPr/>
          <p:nvPr/>
        </p:nvSpPr>
        <p:spPr>
          <a:xfrm>
            <a:off x="4349816" y="4381500"/>
            <a:ext cx="11852645" cy="152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Aft>
                <a:spcPts val="600"/>
              </a:spcAft>
              <a:buFont typeface="Arial" panose="020B0604020202020204" pitchFamily="34" charset="0"/>
              <a:buChar char="•"/>
            </a:pPr>
            <a:r>
              <a:rPr lang="en-US" sz="2200">
                <a:solidFill>
                  <a:sysClr val="windowText" lastClr="000000"/>
                </a:solidFill>
              </a:rPr>
              <a:t>Identify a use case that makes sense to incorporate AI</a:t>
            </a:r>
          </a:p>
          <a:p>
            <a:pPr marL="457200" indent="-457200">
              <a:spcAft>
                <a:spcPts val="600"/>
              </a:spcAft>
              <a:buFont typeface="Arial" panose="020B0604020202020204" pitchFamily="34" charset="0"/>
              <a:buChar char="•"/>
            </a:pPr>
            <a:r>
              <a:rPr lang="en-US" sz="2200">
                <a:solidFill>
                  <a:sysClr val="windowText" lastClr="000000"/>
                </a:solidFill>
              </a:rPr>
              <a:t>Leverage in-house and external expertise</a:t>
            </a:r>
          </a:p>
          <a:p>
            <a:pPr marL="457200" indent="-457200">
              <a:spcAft>
                <a:spcPts val="600"/>
              </a:spcAft>
              <a:buFont typeface="Arial" panose="020B0604020202020204" pitchFamily="34" charset="0"/>
              <a:buChar char="•"/>
            </a:pPr>
            <a:r>
              <a:rPr lang="en-US" sz="2200">
                <a:solidFill>
                  <a:sysClr val="windowText" lastClr="000000"/>
                </a:solidFill>
              </a:rPr>
              <a:t>Setup data collection protocols that promote diversity</a:t>
            </a:r>
          </a:p>
          <a:p>
            <a:pPr marL="457200" indent="-457200">
              <a:spcAft>
                <a:spcPts val="600"/>
              </a:spcAft>
              <a:buFont typeface="Arial" panose="020B0604020202020204" pitchFamily="34" charset="0"/>
              <a:buChar char="•"/>
            </a:pPr>
            <a:r>
              <a:rPr lang="en-US" sz="2200">
                <a:solidFill>
                  <a:sysClr val="windowText" lastClr="000000"/>
                </a:solidFill>
              </a:rPr>
              <a:t>Ensure humans are in the loop to audit performance</a:t>
            </a:r>
          </a:p>
        </p:txBody>
      </p:sp>
      <p:sp>
        <p:nvSpPr>
          <p:cNvPr id="22" name="Rectangle 21">
            <a:extLst>
              <a:ext uri="{FF2B5EF4-FFF2-40B4-BE49-F238E27FC236}">
                <a16:creationId xmlns:a16="http://schemas.microsoft.com/office/drawing/2014/main" id="{F8E367D8-534F-2FE6-2769-FAAB1176366D}"/>
              </a:ext>
            </a:extLst>
          </p:cNvPr>
          <p:cNvSpPr/>
          <p:nvPr/>
        </p:nvSpPr>
        <p:spPr>
          <a:xfrm>
            <a:off x="4353232" y="6286499"/>
            <a:ext cx="12182168" cy="17525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Bef>
                <a:spcPts val="600"/>
              </a:spcBef>
              <a:spcAft>
                <a:spcPts val="600"/>
              </a:spcAft>
              <a:buFont typeface="Arial" panose="020B0604020202020204" pitchFamily="34" charset="0"/>
              <a:buChar char="•"/>
            </a:pPr>
            <a:r>
              <a:rPr lang="en-US" sz="2200">
                <a:solidFill>
                  <a:sysClr val="windowText" lastClr="000000"/>
                </a:solidFill>
              </a:rPr>
              <a:t>Develop a parallel process during initial adoption to ensure all financial insights are tabulating correctly</a:t>
            </a:r>
          </a:p>
          <a:p>
            <a:pPr marL="457200" indent="-457200">
              <a:spcBef>
                <a:spcPts val="600"/>
              </a:spcBef>
              <a:spcAft>
                <a:spcPts val="600"/>
              </a:spcAft>
              <a:buFont typeface="Arial" panose="020B0604020202020204" pitchFamily="34" charset="0"/>
              <a:buChar char="•"/>
            </a:pPr>
            <a:r>
              <a:rPr lang="en-US" sz="2200">
                <a:solidFill>
                  <a:sysClr val="windowText" lastClr="000000"/>
                </a:solidFill>
              </a:rPr>
              <a:t>Ensure a human is in the loop for collections correspondence</a:t>
            </a:r>
          </a:p>
          <a:p>
            <a:pPr marL="457200" indent="-457200">
              <a:spcBef>
                <a:spcPts val="600"/>
              </a:spcBef>
              <a:spcAft>
                <a:spcPts val="600"/>
              </a:spcAft>
              <a:buFont typeface="Arial" panose="020B0604020202020204" pitchFamily="34" charset="0"/>
              <a:buChar char="•"/>
            </a:pPr>
            <a:r>
              <a:rPr lang="en-US" sz="2200">
                <a:solidFill>
                  <a:sysClr val="windowText" lastClr="000000"/>
                </a:solidFill>
              </a:rPr>
              <a:t>Generate a recovery plan in the event of any software down time </a:t>
            </a:r>
          </a:p>
        </p:txBody>
      </p:sp>
      <p:sp>
        <p:nvSpPr>
          <p:cNvPr id="28" name="TextBox 11">
            <a:extLst>
              <a:ext uri="{FF2B5EF4-FFF2-40B4-BE49-F238E27FC236}">
                <a16:creationId xmlns:a16="http://schemas.microsoft.com/office/drawing/2014/main" id="{93BFD811-7A0E-FD66-3BA5-ADB864FE11B9}"/>
              </a:ext>
            </a:extLst>
          </p:cNvPr>
          <p:cNvSpPr txBox="1"/>
          <p:nvPr/>
        </p:nvSpPr>
        <p:spPr>
          <a:xfrm>
            <a:off x="1371275" y="1525524"/>
            <a:ext cx="16002325" cy="341376"/>
          </a:xfrm>
          <a:prstGeom prst="rect">
            <a:avLst/>
          </a:prstGeom>
        </p:spPr>
        <p:txBody>
          <a:bodyPr lIns="0" tIns="0" rIns="0" bIns="0" rtlCol="0" anchor="t">
            <a:spAutoFit/>
          </a:bodyPr>
          <a:lstStyle/>
          <a:p>
            <a:pPr algn="l">
              <a:lnSpc>
                <a:spcPts val="2592"/>
              </a:lnSpc>
            </a:pPr>
            <a:r>
              <a:rPr lang="en-US" sz="2800" b="1">
                <a:solidFill>
                  <a:srgbClr val="29A89B"/>
                </a:solidFill>
                <a:latin typeface="+mj-lt"/>
                <a:ea typeface="Arimo Bold"/>
                <a:cs typeface="Arimo Bold"/>
                <a:sym typeface="Arimo Bold"/>
              </a:rPr>
              <a:t>FINANCIAL ANALYSIS - Gathering insights, accounts receivable, and reducing errors</a:t>
            </a:r>
          </a:p>
        </p:txBody>
      </p:sp>
      <p:cxnSp>
        <p:nvCxnSpPr>
          <p:cNvPr id="4" name="Straight Connector 3">
            <a:extLst>
              <a:ext uri="{FF2B5EF4-FFF2-40B4-BE49-F238E27FC236}">
                <a16:creationId xmlns:a16="http://schemas.microsoft.com/office/drawing/2014/main" id="{1539602E-2DA9-B026-71CD-2305C36CE00A}"/>
              </a:ext>
            </a:extLst>
          </p:cNvPr>
          <p:cNvCxnSpPr>
            <a:cxnSpLocks/>
          </p:cNvCxnSpPr>
          <p:nvPr/>
        </p:nvCxnSpPr>
        <p:spPr>
          <a:xfrm>
            <a:off x="4136626" y="4229100"/>
            <a:ext cx="12246374"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9AD228F-DFEB-B347-7597-B4A0D5FD218C}"/>
              </a:ext>
            </a:extLst>
          </p:cNvPr>
          <p:cNvCxnSpPr>
            <a:cxnSpLocks/>
          </p:cNvCxnSpPr>
          <p:nvPr/>
        </p:nvCxnSpPr>
        <p:spPr>
          <a:xfrm>
            <a:off x="4191000" y="6134100"/>
            <a:ext cx="123444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sp>
        <p:nvSpPr>
          <p:cNvPr id="3" name="TextBox 21">
            <a:extLst>
              <a:ext uri="{FF2B5EF4-FFF2-40B4-BE49-F238E27FC236}">
                <a16:creationId xmlns:a16="http://schemas.microsoft.com/office/drawing/2014/main" id="{8F0213D9-A8BC-4815-3CC3-B16B82EBAC1F}"/>
              </a:ext>
            </a:extLst>
          </p:cNvPr>
          <p:cNvSpPr txBox="1"/>
          <p:nvPr/>
        </p:nvSpPr>
        <p:spPr>
          <a:xfrm>
            <a:off x="838200" y="8853459"/>
            <a:ext cx="16116463" cy="252441"/>
          </a:xfrm>
          <a:prstGeom prst="rect">
            <a:avLst/>
          </a:prstGeom>
        </p:spPr>
        <p:txBody>
          <a:bodyPr lIns="0" tIns="0" rIns="0" bIns="0" rtlCol="0" anchor="t">
            <a:spAutoFit/>
          </a:bodyPr>
          <a:lstStyle/>
          <a:p>
            <a:pPr algn="l">
              <a:lnSpc>
                <a:spcPts val="2160"/>
              </a:lnSpc>
            </a:pPr>
            <a:r>
              <a:rPr lang="en-US" u="sng">
                <a:solidFill>
                  <a:srgbClr val="040606"/>
                </a:solidFill>
                <a:latin typeface="+mj-lt"/>
                <a:ea typeface="Arimo"/>
                <a:cs typeface="Arimo"/>
                <a:sym typeface="Arimo"/>
                <a:hlinkClick r:id="rId2" tooltip="https://www.microsoft.com/en-us/microsoft-365/blog/2024/02/29/introducing-microsoft-copilot-for-finance-transform-finance-with-next-generation-ai-in-microsoft-365/"/>
              </a:rPr>
              <a:t>Microsoft Copilot for Finance</a:t>
            </a:r>
            <a:r>
              <a:rPr lang="en-US">
                <a:solidFill>
                  <a:srgbClr val="040606"/>
                </a:solidFill>
                <a:latin typeface="+mj-lt"/>
                <a:ea typeface="Arimo"/>
                <a:cs typeface="Arimo"/>
                <a:sym typeface="Arimo"/>
              </a:rPr>
              <a:t> is a new Copilot experience for Microsoft 365 that unlocks AI-assisted competencies for financial professionals, right from within productivity applications they use every day. </a:t>
            </a:r>
          </a:p>
        </p:txBody>
      </p:sp>
    </p:spTree>
    <p:extLst>
      <p:ext uri="{BB962C8B-B14F-4D97-AF65-F5344CB8AC3E}">
        <p14:creationId xmlns:p14="http://schemas.microsoft.com/office/powerpoint/2010/main" val="7294551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85A04-2A61-36EB-5E8C-F83947900E3A}"/>
              </a:ext>
            </a:extLst>
          </p:cNvPr>
          <p:cNvSpPr>
            <a:spLocks noGrp="1"/>
          </p:cNvSpPr>
          <p:nvPr>
            <p:ph type="title"/>
          </p:nvPr>
        </p:nvSpPr>
        <p:spPr/>
        <p:txBody>
          <a:bodyPr>
            <a:normAutofit fontScale="90000"/>
          </a:bodyPr>
          <a:lstStyle/>
          <a:p>
            <a:r>
              <a:rPr lang="en-US"/>
              <a:t>Tools to Consider &amp; Monitoring Approaches: </a:t>
            </a:r>
            <a:br>
              <a:rPr lang="en-US"/>
            </a:br>
            <a:r>
              <a:rPr lang="en-US"/>
              <a:t>Search &amp; Knowledge Mining</a:t>
            </a:r>
          </a:p>
        </p:txBody>
      </p:sp>
      <p:graphicFrame>
        <p:nvGraphicFramePr>
          <p:cNvPr id="18" name="Table 17">
            <a:extLst>
              <a:ext uri="{FF2B5EF4-FFF2-40B4-BE49-F238E27FC236}">
                <a16:creationId xmlns:a16="http://schemas.microsoft.com/office/drawing/2014/main" id="{846355F0-4A13-09AD-90A6-7E1BDD9A9BAB}"/>
              </a:ext>
            </a:extLst>
          </p:cNvPr>
          <p:cNvGraphicFramePr>
            <a:graphicFrameLocks noGrp="1"/>
          </p:cNvGraphicFramePr>
          <p:nvPr>
            <p:extLst>
              <p:ext uri="{D42A27DB-BD31-4B8C-83A1-F6EECF244321}">
                <p14:modId xmlns:p14="http://schemas.microsoft.com/office/powerpoint/2010/main" val="129704638"/>
              </p:ext>
            </p:extLst>
          </p:nvPr>
        </p:nvGraphicFramePr>
        <p:xfrm>
          <a:off x="4578415" y="3497580"/>
          <a:ext cx="12719309" cy="1188720"/>
        </p:xfrm>
        <a:graphic>
          <a:graphicData uri="http://schemas.openxmlformats.org/drawingml/2006/table">
            <a:tbl>
              <a:tblPr firstRow="1" bandRow="1">
                <a:tableStyleId>{5940675A-B579-460E-94D1-54222C63F5DA}</a:tableStyleId>
              </a:tblPr>
              <a:tblGrid>
                <a:gridCol w="3727385">
                  <a:extLst>
                    <a:ext uri="{9D8B030D-6E8A-4147-A177-3AD203B41FA5}">
                      <a16:colId xmlns:a16="http://schemas.microsoft.com/office/drawing/2014/main" val="2116156048"/>
                    </a:ext>
                  </a:extLst>
                </a:gridCol>
                <a:gridCol w="533400">
                  <a:extLst>
                    <a:ext uri="{9D8B030D-6E8A-4147-A177-3AD203B41FA5}">
                      <a16:colId xmlns:a16="http://schemas.microsoft.com/office/drawing/2014/main" val="4040404045"/>
                    </a:ext>
                  </a:extLst>
                </a:gridCol>
                <a:gridCol w="8458524">
                  <a:extLst>
                    <a:ext uri="{9D8B030D-6E8A-4147-A177-3AD203B41FA5}">
                      <a16:colId xmlns:a16="http://schemas.microsoft.com/office/drawing/2014/main" val="303926165"/>
                    </a:ext>
                  </a:extLst>
                </a:gridCol>
              </a:tblGrid>
              <a:tr h="404708">
                <a:tc>
                  <a:txBody>
                    <a:bodyPr/>
                    <a:lstStyle/>
                    <a:p>
                      <a:pPr marL="285750" indent="-285750">
                        <a:buFont typeface="Arial" panose="020B0604020202020204" pitchFamily="34" charset="0"/>
                        <a:buChar char="•"/>
                      </a:pPr>
                      <a:r>
                        <a:rPr lang="en-US" sz="2200">
                          <a:solidFill>
                            <a:srgbClr val="000000"/>
                          </a:solidFill>
                          <a:latin typeface="+mj-lt"/>
                          <a:ea typeface="Arimo"/>
                          <a:cs typeface="Arimo"/>
                          <a:sym typeface="Arimo"/>
                        </a:rPr>
                        <a:t>Anthropic Claude</a:t>
                      </a:r>
                      <a:endParaRPr lang="en-US" sz="2200">
                        <a:latin typeface="+mj-lt"/>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en-US" sz="2200">
                          <a:latin typeface="+mj-lt"/>
                        </a:rPr>
                        <a:t>-</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200" i="1">
                          <a:latin typeface="+mj-lt"/>
                        </a:rPr>
                        <a:t>Condensing long documents into concise summaries</a:t>
                      </a: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9166660"/>
                  </a:ext>
                </a:extLst>
              </a:tr>
              <a:tr h="722694">
                <a:tc>
                  <a:txBody>
                    <a:bodyPr/>
                    <a:lstStyle/>
                    <a:p>
                      <a:pPr marL="285750" indent="-285750">
                        <a:buFont typeface="Arial" panose="020B0604020202020204" pitchFamily="34" charset="0"/>
                        <a:buChar char="•"/>
                      </a:pPr>
                      <a:r>
                        <a:rPr lang="en-US" sz="2200">
                          <a:latin typeface="+mj-lt"/>
                        </a:rPr>
                        <a:t>Azure Cognitive Search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lgn="ctr">
                        <a:buFont typeface="Arial" panose="020B0604020202020204" pitchFamily="34" charset="0"/>
                        <a:buNone/>
                      </a:pPr>
                      <a:r>
                        <a:rPr lang="en-US" sz="2200">
                          <a:latin typeface="+mj-lt"/>
                        </a:rPr>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200" i="1">
                          <a:latin typeface="+mj-lt"/>
                        </a:rPr>
                        <a:t>For Tech Builders: a cloud search service that supplies infrastructure, APIs, and tools for searching</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92960344"/>
                  </a:ext>
                </a:extLst>
              </a:tr>
            </a:tbl>
          </a:graphicData>
        </a:graphic>
      </p:graphicFrame>
      <p:sp>
        <p:nvSpPr>
          <p:cNvPr id="21" name="Rectangle 20">
            <a:extLst>
              <a:ext uri="{FF2B5EF4-FFF2-40B4-BE49-F238E27FC236}">
                <a16:creationId xmlns:a16="http://schemas.microsoft.com/office/drawing/2014/main" id="{D5AE70A9-00B5-D2F6-70ED-EB5E3ED797AE}"/>
              </a:ext>
            </a:extLst>
          </p:cNvPr>
          <p:cNvSpPr/>
          <p:nvPr/>
        </p:nvSpPr>
        <p:spPr>
          <a:xfrm>
            <a:off x="4578416" y="5143500"/>
            <a:ext cx="12442759" cy="138545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Bef>
                <a:spcPts val="600"/>
              </a:spcBef>
              <a:spcAft>
                <a:spcPts val="600"/>
              </a:spcAft>
              <a:buFont typeface="Arial" panose="020B0604020202020204" pitchFamily="34" charset="0"/>
              <a:buChar char="•"/>
            </a:pPr>
            <a:r>
              <a:rPr lang="en-US" sz="2200">
                <a:solidFill>
                  <a:sysClr val="windowText" lastClr="000000"/>
                </a:solidFill>
              </a:rPr>
              <a:t>Leverage it to save time, but fact check with references</a:t>
            </a:r>
          </a:p>
          <a:p>
            <a:pPr marL="457200" indent="-457200">
              <a:spcBef>
                <a:spcPts val="600"/>
              </a:spcBef>
              <a:spcAft>
                <a:spcPts val="600"/>
              </a:spcAft>
              <a:buFont typeface="Arial" panose="020B0604020202020204" pitchFamily="34" charset="0"/>
              <a:buChar char="•"/>
            </a:pPr>
            <a:r>
              <a:rPr lang="en-US" sz="2200">
                <a:solidFill>
                  <a:sysClr val="windowText" lastClr="000000"/>
                </a:solidFill>
              </a:rPr>
              <a:t>Use cloud platforms for limited in-house computing resources or intense computing needs</a:t>
            </a:r>
          </a:p>
        </p:txBody>
      </p:sp>
      <p:sp>
        <p:nvSpPr>
          <p:cNvPr id="22" name="Rectangle 21">
            <a:extLst>
              <a:ext uri="{FF2B5EF4-FFF2-40B4-BE49-F238E27FC236}">
                <a16:creationId xmlns:a16="http://schemas.microsoft.com/office/drawing/2014/main" id="{F8E367D8-534F-2FE6-2769-FAAB1176366D}"/>
              </a:ext>
            </a:extLst>
          </p:cNvPr>
          <p:cNvSpPr/>
          <p:nvPr/>
        </p:nvSpPr>
        <p:spPr>
          <a:xfrm>
            <a:off x="4581832" y="6794678"/>
            <a:ext cx="12715892" cy="223128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Aft>
                <a:spcPts val="300"/>
              </a:spcAft>
              <a:buFont typeface="Arial" panose="020B0604020202020204" pitchFamily="34" charset="0"/>
              <a:buChar char="•"/>
            </a:pPr>
            <a:r>
              <a:rPr lang="en-US" sz="2200">
                <a:solidFill>
                  <a:sysClr val="windowText" lastClr="000000"/>
                </a:solidFill>
              </a:rPr>
              <a:t>Develop KPIs for how AI tools should perform in providing accuracy</a:t>
            </a:r>
          </a:p>
          <a:p>
            <a:pPr marL="914400" indent="-457200">
              <a:spcAft>
                <a:spcPts val="300"/>
              </a:spcAft>
              <a:buFont typeface="Courier New" panose="02070309020205020404" pitchFamily="49" charset="0"/>
              <a:buChar char="o"/>
            </a:pPr>
            <a:r>
              <a:rPr lang="en-US" sz="2200">
                <a:solidFill>
                  <a:sysClr val="windowText" lastClr="000000"/>
                </a:solidFill>
              </a:rPr>
              <a:t>Indicators could include accuracy, completeness, engagement from team</a:t>
            </a:r>
          </a:p>
          <a:p>
            <a:pPr marL="457200" indent="-457200">
              <a:spcAft>
                <a:spcPts val="300"/>
              </a:spcAft>
              <a:buFont typeface="Arial" panose="020B0604020202020204" pitchFamily="34" charset="0"/>
              <a:buChar char="•"/>
            </a:pPr>
            <a:r>
              <a:rPr lang="en-US" sz="2200">
                <a:solidFill>
                  <a:sysClr val="windowText" lastClr="000000"/>
                </a:solidFill>
              </a:rPr>
              <a:t>Seek feedback from multiple team members on the extent to which summaries are achieving KPIs for all use cases where it is being deployed</a:t>
            </a:r>
          </a:p>
          <a:p>
            <a:pPr marL="457200" indent="-457200">
              <a:spcAft>
                <a:spcPts val="300"/>
              </a:spcAft>
              <a:buFont typeface="Arial" panose="020B0604020202020204" pitchFamily="34" charset="0"/>
              <a:buChar char="•"/>
            </a:pPr>
            <a:r>
              <a:rPr lang="en-US" sz="2200">
                <a:solidFill>
                  <a:sysClr val="windowText" lastClr="000000"/>
                </a:solidFill>
              </a:rPr>
              <a:t>Supplement AI summaries with subject matter expertise when summarization must inform decisions</a:t>
            </a:r>
          </a:p>
        </p:txBody>
      </p:sp>
      <p:sp>
        <p:nvSpPr>
          <p:cNvPr id="12" name="TextBox 20">
            <a:extLst>
              <a:ext uri="{FF2B5EF4-FFF2-40B4-BE49-F238E27FC236}">
                <a16:creationId xmlns:a16="http://schemas.microsoft.com/office/drawing/2014/main" id="{F85C42A0-83B9-62C1-01AE-C411C6D9AA4B}"/>
              </a:ext>
            </a:extLst>
          </p:cNvPr>
          <p:cNvSpPr txBox="1"/>
          <p:nvPr/>
        </p:nvSpPr>
        <p:spPr>
          <a:xfrm>
            <a:off x="1295400" y="1843326"/>
            <a:ext cx="16002325" cy="861774"/>
          </a:xfrm>
          <a:prstGeom prst="rect">
            <a:avLst/>
          </a:prstGeom>
        </p:spPr>
        <p:txBody>
          <a:bodyPr lIns="0" tIns="0" rIns="0" bIns="0" rtlCol="0" anchor="t">
            <a:spAutoFit/>
          </a:bodyPr>
          <a:lstStyle/>
          <a:p>
            <a:pPr algn="l"/>
            <a:r>
              <a:rPr lang="en-US" sz="2800" b="1">
                <a:solidFill>
                  <a:srgbClr val="29A89B"/>
                </a:solidFill>
                <a:latin typeface="Arial" panose="020B0604020202020204" pitchFamily="34" charset="0"/>
                <a:ea typeface="Arimo Bold"/>
                <a:cs typeface="Arimo Bold"/>
                <a:sym typeface="Arimo Bold"/>
              </a:rPr>
              <a:t>SEARCH &amp; KNOWLEDGE MINING - Summarizing in-depth policy documents, lengthy reports, or extract insights from your own database</a:t>
            </a:r>
          </a:p>
        </p:txBody>
      </p:sp>
      <p:sp>
        <p:nvSpPr>
          <p:cNvPr id="3" name="Arrow: Circular 2">
            <a:extLst>
              <a:ext uri="{FF2B5EF4-FFF2-40B4-BE49-F238E27FC236}">
                <a16:creationId xmlns:a16="http://schemas.microsoft.com/office/drawing/2014/main" id="{6CDC843B-DDC0-900C-2817-3CEC45D6BE18}"/>
              </a:ext>
            </a:extLst>
          </p:cNvPr>
          <p:cNvSpPr/>
          <p:nvPr/>
        </p:nvSpPr>
        <p:spPr>
          <a:xfrm>
            <a:off x="1391522" y="2476500"/>
            <a:ext cx="3104278" cy="3104751"/>
          </a:xfrm>
          <a:prstGeom prst="circularArrow">
            <a:avLst>
              <a:gd name="adj1" fmla="val 10980"/>
              <a:gd name="adj2" fmla="val 1142322"/>
              <a:gd name="adj3" fmla="val 4500000"/>
              <a:gd name="adj4" fmla="val 10800000"/>
              <a:gd name="adj5" fmla="val 12500"/>
            </a:avLst>
          </a:prstGeom>
          <a:solidFill>
            <a:srgbClr val="29A79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4" name="Freeform: Shape 3">
            <a:extLst>
              <a:ext uri="{FF2B5EF4-FFF2-40B4-BE49-F238E27FC236}">
                <a16:creationId xmlns:a16="http://schemas.microsoft.com/office/drawing/2014/main" id="{842CCDAD-A560-223E-EBCF-F4A98528C843}"/>
              </a:ext>
            </a:extLst>
          </p:cNvPr>
          <p:cNvSpPr/>
          <p:nvPr/>
        </p:nvSpPr>
        <p:spPr>
          <a:xfrm>
            <a:off x="2085539" y="3671613"/>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Tools</a:t>
            </a:r>
          </a:p>
        </p:txBody>
      </p:sp>
      <p:sp>
        <p:nvSpPr>
          <p:cNvPr id="13" name="Shape 12">
            <a:extLst>
              <a:ext uri="{FF2B5EF4-FFF2-40B4-BE49-F238E27FC236}">
                <a16:creationId xmlns:a16="http://schemas.microsoft.com/office/drawing/2014/main" id="{4EFFD0F5-BEF0-DED4-5051-F82182973255}"/>
              </a:ext>
            </a:extLst>
          </p:cNvPr>
          <p:cNvSpPr/>
          <p:nvPr/>
        </p:nvSpPr>
        <p:spPr>
          <a:xfrm>
            <a:off x="533400" y="4279883"/>
            <a:ext cx="3104278" cy="3104751"/>
          </a:xfrm>
          <a:prstGeom prst="leftCircularArrow">
            <a:avLst>
              <a:gd name="adj1" fmla="val 10980"/>
              <a:gd name="adj2" fmla="val 1142322"/>
              <a:gd name="adj3" fmla="val 6300000"/>
              <a:gd name="adj4" fmla="val 18900000"/>
              <a:gd name="adj5" fmla="val 12500"/>
            </a:avLst>
          </a:prstGeom>
          <a:solidFill>
            <a:schemeClr val="tx1">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4" name="Freeform: Shape 13">
            <a:extLst>
              <a:ext uri="{FF2B5EF4-FFF2-40B4-BE49-F238E27FC236}">
                <a16:creationId xmlns:a16="http://schemas.microsoft.com/office/drawing/2014/main" id="{79F193C7-84B7-A0E4-8BFD-993966E6B163}"/>
              </a:ext>
            </a:extLst>
          </p:cNvPr>
          <p:cNvSpPr/>
          <p:nvPr/>
        </p:nvSpPr>
        <p:spPr>
          <a:xfrm>
            <a:off x="1208739" y="5369756"/>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Best Practices</a:t>
            </a:r>
          </a:p>
        </p:txBody>
      </p:sp>
      <p:sp>
        <p:nvSpPr>
          <p:cNvPr id="15" name="Block Arc 14">
            <a:extLst>
              <a:ext uri="{FF2B5EF4-FFF2-40B4-BE49-F238E27FC236}">
                <a16:creationId xmlns:a16="http://schemas.microsoft.com/office/drawing/2014/main" id="{76DD5F37-E64F-7D64-808B-C25FECA06E51}"/>
              </a:ext>
            </a:extLst>
          </p:cNvPr>
          <p:cNvSpPr/>
          <p:nvPr/>
        </p:nvSpPr>
        <p:spPr>
          <a:xfrm>
            <a:off x="1600200" y="6285376"/>
            <a:ext cx="2667055" cy="2668124"/>
          </a:xfrm>
          <a:prstGeom prst="blockArc">
            <a:avLst>
              <a:gd name="adj1" fmla="val 13500000"/>
              <a:gd name="adj2" fmla="val 10800000"/>
              <a:gd name="adj3" fmla="val 12740"/>
            </a:avLst>
          </a:prstGeom>
          <a:solidFill>
            <a:srgbClr val="18625B"/>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6" name="Freeform: Shape 15">
            <a:extLst>
              <a:ext uri="{FF2B5EF4-FFF2-40B4-BE49-F238E27FC236}">
                <a16:creationId xmlns:a16="http://schemas.microsoft.com/office/drawing/2014/main" id="{34362220-E044-E0F4-97C7-00BF75BB7866}"/>
              </a:ext>
            </a:extLst>
          </p:cNvPr>
          <p:cNvSpPr/>
          <p:nvPr/>
        </p:nvSpPr>
        <p:spPr>
          <a:xfrm>
            <a:off x="2069563" y="7279782"/>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Monitoring Practices</a:t>
            </a:r>
          </a:p>
        </p:txBody>
      </p:sp>
      <p:cxnSp>
        <p:nvCxnSpPr>
          <p:cNvPr id="17" name="Straight Connector 16">
            <a:extLst>
              <a:ext uri="{FF2B5EF4-FFF2-40B4-BE49-F238E27FC236}">
                <a16:creationId xmlns:a16="http://schemas.microsoft.com/office/drawing/2014/main" id="{BE15D895-A6E5-AA29-A6AC-73EE08B54FCE}"/>
              </a:ext>
            </a:extLst>
          </p:cNvPr>
          <p:cNvCxnSpPr>
            <a:cxnSpLocks/>
          </p:cNvCxnSpPr>
          <p:nvPr/>
        </p:nvCxnSpPr>
        <p:spPr>
          <a:xfrm>
            <a:off x="4136626" y="5067300"/>
            <a:ext cx="12884549"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1EA1550-9341-92F1-958C-BC677360C6ED}"/>
              </a:ext>
            </a:extLst>
          </p:cNvPr>
          <p:cNvCxnSpPr>
            <a:cxnSpLocks/>
          </p:cNvCxnSpPr>
          <p:nvPr/>
        </p:nvCxnSpPr>
        <p:spPr>
          <a:xfrm>
            <a:off x="4191000" y="6667500"/>
            <a:ext cx="129540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sp>
        <p:nvSpPr>
          <p:cNvPr id="26" name="Arrow: Circular 25">
            <a:extLst>
              <a:ext uri="{FF2B5EF4-FFF2-40B4-BE49-F238E27FC236}">
                <a16:creationId xmlns:a16="http://schemas.microsoft.com/office/drawing/2014/main" id="{77BF59C8-42B1-2AE8-46A5-B48B142D4F06}"/>
              </a:ext>
            </a:extLst>
          </p:cNvPr>
          <p:cNvSpPr/>
          <p:nvPr/>
        </p:nvSpPr>
        <p:spPr>
          <a:xfrm>
            <a:off x="1391522" y="2476500"/>
            <a:ext cx="3104278" cy="3104751"/>
          </a:xfrm>
          <a:prstGeom prst="circularArrow">
            <a:avLst>
              <a:gd name="adj1" fmla="val 10980"/>
              <a:gd name="adj2" fmla="val 1142322"/>
              <a:gd name="adj3" fmla="val 4500000"/>
              <a:gd name="adj4" fmla="val 10800000"/>
              <a:gd name="adj5" fmla="val 12500"/>
            </a:avLst>
          </a:prstGeom>
          <a:solidFill>
            <a:srgbClr val="29A79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7" name="Freeform: Shape 26">
            <a:extLst>
              <a:ext uri="{FF2B5EF4-FFF2-40B4-BE49-F238E27FC236}">
                <a16:creationId xmlns:a16="http://schemas.microsoft.com/office/drawing/2014/main" id="{C427212D-E9D9-2A65-7163-246C9984A538}"/>
              </a:ext>
            </a:extLst>
          </p:cNvPr>
          <p:cNvSpPr/>
          <p:nvPr/>
        </p:nvSpPr>
        <p:spPr>
          <a:xfrm>
            <a:off x="2085539" y="3671613"/>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Tools</a:t>
            </a:r>
          </a:p>
        </p:txBody>
      </p:sp>
      <p:sp>
        <p:nvSpPr>
          <p:cNvPr id="28" name="Shape 27">
            <a:extLst>
              <a:ext uri="{FF2B5EF4-FFF2-40B4-BE49-F238E27FC236}">
                <a16:creationId xmlns:a16="http://schemas.microsoft.com/office/drawing/2014/main" id="{9481E03E-6919-D733-DA2A-B198CC394A20}"/>
              </a:ext>
            </a:extLst>
          </p:cNvPr>
          <p:cNvSpPr/>
          <p:nvPr/>
        </p:nvSpPr>
        <p:spPr>
          <a:xfrm>
            <a:off x="533400" y="4279883"/>
            <a:ext cx="3104278" cy="3104751"/>
          </a:xfrm>
          <a:prstGeom prst="leftCircularArrow">
            <a:avLst>
              <a:gd name="adj1" fmla="val 10980"/>
              <a:gd name="adj2" fmla="val 1142322"/>
              <a:gd name="adj3" fmla="val 6300000"/>
              <a:gd name="adj4" fmla="val 18900000"/>
              <a:gd name="adj5" fmla="val 12500"/>
            </a:avLst>
          </a:prstGeom>
          <a:solidFill>
            <a:schemeClr val="tx1">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9" name="Freeform: Shape 28">
            <a:extLst>
              <a:ext uri="{FF2B5EF4-FFF2-40B4-BE49-F238E27FC236}">
                <a16:creationId xmlns:a16="http://schemas.microsoft.com/office/drawing/2014/main" id="{8CCB97F7-A220-765F-4E0B-E91FF5E875B7}"/>
              </a:ext>
            </a:extLst>
          </p:cNvPr>
          <p:cNvSpPr/>
          <p:nvPr/>
        </p:nvSpPr>
        <p:spPr>
          <a:xfrm>
            <a:off x="1208739" y="5369756"/>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Best Practices</a:t>
            </a:r>
          </a:p>
        </p:txBody>
      </p:sp>
      <p:sp>
        <p:nvSpPr>
          <p:cNvPr id="30" name="Block Arc 29">
            <a:extLst>
              <a:ext uri="{FF2B5EF4-FFF2-40B4-BE49-F238E27FC236}">
                <a16:creationId xmlns:a16="http://schemas.microsoft.com/office/drawing/2014/main" id="{AE363B48-618B-A9D8-C798-0ADDF97512A3}"/>
              </a:ext>
            </a:extLst>
          </p:cNvPr>
          <p:cNvSpPr/>
          <p:nvPr/>
        </p:nvSpPr>
        <p:spPr>
          <a:xfrm>
            <a:off x="1600200" y="6285376"/>
            <a:ext cx="2667055" cy="2668124"/>
          </a:xfrm>
          <a:prstGeom prst="blockArc">
            <a:avLst>
              <a:gd name="adj1" fmla="val 13500000"/>
              <a:gd name="adj2" fmla="val 10800000"/>
              <a:gd name="adj3" fmla="val 12740"/>
            </a:avLst>
          </a:prstGeom>
          <a:solidFill>
            <a:srgbClr val="18625B"/>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31" name="Freeform: Shape 30">
            <a:extLst>
              <a:ext uri="{FF2B5EF4-FFF2-40B4-BE49-F238E27FC236}">
                <a16:creationId xmlns:a16="http://schemas.microsoft.com/office/drawing/2014/main" id="{80E9F3AA-47A2-9FC8-5801-37F1A00DEC22}"/>
              </a:ext>
            </a:extLst>
          </p:cNvPr>
          <p:cNvSpPr/>
          <p:nvPr/>
        </p:nvSpPr>
        <p:spPr>
          <a:xfrm>
            <a:off x="2069563" y="7279782"/>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Monitoring Practices</a:t>
            </a:r>
          </a:p>
        </p:txBody>
      </p:sp>
      <p:cxnSp>
        <p:nvCxnSpPr>
          <p:cNvPr id="32" name="Straight Connector 31">
            <a:extLst>
              <a:ext uri="{FF2B5EF4-FFF2-40B4-BE49-F238E27FC236}">
                <a16:creationId xmlns:a16="http://schemas.microsoft.com/office/drawing/2014/main" id="{B6B18C11-DF5C-C019-1F4B-F64355B02FCC}"/>
              </a:ext>
            </a:extLst>
          </p:cNvPr>
          <p:cNvCxnSpPr>
            <a:cxnSpLocks/>
          </p:cNvCxnSpPr>
          <p:nvPr/>
        </p:nvCxnSpPr>
        <p:spPr>
          <a:xfrm>
            <a:off x="4136626" y="5067300"/>
            <a:ext cx="85344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34473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309;p2">
            <a:extLst>
              <a:ext uri="{FF2B5EF4-FFF2-40B4-BE49-F238E27FC236}">
                <a16:creationId xmlns:a16="http://schemas.microsoft.com/office/drawing/2014/main" id="{FDA46D75-E0B7-614A-C8E3-DD742E50FE1C}"/>
              </a:ext>
            </a:extLst>
          </p:cNvPr>
          <p:cNvSpPr txBox="1">
            <a:spLocks/>
          </p:cNvSpPr>
          <p:nvPr/>
        </p:nvSpPr>
        <p:spPr>
          <a:xfrm>
            <a:off x="10791369" y="-513012"/>
            <a:ext cx="8239582" cy="353174"/>
          </a:xfrm>
          <a:prstGeom prst="rect">
            <a:avLst/>
          </a:prstGeom>
          <a:noFill/>
          <a:ln>
            <a:noFill/>
          </a:ln>
        </p:spPr>
        <p:txBody>
          <a:bodyPr spcFirstLastPara="1" wrap="square" lIns="28575" tIns="28575" rIns="28575" bIns="28575" anchor="t"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a:t>Short image caption</a:t>
            </a:r>
          </a:p>
        </p:txBody>
      </p:sp>
      <p:sp>
        <p:nvSpPr>
          <p:cNvPr id="13" name="Google Shape;310;p2">
            <a:extLst>
              <a:ext uri="{FF2B5EF4-FFF2-40B4-BE49-F238E27FC236}">
                <a16:creationId xmlns:a16="http://schemas.microsoft.com/office/drawing/2014/main" id="{0B851F5F-8C42-A808-6380-73798E4E0E05}"/>
              </a:ext>
            </a:extLst>
          </p:cNvPr>
          <p:cNvSpPr txBox="1">
            <a:spLocks/>
          </p:cNvSpPr>
          <p:nvPr/>
        </p:nvSpPr>
        <p:spPr>
          <a:xfrm>
            <a:off x="925694" y="3109243"/>
            <a:ext cx="7758900" cy="581625"/>
          </a:xfrm>
          <a:prstGeom prst="rect">
            <a:avLst/>
          </a:prstGeom>
          <a:noFill/>
          <a:ln>
            <a:noFill/>
          </a:ln>
        </p:spPr>
        <p:txBody>
          <a:bodyPr spcFirstLastPara="1" wrap="square" lIns="28575" tIns="28575" rIns="28575" bIns="2857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pPr>
              <a:buClr>
                <a:srgbClr val="29A89B"/>
              </a:buClr>
            </a:pPr>
            <a:r>
              <a:rPr lang="en-US" sz="4400">
                <a:solidFill>
                  <a:srgbClr val="29A89B"/>
                </a:solidFill>
                <a:latin typeface="Aptos"/>
              </a:rPr>
              <a:t>SUMMARIZING</a:t>
            </a:r>
            <a:endParaRPr lang="en-US" sz="4400">
              <a:latin typeface="Aptos"/>
            </a:endParaRPr>
          </a:p>
        </p:txBody>
      </p:sp>
      <p:sp>
        <p:nvSpPr>
          <p:cNvPr id="14" name="Google Shape;311;p2">
            <a:extLst>
              <a:ext uri="{FF2B5EF4-FFF2-40B4-BE49-F238E27FC236}">
                <a16:creationId xmlns:a16="http://schemas.microsoft.com/office/drawing/2014/main" id="{73851E26-C759-1F90-95A2-655533E5AAE2}"/>
              </a:ext>
            </a:extLst>
          </p:cNvPr>
          <p:cNvSpPr txBox="1"/>
          <p:nvPr/>
        </p:nvSpPr>
        <p:spPr>
          <a:xfrm>
            <a:off x="925686" y="4335026"/>
            <a:ext cx="4550850" cy="5616922"/>
          </a:xfrm>
          <a:prstGeom prst="rect">
            <a:avLst/>
          </a:prstGeom>
          <a:noFill/>
          <a:ln>
            <a:noFill/>
          </a:ln>
        </p:spPr>
        <p:txBody>
          <a:bodyPr spcFirstLastPara="1" wrap="square" lIns="38100" tIns="38100" rIns="38100" bIns="38100" anchor="ctr" anchorCtr="0">
            <a:spAutoFit/>
          </a:bodyPr>
          <a:lstStyle/>
          <a:p>
            <a:pPr marL="476250" indent="-381000">
              <a:lnSpc>
                <a:spcPct val="160000"/>
              </a:lnSpc>
              <a:buClr>
                <a:srgbClr val="4F5863"/>
              </a:buClr>
              <a:buSzPts val="3000"/>
              <a:buFont typeface="Montserrat"/>
              <a:buChar char="๏"/>
            </a:pPr>
            <a:r>
              <a:rPr lang="en-US" sz="2250">
                <a:solidFill>
                  <a:srgbClr val="4F5863"/>
                </a:solidFill>
                <a:ea typeface="Montserrat"/>
                <a:sym typeface="Montserrat"/>
              </a:rPr>
              <a:t>Claude can help you  summarize in-depth reports into actionable next steps.</a:t>
            </a:r>
            <a:endParaRPr sz="1050"/>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p:txBody>
      </p:sp>
      <p:grpSp>
        <p:nvGrpSpPr>
          <p:cNvPr id="3" name="Google Shape;299;p1">
            <a:extLst>
              <a:ext uri="{FF2B5EF4-FFF2-40B4-BE49-F238E27FC236}">
                <a16:creationId xmlns:a16="http://schemas.microsoft.com/office/drawing/2014/main" id="{8E907727-4BBC-38A3-E583-BE4B97795C49}"/>
              </a:ext>
            </a:extLst>
          </p:cNvPr>
          <p:cNvGrpSpPr/>
          <p:nvPr/>
        </p:nvGrpSpPr>
        <p:grpSpPr>
          <a:xfrm>
            <a:off x="5854137" y="1628166"/>
            <a:ext cx="11630155" cy="436718"/>
            <a:chOff x="4786832" y="992325"/>
            <a:chExt cx="15332701" cy="582288"/>
          </a:xfrm>
        </p:grpSpPr>
        <p:sp>
          <p:nvSpPr>
            <p:cNvPr id="4" name="Google Shape;300;p1">
              <a:extLst>
                <a:ext uri="{FF2B5EF4-FFF2-40B4-BE49-F238E27FC236}">
                  <a16:creationId xmlns:a16="http://schemas.microsoft.com/office/drawing/2014/main" id="{9D8A0A63-DC47-29D0-62EC-778961E72A5F}"/>
                </a:ext>
              </a:extLst>
            </p:cNvPr>
            <p:cNvSpPr/>
            <p:nvPr/>
          </p:nvSpPr>
          <p:spPr>
            <a:xfrm>
              <a:off x="4786832" y="992325"/>
              <a:ext cx="15332701" cy="582288"/>
            </a:xfrm>
            <a:prstGeom prst="rect">
              <a:avLst/>
            </a:prstGeom>
            <a:solidFill>
              <a:srgbClr val="E8E8E8"/>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sp>
          <p:nvSpPr>
            <p:cNvPr id="5" name="Google Shape;301;p1">
              <a:extLst>
                <a:ext uri="{FF2B5EF4-FFF2-40B4-BE49-F238E27FC236}">
                  <a16:creationId xmlns:a16="http://schemas.microsoft.com/office/drawing/2014/main" id="{08625173-A0D6-7A1F-DDE6-7C6190C46848}"/>
                </a:ext>
              </a:extLst>
            </p:cNvPr>
            <p:cNvSpPr/>
            <p:nvPr/>
          </p:nvSpPr>
          <p:spPr>
            <a:xfrm>
              <a:off x="5083952" y="1167012"/>
              <a:ext cx="256311" cy="232915"/>
            </a:xfrm>
            <a:prstGeom prst="ellipse">
              <a:avLst/>
            </a:prstGeom>
            <a:solidFill>
              <a:srgbClr val="FF5F56"/>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sp>
          <p:nvSpPr>
            <p:cNvPr id="6" name="Google Shape;302;p1">
              <a:extLst>
                <a:ext uri="{FF2B5EF4-FFF2-40B4-BE49-F238E27FC236}">
                  <a16:creationId xmlns:a16="http://schemas.microsoft.com/office/drawing/2014/main" id="{996AF920-9DEB-34F3-874A-7B2082CBCAAD}"/>
                </a:ext>
              </a:extLst>
            </p:cNvPr>
            <p:cNvSpPr/>
            <p:nvPr/>
          </p:nvSpPr>
          <p:spPr>
            <a:xfrm>
              <a:off x="5606824" y="1167012"/>
              <a:ext cx="256311" cy="232915"/>
            </a:xfrm>
            <a:prstGeom prst="ellipse">
              <a:avLst/>
            </a:prstGeom>
            <a:solidFill>
              <a:srgbClr val="FFBD2E"/>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sp>
          <p:nvSpPr>
            <p:cNvPr id="7" name="Google Shape;303;p1">
              <a:extLst>
                <a:ext uri="{FF2B5EF4-FFF2-40B4-BE49-F238E27FC236}">
                  <a16:creationId xmlns:a16="http://schemas.microsoft.com/office/drawing/2014/main" id="{DCC7350E-D0F2-CBAC-FCF9-09CFC1C1F2D2}"/>
                </a:ext>
              </a:extLst>
            </p:cNvPr>
            <p:cNvSpPr/>
            <p:nvPr/>
          </p:nvSpPr>
          <p:spPr>
            <a:xfrm>
              <a:off x="6129696" y="1167012"/>
              <a:ext cx="256311" cy="232915"/>
            </a:xfrm>
            <a:prstGeom prst="ellipse">
              <a:avLst/>
            </a:prstGeom>
            <a:solidFill>
              <a:srgbClr val="27C93F"/>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grpSp>
      <p:pic>
        <p:nvPicPr>
          <p:cNvPr id="2" name="Google Shape;312;p2">
            <a:extLst>
              <a:ext uri="{FF2B5EF4-FFF2-40B4-BE49-F238E27FC236}">
                <a16:creationId xmlns:a16="http://schemas.microsoft.com/office/drawing/2014/main" id="{31CA6663-3219-90BB-D7B3-E65C2332133C}"/>
              </a:ext>
            </a:extLst>
          </p:cNvPr>
          <p:cNvPicPr preferRelativeResize="0"/>
          <p:nvPr/>
        </p:nvPicPr>
        <p:blipFill rotWithShape="1">
          <a:blip r:embed="rId2">
            <a:alphaModFix/>
          </a:blip>
          <a:srcRect/>
          <a:stretch/>
        </p:blipFill>
        <p:spPr>
          <a:xfrm>
            <a:off x="5849799" y="2050814"/>
            <a:ext cx="11622838" cy="6235168"/>
          </a:xfrm>
          <a:prstGeom prst="rect">
            <a:avLst/>
          </a:prstGeom>
          <a:noFill/>
          <a:ln>
            <a:noFill/>
          </a:ln>
        </p:spPr>
      </p:pic>
    </p:spTree>
    <p:extLst>
      <p:ext uri="{BB962C8B-B14F-4D97-AF65-F5344CB8AC3E}">
        <p14:creationId xmlns:p14="http://schemas.microsoft.com/office/powerpoint/2010/main" val="1509934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85A04-2A61-36EB-5E8C-F83947900E3A}"/>
              </a:ext>
            </a:extLst>
          </p:cNvPr>
          <p:cNvSpPr>
            <a:spLocks noGrp="1"/>
          </p:cNvSpPr>
          <p:nvPr>
            <p:ph type="title"/>
          </p:nvPr>
        </p:nvSpPr>
        <p:spPr>
          <a:xfrm>
            <a:off x="1266824" y="266700"/>
            <a:ext cx="16183299" cy="1714500"/>
          </a:xfrm>
        </p:spPr>
        <p:txBody>
          <a:bodyPr>
            <a:normAutofit/>
          </a:bodyPr>
          <a:lstStyle/>
          <a:p>
            <a:r>
              <a:rPr lang="en-US" sz="4400"/>
              <a:t>Tools to Consider &amp; Monitoring Approaches: Customer Support</a:t>
            </a:r>
          </a:p>
        </p:txBody>
      </p:sp>
      <p:sp>
        <p:nvSpPr>
          <p:cNvPr id="6" name="Arrow: Circular 5">
            <a:extLst>
              <a:ext uri="{FF2B5EF4-FFF2-40B4-BE49-F238E27FC236}">
                <a16:creationId xmlns:a16="http://schemas.microsoft.com/office/drawing/2014/main" id="{4437D0D4-A2BE-FE47-EB07-2D2E1D92B6B5}"/>
              </a:ext>
            </a:extLst>
          </p:cNvPr>
          <p:cNvSpPr/>
          <p:nvPr/>
        </p:nvSpPr>
        <p:spPr>
          <a:xfrm>
            <a:off x="1391522" y="2400300"/>
            <a:ext cx="3104278" cy="3104751"/>
          </a:xfrm>
          <a:prstGeom prst="circularArrow">
            <a:avLst>
              <a:gd name="adj1" fmla="val 10980"/>
              <a:gd name="adj2" fmla="val 1142322"/>
              <a:gd name="adj3" fmla="val 4500000"/>
              <a:gd name="adj4" fmla="val 10800000"/>
              <a:gd name="adj5" fmla="val 12500"/>
            </a:avLst>
          </a:prstGeom>
          <a:solidFill>
            <a:srgbClr val="29A79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7" name="Freeform: Shape 6">
            <a:extLst>
              <a:ext uri="{FF2B5EF4-FFF2-40B4-BE49-F238E27FC236}">
                <a16:creationId xmlns:a16="http://schemas.microsoft.com/office/drawing/2014/main" id="{036FA11F-97EF-E6E4-49B6-C767A563546B}"/>
              </a:ext>
            </a:extLst>
          </p:cNvPr>
          <p:cNvSpPr/>
          <p:nvPr/>
        </p:nvSpPr>
        <p:spPr>
          <a:xfrm>
            <a:off x="2085539" y="3595413"/>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Tools</a:t>
            </a:r>
          </a:p>
        </p:txBody>
      </p:sp>
      <p:sp>
        <p:nvSpPr>
          <p:cNvPr id="8" name="Shape 7">
            <a:extLst>
              <a:ext uri="{FF2B5EF4-FFF2-40B4-BE49-F238E27FC236}">
                <a16:creationId xmlns:a16="http://schemas.microsoft.com/office/drawing/2014/main" id="{3A4297A1-08F5-97E9-5BE5-9FC91DA7912E}"/>
              </a:ext>
            </a:extLst>
          </p:cNvPr>
          <p:cNvSpPr/>
          <p:nvPr/>
        </p:nvSpPr>
        <p:spPr>
          <a:xfrm>
            <a:off x="533400" y="4203683"/>
            <a:ext cx="3104278" cy="3104751"/>
          </a:xfrm>
          <a:prstGeom prst="leftCircularArrow">
            <a:avLst>
              <a:gd name="adj1" fmla="val 10980"/>
              <a:gd name="adj2" fmla="val 1142322"/>
              <a:gd name="adj3" fmla="val 6300000"/>
              <a:gd name="adj4" fmla="val 18900000"/>
              <a:gd name="adj5" fmla="val 12500"/>
            </a:avLst>
          </a:prstGeom>
          <a:solidFill>
            <a:schemeClr val="tx1">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9" name="Freeform: Shape 8">
            <a:extLst>
              <a:ext uri="{FF2B5EF4-FFF2-40B4-BE49-F238E27FC236}">
                <a16:creationId xmlns:a16="http://schemas.microsoft.com/office/drawing/2014/main" id="{D7A0133C-38E3-356D-60F9-FCCCD58E22A8}"/>
              </a:ext>
            </a:extLst>
          </p:cNvPr>
          <p:cNvSpPr/>
          <p:nvPr/>
        </p:nvSpPr>
        <p:spPr>
          <a:xfrm>
            <a:off x="1208739" y="5293556"/>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Best Practices</a:t>
            </a:r>
          </a:p>
        </p:txBody>
      </p:sp>
      <p:sp>
        <p:nvSpPr>
          <p:cNvPr id="10" name="Block Arc 9">
            <a:extLst>
              <a:ext uri="{FF2B5EF4-FFF2-40B4-BE49-F238E27FC236}">
                <a16:creationId xmlns:a16="http://schemas.microsoft.com/office/drawing/2014/main" id="{5588A38E-1499-5F39-ED5F-0620864EBD50}"/>
              </a:ext>
            </a:extLst>
          </p:cNvPr>
          <p:cNvSpPr/>
          <p:nvPr/>
        </p:nvSpPr>
        <p:spPr>
          <a:xfrm>
            <a:off x="1600200" y="6209176"/>
            <a:ext cx="2667055" cy="2668124"/>
          </a:xfrm>
          <a:prstGeom prst="blockArc">
            <a:avLst>
              <a:gd name="adj1" fmla="val 13500000"/>
              <a:gd name="adj2" fmla="val 10800000"/>
              <a:gd name="adj3" fmla="val 12740"/>
            </a:avLst>
          </a:prstGeom>
          <a:solidFill>
            <a:srgbClr val="18625B"/>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1" name="Freeform: Shape 10">
            <a:extLst>
              <a:ext uri="{FF2B5EF4-FFF2-40B4-BE49-F238E27FC236}">
                <a16:creationId xmlns:a16="http://schemas.microsoft.com/office/drawing/2014/main" id="{57F1C64D-1F54-CCEF-B712-EB06659825F4}"/>
              </a:ext>
            </a:extLst>
          </p:cNvPr>
          <p:cNvSpPr/>
          <p:nvPr/>
        </p:nvSpPr>
        <p:spPr>
          <a:xfrm>
            <a:off x="2069563" y="7203582"/>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Monitoring Practices</a:t>
            </a:r>
          </a:p>
        </p:txBody>
      </p:sp>
      <p:graphicFrame>
        <p:nvGraphicFramePr>
          <p:cNvPr id="18" name="Table 17">
            <a:extLst>
              <a:ext uri="{FF2B5EF4-FFF2-40B4-BE49-F238E27FC236}">
                <a16:creationId xmlns:a16="http://schemas.microsoft.com/office/drawing/2014/main" id="{846355F0-4A13-09AD-90A6-7E1BDD9A9BAB}"/>
              </a:ext>
            </a:extLst>
          </p:cNvPr>
          <p:cNvGraphicFramePr>
            <a:graphicFrameLocks noGrp="1"/>
          </p:cNvGraphicFramePr>
          <p:nvPr>
            <p:extLst>
              <p:ext uri="{D42A27DB-BD31-4B8C-83A1-F6EECF244321}">
                <p14:modId xmlns:p14="http://schemas.microsoft.com/office/powerpoint/2010/main" val="3409347669"/>
              </p:ext>
            </p:extLst>
          </p:nvPr>
        </p:nvGraphicFramePr>
        <p:xfrm>
          <a:off x="4349816" y="2705100"/>
          <a:ext cx="12871384" cy="2286000"/>
        </p:xfrm>
        <a:graphic>
          <a:graphicData uri="http://schemas.openxmlformats.org/drawingml/2006/table">
            <a:tbl>
              <a:tblPr firstRow="1" bandRow="1">
                <a:tableStyleId>{5940675A-B579-460E-94D1-54222C63F5DA}</a:tableStyleId>
              </a:tblPr>
              <a:tblGrid>
                <a:gridCol w="2127184">
                  <a:extLst>
                    <a:ext uri="{9D8B030D-6E8A-4147-A177-3AD203B41FA5}">
                      <a16:colId xmlns:a16="http://schemas.microsoft.com/office/drawing/2014/main" val="2116156048"/>
                    </a:ext>
                  </a:extLst>
                </a:gridCol>
                <a:gridCol w="533400">
                  <a:extLst>
                    <a:ext uri="{9D8B030D-6E8A-4147-A177-3AD203B41FA5}">
                      <a16:colId xmlns:a16="http://schemas.microsoft.com/office/drawing/2014/main" val="1868457080"/>
                    </a:ext>
                  </a:extLst>
                </a:gridCol>
                <a:gridCol w="10210800">
                  <a:extLst>
                    <a:ext uri="{9D8B030D-6E8A-4147-A177-3AD203B41FA5}">
                      <a16:colId xmlns:a16="http://schemas.microsoft.com/office/drawing/2014/main" val="303926165"/>
                    </a:ext>
                  </a:extLst>
                </a:gridCol>
              </a:tblGrid>
              <a:tr h="635000">
                <a:tc>
                  <a:txBody>
                    <a:bodyPr/>
                    <a:lstStyle/>
                    <a:p>
                      <a:pPr marL="285750" indent="-285750">
                        <a:buFont typeface="Arial" panose="020B0604020202020204" pitchFamily="34" charset="0"/>
                        <a:buChar char="•"/>
                      </a:pPr>
                      <a:r>
                        <a:rPr lang="en-US" sz="2200" baseline="0" err="1"/>
                        <a:t>ZenDesk</a:t>
                      </a:r>
                      <a:r>
                        <a:rPr lang="en-US" sz="2200" baseline="0"/>
                        <a:t> AI</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200" baseline="0"/>
                        <a:t>-</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200" i="1" baseline="0"/>
                        <a:t>An AI-powered customer support tool that helps manage and automate support tickets, providing quick responses and solutions.</a:t>
                      </a: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9166660"/>
                  </a:ext>
                </a:extLst>
              </a:tr>
              <a:tr h="635000">
                <a:tc>
                  <a:txBody>
                    <a:bodyPr/>
                    <a:lstStyle/>
                    <a:p>
                      <a:pPr marL="285750" indent="-285750">
                        <a:buFont typeface="Arial" panose="020B0604020202020204" pitchFamily="34" charset="0"/>
                        <a:buChar char="•"/>
                      </a:pPr>
                      <a:r>
                        <a:rPr lang="en-US" sz="2200" baseline="0"/>
                        <a:t>Intercom</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200" baseline="0"/>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200" i="1" baseline="0"/>
                        <a:t>Utilizes chatbots and automated workflows to engage with customers and provide support in real-time</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92960344"/>
                  </a:ext>
                </a:extLst>
              </a:tr>
              <a:tr h="635000">
                <a:tc>
                  <a:txBody>
                    <a:bodyPr/>
                    <a:lstStyle/>
                    <a:p>
                      <a:pPr marL="285750" indent="-285750">
                        <a:buFont typeface="Arial" panose="020B0604020202020204" pitchFamily="34" charset="0"/>
                        <a:buChar char="•"/>
                      </a:pPr>
                      <a:r>
                        <a:rPr lang="en-US" sz="2200" baseline="0"/>
                        <a:t>Freshdesk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200" baseline="0"/>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200" i="1" baseline="0"/>
                        <a:t>AI capabilities that assist in ticket resolution, categorize support requests, and provide automated responses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77605296"/>
                  </a:ext>
                </a:extLst>
              </a:tr>
            </a:tbl>
          </a:graphicData>
        </a:graphic>
      </p:graphicFrame>
      <p:sp>
        <p:nvSpPr>
          <p:cNvPr id="21" name="Rectangle 20">
            <a:extLst>
              <a:ext uri="{FF2B5EF4-FFF2-40B4-BE49-F238E27FC236}">
                <a16:creationId xmlns:a16="http://schemas.microsoft.com/office/drawing/2014/main" id="{D5AE70A9-00B5-D2F6-70ED-EB5E3ED797AE}"/>
              </a:ext>
            </a:extLst>
          </p:cNvPr>
          <p:cNvSpPr/>
          <p:nvPr/>
        </p:nvSpPr>
        <p:spPr>
          <a:xfrm>
            <a:off x="4349816" y="5067300"/>
            <a:ext cx="12871384" cy="1524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Bef>
                <a:spcPts val="600"/>
              </a:spcBef>
              <a:spcAft>
                <a:spcPts val="600"/>
              </a:spcAft>
              <a:buFont typeface="Arial" panose="020B0604020202020204" pitchFamily="34" charset="0"/>
              <a:buChar char="•"/>
            </a:pPr>
            <a:r>
              <a:rPr lang="en-US" sz="2200">
                <a:solidFill>
                  <a:sysClr val="windowText" lastClr="000000"/>
                </a:solidFill>
              </a:rPr>
              <a:t>Identify repetitive support tasks that can be automated to free up human resources</a:t>
            </a:r>
          </a:p>
          <a:p>
            <a:pPr marL="457200" indent="-457200">
              <a:spcBef>
                <a:spcPts val="600"/>
              </a:spcBef>
              <a:spcAft>
                <a:spcPts val="600"/>
              </a:spcAft>
              <a:buFont typeface="Arial" panose="020B0604020202020204" pitchFamily="34" charset="0"/>
              <a:buChar char="•"/>
            </a:pPr>
            <a:r>
              <a:rPr lang="en-US" sz="2200">
                <a:solidFill>
                  <a:sysClr val="windowText" lastClr="000000"/>
                </a:solidFill>
              </a:rPr>
              <a:t>Train support staff to work alongside AI tools</a:t>
            </a:r>
          </a:p>
          <a:p>
            <a:pPr marL="457200" indent="-457200">
              <a:spcBef>
                <a:spcPts val="600"/>
              </a:spcBef>
              <a:spcAft>
                <a:spcPts val="600"/>
              </a:spcAft>
              <a:buFont typeface="Arial" panose="020B0604020202020204" pitchFamily="34" charset="0"/>
              <a:buChar char="•"/>
            </a:pPr>
            <a:r>
              <a:rPr lang="en-US" sz="2200">
                <a:solidFill>
                  <a:sysClr val="windowText" lastClr="000000"/>
                </a:solidFill>
              </a:rPr>
              <a:t>Be transparent about when users are speaking to a human or speaking to AI</a:t>
            </a:r>
          </a:p>
        </p:txBody>
      </p:sp>
      <p:sp>
        <p:nvSpPr>
          <p:cNvPr id="22" name="Rectangle 21">
            <a:extLst>
              <a:ext uri="{FF2B5EF4-FFF2-40B4-BE49-F238E27FC236}">
                <a16:creationId xmlns:a16="http://schemas.microsoft.com/office/drawing/2014/main" id="{F8E367D8-534F-2FE6-2769-FAAB1176366D}"/>
              </a:ext>
            </a:extLst>
          </p:cNvPr>
          <p:cNvSpPr/>
          <p:nvPr/>
        </p:nvSpPr>
        <p:spPr>
          <a:xfrm>
            <a:off x="4353232" y="6812280"/>
            <a:ext cx="12867968" cy="1844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Bef>
                <a:spcPts val="600"/>
              </a:spcBef>
              <a:spcAft>
                <a:spcPts val="600"/>
              </a:spcAft>
              <a:buFont typeface="Arial" panose="020B0604020202020204" pitchFamily="34" charset="0"/>
              <a:buChar char="•"/>
            </a:pPr>
            <a:r>
              <a:rPr lang="en-US" sz="2200">
                <a:solidFill>
                  <a:sysClr val="windowText" lastClr="000000"/>
                </a:solidFill>
              </a:rPr>
              <a:t>Continuously monitor and refine AI algorithms based on: </a:t>
            </a:r>
          </a:p>
          <a:p>
            <a:pPr marL="914400" indent="-457200">
              <a:spcBef>
                <a:spcPts val="600"/>
              </a:spcBef>
              <a:spcAft>
                <a:spcPts val="600"/>
              </a:spcAft>
              <a:buFont typeface="Courier New" panose="02070309020205020404" pitchFamily="49" charset="0"/>
              <a:buChar char="o"/>
            </a:pPr>
            <a:r>
              <a:rPr lang="en-US" sz="2200">
                <a:solidFill>
                  <a:sysClr val="windowText" lastClr="000000"/>
                </a:solidFill>
              </a:rPr>
              <a:t>Feedback by incorporating it in consumer satisfaction surveys or other feedback loops</a:t>
            </a:r>
          </a:p>
          <a:p>
            <a:pPr marL="914400" indent="-457200">
              <a:spcBef>
                <a:spcPts val="600"/>
              </a:spcBef>
              <a:spcAft>
                <a:spcPts val="600"/>
              </a:spcAft>
              <a:buFont typeface="Courier New" panose="02070309020205020404" pitchFamily="49" charset="0"/>
              <a:buChar char="o"/>
            </a:pPr>
            <a:r>
              <a:rPr lang="en-US" sz="2200">
                <a:solidFill>
                  <a:sysClr val="windowText" lastClr="000000"/>
                </a:solidFill>
              </a:rPr>
              <a:t>Performance metrics - develop a set of indicators that you can measure to understand how adoption is going such as error or frustration</a:t>
            </a:r>
          </a:p>
        </p:txBody>
      </p:sp>
      <p:sp>
        <p:nvSpPr>
          <p:cNvPr id="28" name="TextBox 11">
            <a:extLst>
              <a:ext uri="{FF2B5EF4-FFF2-40B4-BE49-F238E27FC236}">
                <a16:creationId xmlns:a16="http://schemas.microsoft.com/office/drawing/2014/main" id="{93BFD811-7A0E-FD66-3BA5-ADB864FE11B9}"/>
              </a:ext>
            </a:extLst>
          </p:cNvPr>
          <p:cNvSpPr txBox="1"/>
          <p:nvPr/>
        </p:nvSpPr>
        <p:spPr>
          <a:xfrm>
            <a:off x="1371275" y="1601724"/>
            <a:ext cx="16002325" cy="861774"/>
          </a:xfrm>
          <a:prstGeom prst="rect">
            <a:avLst/>
          </a:prstGeom>
        </p:spPr>
        <p:txBody>
          <a:bodyPr lIns="0" tIns="0" rIns="0" bIns="0" rtlCol="0" anchor="t">
            <a:spAutoFit/>
          </a:bodyPr>
          <a:lstStyle/>
          <a:p>
            <a:pPr algn="l"/>
            <a:r>
              <a:rPr lang="en-US" sz="2800" b="1">
                <a:solidFill>
                  <a:srgbClr val="29A89B"/>
                </a:solidFill>
                <a:latin typeface="+mj-lt"/>
                <a:ea typeface="Arimo Bold"/>
                <a:cs typeface="Arimo Bold"/>
                <a:sym typeface="Arimo Bold"/>
              </a:rPr>
              <a:t>CUSTOMER SUPPORT- Streamlining communication, improving response times, and providing personalized assistance</a:t>
            </a:r>
          </a:p>
        </p:txBody>
      </p:sp>
      <p:cxnSp>
        <p:nvCxnSpPr>
          <p:cNvPr id="4" name="Straight Connector 3">
            <a:extLst>
              <a:ext uri="{FF2B5EF4-FFF2-40B4-BE49-F238E27FC236}">
                <a16:creationId xmlns:a16="http://schemas.microsoft.com/office/drawing/2014/main" id="{1539602E-2DA9-B026-71CD-2305C36CE00A}"/>
              </a:ext>
            </a:extLst>
          </p:cNvPr>
          <p:cNvCxnSpPr>
            <a:cxnSpLocks/>
          </p:cNvCxnSpPr>
          <p:nvPr/>
        </p:nvCxnSpPr>
        <p:spPr>
          <a:xfrm>
            <a:off x="4136626" y="4991100"/>
            <a:ext cx="13084574"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9AD228F-DFEB-B347-7597-B4A0D5FD218C}"/>
              </a:ext>
            </a:extLst>
          </p:cNvPr>
          <p:cNvCxnSpPr>
            <a:cxnSpLocks/>
          </p:cNvCxnSpPr>
          <p:nvPr/>
        </p:nvCxnSpPr>
        <p:spPr>
          <a:xfrm>
            <a:off x="4191000" y="6743700"/>
            <a:ext cx="130302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9891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85A04-2A61-36EB-5E8C-F83947900E3A}"/>
              </a:ext>
            </a:extLst>
          </p:cNvPr>
          <p:cNvSpPr>
            <a:spLocks noGrp="1"/>
          </p:cNvSpPr>
          <p:nvPr>
            <p:ph type="title"/>
          </p:nvPr>
        </p:nvSpPr>
        <p:spPr/>
        <p:txBody>
          <a:bodyPr>
            <a:normAutofit fontScale="90000"/>
          </a:bodyPr>
          <a:lstStyle/>
          <a:p>
            <a:r>
              <a:rPr lang="en-US"/>
              <a:t>Tools to Consider &amp; Monitoring Approaches: </a:t>
            </a:r>
            <a:br>
              <a:rPr lang="en-US"/>
            </a:br>
            <a:r>
              <a:rPr lang="en-US"/>
              <a:t>HR &amp; Administration</a:t>
            </a:r>
          </a:p>
        </p:txBody>
      </p:sp>
      <p:sp>
        <p:nvSpPr>
          <p:cNvPr id="6" name="Arrow: Circular 5">
            <a:extLst>
              <a:ext uri="{FF2B5EF4-FFF2-40B4-BE49-F238E27FC236}">
                <a16:creationId xmlns:a16="http://schemas.microsoft.com/office/drawing/2014/main" id="{4437D0D4-A2BE-FE47-EB07-2D2E1D92B6B5}"/>
              </a:ext>
            </a:extLst>
          </p:cNvPr>
          <p:cNvSpPr/>
          <p:nvPr/>
        </p:nvSpPr>
        <p:spPr>
          <a:xfrm>
            <a:off x="1391522" y="2410460"/>
            <a:ext cx="3104278" cy="3104751"/>
          </a:xfrm>
          <a:prstGeom prst="circularArrow">
            <a:avLst>
              <a:gd name="adj1" fmla="val 10980"/>
              <a:gd name="adj2" fmla="val 1142322"/>
              <a:gd name="adj3" fmla="val 4500000"/>
              <a:gd name="adj4" fmla="val 10800000"/>
              <a:gd name="adj5" fmla="val 12500"/>
            </a:avLst>
          </a:prstGeom>
          <a:solidFill>
            <a:srgbClr val="29A79A"/>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7" name="Freeform: Shape 6">
            <a:extLst>
              <a:ext uri="{FF2B5EF4-FFF2-40B4-BE49-F238E27FC236}">
                <a16:creationId xmlns:a16="http://schemas.microsoft.com/office/drawing/2014/main" id="{036FA11F-97EF-E6E4-49B6-C767A563546B}"/>
              </a:ext>
            </a:extLst>
          </p:cNvPr>
          <p:cNvSpPr/>
          <p:nvPr/>
        </p:nvSpPr>
        <p:spPr>
          <a:xfrm>
            <a:off x="2085539" y="3605573"/>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Tools</a:t>
            </a:r>
          </a:p>
        </p:txBody>
      </p:sp>
      <p:sp>
        <p:nvSpPr>
          <p:cNvPr id="8" name="Shape 7">
            <a:extLst>
              <a:ext uri="{FF2B5EF4-FFF2-40B4-BE49-F238E27FC236}">
                <a16:creationId xmlns:a16="http://schemas.microsoft.com/office/drawing/2014/main" id="{3A4297A1-08F5-97E9-5BE5-9FC91DA7912E}"/>
              </a:ext>
            </a:extLst>
          </p:cNvPr>
          <p:cNvSpPr/>
          <p:nvPr/>
        </p:nvSpPr>
        <p:spPr>
          <a:xfrm>
            <a:off x="533400" y="4290043"/>
            <a:ext cx="3104278" cy="3104751"/>
          </a:xfrm>
          <a:prstGeom prst="leftCircularArrow">
            <a:avLst>
              <a:gd name="adj1" fmla="val 10980"/>
              <a:gd name="adj2" fmla="val 1142322"/>
              <a:gd name="adj3" fmla="val 6300000"/>
              <a:gd name="adj4" fmla="val 18900000"/>
              <a:gd name="adj5" fmla="val 12500"/>
            </a:avLst>
          </a:prstGeom>
          <a:solidFill>
            <a:schemeClr val="tx1">
              <a:lumMod val="50000"/>
              <a:lumOff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9" name="Freeform: Shape 8">
            <a:extLst>
              <a:ext uri="{FF2B5EF4-FFF2-40B4-BE49-F238E27FC236}">
                <a16:creationId xmlns:a16="http://schemas.microsoft.com/office/drawing/2014/main" id="{D7A0133C-38E3-356D-60F9-FCCCD58E22A8}"/>
              </a:ext>
            </a:extLst>
          </p:cNvPr>
          <p:cNvSpPr/>
          <p:nvPr/>
        </p:nvSpPr>
        <p:spPr>
          <a:xfrm>
            <a:off x="1208739" y="5303716"/>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Best Practices</a:t>
            </a:r>
          </a:p>
        </p:txBody>
      </p:sp>
      <p:sp>
        <p:nvSpPr>
          <p:cNvPr id="10" name="Block Arc 9">
            <a:extLst>
              <a:ext uri="{FF2B5EF4-FFF2-40B4-BE49-F238E27FC236}">
                <a16:creationId xmlns:a16="http://schemas.microsoft.com/office/drawing/2014/main" id="{5588A38E-1499-5F39-ED5F-0620864EBD50}"/>
              </a:ext>
            </a:extLst>
          </p:cNvPr>
          <p:cNvSpPr/>
          <p:nvPr/>
        </p:nvSpPr>
        <p:spPr>
          <a:xfrm>
            <a:off x="1600200" y="6219336"/>
            <a:ext cx="2667055" cy="2668124"/>
          </a:xfrm>
          <a:prstGeom prst="blockArc">
            <a:avLst>
              <a:gd name="adj1" fmla="val 13500000"/>
              <a:gd name="adj2" fmla="val 10800000"/>
              <a:gd name="adj3" fmla="val 12740"/>
            </a:avLst>
          </a:prstGeom>
          <a:solidFill>
            <a:srgbClr val="18625B"/>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1" name="Freeform: Shape 10">
            <a:extLst>
              <a:ext uri="{FF2B5EF4-FFF2-40B4-BE49-F238E27FC236}">
                <a16:creationId xmlns:a16="http://schemas.microsoft.com/office/drawing/2014/main" id="{57F1C64D-1F54-CCEF-B712-EB06659825F4}"/>
              </a:ext>
            </a:extLst>
          </p:cNvPr>
          <p:cNvSpPr/>
          <p:nvPr/>
        </p:nvSpPr>
        <p:spPr>
          <a:xfrm>
            <a:off x="2069563" y="7213742"/>
            <a:ext cx="1724988" cy="862287"/>
          </a:xfrm>
          <a:custGeom>
            <a:avLst/>
            <a:gdLst>
              <a:gd name="connsiteX0" fmla="*/ 0 w 1375402"/>
              <a:gd name="connsiteY0" fmla="*/ 0 h 687536"/>
              <a:gd name="connsiteX1" fmla="*/ 1375402 w 1375402"/>
              <a:gd name="connsiteY1" fmla="*/ 0 h 687536"/>
              <a:gd name="connsiteX2" fmla="*/ 1375402 w 1375402"/>
              <a:gd name="connsiteY2" fmla="*/ 687536 h 687536"/>
              <a:gd name="connsiteX3" fmla="*/ 0 w 1375402"/>
              <a:gd name="connsiteY3" fmla="*/ 687536 h 687536"/>
              <a:gd name="connsiteX4" fmla="*/ 0 w 1375402"/>
              <a:gd name="connsiteY4" fmla="*/ 0 h 687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5402" h="687536">
                <a:moveTo>
                  <a:pt x="0" y="0"/>
                </a:moveTo>
                <a:lnTo>
                  <a:pt x="1375402" y="0"/>
                </a:lnTo>
                <a:lnTo>
                  <a:pt x="1375402" y="687536"/>
                </a:lnTo>
                <a:lnTo>
                  <a:pt x="0" y="68753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400" b="1" kern="1200"/>
              <a:t>Monitoring Practices</a:t>
            </a:r>
          </a:p>
        </p:txBody>
      </p:sp>
      <p:graphicFrame>
        <p:nvGraphicFramePr>
          <p:cNvPr id="18" name="Table 17">
            <a:extLst>
              <a:ext uri="{FF2B5EF4-FFF2-40B4-BE49-F238E27FC236}">
                <a16:creationId xmlns:a16="http://schemas.microsoft.com/office/drawing/2014/main" id="{846355F0-4A13-09AD-90A6-7E1BDD9A9BAB}"/>
              </a:ext>
            </a:extLst>
          </p:cNvPr>
          <p:cNvGraphicFramePr>
            <a:graphicFrameLocks noGrp="1"/>
          </p:cNvGraphicFramePr>
          <p:nvPr>
            <p:extLst>
              <p:ext uri="{D42A27DB-BD31-4B8C-83A1-F6EECF244321}">
                <p14:modId xmlns:p14="http://schemas.microsoft.com/office/powerpoint/2010/main" val="13811521"/>
              </p:ext>
            </p:extLst>
          </p:nvPr>
        </p:nvGraphicFramePr>
        <p:xfrm>
          <a:off x="4349816" y="2585207"/>
          <a:ext cx="8820159" cy="2416053"/>
        </p:xfrm>
        <a:graphic>
          <a:graphicData uri="http://schemas.openxmlformats.org/drawingml/2006/table">
            <a:tbl>
              <a:tblPr firstRow="1" bandRow="1">
                <a:tableStyleId>{5940675A-B579-460E-94D1-54222C63F5DA}</a:tableStyleId>
              </a:tblPr>
              <a:tblGrid>
                <a:gridCol w="1669984">
                  <a:extLst>
                    <a:ext uri="{9D8B030D-6E8A-4147-A177-3AD203B41FA5}">
                      <a16:colId xmlns:a16="http://schemas.microsoft.com/office/drawing/2014/main" val="2116156048"/>
                    </a:ext>
                  </a:extLst>
                </a:gridCol>
                <a:gridCol w="304800">
                  <a:extLst>
                    <a:ext uri="{9D8B030D-6E8A-4147-A177-3AD203B41FA5}">
                      <a16:colId xmlns:a16="http://schemas.microsoft.com/office/drawing/2014/main" val="1868457080"/>
                    </a:ext>
                  </a:extLst>
                </a:gridCol>
                <a:gridCol w="6845375">
                  <a:extLst>
                    <a:ext uri="{9D8B030D-6E8A-4147-A177-3AD203B41FA5}">
                      <a16:colId xmlns:a16="http://schemas.microsoft.com/office/drawing/2014/main" val="303926165"/>
                    </a:ext>
                  </a:extLst>
                </a:gridCol>
              </a:tblGrid>
              <a:tr h="709173">
                <a:tc>
                  <a:txBody>
                    <a:bodyPr/>
                    <a:lstStyle/>
                    <a:p>
                      <a:pPr marL="285750" indent="-285750">
                        <a:buFont typeface="Arial" panose="020B0604020202020204" pitchFamily="34" charset="0"/>
                        <a:buChar char="•"/>
                      </a:pPr>
                      <a:r>
                        <a:rPr lang="en-US" sz="2000" baseline="0"/>
                        <a:t>Otter.ai</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000" baseline="0"/>
                        <a:t>-</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000" i="1" baseline="0"/>
                        <a:t>Transcribes and generates detailed meeting minutes, making it easy to review and share discussions</a:t>
                      </a:r>
                    </a:p>
                  </a:txBody>
                  <a:tcP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59166660"/>
                  </a:ext>
                </a:extLst>
              </a:tr>
              <a:tr h="494272">
                <a:tc>
                  <a:txBody>
                    <a:bodyPr/>
                    <a:lstStyle/>
                    <a:p>
                      <a:pPr marL="285750" indent="-285750">
                        <a:buFont typeface="Arial" panose="020B0604020202020204" pitchFamily="34" charset="0"/>
                        <a:buChar char="•"/>
                      </a:pPr>
                      <a:r>
                        <a:rPr lang="en-US" sz="2000" baseline="0"/>
                        <a:t>ChatGPT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000" baseline="0"/>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i="1" baseline="0"/>
                        <a:t>Leverage prompts to field guidance on resources for management advice or tough conversation</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92960344"/>
                  </a:ext>
                </a:extLst>
              </a:tr>
              <a:tr h="709173">
                <a:tc>
                  <a:txBody>
                    <a:bodyPr/>
                    <a:lstStyle/>
                    <a:p>
                      <a:pPr marL="285750" indent="-285750">
                        <a:buFont typeface="Arial" panose="020B0604020202020204" pitchFamily="34" charset="0"/>
                        <a:buChar char="•"/>
                      </a:pPr>
                      <a:r>
                        <a:rPr lang="en-US" sz="2000" baseline="0"/>
                        <a:t>Firefly.ai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r>
                        <a:rPr lang="en-US" sz="2000" baseline="0"/>
                        <a: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i="1" baseline="0"/>
                        <a:t>Records, transcribes, and summarizes meetings, providing clear and actionable minutes to streamline follow-ups and decision-making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77605296"/>
                  </a:ext>
                </a:extLst>
              </a:tr>
            </a:tbl>
          </a:graphicData>
        </a:graphic>
      </p:graphicFrame>
      <p:sp>
        <p:nvSpPr>
          <p:cNvPr id="21" name="Rectangle 20">
            <a:extLst>
              <a:ext uri="{FF2B5EF4-FFF2-40B4-BE49-F238E27FC236}">
                <a16:creationId xmlns:a16="http://schemas.microsoft.com/office/drawing/2014/main" id="{D5AE70A9-00B5-D2F6-70ED-EB5E3ED797AE}"/>
              </a:ext>
            </a:extLst>
          </p:cNvPr>
          <p:cNvSpPr/>
          <p:nvPr/>
        </p:nvSpPr>
        <p:spPr>
          <a:xfrm>
            <a:off x="4349816" y="5077460"/>
            <a:ext cx="8820159" cy="1844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Bef>
                <a:spcPts val="600"/>
              </a:spcBef>
              <a:spcAft>
                <a:spcPts val="600"/>
              </a:spcAft>
              <a:buFont typeface="Arial" panose="020B0604020202020204" pitchFamily="34" charset="0"/>
              <a:buChar char="•"/>
            </a:pPr>
            <a:r>
              <a:rPr lang="en-US" sz="2000">
                <a:solidFill>
                  <a:sysClr val="windowText" lastClr="000000"/>
                </a:solidFill>
              </a:rPr>
              <a:t>Continuous feedback loop - Implement AI-driven project management tools with continuous feedback from team on efficacy</a:t>
            </a:r>
          </a:p>
          <a:p>
            <a:pPr marL="457200" indent="-457200">
              <a:spcBef>
                <a:spcPts val="600"/>
              </a:spcBef>
              <a:spcAft>
                <a:spcPts val="600"/>
              </a:spcAft>
              <a:buFont typeface="Arial" panose="020B0604020202020204" pitchFamily="34" charset="0"/>
              <a:buChar char="•"/>
            </a:pPr>
            <a:r>
              <a:rPr lang="en-US" sz="2000">
                <a:solidFill>
                  <a:sysClr val="windowText" lastClr="000000"/>
                </a:solidFill>
              </a:rPr>
              <a:t>Ensure ethical use of AI in HR practices, maintaining fairness and privacy for all employees by anonymizing names and identifying details where possible</a:t>
            </a:r>
          </a:p>
        </p:txBody>
      </p:sp>
      <p:sp>
        <p:nvSpPr>
          <p:cNvPr id="22" name="Rectangle 21">
            <a:extLst>
              <a:ext uri="{FF2B5EF4-FFF2-40B4-BE49-F238E27FC236}">
                <a16:creationId xmlns:a16="http://schemas.microsoft.com/office/drawing/2014/main" id="{F8E367D8-534F-2FE6-2769-FAAB1176366D}"/>
              </a:ext>
            </a:extLst>
          </p:cNvPr>
          <p:cNvSpPr/>
          <p:nvPr/>
        </p:nvSpPr>
        <p:spPr>
          <a:xfrm>
            <a:off x="4353232" y="6898640"/>
            <a:ext cx="8816743" cy="1844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Aft>
                <a:spcPts val="200"/>
              </a:spcAft>
              <a:buFont typeface="Arial" panose="020B0604020202020204" pitchFamily="34" charset="0"/>
              <a:buChar char="•"/>
            </a:pPr>
            <a:r>
              <a:rPr lang="en-US" sz="2000">
                <a:solidFill>
                  <a:sysClr val="windowText" lastClr="000000"/>
                </a:solidFill>
              </a:rPr>
              <a:t>Develop a process to audit note taking tools with attention to missed sections, sensitivity to accents, attribution error, and incorrect summary</a:t>
            </a:r>
          </a:p>
          <a:p>
            <a:pPr marL="457200" indent="-457200">
              <a:spcAft>
                <a:spcPts val="200"/>
              </a:spcAft>
              <a:buFont typeface="Arial" panose="020B0604020202020204" pitchFamily="34" charset="0"/>
              <a:buChar char="•"/>
            </a:pPr>
            <a:r>
              <a:rPr lang="en-US" sz="2000">
                <a:solidFill>
                  <a:sysClr val="windowText" lastClr="000000"/>
                </a:solidFill>
              </a:rPr>
              <a:t>Develop a list for managers on what is permissible to share with AI and what must be redacted</a:t>
            </a:r>
          </a:p>
        </p:txBody>
      </p:sp>
      <p:sp>
        <p:nvSpPr>
          <p:cNvPr id="23" name="Rectangle: Rounded Corners 22">
            <a:extLst>
              <a:ext uri="{FF2B5EF4-FFF2-40B4-BE49-F238E27FC236}">
                <a16:creationId xmlns:a16="http://schemas.microsoft.com/office/drawing/2014/main" id="{72369BF6-5E04-A0BF-2EC8-D2A7A92FC765}"/>
              </a:ext>
            </a:extLst>
          </p:cNvPr>
          <p:cNvSpPr/>
          <p:nvPr/>
        </p:nvSpPr>
        <p:spPr>
          <a:xfrm>
            <a:off x="13487400" y="4381500"/>
            <a:ext cx="4373596" cy="3324188"/>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sz="2000" b="1">
                <a:solidFill>
                  <a:srgbClr val="040606"/>
                </a:solidFill>
                <a:latin typeface="+mj-lt"/>
                <a:ea typeface="Arimo"/>
                <a:cs typeface="Arimo"/>
                <a:sym typeface="Arimo"/>
              </a:rPr>
              <a:t>Professional Development Tool for Executives</a:t>
            </a:r>
          </a:p>
          <a:p>
            <a:pPr algn="ctr"/>
            <a:r>
              <a:rPr lang="en-US" sz="2000">
                <a:solidFill>
                  <a:srgbClr val="040606"/>
                </a:solidFill>
                <a:latin typeface="+mj-lt"/>
                <a:ea typeface="Arimo"/>
                <a:cs typeface="Arimo"/>
                <a:sym typeface="Arimo"/>
              </a:rPr>
              <a:t>Inspired by Ethan Malik's research with BCG</a:t>
            </a:r>
            <a:r>
              <a:rPr lang="en-US" sz="2000" baseline="30000">
                <a:solidFill>
                  <a:srgbClr val="040606"/>
                </a:solidFill>
                <a:latin typeface="+mj-lt"/>
                <a:ea typeface="Arimo"/>
                <a:cs typeface="Arimo"/>
                <a:sym typeface="Arimo"/>
              </a:rPr>
              <a:t>1</a:t>
            </a:r>
            <a:r>
              <a:rPr lang="en-US" sz="2000">
                <a:solidFill>
                  <a:srgbClr val="040606"/>
                </a:solidFill>
                <a:latin typeface="+mj-lt"/>
                <a:ea typeface="Arimo"/>
                <a:cs typeface="Arimo"/>
                <a:sym typeface="Arimo"/>
              </a:rPr>
              <a:t>,</a:t>
            </a:r>
            <a:r>
              <a:rPr lang="en-US" sz="2000" baseline="30000">
                <a:solidFill>
                  <a:srgbClr val="040606"/>
                </a:solidFill>
                <a:latin typeface="+mj-lt"/>
                <a:ea typeface="Arimo"/>
                <a:cs typeface="Arimo"/>
                <a:sym typeface="Arimo"/>
              </a:rPr>
              <a:t> </a:t>
            </a:r>
            <a:r>
              <a:rPr lang="en-US" sz="2000">
                <a:solidFill>
                  <a:srgbClr val="040606"/>
                </a:solidFill>
                <a:latin typeface="+mj-lt"/>
                <a:ea typeface="Arimo"/>
                <a:cs typeface="Arimo"/>
                <a:sym typeface="Arimo"/>
              </a:rPr>
              <a:t>which has demonstrated that AI can significantly boost performance, Furniture Bank leverages AI copilots and teammates to enhance critical thinking and application skills. </a:t>
            </a:r>
            <a:endParaRPr lang="en-US" sz="2000">
              <a:solidFill>
                <a:sysClr val="windowText" lastClr="000000"/>
              </a:solidFill>
              <a:latin typeface="+mj-lt"/>
            </a:endParaRPr>
          </a:p>
        </p:txBody>
      </p:sp>
      <p:sp>
        <p:nvSpPr>
          <p:cNvPr id="24" name="Rectangle: Rounded Corners 23">
            <a:extLst>
              <a:ext uri="{FF2B5EF4-FFF2-40B4-BE49-F238E27FC236}">
                <a16:creationId xmlns:a16="http://schemas.microsoft.com/office/drawing/2014/main" id="{63AFF652-E2F6-B730-8510-04347EB17FFD}"/>
              </a:ext>
            </a:extLst>
          </p:cNvPr>
          <p:cNvSpPr/>
          <p:nvPr/>
        </p:nvSpPr>
        <p:spPr>
          <a:xfrm>
            <a:off x="14540752" y="3845418"/>
            <a:ext cx="2266892" cy="581250"/>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600"/>
              </a:spcBef>
              <a:spcAft>
                <a:spcPts val="600"/>
              </a:spcAft>
            </a:pPr>
            <a:r>
              <a:rPr lang="en-US" sz="2400" b="1">
                <a:solidFill>
                  <a:srgbClr val="29A79A"/>
                </a:solidFill>
                <a:latin typeface="+mj-lt"/>
                <a:ea typeface="Arimo"/>
                <a:cs typeface="Arimo"/>
                <a:sym typeface="Arimo"/>
              </a:rPr>
              <a:t>Example</a:t>
            </a:r>
            <a:endParaRPr lang="en-US" sz="2000" b="1">
              <a:solidFill>
                <a:srgbClr val="29A79A"/>
              </a:solidFill>
              <a:latin typeface="+mj-lt"/>
            </a:endParaRPr>
          </a:p>
        </p:txBody>
      </p:sp>
      <p:pic>
        <p:nvPicPr>
          <p:cNvPr id="26" name="Graphic 25" descr="Lights On with solid fill">
            <a:extLst>
              <a:ext uri="{FF2B5EF4-FFF2-40B4-BE49-F238E27FC236}">
                <a16:creationId xmlns:a16="http://schemas.microsoft.com/office/drawing/2014/main" id="{F5919654-574A-66E2-3DE1-BC3C807CDC3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216998" y="2918832"/>
            <a:ext cx="914400" cy="914400"/>
          </a:xfrm>
          <a:prstGeom prst="rect">
            <a:avLst/>
          </a:prstGeom>
        </p:spPr>
      </p:pic>
      <p:sp>
        <p:nvSpPr>
          <p:cNvPr id="28" name="TextBox 11">
            <a:extLst>
              <a:ext uri="{FF2B5EF4-FFF2-40B4-BE49-F238E27FC236}">
                <a16:creationId xmlns:a16="http://schemas.microsoft.com/office/drawing/2014/main" id="{93BFD811-7A0E-FD66-3BA5-ADB864FE11B9}"/>
              </a:ext>
            </a:extLst>
          </p:cNvPr>
          <p:cNvSpPr txBox="1"/>
          <p:nvPr/>
        </p:nvSpPr>
        <p:spPr>
          <a:xfrm>
            <a:off x="1371275" y="1943100"/>
            <a:ext cx="16002325" cy="666849"/>
          </a:xfrm>
          <a:prstGeom prst="rect">
            <a:avLst/>
          </a:prstGeom>
        </p:spPr>
        <p:txBody>
          <a:bodyPr lIns="0" tIns="0" rIns="0" bIns="0" rtlCol="0" anchor="t">
            <a:spAutoFit/>
          </a:bodyPr>
          <a:lstStyle/>
          <a:p>
            <a:pPr algn="l">
              <a:lnSpc>
                <a:spcPts val="2592"/>
              </a:lnSpc>
            </a:pPr>
            <a:r>
              <a:rPr lang="en-US" sz="2800" b="1">
                <a:solidFill>
                  <a:srgbClr val="29A89B"/>
                </a:solidFill>
                <a:latin typeface="+mj-lt"/>
                <a:ea typeface="Arimo Bold"/>
                <a:cs typeface="Arimo Bold"/>
                <a:sym typeface="Arimo Bold"/>
              </a:rPr>
              <a:t>HR &amp; Administration - Administration, Operations, and HR functions involve managing the internal workings of a nonprofit</a:t>
            </a:r>
          </a:p>
        </p:txBody>
      </p:sp>
      <p:cxnSp>
        <p:nvCxnSpPr>
          <p:cNvPr id="4" name="Straight Connector 3">
            <a:extLst>
              <a:ext uri="{FF2B5EF4-FFF2-40B4-BE49-F238E27FC236}">
                <a16:creationId xmlns:a16="http://schemas.microsoft.com/office/drawing/2014/main" id="{1539602E-2DA9-B026-71CD-2305C36CE00A}"/>
              </a:ext>
            </a:extLst>
          </p:cNvPr>
          <p:cNvCxnSpPr>
            <a:cxnSpLocks/>
          </p:cNvCxnSpPr>
          <p:nvPr/>
        </p:nvCxnSpPr>
        <p:spPr>
          <a:xfrm>
            <a:off x="4191000" y="5001260"/>
            <a:ext cx="8763000"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9AD228F-DFEB-B347-7597-B4A0D5FD218C}"/>
              </a:ext>
            </a:extLst>
          </p:cNvPr>
          <p:cNvCxnSpPr>
            <a:cxnSpLocks/>
          </p:cNvCxnSpPr>
          <p:nvPr/>
        </p:nvCxnSpPr>
        <p:spPr>
          <a:xfrm>
            <a:off x="4245374" y="7058660"/>
            <a:ext cx="8784826" cy="0"/>
          </a:xfrm>
          <a:prstGeom prst="line">
            <a:avLst/>
          </a:prstGeom>
          <a:ln w="38100">
            <a:solidFill>
              <a:srgbClr val="29A89B"/>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D62DFA68-5664-C82F-4142-A771BF0DA833}"/>
              </a:ext>
            </a:extLst>
          </p:cNvPr>
          <p:cNvSpPr/>
          <p:nvPr/>
        </p:nvSpPr>
        <p:spPr>
          <a:xfrm>
            <a:off x="13612406" y="2784762"/>
            <a:ext cx="4093388" cy="5266569"/>
          </a:xfrm>
          <a:prstGeom prst="roundRect">
            <a:avLst/>
          </a:prstGeom>
          <a:noFill/>
          <a:ln w="38100">
            <a:solidFill>
              <a:srgbClr val="29A89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ysClr val="windowText" lastClr="000000"/>
              </a:solidFill>
            </a:endParaRPr>
          </a:p>
        </p:txBody>
      </p:sp>
      <p:sp>
        <p:nvSpPr>
          <p:cNvPr id="25" name="TextBox 21">
            <a:extLst>
              <a:ext uri="{FF2B5EF4-FFF2-40B4-BE49-F238E27FC236}">
                <a16:creationId xmlns:a16="http://schemas.microsoft.com/office/drawing/2014/main" id="{07D7DC47-E4EE-45D8-772B-5AD42B7EE317}"/>
              </a:ext>
            </a:extLst>
          </p:cNvPr>
          <p:cNvSpPr txBox="1"/>
          <p:nvPr/>
        </p:nvSpPr>
        <p:spPr>
          <a:xfrm>
            <a:off x="838200" y="8923824"/>
            <a:ext cx="16116463" cy="258276"/>
          </a:xfrm>
          <a:prstGeom prst="rect">
            <a:avLst/>
          </a:prstGeom>
        </p:spPr>
        <p:txBody>
          <a:bodyPr lIns="0" tIns="0" rIns="0" bIns="0" rtlCol="0" anchor="t">
            <a:spAutoFit/>
          </a:bodyPr>
          <a:lstStyle/>
          <a:p>
            <a:pPr algn="l">
              <a:lnSpc>
                <a:spcPts val="2160"/>
              </a:lnSpc>
            </a:pPr>
            <a:r>
              <a:rPr lang="en-US" sz="1600" baseline="30000">
                <a:solidFill>
                  <a:srgbClr val="040606"/>
                </a:solidFill>
                <a:latin typeface="+mj-lt"/>
                <a:ea typeface="Arimo"/>
                <a:cs typeface="Arimo"/>
                <a:sym typeface="Arimo"/>
              </a:rPr>
              <a:t>1</a:t>
            </a:r>
            <a:r>
              <a:rPr lang="en-US" sz="1600">
                <a:solidFill>
                  <a:srgbClr val="040606"/>
                </a:solidFill>
                <a:latin typeface="+mj-lt"/>
                <a:ea typeface="Arimo"/>
                <a:cs typeface="Arimo"/>
                <a:sym typeface="Arimo"/>
              </a:rPr>
              <a:t>Boston Consulting Group</a:t>
            </a:r>
          </a:p>
        </p:txBody>
      </p:sp>
    </p:spTree>
    <p:extLst>
      <p:ext uri="{BB962C8B-B14F-4D97-AF65-F5344CB8AC3E}">
        <p14:creationId xmlns:p14="http://schemas.microsoft.com/office/powerpoint/2010/main" val="40474254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96A50-702A-7C1D-D28D-842FDED55222}"/>
              </a:ext>
            </a:extLst>
          </p:cNvPr>
          <p:cNvSpPr>
            <a:spLocks noGrp="1"/>
          </p:cNvSpPr>
          <p:nvPr>
            <p:ph type="title"/>
          </p:nvPr>
        </p:nvSpPr>
        <p:spPr>
          <a:xfrm>
            <a:off x="1266824" y="266700"/>
            <a:ext cx="16182975" cy="1714500"/>
          </a:xfrm>
        </p:spPr>
        <p:txBody>
          <a:bodyPr>
            <a:noAutofit/>
          </a:bodyPr>
          <a:lstStyle/>
          <a:p>
            <a:r>
              <a:rPr lang="en-US" sz="4400"/>
              <a:t>Remember, teamwork, documentation, practice, and patience are keys to making the AI implementation decision</a:t>
            </a:r>
          </a:p>
        </p:txBody>
      </p:sp>
      <p:sp>
        <p:nvSpPr>
          <p:cNvPr id="3" name="Freeform 2"/>
          <p:cNvSpPr/>
          <p:nvPr/>
        </p:nvSpPr>
        <p:spPr>
          <a:xfrm>
            <a:off x="6495311" y="2449344"/>
            <a:ext cx="5501019" cy="5473514"/>
          </a:xfrm>
          <a:custGeom>
            <a:avLst/>
            <a:gdLst/>
            <a:ahLst/>
            <a:cxnLst/>
            <a:rect l="l" t="t" r="r" b="b"/>
            <a:pathLst>
              <a:path w="5501019" h="5473514">
                <a:moveTo>
                  <a:pt x="0" y="0"/>
                </a:moveTo>
                <a:lnTo>
                  <a:pt x="5501019" y="0"/>
                </a:lnTo>
                <a:lnTo>
                  <a:pt x="5501019" y="5473514"/>
                </a:lnTo>
                <a:lnTo>
                  <a:pt x="0" y="547351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4" name="Group 3"/>
          <p:cNvGrpSpPr/>
          <p:nvPr/>
        </p:nvGrpSpPr>
        <p:grpSpPr>
          <a:xfrm>
            <a:off x="8015827" y="3991261"/>
            <a:ext cx="2424834" cy="2389680"/>
            <a:chOff x="0" y="0"/>
            <a:chExt cx="824757" cy="812800"/>
          </a:xfrm>
        </p:grpSpPr>
        <p:sp>
          <p:nvSpPr>
            <p:cNvPr id="5" name="Freeform 4"/>
            <p:cNvSpPr/>
            <p:nvPr/>
          </p:nvSpPr>
          <p:spPr>
            <a:xfrm>
              <a:off x="0" y="0"/>
              <a:ext cx="824757" cy="812800"/>
            </a:xfrm>
            <a:custGeom>
              <a:avLst/>
              <a:gdLst/>
              <a:ahLst/>
              <a:cxnLst/>
              <a:rect l="l" t="t" r="r" b="b"/>
              <a:pathLst>
                <a:path w="824757" h="812800">
                  <a:moveTo>
                    <a:pt x="412378" y="0"/>
                  </a:moveTo>
                  <a:cubicBezTo>
                    <a:pt x="184628" y="0"/>
                    <a:pt x="0" y="181951"/>
                    <a:pt x="0" y="406400"/>
                  </a:cubicBezTo>
                  <a:cubicBezTo>
                    <a:pt x="0" y="630849"/>
                    <a:pt x="184628" y="812800"/>
                    <a:pt x="412378" y="812800"/>
                  </a:cubicBezTo>
                  <a:cubicBezTo>
                    <a:pt x="640129" y="812800"/>
                    <a:pt x="824757" y="630849"/>
                    <a:pt x="824757" y="406400"/>
                  </a:cubicBezTo>
                  <a:cubicBezTo>
                    <a:pt x="824757" y="181951"/>
                    <a:pt x="640129" y="0"/>
                    <a:pt x="412378" y="0"/>
                  </a:cubicBezTo>
                  <a:close/>
                </a:path>
              </a:pathLst>
            </a:custGeom>
            <a:gradFill rotWithShape="1">
              <a:gsLst>
                <a:gs pos="0">
                  <a:srgbClr val="FFFCF3">
                    <a:alpha val="100000"/>
                  </a:srgbClr>
                </a:gs>
                <a:gs pos="50000">
                  <a:srgbClr val="FFFEFD">
                    <a:alpha val="100000"/>
                  </a:srgbClr>
                </a:gs>
                <a:gs pos="100000">
                  <a:srgbClr val="CBC8C6">
                    <a:alpha val="100000"/>
                  </a:srgbClr>
                </a:gs>
              </a:gsLst>
              <a:path path="circle">
                <a:fillToRect r="100000" b="100000"/>
              </a:path>
              <a:tileRect l="-100000" t="-100000"/>
            </a:gradFill>
            <a:ln w="28575" cap="sq">
              <a:gradFill>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prstDash val="solid"/>
              <a:miter/>
            </a:ln>
          </p:spPr>
          <p:txBody>
            <a:bodyPr/>
            <a:lstStyle/>
            <a:p>
              <a:endParaRPr lang="en-US"/>
            </a:p>
          </p:txBody>
        </p:sp>
        <p:sp>
          <p:nvSpPr>
            <p:cNvPr id="6" name="TextBox 5"/>
            <p:cNvSpPr txBox="1"/>
            <p:nvPr/>
          </p:nvSpPr>
          <p:spPr>
            <a:xfrm>
              <a:off x="77321" y="66675"/>
              <a:ext cx="670115" cy="669925"/>
            </a:xfrm>
            <a:prstGeom prst="rect">
              <a:avLst/>
            </a:prstGeom>
          </p:spPr>
          <p:txBody>
            <a:bodyPr lIns="50800" tIns="50800" rIns="50800" bIns="50800" rtlCol="0" anchor="ctr"/>
            <a:lstStyle/>
            <a:p>
              <a:pPr algn="ctr">
                <a:lnSpc>
                  <a:spcPts val="3060"/>
                </a:lnSpc>
              </a:pPr>
              <a:endParaRPr/>
            </a:p>
          </p:txBody>
        </p:sp>
      </p:grpSp>
      <p:sp>
        <p:nvSpPr>
          <p:cNvPr id="7" name="Freeform 6"/>
          <p:cNvSpPr/>
          <p:nvPr/>
        </p:nvSpPr>
        <p:spPr>
          <a:xfrm>
            <a:off x="8618485" y="4550019"/>
            <a:ext cx="1254670" cy="1272163"/>
          </a:xfrm>
          <a:custGeom>
            <a:avLst/>
            <a:gdLst/>
            <a:ahLst/>
            <a:cxnLst/>
            <a:rect l="l" t="t" r="r" b="b"/>
            <a:pathLst>
              <a:path w="1254670" h="1272163">
                <a:moveTo>
                  <a:pt x="0" y="0"/>
                </a:moveTo>
                <a:lnTo>
                  <a:pt x="1254670" y="0"/>
                </a:lnTo>
                <a:lnTo>
                  <a:pt x="1254670" y="1272163"/>
                </a:lnTo>
                <a:lnTo>
                  <a:pt x="0" y="127216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7"/>
          <p:cNvSpPr/>
          <p:nvPr/>
        </p:nvSpPr>
        <p:spPr>
          <a:xfrm>
            <a:off x="10191796" y="3380547"/>
            <a:ext cx="924602" cy="924602"/>
          </a:xfrm>
          <a:custGeom>
            <a:avLst/>
            <a:gdLst/>
            <a:ahLst/>
            <a:cxnLst/>
            <a:rect l="l" t="t" r="r" b="b"/>
            <a:pathLst>
              <a:path w="924602" h="924602">
                <a:moveTo>
                  <a:pt x="0" y="0"/>
                </a:moveTo>
                <a:lnTo>
                  <a:pt x="924602" y="0"/>
                </a:lnTo>
                <a:lnTo>
                  <a:pt x="924602" y="924602"/>
                </a:lnTo>
                <a:lnTo>
                  <a:pt x="0" y="9246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9" name="Freeform 8"/>
          <p:cNvSpPr/>
          <p:nvPr/>
        </p:nvSpPr>
        <p:spPr>
          <a:xfrm>
            <a:off x="10440660" y="5565760"/>
            <a:ext cx="996170" cy="996170"/>
          </a:xfrm>
          <a:custGeom>
            <a:avLst/>
            <a:gdLst/>
            <a:ahLst/>
            <a:cxnLst/>
            <a:rect l="l" t="t" r="r" b="b"/>
            <a:pathLst>
              <a:path w="996170" h="996170">
                <a:moveTo>
                  <a:pt x="0" y="0"/>
                </a:moveTo>
                <a:lnTo>
                  <a:pt x="996171" y="0"/>
                </a:lnTo>
                <a:lnTo>
                  <a:pt x="996171" y="996170"/>
                </a:lnTo>
                <a:lnTo>
                  <a:pt x="0" y="99617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0" name="Freeform 9"/>
          <p:cNvSpPr/>
          <p:nvPr/>
        </p:nvSpPr>
        <p:spPr>
          <a:xfrm>
            <a:off x="8466918" y="6599091"/>
            <a:ext cx="951965" cy="938875"/>
          </a:xfrm>
          <a:custGeom>
            <a:avLst/>
            <a:gdLst/>
            <a:ahLst/>
            <a:cxnLst/>
            <a:rect l="l" t="t" r="r" b="b"/>
            <a:pathLst>
              <a:path w="951965" h="938875">
                <a:moveTo>
                  <a:pt x="0" y="0"/>
                </a:moveTo>
                <a:lnTo>
                  <a:pt x="951964" y="0"/>
                </a:lnTo>
                <a:lnTo>
                  <a:pt x="951964" y="938875"/>
                </a:lnTo>
                <a:lnTo>
                  <a:pt x="0" y="93887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1" name="Freeform 10"/>
          <p:cNvSpPr/>
          <p:nvPr/>
        </p:nvSpPr>
        <p:spPr>
          <a:xfrm>
            <a:off x="6925053" y="4742890"/>
            <a:ext cx="879298" cy="1368557"/>
          </a:xfrm>
          <a:custGeom>
            <a:avLst/>
            <a:gdLst/>
            <a:ahLst/>
            <a:cxnLst/>
            <a:rect l="l" t="t" r="r" b="b"/>
            <a:pathLst>
              <a:path w="879298" h="1368557">
                <a:moveTo>
                  <a:pt x="0" y="0"/>
                </a:moveTo>
                <a:lnTo>
                  <a:pt x="879298" y="0"/>
                </a:lnTo>
                <a:lnTo>
                  <a:pt x="879298" y="1368557"/>
                </a:lnTo>
                <a:lnTo>
                  <a:pt x="0" y="1368557"/>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2" name="Freeform 11"/>
          <p:cNvSpPr/>
          <p:nvPr/>
        </p:nvSpPr>
        <p:spPr>
          <a:xfrm>
            <a:off x="7872351" y="2887057"/>
            <a:ext cx="1189133" cy="986981"/>
          </a:xfrm>
          <a:custGeom>
            <a:avLst/>
            <a:gdLst/>
            <a:ahLst/>
            <a:cxnLst/>
            <a:rect l="l" t="t" r="r" b="b"/>
            <a:pathLst>
              <a:path w="1189133" h="986981">
                <a:moveTo>
                  <a:pt x="0" y="0"/>
                </a:moveTo>
                <a:lnTo>
                  <a:pt x="1189133" y="0"/>
                </a:lnTo>
                <a:lnTo>
                  <a:pt x="1189133" y="986981"/>
                </a:lnTo>
                <a:lnTo>
                  <a:pt x="0" y="98698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13" name="TextBox 13"/>
          <p:cNvSpPr txBox="1"/>
          <p:nvPr/>
        </p:nvSpPr>
        <p:spPr>
          <a:xfrm>
            <a:off x="11964660" y="2135968"/>
            <a:ext cx="5954759" cy="1404936"/>
          </a:xfrm>
          <a:prstGeom prst="rect">
            <a:avLst/>
          </a:prstGeom>
        </p:spPr>
        <p:txBody>
          <a:bodyPr lIns="0" tIns="0" rIns="0" bIns="0" rtlCol="0" anchor="t">
            <a:spAutoFit/>
          </a:bodyPr>
          <a:lstStyle/>
          <a:p>
            <a:pPr algn="l">
              <a:lnSpc>
                <a:spcPts val="2760"/>
              </a:lnSpc>
            </a:pPr>
            <a:r>
              <a:rPr lang="en-US" sz="2000">
                <a:solidFill>
                  <a:srgbClr val="29A79A"/>
                </a:solidFill>
                <a:latin typeface="Arimo Bold"/>
                <a:ea typeface="Arimo Bold"/>
                <a:cs typeface="Arimo Bold"/>
                <a:sym typeface="Arimo Bold"/>
              </a:rPr>
              <a:t>Practice Prompts</a:t>
            </a:r>
            <a:r>
              <a:rPr lang="en-US" sz="2000">
                <a:solidFill>
                  <a:srgbClr val="29A79A"/>
                </a:solidFill>
                <a:latin typeface="Arimo"/>
                <a:ea typeface="Arimo"/>
                <a:cs typeface="Arimo"/>
                <a:sym typeface="Arimo"/>
              </a:rPr>
              <a:t> </a:t>
            </a:r>
            <a:r>
              <a:rPr lang="en-US" sz="2000">
                <a:solidFill>
                  <a:srgbClr val="000000"/>
                </a:solidFill>
                <a:latin typeface="Arimo"/>
                <a:ea typeface="Arimo"/>
                <a:cs typeface="Arimo"/>
                <a:sym typeface="Arimo"/>
              </a:rPr>
              <a:t>- Spend time learning about prompting, most platforms have prompt engineering guidelines to ensure you can get the most optimal results.</a:t>
            </a:r>
          </a:p>
        </p:txBody>
      </p:sp>
      <p:sp>
        <p:nvSpPr>
          <p:cNvPr id="14" name="TextBox 14"/>
          <p:cNvSpPr txBox="1"/>
          <p:nvPr/>
        </p:nvSpPr>
        <p:spPr>
          <a:xfrm>
            <a:off x="12101105" y="5533099"/>
            <a:ext cx="5656661" cy="1764009"/>
          </a:xfrm>
          <a:prstGeom prst="rect">
            <a:avLst/>
          </a:prstGeom>
        </p:spPr>
        <p:txBody>
          <a:bodyPr lIns="0" tIns="0" rIns="0" bIns="0" rtlCol="0" anchor="t">
            <a:spAutoFit/>
          </a:bodyPr>
          <a:lstStyle/>
          <a:p>
            <a:pPr algn="l">
              <a:lnSpc>
                <a:spcPts val="2760"/>
              </a:lnSpc>
            </a:pPr>
            <a:r>
              <a:rPr lang="en-US" sz="2000">
                <a:solidFill>
                  <a:srgbClr val="29A79A"/>
                </a:solidFill>
                <a:latin typeface="Arimo Bold"/>
                <a:ea typeface="Arimo Bold"/>
                <a:cs typeface="Arimo Bold"/>
                <a:sym typeface="Arimo Bold"/>
              </a:rPr>
              <a:t>Slow is Fast </a:t>
            </a:r>
            <a:r>
              <a:rPr lang="en-US" sz="2000">
                <a:solidFill>
                  <a:srgbClr val="000000"/>
                </a:solidFill>
                <a:latin typeface="Arimo"/>
                <a:ea typeface="Arimo"/>
                <a:cs typeface="Arimo"/>
                <a:sym typeface="Arimo"/>
              </a:rPr>
              <a:t>- Encourage the process among leadership of slowing down in initial AI adoption to ensure you are reviewing to ensure PII is not in prompts or if documents uploaded are confidential.</a:t>
            </a:r>
          </a:p>
        </p:txBody>
      </p:sp>
      <p:sp>
        <p:nvSpPr>
          <p:cNvPr id="15" name="TextBox 15"/>
          <p:cNvSpPr txBox="1"/>
          <p:nvPr/>
        </p:nvSpPr>
        <p:spPr>
          <a:xfrm>
            <a:off x="6261437" y="8008620"/>
            <a:ext cx="5933613" cy="1045864"/>
          </a:xfrm>
          <a:prstGeom prst="rect">
            <a:avLst/>
          </a:prstGeom>
        </p:spPr>
        <p:txBody>
          <a:bodyPr lIns="0" tIns="0" rIns="0" bIns="0" rtlCol="0" anchor="t">
            <a:spAutoFit/>
          </a:bodyPr>
          <a:lstStyle/>
          <a:p>
            <a:pPr algn="ctr">
              <a:lnSpc>
                <a:spcPts val="2760"/>
              </a:lnSpc>
            </a:pPr>
            <a:r>
              <a:rPr lang="en-US" sz="2000" err="1">
                <a:solidFill>
                  <a:srgbClr val="29A79A"/>
                </a:solidFill>
                <a:latin typeface="Arimo Bold"/>
                <a:ea typeface="Arimo Bold"/>
                <a:cs typeface="Arimo Bold"/>
                <a:sym typeface="Arimo Bold"/>
              </a:rPr>
              <a:t>Opt</a:t>
            </a:r>
            <a:r>
              <a:rPr lang="en-US" sz="2000">
                <a:solidFill>
                  <a:srgbClr val="29A79A"/>
                </a:solidFill>
                <a:latin typeface="Arimo Bold"/>
                <a:ea typeface="Arimo Bold"/>
                <a:cs typeface="Arimo Bold"/>
                <a:sym typeface="Arimo Bold"/>
              </a:rPr>
              <a:t> In…or Out</a:t>
            </a:r>
            <a:r>
              <a:rPr lang="en-US" sz="2000">
                <a:solidFill>
                  <a:srgbClr val="29A79A"/>
                </a:solidFill>
                <a:latin typeface="Arimo"/>
                <a:ea typeface="Arimo"/>
                <a:cs typeface="Arimo"/>
                <a:sym typeface="Arimo"/>
              </a:rPr>
              <a:t> </a:t>
            </a:r>
            <a:r>
              <a:rPr lang="en-US" sz="2000">
                <a:solidFill>
                  <a:srgbClr val="000000"/>
                </a:solidFill>
                <a:latin typeface="Arimo"/>
                <a:ea typeface="Arimo"/>
                <a:cs typeface="Arimo"/>
                <a:sym typeface="Arimo"/>
              </a:rPr>
              <a:t>- Make a decision about what your organizational practice will be on opting in or out of training models.</a:t>
            </a:r>
          </a:p>
        </p:txBody>
      </p:sp>
      <p:sp>
        <p:nvSpPr>
          <p:cNvPr id="16" name="TextBox 16"/>
          <p:cNvSpPr txBox="1"/>
          <p:nvPr/>
        </p:nvSpPr>
        <p:spPr>
          <a:xfrm>
            <a:off x="923761" y="5533099"/>
            <a:ext cx="5466611" cy="1404936"/>
          </a:xfrm>
          <a:prstGeom prst="rect">
            <a:avLst/>
          </a:prstGeom>
        </p:spPr>
        <p:txBody>
          <a:bodyPr lIns="0" tIns="0" rIns="0" bIns="0" rtlCol="0" anchor="t">
            <a:spAutoFit/>
          </a:bodyPr>
          <a:lstStyle/>
          <a:p>
            <a:pPr algn="r">
              <a:lnSpc>
                <a:spcPts val="2760"/>
              </a:lnSpc>
            </a:pPr>
            <a:r>
              <a:rPr lang="en-US" sz="2000">
                <a:solidFill>
                  <a:srgbClr val="29A79A"/>
                </a:solidFill>
                <a:latin typeface="Arimo Bold"/>
                <a:ea typeface="Arimo Bold"/>
                <a:cs typeface="Arimo Bold"/>
                <a:sym typeface="Arimo Bold"/>
              </a:rPr>
              <a:t>Document As You Go </a:t>
            </a:r>
            <a:r>
              <a:rPr lang="en-US" sz="2000">
                <a:solidFill>
                  <a:srgbClr val="0D0D0D"/>
                </a:solidFill>
                <a:latin typeface="Arimo"/>
                <a:ea typeface="Arimo"/>
                <a:cs typeface="Arimo"/>
                <a:sym typeface="Arimo"/>
              </a:rPr>
              <a:t>- Have your team members document their lessons learned as they go so that other team members can learn from past mistakes and successes.  </a:t>
            </a:r>
          </a:p>
        </p:txBody>
      </p:sp>
      <p:sp>
        <p:nvSpPr>
          <p:cNvPr id="17" name="TextBox 17"/>
          <p:cNvSpPr txBox="1"/>
          <p:nvPr/>
        </p:nvSpPr>
        <p:spPr>
          <a:xfrm>
            <a:off x="714245" y="2135968"/>
            <a:ext cx="5885643" cy="1764009"/>
          </a:xfrm>
          <a:prstGeom prst="rect">
            <a:avLst/>
          </a:prstGeom>
        </p:spPr>
        <p:txBody>
          <a:bodyPr lIns="0" tIns="0" rIns="0" bIns="0" rtlCol="0" anchor="t">
            <a:spAutoFit/>
          </a:bodyPr>
          <a:lstStyle/>
          <a:p>
            <a:pPr algn="r">
              <a:lnSpc>
                <a:spcPts val="2760"/>
              </a:lnSpc>
            </a:pPr>
            <a:r>
              <a:rPr lang="en-US" sz="2000">
                <a:solidFill>
                  <a:srgbClr val="29A79A"/>
                </a:solidFill>
                <a:latin typeface="Arimo Bold"/>
                <a:ea typeface="Arimo Bold"/>
                <a:cs typeface="Arimo Bold"/>
                <a:sym typeface="Arimo Bold"/>
              </a:rPr>
              <a:t>Decide on AI with Diverse Teams</a:t>
            </a:r>
            <a:r>
              <a:rPr lang="en-US" sz="2000">
                <a:solidFill>
                  <a:srgbClr val="29A79A"/>
                </a:solidFill>
                <a:latin typeface="Arimo"/>
                <a:ea typeface="Arimo"/>
                <a:cs typeface="Arimo"/>
                <a:sym typeface="Arimo"/>
              </a:rPr>
              <a:t> </a:t>
            </a:r>
            <a:r>
              <a:rPr lang="en-US" sz="2000">
                <a:solidFill>
                  <a:srgbClr val="29A79A"/>
                </a:solidFill>
                <a:latin typeface="Arimo Bold"/>
                <a:ea typeface="Arimo Bold"/>
                <a:cs typeface="Arimo Bold"/>
                <a:sym typeface="Arimo Bold"/>
              </a:rPr>
              <a:t>At the Table - </a:t>
            </a:r>
            <a:r>
              <a:rPr lang="en-US" sz="2000">
                <a:solidFill>
                  <a:srgbClr val="29A79A"/>
                </a:solidFill>
                <a:latin typeface="Arimo"/>
                <a:ea typeface="Arimo"/>
                <a:cs typeface="Arimo"/>
                <a:sym typeface="Arimo"/>
              </a:rPr>
              <a:t> </a:t>
            </a:r>
            <a:r>
              <a:rPr lang="en-US" sz="2000">
                <a:solidFill>
                  <a:srgbClr val="0D0D0D"/>
                </a:solidFill>
                <a:latin typeface="Arimo"/>
                <a:ea typeface="Arimo"/>
                <a:cs typeface="Arimo"/>
                <a:sym typeface="Arimo"/>
              </a:rPr>
              <a:t>Recognize that no one person or role function is best equipped to decide on AI for your nonprofit. Diversity and equity across race, gender etc. supports more inclusive adoption.</a:t>
            </a:r>
          </a:p>
        </p:txBody>
      </p:sp>
    </p:spTree>
    <p:extLst>
      <p:ext uri="{BB962C8B-B14F-4D97-AF65-F5344CB8AC3E}">
        <p14:creationId xmlns:p14="http://schemas.microsoft.com/office/powerpoint/2010/main" val="35357832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2702D9-9736-C74E-9A33-22888F712B92}"/>
              </a:ext>
            </a:extLst>
          </p:cNvPr>
          <p:cNvSpPr>
            <a:spLocks noGrp="1"/>
          </p:cNvSpPr>
          <p:nvPr>
            <p:ph type="title"/>
          </p:nvPr>
        </p:nvSpPr>
        <p:spPr/>
        <p:txBody>
          <a:bodyPr>
            <a:normAutofit fontScale="90000"/>
          </a:bodyPr>
          <a:lstStyle/>
          <a:p>
            <a:r>
              <a:rPr lang="en-US"/>
              <a:t>Six modules will guide you through important considerations for nonprofits when implementing AI</a:t>
            </a:r>
          </a:p>
        </p:txBody>
      </p:sp>
      <p:sp>
        <p:nvSpPr>
          <p:cNvPr id="7" name="Slide Number Placeholder 6">
            <a:extLst>
              <a:ext uri="{FF2B5EF4-FFF2-40B4-BE49-F238E27FC236}">
                <a16:creationId xmlns:a16="http://schemas.microsoft.com/office/drawing/2014/main" id="{AAF4556E-39C9-DC38-C957-A26E598E3A72}"/>
              </a:ext>
            </a:extLst>
          </p:cNvPr>
          <p:cNvSpPr>
            <a:spLocks noGrp="1"/>
          </p:cNvSpPr>
          <p:nvPr>
            <p:ph type="sldNum" idx="4294967295"/>
          </p:nvPr>
        </p:nvSpPr>
        <p:spPr>
          <a:xfrm>
            <a:off x="8969273" y="9810751"/>
            <a:ext cx="339929" cy="379591"/>
          </a:xfrm>
        </p:spPr>
        <p:txBody>
          <a:bodyPr/>
          <a:lstStyle/>
          <a:p>
            <a:fld id="{00000000-1234-1234-1234-123412341234}" type="slidenum">
              <a:rPr lang="en-US" smtClean="0"/>
              <a:pPr/>
              <a:t>2</a:t>
            </a:fld>
            <a:endParaRPr lang="en-US"/>
          </a:p>
        </p:txBody>
      </p:sp>
      <p:sp>
        <p:nvSpPr>
          <p:cNvPr id="11" name="Rectangle: Rounded Corners 10">
            <a:extLst>
              <a:ext uri="{FF2B5EF4-FFF2-40B4-BE49-F238E27FC236}">
                <a16:creationId xmlns:a16="http://schemas.microsoft.com/office/drawing/2014/main" id="{A60433DF-B4DD-FD9A-9066-B0164AC3B64A}"/>
              </a:ext>
            </a:extLst>
          </p:cNvPr>
          <p:cNvSpPr/>
          <p:nvPr/>
        </p:nvSpPr>
        <p:spPr>
          <a:xfrm>
            <a:off x="1257300" y="2971800"/>
            <a:ext cx="4183666" cy="1485900"/>
          </a:xfrm>
          <a:prstGeom prst="roundRect">
            <a:avLst/>
          </a:prstGeom>
          <a:solidFill>
            <a:srgbClr val="29A8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t>Governance Framework</a:t>
            </a:r>
          </a:p>
        </p:txBody>
      </p:sp>
      <p:sp>
        <p:nvSpPr>
          <p:cNvPr id="12" name="Rectangle: Rounded Corners 11">
            <a:extLst>
              <a:ext uri="{FF2B5EF4-FFF2-40B4-BE49-F238E27FC236}">
                <a16:creationId xmlns:a16="http://schemas.microsoft.com/office/drawing/2014/main" id="{A9E9331C-8B8A-E194-C91E-DD1BD35CED88}"/>
              </a:ext>
            </a:extLst>
          </p:cNvPr>
          <p:cNvSpPr/>
          <p:nvPr/>
        </p:nvSpPr>
        <p:spPr>
          <a:xfrm>
            <a:off x="6623543" y="2971800"/>
            <a:ext cx="4183666" cy="1485900"/>
          </a:xfrm>
          <a:prstGeom prst="roundRect">
            <a:avLst/>
          </a:prstGeom>
          <a:solidFill>
            <a:srgbClr val="29A8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t>Overarching Principles</a:t>
            </a:r>
          </a:p>
        </p:txBody>
      </p:sp>
      <p:sp>
        <p:nvSpPr>
          <p:cNvPr id="13" name="Rectangle: Rounded Corners 12">
            <a:extLst>
              <a:ext uri="{FF2B5EF4-FFF2-40B4-BE49-F238E27FC236}">
                <a16:creationId xmlns:a16="http://schemas.microsoft.com/office/drawing/2014/main" id="{02171164-A0E1-AEF1-E199-1ECCF6B8856D}"/>
              </a:ext>
            </a:extLst>
          </p:cNvPr>
          <p:cNvSpPr/>
          <p:nvPr/>
        </p:nvSpPr>
        <p:spPr>
          <a:xfrm>
            <a:off x="11989785" y="2971800"/>
            <a:ext cx="4183666" cy="1485900"/>
          </a:xfrm>
          <a:prstGeom prst="roundRect">
            <a:avLst/>
          </a:prstGeom>
          <a:solidFill>
            <a:srgbClr val="29A8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t>Deciding on AI</a:t>
            </a:r>
          </a:p>
        </p:txBody>
      </p:sp>
      <p:sp>
        <p:nvSpPr>
          <p:cNvPr id="14" name="Rectangle: Rounded Corners 13">
            <a:extLst>
              <a:ext uri="{FF2B5EF4-FFF2-40B4-BE49-F238E27FC236}">
                <a16:creationId xmlns:a16="http://schemas.microsoft.com/office/drawing/2014/main" id="{0B27D6FC-417B-A212-EF72-D6AB9C2BA7C1}"/>
              </a:ext>
            </a:extLst>
          </p:cNvPr>
          <p:cNvSpPr/>
          <p:nvPr/>
        </p:nvSpPr>
        <p:spPr>
          <a:xfrm>
            <a:off x="1257300" y="6229350"/>
            <a:ext cx="4183666" cy="1485900"/>
          </a:xfrm>
          <a:prstGeom prst="roundRect">
            <a:avLst/>
          </a:prstGeom>
          <a:solidFill>
            <a:srgbClr val="29A8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t>Tools Evaluation, Development, &amp; Analysis</a:t>
            </a:r>
          </a:p>
        </p:txBody>
      </p:sp>
      <p:sp>
        <p:nvSpPr>
          <p:cNvPr id="15" name="Rectangle: Rounded Corners 14">
            <a:extLst>
              <a:ext uri="{FF2B5EF4-FFF2-40B4-BE49-F238E27FC236}">
                <a16:creationId xmlns:a16="http://schemas.microsoft.com/office/drawing/2014/main" id="{420D1D86-A9FE-1FB9-2D50-C009F8504B37}"/>
              </a:ext>
            </a:extLst>
          </p:cNvPr>
          <p:cNvSpPr/>
          <p:nvPr/>
        </p:nvSpPr>
        <p:spPr>
          <a:xfrm>
            <a:off x="6623543" y="6229350"/>
            <a:ext cx="4183666" cy="1485900"/>
          </a:xfrm>
          <a:prstGeom prst="roundRect">
            <a:avLst/>
          </a:prstGeom>
          <a:solidFill>
            <a:srgbClr val="29A8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t>Data Privacy</a:t>
            </a:r>
          </a:p>
        </p:txBody>
      </p:sp>
      <p:sp>
        <p:nvSpPr>
          <p:cNvPr id="16" name="Rectangle: Rounded Corners 15">
            <a:extLst>
              <a:ext uri="{FF2B5EF4-FFF2-40B4-BE49-F238E27FC236}">
                <a16:creationId xmlns:a16="http://schemas.microsoft.com/office/drawing/2014/main" id="{37B2A02C-F0C9-FC66-23AA-FFA79B68C6EF}"/>
              </a:ext>
            </a:extLst>
          </p:cNvPr>
          <p:cNvSpPr/>
          <p:nvPr/>
        </p:nvSpPr>
        <p:spPr>
          <a:xfrm>
            <a:off x="11989785" y="6229350"/>
            <a:ext cx="4183666" cy="1485900"/>
          </a:xfrm>
          <a:prstGeom prst="roundRect">
            <a:avLst/>
          </a:prstGeom>
          <a:solidFill>
            <a:srgbClr val="29A89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t>Data &amp; IT Governance</a:t>
            </a:r>
          </a:p>
        </p:txBody>
      </p:sp>
      <p:sp>
        <p:nvSpPr>
          <p:cNvPr id="17" name="Oval 16">
            <a:extLst>
              <a:ext uri="{FF2B5EF4-FFF2-40B4-BE49-F238E27FC236}">
                <a16:creationId xmlns:a16="http://schemas.microsoft.com/office/drawing/2014/main" id="{E74EAB86-B042-FE80-A708-BB4A57E6D87B}"/>
              </a:ext>
            </a:extLst>
          </p:cNvPr>
          <p:cNvSpPr/>
          <p:nvPr/>
        </p:nvSpPr>
        <p:spPr>
          <a:xfrm>
            <a:off x="914400" y="2628900"/>
            <a:ext cx="742950" cy="742950"/>
          </a:xfrm>
          <a:prstGeom prst="ellipse">
            <a:avLst/>
          </a:prstGeom>
          <a:solidFill>
            <a:schemeClr val="bg2"/>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1</a:t>
            </a:r>
          </a:p>
        </p:txBody>
      </p:sp>
      <p:sp>
        <p:nvSpPr>
          <p:cNvPr id="18" name="Oval 17">
            <a:extLst>
              <a:ext uri="{FF2B5EF4-FFF2-40B4-BE49-F238E27FC236}">
                <a16:creationId xmlns:a16="http://schemas.microsoft.com/office/drawing/2014/main" id="{0C1D65B3-CBE6-7C3A-2EFC-2472D42C16E5}"/>
              </a:ext>
            </a:extLst>
          </p:cNvPr>
          <p:cNvSpPr/>
          <p:nvPr/>
        </p:nvSpPr>
        <p:spPr>
          <a:xfrm>
            <a:off x="6343650" y="2628900"/>
            <a:ext cx="742950" cy="742950"/>
          </a:xfrm>
          <a:prstGeom prst="ellipse">
            <a:avLst/>
          </a:prstGeom>
          <a:solidFill>
            <a:schemeClr val="bg2"/>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2</a:t>
            </a:r>
          </a:p>
        </p:txBody>
      </p:sp>
      <p:sp>
        <p:nvSpPr>
          <p:cNvPr id="19" name="Oval 18">
            <a:extLst>
              <a:ext uri="{FF2B5EF4-FFF2-40B4-BE49-F238E27FC236}">
                <a16:creationId xmlns:a16="http://schemas.microsoft.com/office/drawing/2014/main" id="{7DBDEDEB-BB98-1D10-5EC3-0F243CCA469D}"/>
              </a:ext>
            </a:extLst>
          </p:cNvPr>
          <p:cNvSpPr/>
          <p:nvPr/>
        </p:nvSpPr>
        <p:spPr>
          <a:xfrm>
            <a:off x="11772900" y="2628900"/>
            <a:ext cx="742950" cy="742950"/>
          </a:xfrm>
          <a:prstGeom prst="ellipse">
            <a:avLst/>
          </a:prstGeom>
          <a:solidFill>
            <a:schemeClr val="bg2"/>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3</a:t>
            </a:r>
          </a:p>
        </p:txBody>
      </p:sp>
      <p:sp>
        <p:nvSpPr>
          <p:cNvPr id="20" name="Oval 19">
            <a:extLst>
              <a:ext uri="{FF2B5EF4-FFF2-40B4-BE49-F238E27FC236}">
                <a16:creationId xmlns:a16="http://schemas.microsoft.com/office/drawing/2014/main" id="{C396A6FC-C8EE-F878-EFFE-6CBD6AE8D2B1}"/>
              </a:ext>
            </a:extLst>
          </p:cNvPr>
          <p:cNvSpPr/>
          <p:nvPr/>
        </p:nvSpPr>
        <p:spPr>
          <a:xfrm>
            <a:off x="914400" y="5829300"/>
            <a:ext cx="742950" cy="742950"/>
          </a:xfrm>
          <a:prstGeom prst="ellipse">
            <a:avLst/>
          </a:prstGeom>
          <a:solidFill>
            <a:schemeClr val="bg2"/>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6</a:t>
            </a:r>
          </a:p>
        </p:txBody>
      </p:sp>
      <p:sp>
        <p:nvSpPr>
          <p:cNvPr id="21" name="Oval 20">
            <a:extLst>
              <a:ext uri="{FF2B5EF4-FFF2-40B4-BE49-F238E27FC236}">
                <a16:creationId xmlns:a16="http://schemas.microsoft.com/office/drawing/2014/main" id="{80214D19-C645-BC53-B1F4-AA4D89BE4132}"/>
              </a:ext>
            </a:extLst>
          </p:cNvPr>
          <p:cNvSpPr/>
          <p:nvPr/>
        </p:nvSpPr>
        <p:spPr>
          <a:xfrm>
            <a:off x="6343650" y="5829300"/>
            <a:ext cx="742950" cy="742950"/>
          </a:xfrm>
          <a:prstGeom prst="ellipse">
            <a:avLst/>
          </a:prstGeom>
          <a:solidFill>
            <a:schemeClr val="bg2"/>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5</a:t>
            </a:r>
          </a:p>
        </p:txBody>
      </p:sp>
      <p:sp>
        <p:nvSpPr>
          <p:cNvPr id="22" name="Oval 21">
            <a:extLst>
              <a:ext uri="{FF2B5EF4-FFF2-40B4-BE49-F238E27FC236}">
                <a16:creationId xmlns:a16="http://schemas.microsoft.com/office/drawing/2014/main" id="{0F009F5F-39C5-9566-EB5C-24D30325AF62}"/>
              </a:ext>
            </a:extLst>
          </p:cNvPr>
          <p:cNvSpPr/>
          <p:nvPr/>
        </p:nvSpPr>
        <p:spPr>
          <a:xfrm>
            <a:off x="11772900" y="5829300"/>
            <a:ext cx="742950" cy="742950"/>
          </a:xfrm>
          <a:prstGeom prst="ellipse">
            <a:avLst/>
          </a:prstGeom>
          <a:solidFill>
            <a:schemeClr val="bg2"/>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a:t>4</a:t>
            </a:r>
          </a:p>
        </p:txBody>
      </p:sp>
      <p:sp>
        <p:nvSpPr>
          <p:cNvPr id="23" name="Arrow: Right 22">
            <a:extLst>
              <a:ext uri="{FF2B5EF4-FFF2-40B4-BE49-F238E27FC236}">
                <a16:creationId xmlns:a16="http://schemas.microsoft.com/office/drawing/2014/main" id="{430C48F8-14B8-A5F5-147F-C56A88828A44}"/>
              </a:ext>
            </a:extLst>
          </p:cNvPr>
          <p:cNvSpPr/>
          <p:nvPr/>
        </p:nvSpPr>
        <p:spPr>
          <a:xfrm>
            <a:off x="5600701" y="3524250"/>
            <a:ext cx="559784" cy="476250"/>
          </a:xfrm>
          <a:prstGeom prst="rightArrow">
            <a:avLst/>
          </a:prstGeom>
          <a:solidFill>
            <a:schemeClr val="tx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4" name="Arrow: Right 23">
            <a:extLst>
              <a:ext uri="{FF2B5EF4-FFF2-40B4-BE49-F238E27FC236}">
                <a16:creationId xmlns:a16="http://schemas.microsoft.com/office/drawing/2014/main" id="{5E649AD9-56F7-CAA4-18F4-E35ADA4424C9}"/>
              </a:ext>
            </a:extLst>
          </p:cNvPr>
          <p:cNvSpPr/>
          <p:nvPr/>
        </p:nvSpPr>
        <p:spPr>
          <a:xfrm>
            <a:off x="11087101" y="3524250"/>
            <a:ext cx="559784" cy="476250"/>
          </a:xfrm>
          <a:prstGeom prst="rightArrow">
            <a:avLst/>
          </a:prstGeom>
          <a:solidFill>
            <a:schemeClr val="tx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5" name="Arrow: Right 24">
            <a:extLst>
              <a:ext uri="{FF2B5EF4-FFF2-40B4-BE49-F238E27FC236}">
                <a16:creationId xmlns:a16="http://schemas.microsoft.com/office/drawing/2014/main" id="{19CDB967-4C9A-B0FA-68C4-4605861F2E22}"/>
              </a:ext>
            </a:extLst>
          </p:cNvPr>
          <p:cNvSpPr/>
          <p:nvPr/>
        </p:nvSpPr>
        <p:spPr>
          <a:xfrm flipH="1">
            <a:off x="5772151" y="6781800"/>
            <a:ext cx="559784" cy="476250"/>
          </a:xfrm>
          <a:prstGeom prst="rightArrow">
            <a:avLst/>
          </a:prstGeom>
          <a:solidFill>
            <a:schemeClr val="tx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6" name="Arrow: Right 25">
            <a:extLst>
              <a:ext uri="{FF2B5EF4-FFF2-40B4-BE49-F238E27FC236}">
                <a16:creationId xmlns:a16="http://schemas.microsoft.com/office/drawing/2014/main" id="{0A5AB23A-835A-D91E-C825-10023453B5DC}"/>
              </a:ext>
            </a:extLst>
          </p:cNvPr>
          <p:cNvSpPr/>
          <p:nvPr/>
        </p:nvSpPr>
        <p:spPr>
          <a:xfrm flipH="1">
            <a:off x="11075385" y="6781800"/>
            <a:ext cx="559784" cy="476250"/>
          </a:xfrm>
          <a:prstGeom prst="rightArrow">
            <a:avLst/>
          </a:prstGeom>
          <a:solidFill>
            <a:schemeClr val="tx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7" name="Arrow: U-Turn 26">
            <a:extLst>
              <a:ext uri="{FF2B5EF4-FFF2-40B4-BE49-F238E27FC236}">
                <a16:creationId xmlns:a16="http://schemas.microsoft.com/office/drawing/2014/main" id="{B0A63844-1F13-518D-3A58-CF80F22BE9A3}"/>
              </a:ext>
            </a:extLst>
          </p:cNvPr>
          <p:cNvSpPr/>
          <p:nvPr/>
        </p:nvSpPr>
        <p:spPr>
          <a:xfrm rot="5400000">
            <a:off x="15897225" y="5076825"/>
            <a:ext cx="2495550" cy="914400"/>
          </a:xfrm>
          <a:prstGeom prst="uturnArrow">
            <a:avLst/>
          </a:prstGeom>
          <a:solidFill>
            <a:schemeClr val="tx2">
              <a:lumMod val="9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tx1"/>
              </a:solidFill>
            </a:endParaRPr>
          </a:p>
        </p:txBody>
      </p:sp>
      <p:sp>
        <p:nvSpPr>
          <p:cNvPr id="28" name="Rectangle: Rounded Corners 27">
            <a:extLst>
              <a:ext uri="{FF2B5EF4-FFF2-40B4-BE49-F238E27FC236}">
                <a16:creationId xmlns:a16="http://schemas.microsoft.com/office/drawing/2014/main" id="{A23DBF9D-F966-5D00-5584-9632A9E73BB5}"/>
              </a:ext>
            </a:extLst>
          </p:cNvPr>
          <p:cNvSpPr/>
          <p:nvPr/>
        </p:nvSpPr>
        <p:spPr>
          <a:xfrm>
            <a:off x="11658600" y="2381250"/>
            <a:ext cx="4673413" cy="2762250"/>
          </a:xfrm>
          <a:prstGeom prst="roundRect">
            <a:avLst/>
          </a:prstGeom>
          <a:no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9" name="Rectangle 28">
            <a:extLst>
              <a:ext uri="{FF2B5EF4-FFF2-40B4-BE49-F238E27FC236}">
                <a16:creationId xmlns:a16="http://schemas.microsoft.com/office/drawing/2014/main" id="{23473321-4A57-2849-993B-DC2D294CB943}"/>
              </a:ext>
            </a:extLst>
          </p:cNvPr>
          <p:cNvSpPr/>
          <p:nvPr/>
        </p:nvSpPr>
        <p:spPr>
          <a:xfrm>
            <a:off x="13131612" y="4457700"/>
            <a:ext cx="1994235" cy="4762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00" b="1">
                <a:solidFill>
                  <a:schemeClr val="accent2">
                    <a:lumMod val="50000"/>
                  </a:schemeClr>
                </a:solidFill>
              </a:rPr>
              <a:t>You Are Here</a:t>
            </a:r>
          </a:p>
        </p:txBody>
      </p:sp>
    </p:spTree>
    <p:extLst>
      <p:ext uri="{BB962C8B-B14F-4D97-AF65-F5344CB8AC3E}">
        <p14:creationId xmlns:p14="http://schemas.microsoft.com/office/powerpoint/2010/main" val="2664763486"/>
      </p:ext>
    </p:extLst>
  </p:cSld>
  <p:clrMapOvr>
    <a:masterClrMapping/>
  </p:clrMapOvr>
  <p:extLst>
    <p:ext uri="{6950BFC3-D8DA-4A85-94F7-54DA5524770B}">
      <p188:commentRel xmlns:p188="http://schemas.microsoft.com/office/powerpoint/2018/8/main" r:id="rId2"/>
    </p:ext>
  </p:extLs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Group 5"/>
          <p:cNvGrpSpPr/>
          <p:nvPr/>
        </p:nvGrpSpPr>
        <p:grpSpPr>
          <a:xfrm rot="-10800000">
            <a:off x="-22117" y="-40557"/>
            <a:ext cx="18326791" cy="6209729"/>
            <a:chOff x="-42069" y="0"/>
            <a:chExt cx="24435721" cy="8279638"/>
          </a:xfrm>
        </p:grpSpPr>
        <p:sp>
          <p:nvSpPr>
            <p:cNvPr id="6" name="Freeform 6"/>
            <p:cNvSpPr/>
            <p:nvPr/>
          </p:nvSpPr>
          <p:spPr>
            <a:xfrm>
              <a:off x="-42069" y="4825"/>
              <a:ext cx="24428464" cy="8269986"/>
            </a:xfrm>
            <a:custGeom>
              <a:avLst/>
              <a:gdLst/>
              <a:ahLst/>
              <a:cxnLst/>
              <a:rect l="l" t="t" r="r" b="b"/>
              <a:pathLst>
                <a:path w="24384000" h="8269986">
                  <a:moveTo>
                    <a:pt x="24383873" y="0"/>
                  </a:moveTo>
                  <a:lnTo>
                    <a:pt x="0" y="0"/>
                  </a:lnTo>
                  <a:lnTo>
                    <a:pt x="0" y="8269986"/>
                  </a:lnTo>
                  <a:lnTo>
                    <a:pt x="24384000" y="8269986"/>
                  </a:lnTo>
                  <a:close/>
                </a:path>
              </a:pathLst>
            </a:custGeom>
            <a:solidFill>
              <a:srgbClr val="000000"/>
            </a:solidFill>
          </p:spPr>
          <p:txBody>
            <a:bodyPr/>
            <a:lstStyle/>
            <a:p>
              <a:endParaRPr lang="en-US"/>
            </a:p>
          </p:txBody>
        </p:sp>
        <p:sp>
          <p:nvSpPr>
            <p:cNvPr id="7" name="Freeform 7"/>
            <p:cNvSpPr/>
            <p:nvPr/>
          </p:nvSpPr>
          <p:spPr>
            <a:xfrm>
              <a:off x="0" y="0"/>
              <a:ext cx="24393652" cy="8279638"/>
            </a:xfrm>
            <a:custGeom>
              <a:avLst/>
              <a:gdLst/>
              <a:ahLst/>
              <a:cxnLst/>
              <a:rect l="l" t="t" r="r" b="b"/>
              <a:pathLst>
                <a:path w="24393652" h="8279638">
                  <a:moveTo>
                    <a:pt x="24388699" y="9525"/>
                  </a:moveTo>
                  <a:lnTo>
                    <a:pt x="4826" y="9525"/>
                  </a:lnTo>
                  <a:lnTo>
                    <a:pt x="4826" y="4826"/>
                  </a:lnTo>
                  <a:lnTo>
                    <a:pt x="9525" y="4826"/>
                  </a:lnTo>
                  <a:lnTo>
                    <a:pt x="9525" y="8274812"/>
                  </a:lnTo>
                  <a:lnTo>
                    <a:pt x="4826" y="8274812"/>
                  </a:lnTo>
                  <a:lnTo>
                    <a:pt x="4826" y="8269986"/>
                  </a:lnTo>
                  <a:lnTo>
                    <a:pt x="24388826" y="8269986"/>
                  </a:lnTo>
                  <a:lnTo>
                    <a:pt x="24388826" y="8274812"/>
                  </a:lnTo>
                  <a:lnTo>
                    <a:pt x="24384000" y="8274812"/>
                  </a:lnTo>
                  <a:lnTo>
                    <a:pt x="24384000" y="4826"/>
                  </a:lnTo>
                  <a:lnTo>
                    <a:pt x="24388826" y="4826"/>
                  </a:lnTo>
                  <a:lnTo>
                    <a:pt x="24388826" y="9525"/>
                  </a:lnTo>
                  <a:moveTo>
                    <a:pt x="24388826" y="0"/>
                  </a:moveTo>
                  <a:cubicBezTo>
                    <a:pt x="24391493" y="0"/>
                    <a:pt x="24393652" y="2159"/>
                    <a:pt x="24393652" y="4826"/>
                  </a:cubicBezTo>
                  <a:lnTo>
                    <a:pt x="24393652" y="8274812"/>
                  </a:lnTo>
                  <a:cubicBezTo>
                    <a:pt x="24393652" y="8277479"/>
                    <a:pt x="24391493" y="8279638"/>
                    <a:pt x="24388826" y="8279638"/>
                  </a:cubicBezTo>
                  <a:lnTo>
                    <a:pt x="4826" y="8279638"/>
                  </a:lnTo>
                  <a:cubicBezTo>
                    <a:pt x="2159" y="8279638"/>
                    <a:pt x="0" y="8277479"/>
                    <a:pt x="0" y="8274812"/>
                  </a:cubicBezTo>
                  <a:lnTo>
                    <a:pt x="0" y="4826"/>
                  </a:lnTo>
                  <a:cubicBezTo>
                    <a:pt x="0" y="2159"/>
                    <a:pt x="2159" y="0"/>
                    <a:pt x="4826" y="0"/>
                  </a:cubicBezTo>
                  <a:lnTo>
                    <a:pt x="24388826" y="0"/>
                  </a:lnTo>
                  <a:close/>
                </a:path>
              </a:pathLst>
            </a:custGeom>
            <a:solidFill>
              <a:srgbClr val="5E5E5E"/>
            </a:solidFill>
          </p:spPr>
          <p:txBody>
            <a:bodyPr/>
            <a:lstStyle/>
            <a:p>
              <a:endParaRPr lang="en-US"/>
            </a:p>
          </p:txBody>
        </p:sp>
      </p:grpSp>
      <p:sp>
        <p:nvSpPr>
          <p:cNvPr id="8" name="TextBox 8"/>
          <p:cNvSpPr txBox="1"/>
          <p:nvPr/>
        </p:nvSpPr>
        <p:spPr>
          <a:xfrm>
            <a:off x="16301950" y="9432475"/>
            <a:ext cx="1940350" cy="485350"/>
          </a:xfrm>
          <a:prstGeom prst="rect">
            <a:avLst/>
          </a:prstGeom>
        </p:spPr>
        <p:txBody>
          <a:bodyPr lIns="0" tIns="0" rIns="0" bIns="0" rtlCol="0" anchor="t">
            <a:spAutoFit/>
          </a:bodyPr>
          <a:lstStyle/>
          <a:p>
            <a:pPr algn="l">
              <a:lnSpc>
                <a:spcPts val="3060"/>
              </a:lnSpc>
            </a:pPr>
            <a:r>
              <a:rPr lang="en-US" sz="2550">
                <a:solidFill>
                  <a:srgbClr val="FFFFFF"/>
                </a:solidFill>
                <a:latin typeface="Arimo Bold"/>
                <a:ea typeface="Arimo Bold"/>
                <a:cs typeface="Arimo Bold"/>
                <a:sym typeface="Arimo Bold"/>
              </a:rPr>
              <a:t>2024</a:t>
            </a:r>
          </a:p>
        </p:txBody>
      </p:sp>
      <p:sp>
        <p:nvSpPr>
          <p:cNvPr id="9" name="TextBox 9"/>
          <p:cNvSpPr txBox="1"/>
          <p:nvPr/>
        </p:nvSpPr>
        <p:spPr>
          <a:xfrm>
            <a:off x="5267988" y="2549294"/>
            <a:ext cx="7752025" cy="1486525"/>
          </a:xfrm>
          <a:prstGeom prst="rect">
            <a:avLst/>
          </a:prstGeom>
        </p:spPr>
        <p:txBody>
          <a:bodyPr lIns="0" tIns="0" rIns="0" bIns="0" rtlCol="0" anchor="t">
            <a:spAutoFit/>
          </a:bodyPr>
          <a:lstStyle/>
          <a:p>
            <a:pPr algn="l">
              <a:lnSpc>
                <a:spcPts val="11414"/>
              </a:lnSpc>
            </a:pPr>
            <a:r>
              <a:rPr lang="en-US" sz="9512">
                <a:solidFill>
                  <a:srgbClr val="FFFFFF"/>
                </a:solidFill>
                <a:latin typeface="Arimo Bold"/>
                <a:ea typeface="Arimo Bold"/>
                <a:cs typeface="Arimo Bold"/>
                <a:sym typeface="Arimo Bold"/>
              </a:rPr>
              <a:t>THANK YOU!</a:t>
            </a:r>
          </a:p>
        </p:txBody>
      </p:sp>
      <p:sp>
        <p:nvSpPr>
          <p:cNvPr id="10" name="AutoShape 10"/>
          <p:cNvSpPr/>
          <p:nvPr/>
        </p:nvSpPr>
        <p:spPr>
          <a:xfrm rot="37566" flipV="1">
            <a:off x="13073332" y="3225777"/>
            <a:ext cx="5199633" cy="57090"/>
          </a:xfrm>
          <a:prstGeom prst="line">
            <a:avLst/>
          </a:prstGeom>
          <a:ln w="57150" cap="rnd">
            <a:solidFill>
              <a:srgbClr val="29A89B"/>
            </a:solidFill>
            <a:prstDash val="solid"/>
            <a:headEnd type="none" w="sm" len="sm"/>
            <a:tailEnd type="none" w="sm" len="sm"/>
          </a:ln>
        </p:spPr>
        <p:txBody>
          <a:bodyPr/>
          <a:lstStyle/>
          <a:p>
            <a:endParaRPr lang="en-US"/>
          </a:p>
        </p:txBody>
      </p:sp>
      <p:sp>
        <p:nvSpPr>
          <p:cNvPr id="11" name="AutoShape 11"/>
          <p:cNvSpPr/>
          <p:nvPr/>
        </p:nvSpPr>
        <p:spPr>
          <a:xfrm rot="37566" flipV="1">
            <a:off x="-53512" y="3282895"/>
            <a:ext cx="5254455" cy="57421"/>
          </a:xfrm>
          <a:prstGeom prst="line">
            <a:avLst/>
          </a:prstGeom>
          <a:ln w="57150" cap="rnd">
            <a:solidFill>
              <a:srgbClr val="29A89B"/>
            </a:solidFill>
            <a:prstDash val="solid"/>
            <a:headEnd type="none" w="sm" len="sm"/>
            <a:tailEnd type="none" w="sm" len="sm"/>
          </a:ln>
        </p:spPr>
        <p:txBody>
          <a:bodyPr/>
          <a:lstStyle/>
          <a:p>
            <a:endParaRPr lang="en-US"/>
          </a:p>
        </p:txBody>
      </p:sp>
      <p:sp>
        <p:nvSpPr>
          <p:cNvPr id="12" name="TextBox 12"/>
          <p:cNvSpPr txBox="1"/>
          <p:nvPr/>
        </p:nvSpPr>
        <p:spPr>
          <a:xfrm>
            <a:off x="2219424" y="8547363"/>
            <a:ext cx="5837050" cy="377500"/>
          </a:xfrm>
          <a:prstGeom prst="rect">
            <a:avLst/>
          </a:prstGeom>
        </p:spPr>
        <p:txBody>
          <a:bodyPr lIns="0" tIns="0" rIns="0" bIns="0" rtlCol="0" anchor="t">
            <a:spAutoFit/>
          </a:bodyPr>
          <a:lstStyle/>
          <a:p>
            <a:pPr algn="l">
              <a:lnSpc>
                <a:spcPts val="3060"/>
              </a:lnSpc>
            </a:pPr>
            <a:r>
              <a:rPr lang="en-US" sz="2550">
                <a:solidFill>
                  <a:srgbClr val="000000"/>
                </a:solidFill>
                <a:latin typeface="Arimo"/>
                <a:ea typeface="Arimo"/>
                <a:cs typeface="Arimo"/>
                <a:sym typeface="Arimo"/>
              </a:rPr>
              <a:t>https://www.anbadvisory.com/</a:t>
            </a:r>
          </a:p>
        </p:txBody>
      </p:sp>
      <p:sp>
        <p:nvSpPr>
          <p:cNvPr id="13" name="Freeform 13"/>
          <p:cNvSpPr/>
          <p:nvPr/>
        </p:nvSpPr>
        <p:spPr>
          <a:xfrm>
            <a:off x="1607794" y="8562302"/>
            <a:ext cx="411750" cy="411750"/>
          </a:xfrm>
          <a:custGeom>
            <a:avLst/>
            <a:gdLst/>
            <a:ahLst/>
            <a:cxnLst/>
            <a:rect l="l" t="t" r="r" b="b"/>
            <a:pathLst>
              <a:path w="411750" h="411750">
                <a:moveTo>
                  <a:pt x="0" y="0"/>
                </a:moveTo>
                <a:lnTo>
                  <a:pt x="411750" y="0"/>
                </a:lnTo>
                <a:lnTo>
                  <a:pt x="411750" y="411749"/>
                </a:lnTo>
                <a:lnTo>
                  <a:pt x="0" y="411749"/>
                </a:lnTo>
                <a:lnTo>
                  <a:pt x="0" y="0"/>
                </a:lnTo>
                <a:close/>
              </a:path>
            </a:pathLst>
          </a:custGeom>
          <a:blipFill>
            <a:blip r:embed="rId2"/>
            <a:stretch>
              <a:fillRect/>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B5E56-0AD6-5CCE-A8BF-2BF0D0088BDA}"/>
              </a:ext>
            </a:extLst>
          </p:cNvPr>
          <p:cNvSpPr>
            <a:spLocks noGrp="1"/>
          </p:cNvSpPr>
          <p:nvPr>
            <p:ph type="title"/>
          </p:nvPr>
        </p:nvSpPr>
        <p:spPr>
          <a:xfrm>
            <a:off x="1266825" y="623887"/>
            <a:ext cx="15754350" cy="1714500"/>
          </a:xfrm>
        </p:spPr>
        <p:txBody>
          <a:bodyPr>
            <a:noAutofit/>
          </a:bodyPr>
          <a:lstStyle/>
          <a:p>
            <a:r>
              <a:rPr lang="en-US" sz="4500"/>
              <a:t>At the end of this module, you will…</a:t>
            </a:r>
          </a:p>
        </p:txBody>
      </p:sp>
      <p:graphicFrame>
        <p:nvGraphicFramePr>
          <p:cNvPr id="4" name="Diagram 3">
            <a:extLst>
              <a:ext uri="{FF2B5EF4-FFF2-40B4-BE49-F238E27FC236}">
                <a16:creationId xmlns:a16="http://schemas.microsoft.com/office/drawing/2014/main" id="{405DFD1E-7CE4-280C-A034-367CA55B359C}"/>
              </a:ext>
            </a:extLst>
          </p:cNvPr>
          <p:cNvGraphicFramePr/>
          <p:nvPr/>
        </p:nvGraphicFramePr>
        <p:xfrm>
          <a:off x="800100" y="2343150"/>
          <a:ext cx="12192000" cy="6172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37237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able 23">
            <a:extLst>
              <a:ext uri="{FF2B5EF4-FFF2-40B4-BE49-F238E27FC236}">
                <a16:creationId xmlns:a16="http://schemas.microsoft.com/office/drawing/2014/main" id="{F95AB075-B579-A79E-E87C-15D09A538E67}"/>
              </a:ext>
            </a:extLst>
          </p:cNvPr>
          <p:cNvGraphicFramePr>
            <a:graphicFrameLocks noGrp="1"/>
          </p:cNvGraphicFramePr>
          <p:nvPr>
            <p:extLst>
              <p:ext uri="{D42A27DB-BD31-4B8C-83A1-F6EECF244321}">
                <p14:modId xmlns:p14="http://schemas.microsoft.com/office/powerpoint/2010/main" val="860441455"/>
              </p:ext>
            </p:extLst>
          </p:nvPr>
        </p:nvGraphicFramePr>
        <p:xfrm>
          <a:off x="762000" y="2887187"/>
          <a:ext cx="16763999" cy="5624687"/>
        </p:xfrm>
        <a:graphic>
          <a:graphicData uri="http://schemas.openxmlformats.org/drawingml/2006/table">
            <a:tbl>
              <a:tblPr firstRow="1" bandRow="1">
                <a:tableStyleId>{5940675A-B579-460E-94D1-54222C63F5DA}</a:tableStyleId>
              </a:tblPr>
              <a:tblGrid>
                <a:gridCol w="1828800">
                  <a:extLst>
                    <a:ext uri="{9D8B030D-6E8A-4147-A177-3AD203B41FA5}">
                      <a16:colId xmlns:a16="http://schemas.microsoft.com/office/drawing/2014/main" val="2751091012"/>
                    </a:ext>
                  </a:extLst>
                </a:gridCol>
                <a:gridCol w="6960973">
                  <a:extLst>
                    <a:ext uri="{9D8B030D-6E8A-4147-A177-3AD203B41FA5}">
                      <a16:colId xmlns:a16="http://schemas.microsoft.com/office/drawing/2014/main" val="3106257983"/>
                    </a:ext>
                  </a:extLst>
                </a:gridCol>
                <a:gridCol w="7974226">
                  <a:extLst>
                    <a:ext uri="{9D8B030D-6E8A-4147-A177-3AD203B41FA5}">
                      <a16:colId xmlns:a16="http://schemas.microsoft.com/office/drawing/2014/main" val="3225526784"/>
                    </a:ext>
                  </a:extLst>
                </a:gridCol>
              </a:tblGrid>
              <a:tr h="1868359">
                <a:tc>
                  <a:txBody>
                    <a:bodyPr/>
                    <a:lstStyle/>
                    <a:p>
                      <a:r>
                        <a:rPr lang="en-US"/>
                        <a:t>%</a:t>
                      </a:r>
                    </a:p>
                  </a:txBody>
                  <a:tcPr>
                    <a:lnL w="12700" cmpd="sng">
                      <a:noFill/>
                    </a:lnL>
                    <a:lnR w="12700" cmpd="sng">
                      <a:noFill/>
                    </a:lnR>
                    <a:lnT w="12700" cmpd="sng">
                      <a:noFill/>
                    </a:lnT>
                    <a:lnB w="12700" cap="flat" cmpd="sng" algn="ctr">
                      <a:solidFill>
                        <a:schemeClr val="tx1">
                          <a:lumMod val="50000"/>
                          <a:lumOff val="50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marL="457200" indent="-457200">
                        <a:spcBef>
                          <a:spcPts val="600"/>
                        </a:spcBef>
                        <a:spcAft>
                          <a:spcPts val="600"/>
                        </a:spcAft>
                        <a:buFont typeface="Arial" panose="020B0604020202020204" pitchFamily="34" charset="0"/>
                        <a:buChar char="•"/>
                      </a:pPr>
                      <a:r>
                        <a:rPr lang="en-US" sz="2400" baseline="0"/>
                        <a:t>How can AI help accelerate the impact my organization was founded to achieve?</a:t>
                      </a:r>
                    </a:p>
                  </a:txBody>
                  <a:tcPr marR="182880"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marL="457200" indent="-457200">
                        <a:spcBef>
                          <a:spcPts val="600"/>
                        </a:spcBef>
                        <a:spcAft>
                          <a:spcPts val="600"/>
                        </a:spcAft>
                        <a:buFont typeface="Arial" panose="020B0604020202020204" pitchFamily="34" charset="0"/>
                        <a:buChar char="•"/>
                      </a:pPr>
                      <a:r>
                        <a:rPr lang="en-US" sz="2400" baseline="0"/>
                        <a:t>How might the AI model output help us achieve our mission?</a:t>
                      </a:r>
                    </a:p>
                  </a:txBody>
                  <a:tcPr marL="182880"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94212332"/>
                  </a:ext>
                </a:extLst>
              </a:tr>
              <a:tr h="1887969">
                <a:tc>
                  <a:txBody>
                    <a:bodyPr/>
                    <a:lstStyle/>
                    <a:p>
                      <a:endParaRPr lang="en-US"/>
                    </a:p>
                  </a:txBody>
                  <a:tcPr>
                    <a:lnL w="12700" cmpd="sng">
                      <a:noFill/>
                    </a:lnL>
                    <a:lnR w="12700" cmpd="sng">
                      <a:noFill/>
                    </a:lnR>
                    <a:lnT w="12700" cap="flat" cmpd="sng" algn="ctr">
                      <a:solidFill>
                        <a:schemeClr val="tx1">
                          <a:lumMod val="50000"/>
                          <a:lumOff val="50000"/>
                        </a:schemeClr>
                      </a:solidFill>
                      <a:prstDash val="dash"/>
                      <a:round/>
                      <a:headEnd type="none" w="med" len="med"/>
                      <a:tailEnd type="none" w="med" len="med"/>
                    </a:lnT>
                    <a:lnB w="12700" cap="flat" cmpd="sng" algn="ctr">
                      <a:solidFill>
                        <a:schemeClr val="tx1">
                          <a:lumMod val="50000"/>
                          <a:lumOff val="50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marL="457200" indent="-457200">
                        <a:spcBef>
                          <a:spcPts val="600"/>
                        </a:spcBef>
                        <a:spcAft>
                          <a:spcPts val="600"/>
                        </a:spcAft>
                        <a:buFont typeface="Arial" panose="020B0604020202020204" pitchFamily="34" charset="0"/>
                        <a:buChar char="•"/>
                      </a:pPr>
                      <a:r>
                        <a:rPr lang="en-US" sz="2400" baseline="0"/>
                        <a:t>What effort is involved in switching from what we do now to AI? What risks and costs are involved in AI adoption?</a:t>
                      </a:r>
                    </a:p>
                  </a:txBody>
                  <a:tcPr marR="182880" anchor="ctr">
                    <a:lnL w="12700" cmpd="sng">
                      <a:noFill/>
                    </a:lnL>
                    <a:lnR w="12700" cmpd="sng">
                      <a:noFill/>
                    </a:lnR>
                    <a:lnT w="12700" cap="flat" cmpd="sng" algn="ctr">
                      <a:solidFill>
                        <a:schemeClr val="tx1">
                          <a:lumMod val="50000"/>
                          <a:lumOff val="50000"/>
                        </a:schemeClr>
                      </a:solidFill>
                      <a:prstDash val="dash"/>
                      <a:round/>
                      <a:headEnd type="none" w="med" len="med"/>
                      <a:tailEnd type="none" w="med" len="med"/>
                    </a:lnT>
                    <a:lnB w="12700" cap="flat" cmpd="sng" algn="ctr">
                      <a:solidFill>
                        <a:schemeClr val="tx1">
                          <a:lumMod val="50000"/>
                          <a:lumOff val="50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marL="457200" indent="-457200">
                        <a:spcBef>
                          <a:spcPts val="600"/>
                        </a:spcBef>
                        <a:spcAft>
                          <a:spcPts val="600"/>
                        </a:spcAft>
                        <a:buFont typeface="Arial" panose="020B0604020202020204" pitchFamily="34" charset="0"/>
                        <a:buChar char="•"/>
                      </a:pPr>
                      <a:r>
                        <a:rPr lang="en-US" sz="2400" baseline="0"/>
                        <a:t>What effort, or ease of adoption, is involved in getting our data to a standard that would help us leverage AI? What is the cost and risk of adoption?</a:t>
                      </a:r>
                    </a:p>
                  </a:txBody>
                  <a:tcPr marL="182880" anchor="ctr">
                    <a:lnL w="12700" cmpd="sng">
                      <a:noFill/>
                    </a:lnL>
                    <a:lnR w="12700" cmpd="sng">
                      <a:noFill/>
                    </a:lnR>
                    <a:lnT w="12700" cap="flat" cmpd="sng" algn="ctr">
                      <a:solidFill>
                        <a:schemeClr val="tx1">
                          <a:lumMod val="50000"/>
                          <a:lumOff val="50000"/>
                        </a:schemeClr>
                      </a:solidFill>
                      <a:prstDash val="dash"/>
                      <a:round/>
                      <a:headEnd type="none" w="med" len="med"/>
                      <a:tailEnd type="none" w="med" len="med"/>
                    </a:lnT>
                    <a:lnB w="12700" cap="flat" cmpd="sng" algn="ctr">
                      <a:solidFill>
                        <a:schemeClr val="tx1">
                          <a:lumMod val="50000"/>
                          <a:lumOff val="50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14905596"/>
                  </a:ext>
                </a:extLst>
              </a:tr>
              <a:tr h="1868359">
                <a:tc>
                  <a:txBody>
                    <a:bodyPr/>
                    <a:lstStyle/>
                    <a:p>
                      <a:endParaRPr lang="en-US"/>
                    </a:p>
                  </a:txBody>
                  <a:tcPr>
                    <a:lnL w="12700" cmpd="sng">
                      <a:noFill/>
                    </a:lnL>
                    <a:lnR w="12700" cmpd="sng">
                      <a:noFill/>
                    </a:lnR>
                    <a:lnT w="12700" cap="flat" cmpd="sng" algn="ctr">
                      <a:solidFill>
                        <a:schemeClr val="tx1">
                          <a:lumMod val="50000"/>
                          <a:lumOff val="50000"/>
                        </a:schemeClr>
                      </a:solidFill>
                      <a:prstDash val="dash"/>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457200" indent="-457200">
                        <a:spcBef>
                          <a:spcPts val="600"/>
                        </a:spcBef>
                        <a:spcAft>
                          <a:spcPts val="600"/>
                        </a:spcAft>
                        <a:buFont typeface="Arial" panose="020B0604020202020204" pitchFamily="34" charset="0"/>
                        <a:buChar char="•"/>
                      </a:pPr>
                      <a:r>
                        <a:rPr lang="en-US" sz="2400" baseline="0"/>
                        <a:t>How does AI adoption fit within near term metrics and current workflows?</a:t>
                      </a:r>
                    </a:p>
                  </a:txBody>
                  <a:tcPr marR="182880" anchor="ctr">
                    <a:lnL w="12700" cmpd="sng">
                      <a:noFill/>
                    </a:lnL>
                    <a:lnR w="12700" cmpd="sng">
                      <a:noFill/>
                    </a:lnR>
                    <a:lnT w="12700" cap="flat" cmpd="sng" algn="ctr">
                      <a:solidFill>
                        <a:schemeClr val="tx1">
                          <a:lumMod val="50000"/>
                          <a:lumOff val="50000"/>
                        </a:schemeClr>
                      </a:solidFill>
                      <a:prstDash val="dash"/>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457200" indent="-457200">
                        <a:spcBef>
                          <a:spcPts val="600"/>
                        </a:spcBef>
                        <a:spcAft>
                          <a:spcPts val="600"/>
                        </a:spcAft>
                        <a:buFont typeface="Arial" panose="020B0604020202020204" pitchFamily="34" charset="0"/>
                        <a:buChar char="•"/>
                      </a:pPr>
                      <a:r>
                        <a:rPr lang="en-US" sz="2400" baseline="0"/>
                        <a:t>What capacity do we have to build while maintaining existing software?</a:t>
                      </a:r>
                    </a:p>
                  </a:txBody>
                  <a:tcPr marL="182880" anchor="ctr">
                    <a:lnL w="12700" cmpd="sng">
                      <a:noFill/>
                    </a:lnL>
                    <a:lnR w="12700" cmpd="sng">
                      <a:noFill/>
                    </a:lnR>
                    <a:lnT w="12700" cap="flat" cmpd="sng" algn="ctr">
                      <a:solidFill>
                        <a:schemeClr val="tx1">
                          <a:lumMod val="50000"/>
                          <a:lumOff val="50000"/>
                        </a:schemeClr>
                      </a:solidFill>
                      <a:prstDash val="dash"/>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79323707"/>
                  </a:ext>
                </a:extLst>
              </a:tr>
            </a:tbl>
          </a:graphicData>
        </a:graphic>
      </p:graphicFrame>
      <p:sp>
        <p:nvSpPr>
          <p:cNvPr id="2" name="Title 1">
            <a:extLst>
              <a:ext uri="{FF2B5EF4-FFF2-40B4-BE49-F238E27FC236}">
                <a16:creationId xmlns:a16="http://schemas.microsoft.com/office/drawing/2014/main" id="{08DE3C19-26ED-E825-685C-C1B53F25B5CB}"/>
              </a:ext>
            </a:extLst>
          </p:cNvPr>
          <p:cNvSpPr>
            <a:spLocks noGrp="1"/>
          </p:cNvSpPr>
          <p:nvPr>
            <p:ph type="title"/>
          </p:nvPr>
        </p:nvSpPr>
        <p:spPr/>
        <p:txBody>
          <a:bodyPr>
            <a:normAutofit fontScale="90000"/>
          </a:bodyPr>
          <a:lstStyle/>
          <a:p>
            <a:r>
              <a:rPr lang="en-US"/>
              <a:t>Consider impact, effort, and fit when deciding on AI</a:t>
            </a:r>
          </a:p>
        </p:txBody>
      </p:sp>
      <p:grpSp>
        <p:nvGrpSpPr>
          <p:cNvPr id="3" name="Group 2">
            <a:extLst>
              <a:ext uri="{FF2B5EF4-FFF2-40B4-BE49-F238E27FC236}">
                <a16:creationId xmlns:a16="http://schemas.microsoft.com/office/drawing/2014/main" id="{3E11259C-2505-F1E2-81FA-F89CBAEB354B}"/>
              </a:ext>
            </a:extLst>
          </p:cNvPr>
          <p:cNvGrpSpPr/>
          <p:nvPr/>
        </p:nvGrpSpPr>
        <p:grpSpPr>
          <a:xfrm>
            <a:off x="1029716" y="3025473"/>
            <a:ext cx="1222469" cy="1222469"/>
            <a:chOff x="1029716" y="3540031"/>
            <a:chExt cx="1222469" cy="1222469"/>
          </a:xfrm>
        </p:grpSpPr>
        <p:grpSp>
          <p:nvGrpSpPr>
            <p:cNvPr id="4" name="Group 3">
              <a:extLst>
                <a:ext uri="{FF2B5EF4-FFF2-40B4-BE49-F238E27FC236}">
                  <a16:creationId xmlns:a16="http://schemas.microsoft.com/office/drawing/2014/main" id="{C3A7CCBB-8D33-543E-8244-C22597A02219}"/>
                </a:ext>
              </a:extLst>
            </p:cNvPr>
            <p:cNvGrpSpPr/>
            <p:nvPr/>
          </p:nvGrpSpPr>
          <p:grpSpPr>
            <a:xfrm>
              <a:off x="1029716" y="3540031"/>
              <a:ext cx="1222469" cy="1222469"/>
              <a:chOff x="0" y="0"/>
              <a:chExt cx="812800" cy="812800"/>
            </a:xfrm>
          </p:grpSpPr>
          <p:sp>
            <p:nvSpPr>
              <p:cNvPr id="6" name="Freeform 7">
                <a:extLst>
                  <a:ext uri="{FF2B5EF4-FFF2-40B4-BE49-F238E27FC236}">
                    <a16:creationId xmlns:a16="http://schemas.microsoft.com/office/drawing/2014/main" id="{BCC65BE0-A623-E173-AB77-3DB5FAF8156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FCF3">
                      <a:alpha val="100000"/>
                    </a:srgbClr>
                  </a:gs>
                  <a:gs pos="50000">
                    <a:srgbClr val="FFFEFD">
                      <a:alpha val="100000"/>
                    </a:srgbClr>
                  </a:gs>
                  <a:gs pos="100000">
                    <a:srgbClr val="CBC8C6">
                      <a:alpha val="100000"/>
                    </a:srgbClr>
                  </a:gs>
                </a:gsLst>
                <a:lin ang="5400000"/>
              </a:gradFill>
              <a:ln w="9525" cap="sq">
                <a:solidFill>
                  <a:srgbClr val="29A79A"/>
                </a:solidFill>
                <a:prstDash val="solid"/>
                <a:miter/>
              </a:ln>
            </p:spPr>
            <p:txBody>
              <a:bodyPr/>
              <a:lstStyle/>
              <a:p>
                <a:endParaRPr lang="en-US"/>
              </a:p>
            </p:txBody>
          </p:sp>
          <p:sp>
            <p:nvSpPr>
              <p:cNvPr id="7" name="TextBox 6">
                <a:extLst>
                  <a:ext uri="{FF2B5EF4-FFF2-40B4-BE49-F238E27FC236}">
                    <a16:creationId xmlns:a16="http://schemas.microsoft.com/office/drawing/2014/main" id="{D1680C99-1F69-49EA-53EE-78EEFDA3FC94}"/>
                  </a:ext>
                </a:extLst>
              </p:cNvPr>
              <p:cNvSpPr txBox="1"/>
              <p:nvPr/>
            </p:nvSpPr>
            <p:spPr>
              <a:xfrm>
                <a:off x="76200" y="66675"/>
                <a:ext cx="660400" cy="669925"/>
              </a:xfrm>
              <a:prstGeom prst="rect">
                <a:avLst/>
              </a:prstGeom>
            </p:spPr>
            <p:txBody>
              <a:bodyPr lIns="50800" tIns="50800" rIns="50800" bIns="50800" rtlCol="0" anchor="ctr"/>
              <a:lstStyle/>
              <a:p>
                <a:pPr algn="ctr">
                  <a:lnSpc>
                    <a:spcPts val="3060"/>
                  </a:lnSpc>
                </a:pPr>
                <a:endParaRPr/>
              </a:p>
            </p:txBody>
          </p:sp>
        </p:grpSp>
        <p:sp>
          <p:nvSpPr>
            <p:cNvPr id="5" name="Freeform 34">
              <a:extLst>
                <a:ext uri="{FF2B5EF4-FFF2-40B4-BE49-F238E27FC236}">
                  <a16:creationId xmlns:a16="http://schemas.microsoft.com/office/drawing/2014/main" id="{3200F5DA-1D8D-E579-9F02-3A3EBF8985E1}"/>
                </a:ext>
              </a:extLst>
            </p:cNvPr>
            <p:cNvSpPr/>
            <p:nvPr/>
          </p:nvSpPr>
          <p:spPr>
            <a:xfrm>
              <a:off x="1261439" y="3846214"/>
              <a:ext cx="759022" cy="610102"/>
            </a:xfrm>
            <a:custGeom>
              <a:avLst/>
              <a:gdLst/>
              <a:ahLst/>
              <a:cxnLst/>
              <a:rect l="l" t="t" r="r" b="b"/>
              <a:pathLst>
                <a:path w="759022" h="610102">
                  <a:moveTo>
                    <a:pt x="0" y="0"/>
                  </a:moveTo>
                  <a:lnTo>
                    <a:pt x="759022" y="0"/>
                  </a:lnTo>
                  <a:lnTo>
                    <a:pt x="759022" y="610102"/>
                  </a:lnTo>
                  <a:lnTo>
                    <a:pt x="0" y="610102"/>
                  </a:lnTo>
                  <a:lnTo>
                    <a:pt x="0" y="0"/>
                  </a:lnTo>
                  <a:close/>
                </a:path>
              </a:pathLst>
            </a:custGeom>
            <a:blipFill>
              <a:blip r:embed="rId2"/>
              <a:stretch>
                <a:fillRect r="-13584"/>
              </a:stretch>
            </a:blipFill>
          </p:spPr>
          <p:txBody>
            <a:bodyPr/>
            <a:lstStyle/>
            <a:p>
              <a:endParaRPr lang="en-US"/>
            </a:p>
          </p:txBody>
        </p:sp>
      </p:grpSp>
      <p:grpSp>
        <p:nvGrpSpPr>
          <p:cNvPr id="8" name="Group 7">
            <a:extLst>
              <a:ext uri="{FF2B5EF4-FFF2-40B4-BE49-F238E27FC236}">
                <a16:creationId xmlns:a16="http://schemas.microsoft.com/office/drawing/2014/main" id="{CE5A6E48-9BFE-3C2D-A291-4B402A063173}"/>
              </a:ext>
            </a:extLst>
          </p:cNvPr>
          <p:cNvGrpSpPr/>
          <p:nvPr/>
        </p:nvGrpSpPr>
        <p:grpSpPr>
          <a:xfrm>
            <a:off x="1028700" y="4927204"/>
            <a:ext cx="1222469" cy="1222469"/>
            <a:chOff x="1028700" y="5270135"/>
            <a:chExt cx="1222469" cy="1222469"/>
          </a:xfrm>
        </p:grpSpPr>
        <p:grpSp>
          <p:nvGrpSpPr>
            <p:cNvPr id="9" name="Group 8">
              <a:extLst>
                <a:ext uri="{FF2B5EF4-FFF2-40B4-BE49-F238E27FC236}">
                  <a16:creationId xmlns:a16="http://schemas.microsoft.com/office/drawing/2014/main" id="{4686CA24-A7DC-5CD3-FD70-D6129D846330}"/>
                </a:ext>
              </a:extLst>
            </p:cNvPr>
            <p:cNvGrpSpPr/>
            <p:nvPr/>
          </p:nvGrpSpPr>
          <p:grpSpPr>
            <a:xfrm>
              <a:off x="1028700" y="5270135"/>
              <a:ext cx="1222469" cy="1222469"/>
              <a:chOff x="0" y="0"/>
              <a:chExt cx="812800" cy="812800"/>
            </a:xfrm>
          </p:grpSpPr>
          <p:sp>
            <p:nvSpPr>
              <p:cNvPr id="11" name="Freeform 13">
                <a:extLst>
                  <a:ext uri="{FF2B5EF4-FFF2-40B4-BE49-F238E27FC236}">
                    <a16:creationId xmlns:a16="http://schemas.microsoft.com/office/drawing/2014/main" id="{76B7AD70-A505-89F9-A6E1-87D1927DEE44}"/>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FCF3">
                      <a:alpha val="100000"/>
                    </a:srgbClr>
                  </a:gs>
                  <a:gs pos="50000">
                    <a:srgbClr val="FFFEFD">
                      <a:alpha val="100000"/>
                    </a:srgbClr>
                  </a:gs>
                  <a:gs pos="100000">
                    <a:srgbClr val="CBC8C6">
                      <a:alpha val="100000"/>
                    </a:srgbClr>
                  </a:gs>
                </a:gsLst>
                <a:lin ang="5400000"/>
              </a:gradFill>
              <a:ln w="9525" cap="sq">
                <a:solidFill>
                  <a:srgbClr val="29A79A"/>
                </a:solidFill>
                <a:prstDash val="solid"/>
                <a:miter/>
              </a:ln>
            </p:spPr>
            <p:txBody>
              <a:bodyPr/>
              <a:lstStyle/>
              <a:p>
                <a:endParaRPr lang="en-US"/>
              </a:p>
            </p:txBody>
          </p:sp>
          <p:sp>
            <p:nvSpPr>
              <p:cNvPr id="12" name="TextBox 11">
                <a:extLst>
                  <a:ext uri="{FF2B5EF4-FFF2-40B4-BE49-F238E27FC236}">
                    <a16:creationId xmlns:a16="http://schemas.microsoft.com/office/drawing/2014/main" id="{2F87FBAF-9119-A442-5B58-FC6AC53035E9}"/>
                  </a:ext>
                </a:extLst>
              </p:cNvPr>
              <p:cNvSpPr txBox="1"/>
              <p:nvPr/>
            </p:nvSpPr>
            <p:spPr>
              <a:xfrm>
                <a:off x="76200" y="66675"/>
                <a:ext cx="660400" cy="669925"/>
              </a:xfrm>
              <a:prstGeom prst="rect">
                <a:avLst/>
              </a:prstGeom>
            </p:spPr>
            <p:txBody>
              <a:bodyPr lIns="50800" tIns="50800" rIns="50800" bIns="50800" rtlCol="0" anchor="ctr"/>
              <a:lstStyle/>
              <a:p>
                <a:pPr algn="ctr">
                  <a:lnSpc>
                    <a:spcPts val="3060"/>
                  </a:lnSpc>
                </a:pPr>
                <a:endParaRPr/>
              </a:p>
            </p:txBody>
          </p:sp>
        </p:grpSp>
        <p:sp>
          <p:nvSpPr>
            <p:cNvPr id="10" name="Freeform 35">
              <a:extLst>
                <a:ext uri="{FF2B5EF4-FFF2-40B4-BE49-F238E27FC236}">
                  <a16:creationId xmlns:a16="http://schemas.microsoft.com/office/drawing/2014/main" id="{8232267C-B959-99A8-ABC0-4E914474B229}"/>
                </a:ext>
              </a:extLst>
            </p:cNvPr>
            <p:cNvSpPr/>
            <p:nvPr/>
          </p:nvSpPr>
          <p:spPr>
            <a:xfrm>
              <a:off x="1249415" y="5504319"/>
              <a:ext cx="781039" cy="754100"/>
            </a:xfrm>
            <a:custGeom>
              <a:avLst/>
              <a:gdLst/>
              <a:ahLst/>
              <a:cxnLst/>
              <a:rect l="l" t="t" r="r" b="b"/>
              <a:pathLst>
                <a:path w="781039" h="754100">
                  <a:moveTo>
                    <a:pt x="0" y="0"/>
                  </a:moveTo>
                  <a:lnTo>
                    <a:pt x="781039" y="0"/>
                  </a:lnTo>
                  <a:lnTo>
                    <a:pt x="781039" y="754100"/>
                  </a:lnTo>
                  <a:lnTo>
                    <a:pt x="0" y="754100"/>
                  </a:lnTo>
                  <a:lnTo>
                    <a:pt x="0" y="0"/>
                  </a:lnTo>
                  <a:close/>
                </a:path>
              </a:pathLst>
            </a:custGeom>
            <a:blipFill>
              <a:blip r:embed="rId3"/>
              <a:stretch>
                <a:fillRect b="-74761"/>
              </a:stretch>
            </a:blipFill>
          </p:spPr>
          <p:txBody>
            <a:bodyPr/>
            <a:lstStyle/>
            <a:p>
              <a:endParaRPr lang="en-US"/>
            </a:p>
          </p:txBody>
        </p:sp>
      </p:grpSp>
      <p:grpSp>
        <p:nvGrpSpPr>
          <p:cNvPr id="13" name="Group 12">
            <a:extLst>
              <a:ext uri="{FF2B5EF4-FFF2-40B4-BE49-F238E27FC236}">
                <a16:creationId xmlns:a16="http://schemas.microsoft.com/office/drawing/2014/main" id="{5A704684-3E27-55B7-E6D2-CB3F4A391B1A}"/>
              </a:ext>
            </a:extLst>
          </p:cNvPr>
          <p:cNvGrpSpPr/>
          <p:nvPr/>
        </p:nvGrpSpPr>
        <p:grpSpPr>
          <a:xfrm>
            <a:off x="1028700" y="6908404"/>
            <a:ext cx="1222469" cy="1222469"/>
            <a:chOff x="1028700" y="6969031"/>
            <a:chExt cx="1222469" cy="1222469"/>
          </a:xfrm>
        </p:grpSpPr>
        <p:grpSp>
          <p:nvGrpSpPr>
            <p:cNvPr id="14" name="Group 13">
              <a:extLst>
                <a:ext uri="{FF2B5EF4-FFF2-40B4-BE49-F238E27FC236}">
                  <a16:creationId xmlns:a16="http://schemas.microsoft.com/office/drawing/2014/main" id="{F986112D-7F73-5F1B-40CD-CC77987E70D3}"/>
                </a:ext>
              </a:extLst>
            </p:cNvPr>
            <p:cNvGrpSpPr/>
            <p:nvPr/>
          </p:nvGrpSpPr>
          <p:grpSpPr>
            <a:xfrm>
              <a:off x="1028700" y="6969031"/>
              <a:ext cx="1222469" cy="1222469"/>
              <a:chOff x="0" y="0"/>
              <a:chExt cx="812800" cy="812800"/>
            </a:xfrm>
          </p:grpSpPr>
          <p:sp>
            <p:nvSpPr>
              <p:cNvPr id="16" name="Freeform 19">
                <a:extLst>
                  <a:ext uri="{FF2B5EF4-FFF2-40B4-BE49-F238E27FC236}">
                    <a16:creationId xmlns:a16="http://schemas.microsoft.com/office/drawing/2014/main" id="{78325F68-63F7-277C-4C0D-FA1F879722B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FFFCF3">
                      <a:alpha val="100000"/>
                    </a:srgbClr>
                  </a:gs>
                  <a:gs pos="50000">
                    <a:srgbClr val="FFFEFD">
                      <a:alpha val="100000"/>
                    </a:srgbClr>
                  </a:gs>
                  <a:gs pos="100000">
                    <a:srgbClr val="CBC8C6">
                      <a:alpha val="100000"/>
                    </a:srgbClr>
                  </a:gs>
                </a:gsLst>
                <a:lin ang="5400000"/>
              </a:gradFill>
              <a:ln w="9525" cap="sq">
                <a:solidFill>
                  <a:srgbClr val="29A79A"/>
                </a:solidFill>
                <a:prstDash val="solid"/>
                <a:miter/>
              </a:ln>
            </p:spPr>
            <p:txBody>
              <a:bodyPr/>
              <a:lstStyle/>
              <a:p>
                <a:endParaRPr lang="en-US"/>
              </a:p>
            </p:txBody>
          </p:sp>
          <p:sp>
            <p:nvSpPr>
              <p:cNvPr id="17" name="TextBox 16">
                <a:extLst>
                  <a:ext uri="{FF2B5EF4-FFF2-40B4-BE49-F238E27FC236}">
                    <a16:creationId xmlns:a16="http://schemas.microsoft.com/office/drawing/2014/main" id="{8C890B99-AF12-1FAE-3120-0949FD86B591}"/>
                  </a:ext>
                </a:extLst>
              </p:cNvPr>
              <p:cNvSpPr txBox="1"/>
              <p:nvPr/>
            </p:nvSpPr>
            <p:spPr>
              <a:xfrm>
                <a:off x="76200" y="66675"/>
                <a:ext cx="660400" cy="669925"/>
              </a:xfrm>
              <a:prstGeom prst="rect">
                <a:avLst/>
              </a:prstGeom>
            </p:spPr>
            <p:txBody>
              <a:bodyPr lIns="50800" tIns="50800" rIns="50800" bIns="50800" rtlCol="0" anchor="ctr"/>
              <a:lstStyle/>
              <a:p>
                <a:pPr algn="ctr">
                  <a:lnSpc>
                    <a:spcPts val="3060"/>
                  </a:lnSpc>
                </a:pPr>
                <a:endParaRPr/>
              </a:p>
            </p:txBody>
          </p:sp>
        </p:grpSp>
        <p:sp>
          <p:nvSpPr>
            <p:cNvPr id="15" name="Freeform 36">
              <a:extLst>
                <a:ext uri="{FF2B5EF4-FFF2-40B4-BE49-F238E27FC236}">
                  <a16:creationId xmlns:a16="http://schemas.microsoft.com/office/drawing/2014/main" id="{6C144CF8-D2CA-5C3C-D646-F24CAAABDA7C}"/>
                </a:ext>
              </a:extLst>
            </p:cNvPr>
            <p:cNvSpPr/>
            <p:nvPr/>
          </p:nvSpPr>
          <p:spPr>
            <a:xfrm>
              <a:off x="1213766" y="7237712"/>
              <a:ext cx="852337" cy="685106"/>
            </a:xfrm>
            <a:custGeom>
              <a:avLst/>
              <a:gdLst/>
              <a:ahLst/>
              <a:cxnLst/>
              <a:rect l="l" t="t" r="r" b="b"/>
              <a:pathLst>
                <a:path w="852337" h="685106">
                  <a:moveTo>
                    <a:pt x="0" y="0"/>
                  </a:moveTo>
                  <a:lnTo>
                    <a:pt x="852337" y="0"/>
                  </a:lnTo>
                  <a:lnTo>
                    <a:pt x="852337" y="685106"/>
                  </a:lnTo>
                  <a:lnTo>
                    <a:pt x="0" y="685106"/>
                  </a:lnTo>
                  <a:lnTo>
                    <a:pt x="0" y="0"/>
                  </a:lnTo>
                  <a:close/>
                </a:path>
              </a:pathLst>
            </a:custGeom>
            <a:blipFill>
              <a:blip r:embed="rId4"/>
              <a:stretch>
                <a:fillRect/>
              </a:stretch>
            </a:blipFill>
          </p:spPr>
          <p:txBody>
            <a:bodyPr/>
            <a:lstStyle/>
            <a:p>
              <a:endParaRPr lang="en-US"/>
            </a:p>
          </p:txBody>
        </p:sp>
      </p:grpSp>
      <p:sp>
        <p:nvSpPr>
          <p:cNvPr id="19" name="TextBox 18">
            <a:extLst>
              <a:ext uri="{FF2B5EF4-FFF2-40B4-BE49-F238E27FC236}">
                <a16:creationId xmlns:a16="http://schemas.microsoft.com/office/drawing/2014/main" id="{6C57917C-3040-3EF4-22F7-08EAB9914E95}"/>
              </a:ext>
            </a:extLst>
          </p:cNvPr>
          <p:cNvSpPr txBox="1"/>
          <p:nvPr/>
        </p:nvSpPr>
        <p:spPr>
          <a:xfrm>
            <a:off x="3403600" y="1943100"/>
            <a:ext cx="6035040" cy="769441"/>
          </a:xfrm>
          <a:prstGeom prst="rect">
            <a:avLst/>
          </a:prstGeom>
          <a:noFill/>
        </p:spPr>
        <p:txBody>
          <a:bodyPr wrap="square">
            <a:spAutoFit/>
          </a:bodyPr>
          <a:lstStyle/>
          <a:p>
            <a:pPr algn="ctr"/>
            <a:r>
              <a:rPr lang="en-US" sz="2000" b="1" i="1">
                <a:solidFill>
                  <a:schemeClr val="tx1"/>
                </a:solidFill>
                <a:latin typeface="Arimo Bold"/>
                <a:ea typeface="Arimo Bold"/>
                <a:cs typeface="Arimo Bold"/>
                <a:sym typeface="Arimo Bold"/>
              </a:rPr>
              <a:t>Questions for leaders at a nonprofit</a:t>
            </a:r>
          </a:p>
          <a:p>
            <a:pPr algn="ctr"/>
            <a:r>
              <a:rPr lang="en-US" sz="2400" u="sng">
                <a:solidFill>
                  <a:srgbClr val="29A89B"/>
                </a:solidFill>
                <a:latin typeface="Arimo Bold"/>
                <a:ea typeface="Arimo Bold"/>
                <a:cs typeface="Arimo Bold"/>
                <a:sym typeface="Arimo Bold"/>
              </a:rPr>
              <a:t>Not</a:t>
            </a:r>
            <a:r>
              <a:rPr lang="en-US" sz="2400">
                <a:solidFill>
                  <a:srgbClr val="29A89B"/>
                </a:solidFill>
                <a:latin typeface="Arimo Bold"/>
                <a:ea typeface="Arimo Bold"/>
                <a:cs typeface="Arimo Bold"/>
                <a:sym typeface="Arimo Bold"/>
              </a:rPr>
              <a:t> Currently Building Technology</a:t>
            </a:r>
            <a:endParaRPr lang="en-US" sz="2400"/>
          </a:p>
        </p:txBody>
      </p:sp>
      <p:sp>
        <p:nvSpPr>
          <p:cNvPr id="20" name="TextBox 19">
            <a:extLst>
              <a:ext uri="{FF2B5EF4-FFF2-40B4-BE49-F238E27FC236}">
                <a16:creationId xmlns:a16="http://schemas.microsoft.com/office/drawing/2014/main" id="{3A8DA3E5-B7F4-AAF2-B766-DAC3B3522782}"/>
              </a:ext>
            </a:extLst>
          </p:cNvPr>
          <p:cNvSpPr txBox="1"/>
          <p:nvPr/>
        </p:nvSpPr>
        <p:spPr>
          <a:xfrm>
            <a:off x="10652760" y="1951232"/>
            <a:ext cx="6035040" cy="769441"/>
          </a:xfrm>
          <a:prstGeom prst="rect">
            <a:avLst/>
          </a:prstGeom>
          <a:noFill/>
        </p:spPr>
        <p:txBody>
          <a:bodyPr wrap="square">
            <a:spAutoFit/>
          </a:bodyPr>
          <a:lstStyle/>
          <a:p>
            <a:pPr algn="ctr"/>
            <a:r>
              <a:rPr lang="en-US" sz="2000" b="1" i="1">
                <a:solidFill>
                  <a:schemeClr val="tx1"/>
                </a:solidFill>
                <a:latin typeface="Arimo Bold"/>
                <a:ea typeface="Arimo Bold"/>
                <a:cs typeface="Arimo Bold"/>
                <a:sym typeface="Arimo Bold"/>
              </a:rPr>
              <a:t>Additional questions for leaders at a nonprofit</a:t>
            </a:r>
          </a:p>
          <a:p>
            <a:pPr algn="ctr"/>
            <a:r>
              <a:rPr lang="en-US" sz="2400">
                <a:solidFill>
                  <a:srgbClr val="29A89B"/>
                </a:solidFill>
                <a:latin typeface="Arimo Bold"/>
                <a:ea typeface="Arimo Bold"/>
                <a:cs typeface="Arimo Bold"/>
                <a:sym typeface="Arimo Bold"/>
              </a:rPr>
              <a:t>Currently Building Technology</a:t>
            </a:r>
            <a:endParaRPr lang="en-US" sz="2400"/>
          </a:p>
        </p:txBody>
      </p:sp>
      <p:sp>
        <p:nvSpPr>
          <p:cNvPr id="21" name="Rectangle 20">
            <a:extLst>
              <a:ext uri="{FF2B5EF4-FFF2-40B4-BE49-F238E27FC236}">
                <a16:creationId xmlns:a16="http://schemas.microsoft.com/office/drawing/2014/main" id="{3E9A182A-2115-1522-0291-9DB51E7DFE65}"/>
              </a:ext>
            </a:extLst>
          </p:cNvPr>
          <p:cNvSpPr/>
          <p:nvPr/>
        </p:nvSpPr>
        <p:spPr>
          <a:xfrm>
            <a:off x="1063531" y="4285736"/>
            <a:ext cx="1222469" cy="4161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ysClr val="windowText" lastClr="000000"/>
                </a:solidFill>
              </a:rPr>
              <a:t>Impact</a:t>
            </a:r>
          </a:p>
        </p:txBody>
      </p:sp>
      <p:sp>
        <p:nvSpPr>
          <p:cNvPr id="22" name="Rectangle 21">
            <a:extLst>
              <a:ext uri="{FF2B5EF4-FFF2-40B4-BE49-F238E27FC236}">
                <a16:creationId xmlns:a16="http://schemas.microsoft.com/office/drawing/2014/main" id="{E10AE398-1621-9983-CB20-C611F2D54707}"/>
              </a:ext>
            </a:extLst>
          </p:cNvPr>
          <p:cNvSpPr/>
          <p:nvPr/>
        </p:nvSpPr>
        <p:spPr>
          <a:xfrm>
            <a:off x="1057175" y="6190736"/>
            <a:ext cx="1222469" cy="4161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ysClr val="windowText" lastClr="000000"/>
                </a:solidFill>
              </a:rPr>
              <a:t>Effort</a:t>
            </a:r>
          </a:p>
        </p:txBody>
      </p:sp>
      <p:sp>
        <p:nvSpPr>
          <p:cNvPr id="23" name="Rectangle 22">
            <a:extLst>
              <a:ext uri="{FF2B5EF4-FFF2-40B4-BE49-F238E27FC236}">
                <a16:creationId xmlns:a16="http://schemas.microsoft.com/office/drawing/2014/main" id="{D9307E62-6CFC-5841-84D2-0FE99E10A4EF}"/>
              </a:ext>
            </a:extLst>
          </p:cNvPr>
          <p:cNvSpPr/>
          <p:nvPr/>
        </p:nvSpPr>
        <p:spPr>
          <a:xfrm>
            <a:off x="1050819" y="8171936"/>
            <a:ext cx="1222469" cy="4161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ysClr val="windowText" lastClr="000000"/>
                </a:solidFill>
              </a:rPr>
              <a:t>Fit</a:t>
            </a:r>
          </a:p>
        </p:txBody>
      </p:sp>
      <p:sp>
        <p:nvSpPr>
          <p:cNvPr id="31" name="TextBox 33">
            <a:extLst>
              <a:ext uri="{FF2B5EF4-FFF2-40B4-BE49-F238E27FC236}">
                <a16:creationId xmlns:a16="http://schemas.microsoft.com/office/drawing/2014/main" id="{3C5D3642-BE95-2374-0D05-3DE6EEB0D38F}"/>
              </a:ext>
            </a:extLst>
          </p:cNvPr>
          <p:cNvSpPr txBox="1"/>
          <p:nvPr/>
        </p:nvSpPr>
        <p:spPr>
          <a:xfrm>
            <a:off x="838200" y="8785098"/>
            <a:ext cx="14451787" cy="320802"/>
          </a:xfrm>
          <a:prstGeom prst="rect">
            <a:avLst/>
          </a:prstGeom>
        </p:spPr>
        <p:txBody>
          <a:bodyPr lIns="0" tIns="0" rIns="0" bIns="0" rtlCol="0" anchor="t">
            <a:spAutoFit/>
          </a:bodyPr>
          <a:lstStyle/>
          <a:p>
            <a:pPr algn="l">
              <a:lnSpc>
                <a:spcPts val="2483"/>
              </a:lnSpc>
            </a:pPr>
            <a:r>
              <a:rPr lang="en-US" sz="1800" u="sng">
                <a:solidFill>
                  <a:srgbClr val="0097A7"/>
                </a:solidFill>
                <a:latin typeface="Arimo"/>
                <a:ea typeface="Arimo"/>
                <a:cs typeface="Arimo"/>
                <a:sym typeface="Arimo"/>
                <a:hlinkClick r:id="rId5" tooltip="https://coe.gsa.gov/coe/ai-guide-for-government/what-is-ai-key-terminology/index.html"/>
              </a:rPr>
              <a:t>The Center of Excellence</a:t>
            </a:r>
            <a:r>
              <a:rPr lang="en-US" sz="1800">
                <a:solidFill>
                  <a:srgbClr val="595959"/>
                </a:solidFill>
                <a:latin typeface="Arimo"/>
                <a:ea typeface="Arimo"/>
                <a:cs typeface="Arimo"/>
                <a:sym typeface="Arimo"/>
              </a:rPr>
              <a:t> </a:t>
            </a:r>
            <a:r>
              <a:rPr lang="en-US" sz="1800">
                <a:solidFill>
                  <a:srgbClr val="000000"/>
                </a:solidFill>
                <a:latin typeface="Arimo"/>
                <a:ea typeface="Arimo"/>
                <a:cs typeface="Arimo"/>
                <a:sym typeface="Arimo"/>
              </a:rPr>
              <a:t>asks government leaders to consider Impact, Effort, and Fit. We have adapted this framework for nonprofit leaders.</a:t>
            </a:r>
          </a:p>
        </p:txBody>
      </p:sp>
      <p:sp>
        <p:nvSpPr>
          <p:cNvPr id="18" name="Freeform 37">
            <a:extLst>
              <a:ext uri="{FF2B5EF4-FFF2-40B4-BE49-F238E27FC236}">
                <a16:creationId xmlns:a16="http://schemas.microsoft.com/office/drawing/2014/main" id="{69710752-44F4-2E4F-EB0D-F81BB32AC5DE}"/>
              </a:ext>
            </a:extLst>
          </p:cNvPr>
          <p:cNvSpPr/>
          <p:nvPr/>
        </p:nvSpPr>
        <p:spPr>
          <a:xfrm>
            <a:off x="2590800" y="2035656"/>
            <a:ext cx="1109587" cy="635886"/>
          </a:xfrm>
          <a:custGeom>
            <a:avLst/>
            <a:gdLst/>
            <a:ahLst/>
            <a:cxnLst/>
            <a:rect l="l" t="t" r="r" b="b"/>
            <a:pathLst>
              <a:path w="1552424" h="889668">
                <a:moveTo>
                  <a:pt x="0" y="0"/>
                </a:moveTo>
                <a:lnTo>
                  <a:pt x="1552423" y="0"/>
                </a:lnTo>
                <a:lnTo>
                  <a:pt x="1552423" y="889668"/>
                </a:lnTo>
                <a:lnTo>
                  <a:pt x="0" y="889668"/>
                </a:lnTo>
                <a:lnTo>
                  <a:pt x="0" y="0"/>
                </a:lnTo>
                <a:close/>
              </a:path>
            </a:pathLst>
          </a:custGeom>
          <a:blipFill>
            <a:blip r:embed="rId6"/>
            <a:stretch>
              <a:fillRect t="-49" r="-1" b="-49"/>
            </a:stretch>
          </a:blipFill>
        </p:spPr>
        <p:txBody>
          <a:bodyPr/>
          <a:lstStyle/>
          <a:p>
            <a:endParaRPr lang="en-US"/>
          </a:p>
        </p:txBody>
      </p:sp>
      <p:pic>
        <p:nvPicPr>
          <p:cNvPr id="25" name="Picture 24">
            <a:extLst>
              <a:ext uri="{FF2B5EF4-FFF2-40B4-BE49-F238E27FC236}">
                <a16:creationId xmlns:a16="http://schemas.microsoft.com/office/drawing/2014/main" id="{C34CB49B-D415-792E-6C88-AC1D1E39E644}"/>
              </a:ext>
            </a:extLst>
          </p:cNvPr>
          <p:cNvPicPr>
            <a:picLocks noChangeAspect="1"/>
          </p:cNvPicPr>
          <p:nvPr/>
        </p:nvPicPr>
        <p:blipFill>
          <a:blip r:embed="rId7"/>
          <a:stretch>
            <a:fillRect/>
          </a:stretch>
        </p:blipFill>
        <p:spPr>
          <a:xfrm>
            <a:off x="9629775" y="2003870"/>
            <a:ext cx="1012170" cy="705954"/>
          </a:xfrm>
          <a:prstGeom prst="rect">
            <a:avLst/>
          </a:prstGeom>
        </p:spPr>
      </p:pic>
    </p:spTree>
    <p:extLst>
      <p:ext uri="{BB962C8B-B14F-4D97-AF65-F5344CB8AC3E}">
        <p14:creationId xmlns:p14="http://schemas.microsoft.com/office/powerpoint/2010/main" val="3605687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94E78-4E5A-BA51-0B95-80C5AB406417}"/>
              </a:ext>
            </a:extLst>
          </p:cNvPr>
          <p:cNvSpPr>
            <a:spLocks noGrp="1"/>
          </p:cNvSpPr>
          <p:nvPr>
            <p:ph type="title"/>
          </p:nvPr>
        </p:nvSpPr>
        <p:spPr/>
        <p:txBody>
          <a:bodyPr>
            <a:normAutofit fontScale="90000"/>
          </a:bodyPr>
          <a:lstStyle/>
          <a:p>
            <a:r>
              <a:rPr lang="en-US"/>
              <a:t>Additional questions to guide your organization address long-term support needs</a:t>
            </a:r>
          </a:p>
        </p:txBody>
      </p:sp>
      <p:grpSp>
        <p:nvGrpSpPr>
          <p:cNvPr id="3" name="Group 10">
            <a:extLst>
              <a:ext uri="{FF2B5EF4-FFF2-40B4-BE49-F238E27FC236}">
                <a16:creationId xmlns:a16="http://schemas.microsoft.com/office/drawing/2014/main" id="{881F5591-C2CC-3671-A521-C1D8AD0E85B4}"/>
              </a:ext>
            </a:extLst>
          </p:cNvPr>
          <p:cNvGrpSpPr/>
          <p:nvPr/>
        </p:nvGrpSpPr>
        <p:grpSpPr>
          <a:xfrm>
            <a:off x="2319340" y="2476500"/>
            <a:ext cx="14376576" cy="887571"/>
            <a:chOff x="0" y="0"/>
            <a:chExt cx="3786423" cy="233764"/>
          </a:xfrm>
        </p:grpSpPr>
        <p:sp>
          <p:nvSpPr>
            <p:cNvPr id="4" name="Freeform 11">
              <a:extLst>
                <a:ext uri="{FF2B5EF4-FFF2-40B4-BE49-F238E27FC236}">
                  <a16:creationId xmlns:a16="http://schemas.microsoft.com/office/drawing/2014/main" id="{B7656B8F-CBF4-3ABC-04A5-DA67A9FD0947}"/>
                </a:ext>
              </a:extLst>
            </p:cNvPr>
            <p:cNvSpPr/>
            <p:nvPr/>
          </p:nvSpPr>
          <p:spPr>
            <a:xfrm>
              <a:off x="0" y="0"/>
              <a:ext cx="3786424" cy="233764"/>
            </a:xfrm>
            <a:custGeom>
              <a:avLst/>
              <a:gdLst/>
              <a:ahLst/>
              <a:cxnLst/>
              <a:rect l="l" t="t" r="r" b="b"/>
              <a:pathLst>
                <a:path w="3786424" h="233764">
                  <a:moveTo>
                    <a:pt x="0" y="0"/>
                  </a:moveTo>
                  <a:lnTo>
                    <a:pt x="3786424" y="0"/>
                  </a:lnTo>
                  <a:lnTo>
                    <a:pt x="3786424" y="233764"/>
                  </a:lnTo>
                  <a:lnTo>
                    <a:pt x="0" y="233764"/>
                  </a:lnTo>
                  <a:close/>
                </a:path>
              </a:pathLst>
            </a:custGeom>
            <a:solidFill>
              <a:srgbClr val="000000">
                <a:alpha val="0"/>
              </a:srgbClr>
            </a:solidFill>
            <a:ln w="9525" cap="sq">
              <a:gradFill>
                <a:gsLst>
                  <a:gs pos="0">
                    <a:srgbClr val="FFFCF3">
                      <a:alpha val="100000"/>
                    </a:srgbClr>
                  </a:gs>
                  <a:gs pos="50000">
                    <a:srgbClr val="FFFEFD">
                      <a:alpha val="100000"/>
                    </a:srgbClr>
                  </a:gs>
                  <a:gs pos="100000">
                    <a:srgbClr val="29A89B">
                      <a:alpha val="100000"/>
                    </a:srgbClr>
                  </a:gs>
                </a:gsLst>
                <a:lin ang="5400000"/>
              </a:gradFill>
              <a:prstDash val="solid"/>
              <a:miter/>
            </a:ln>
          </p:spPr>
          <p:txBody>
            <a:bodyPr/>
            <a:lstStyle/>
            <a:p>
              <a:endParaRPr lang="en-US"/>
            </a:p>
          </p:txBody>
        </p:sp>
        <p:sp>
          <p:nvSpPr>
            <p:cNvPr id="5" name="TextBox 12">
              <a:extLst>
                <a:ext uri="{FF2B5EF4-FFF2-40B4-BE49-F238E27FC236}">
                  <a16:creationId xmlns:a16="http://schemas.microsoft.com/office/drawing/2014/main" id="{F736B618-D598-09C6-0337-589B59AFFAE1}"/>
                </a:ext>
              </a:extLst>
            </p:cNvPr>
            <p:cNvSpPr txBox="1"/>
            <p:nvPr/>
          </p:nvSpPr>
          <p:spPr>
            <a:xfrm>
              <a:off x="0" y="-9525"/>
              <a:ext cx="3786423" cy="243289"/>
            </a:xfrm>
            <a:prstGeom prst="rect">
              <a:avLst/>
            </a:prstGeom>
          </p:spPr>
          <p:txBody>
            <a:bodyPr lIns="50800" tIns="50800" rIns="50800" bIns="50800" rtlCol="0" anchor="ctr"/>
            <a:lstStyle/>
            <a:p>
              <a:pPr algn="ctr">
                <a:lnSpc>
                  <a:spcPts val="3060"/>
                </a:lnSpc>
              </a:pPr>
              <a:endParaRPr/>
            </a:p>
          </p:txBody>
        </p:sp>
      </p:grpSp>
      <p:grpSp>
        <p:nvGrpSpPr>
          <p:cNvPr id="6" name="Group 13">
            <a:extLst>
              <a:ext uri="{FF2B5EF4-FFF2-40B4-BE49-F238E27FC236}">
                <a16:creationId xmlns:a16="http://schemas.microsoft.com/office/drawing/2014/main" id="{312C579F-E402-E3F7-B519-D1E3EB309FA3}"/>
              </a:ext>
            </a:extLst>
          </p:cNvPr>
          <p:cNvGrpSpPr/>
          <p:nvPr/>
        </p:nvGrpSpPr>
        <p:grpSpPr>
          <a:xfrm>
            <a:off x="1912750" y="2476500"/>
            <a:ext cx="887571" cy="887571"/>
            <a:chOff x="0" y="0"/>
            <a:chExt cx="812800" cy="812800"/>
          </a:xfrm>
        </p:grpSpPr>
        <p:sp>
          <p:nvSpPr>
            <p:cNvPr id="7" name="Freeform 14">
              <a:extLst>
                <a:ext uri="{FF2B5EF4-FFF2-40B4-BE49-F238E27FC236}">
                  <a16:creationId xmlns:a16="http://schemas.microsoft.com/office/drawing/2014/main" id="{E2368887-8569-574E-D793-8C4F9C6C1F6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ln w="9525" cap="sq">
              <a:gradFill>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prstDash val="solid"/>
              <a:miter/>
            </a:ln>
          </p:spPr>
          <p:txBody>
            <a:bodyPr/>
            <a:lstStyle/>
            <a:p>
              <a:endParaRPr lang="en-US"/>
            </a:p>
          </p:txBody>
        </p:sp>
        <p:sp>
          <p:nvSpPr>
            <p:cNvPr id="8" name="TextBox 15">
              <a:extLst>
                <a:ext uri="{FF2B5EF4-FFF2-40B4-BE49-F238E27FC236}">
                  <a16:creationId xmlns:a16="http://schemas.microsoft.com/office/drawing/2014/main" id="{DBA4BBAB-AE62-9ACC-F2C9-95C05F2FD8FB}"/>
                </a:ext>
              </a:extLst>
            </p:cNvPr>
            <p:cNvSpPr txBox="1"/>
            <p:nvPr/>
          </p:nvSpPr>
          <p:spPr>
            <a:xfrm>
              <a:off x="76200" y="66675"/>
              <a:ext cx="660400" cy="669925"/>
            </a:xfrm>
            <a:prstGeom prst="rect">
              <a:avLst/>
            </a:prstGeom>
          </p:spPr>
          <p:txBody>
            <a:bodyPr lIns="50800" tIns="50800" rIns="50800" bIns="50800" rtlCol="0" anchor="ctr"/>
            <a:lstStyle/>
            <a:p>
              <a:pPr algn="ctr">
                <a:lnSpc>
                  <a:spcPts val="3060"/>
                </a:lnSpc>
              </a:pPr>
              <a:endParaRPr/>
            </a:p>
          </p:txBody>
        </p:sp>
      </p:grpSp>
      <p:sp>
        <p:nvSpPr>
          <p:cNvPr id="9" name="Freeform 16">
            <a:extLst>
              <a:ext uri="{FF2B5EF4-FFF2-40B4-BE49-F238E27FC236}">
                <a16:creationId xmlns:a16="http://schemas.microsoft.com/office/drawing/2014/main" id="{D7A8AB2E-94A0-51A3-B411-C66ACAFE1A0E}"/>
              </a:ext>
            </a:extLst>
          </p:cNvPr>
          <p:cNvSpPr/>
          <p:nvPr/>
        </p:nvSpPr>
        <p:spPr>
          <a:xfrm>
            <a:off x="2166111" y="2675327"/>
            <a:ext cx="380849" cy="571630"/>
          </a:xfrm>
          <a:custGeom>
            <a:avLst/>
            <a:gdLst/>
            <a:ahLst/>
            <a:cxnLst/>
            <a:rect l="l" t="t" r="r" b="b"/>
            <a:pathLst>
              <a:path w="380849" h="571630">
                <a:moveTo>
                  <a:pt x="0" y="0"/>
                </a:moveTo>
                <a:lnTo>
                  <a:pt x="380849" y="0"/>
                </a:lnTo>
                <a:lnTo>
                  <a:pt x="380849" y="571630"/>
                </a:lnTo>
                <a:lnTo>
                  <a:pt x="0" y="5716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10" name="Group 17">
            <a:extLst>
              <a:ext uri="{FF2B5EF4-FFF2-40B4-BE49-F238E27FC236}">
                <a16:creationId xmlns:a16="http://schemas.microsoft.com/office/drawing/2014/main" id="{A6483462-0EA9-2E9E-C265-466E311239DD}"/>
              </a:ext>
            </a:extLst>
          </p:cNvPr>
          <p:cNvGrpSpPr/>
          <p:nvPr/>
        </p:nvGrpSpPr>
        <p:grpSpPr>
          <a:xfrm>
            <a:off x="2319340" y="3685670"/>
            <a:ext cx="14376576" cy="887571"/>
            <a:chOff x="0" y="0"/>
            <a:chExt cx="3786423" cy="233764"/>
          </a:xfrm>
        </p:grpSpPr>
        <p:sp>
          <p:nvSpPr>
            <p:cNvPr id="11" name="Freeform 18">
              <a:extLst>
                <a:ext uri="{FF2B5EF4-FFF2-40B4-BE49-F238E27FC236}">
                  <a16:creationId xmlns:a16="http://schemas.microsoft.com/office/drawing/2014/main" id="{A7701899-4824-B3FB-EF84-D605AA73F997}"/>
                </a:ext>
              </a:extLst>
            </p:cNvPr>
            <p:cNvSpPr/>
            <p:nvPr/>
          </p:nvSpPr>
          <p:spPr>
            <a:xfrm>
              <a:off x="0" y="0"/>
              <a:ext cx="3786424" cy="233764"/>
            </a:xfrm>
            <a:custGeom>
              <a:avLst/>
              <a:gdLst/>
              <a:ahLst/>
              <a:cxnLst/>
              <a:rect l="l" t="t" r="r" b="b"/>
              <a:pathLst>
                <a:path w="3786424" h="233764">
                  <a:moveTo>
                    <a:pt x="0" y="0"/>
                  </a:moveTo>
                  <a:lnTo>
                    <a:pt x="3786424" y="0"/>
                  </a:lnTo>
                  <a:lnTo>
                    <a:pt x="3786424" y="233764"/>
                  </a:lnTo>
                  <a:lnTo>
                    <a:pt x="0" y="233764"/>
                  </a:lnTo>
                  <a:close/>
                </a:path>
              </a:pathLst>
            </a:custGeom>
            <a:solidFill>
              <a:srgbClr val="000000">
                <a:alpha val="0"/>
              </a:srgbClr>
            </a:solidFill>
            <a:ln w="9525" cap="sq">
              <a:gradFill>
                <a:gsLst>
                  <a:gs pos="0">
                    <a:srgbClr val="FFFCF3">
                      <a:alpha val="100000"/>
                    </a:srgbClr>
                  </a:gs>
                  <a:gs pos="50000">
                    <a:srgbClr val="FFFEFD">
                      <a:alpha val="100000"/>
                    </a:srgbClr>
                  </a:gs>
                  <a:gs pos="100000">
                    <a:srgbClr val="29A89B">
                      <a:alpha val="100000"/>
                    </a:srgbClr>
                  </a:gs>
                </a:gsLst>
                <a:lin ang="5400000"/>
              </a:gradFill>
              <a:prstDash val="solid"/>
              <a:miter/>
            </a:ln>
          </p:spPr>
          <p:txBody>
            <a:bodyPr/>
            <a:lstStyle/>
            <a:p>
              <a:endParaRPr lang="en-US"/>
            </a:p>
          </p:txBody>
        </p:sp>
        <p:sp>
          <p:nvSpPr>
            <p:cNvPr id="12" name="TextBox 19">
              <a:extLst>
                <a:ext uri="{FF2B5EF4-FFF2-40B4-BE49-F238E27FC236}">
                  <a16:creationId xmlns:a16="http://schemas.microsoft.com/office/drawing/2014/main" id="{87EDCF23-FB84-30F9-323C-F7474BCDE591}"/>
                </a:ext>
              </a:extLst>
            </p:cNvPr>
            <p:cNvSpPr txBox="1"/>
            <p:nvPr/>
          </p:nvSpPr>
          <p:spPr>
            <a:xfrm>
              <a:off x="0" y="-9525"/>
              <a:ext cx="3786423" cy="243289"/>
            </a:xfrm>
            <a:prstGeom prst="rect">
              <a:avLst/>
            </a:prstGeom>
          </p:spPr>
          <p:txBody>
            <a:bodyPr lIns="50800" tIns="50800" rIns="50800" bIns="50800" rtlCol="0" anchor="ctr"/>
            <a:lstStyle/>
            <a:p>
              <a:pPr algn="ctr">
                <a:lnSpc>
                  <a:spcPts val="3060"/>
                </a:lnSpc>
              </a:pPr>
              <a:endParaRPr/>
            </a:p>
          </p:txBody>
        </p:sp>
      </p:grpSp>
      <p:grpSp>
        <p:nvGrpSpPr>
          <p:cNvPr id="13" name="Group 20">
            <a:extLst>
              <a:ext uri="{FF2B5EF4-FFF2-40B4-BE49-F238E27FC236}">
                <a16:creationId xmlns:a16="http://schemas.microsoft.com/office/drawing/2014/main" id="{8CEC3DDF-FA74-1D06-F2DB-DD43A38020CE}"/>
              </a:ext>
            </a:extLst>
          </p:cNvPr>
          <p:cNvGrpSpPr/>
          <p:nvPr/>
        </p:nvGrpSpPr>
        <p:grpSpPr>
          <a:xfrm>
            <a:off x="1912750" y="3685670"/>
            <a:ext cx="887571" cy="887571"/>
            <a:chOff x="0" y="0"/>
            <a:chExt cx="812800" cy="812800"/>
          </a:xfrm>
        </p:grpSpPr>
        <p:sp>
          <p:nvSpPr>
            <p:cNvPr id="14" name="Freeform 21">
              <a:extLst>
                <a:ext uri="{FF2B5EF4-FFF2-40B4-BE49-F238E27FC236}">
                  <a16:creationId xmlns:a16="http://schemas.microsoft.com/office/drawing/2014/main" id="{86DE5CB7-9C86-68F2-8C61-31FEF0624D7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ln w="9525" cap="sq">
              <a:gradFill>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prstDash val="solid"/>
              <a:miter/>
            </a:ln>
          </p:spPr>
          <p:txBody>
            <a:bodyPr/>
            <a:lstStyle/>
            <a:p>
              <a:endParaRPr lang="en-US"/>
            </a:p>
          </p:txBody>
        </p:sp>
        <p:sp>
          <p:nvSpPr>
            <p:cNvPr id="15" name="TextBox 22">
              <a:extLst>
                <a:ext uri="{FF2B5EF4-FFF2-40B4-BE49-F238E27FC236}">
                  <a16:creationId xmlns:a16="http://schemas.microsoft.com/office/drawing/2014/main" id="{E7D9FD7C-7BF9-9D35-5CF1-F431C71B8E46}"/>
                </a:ext>
              </a:extLst>
            </p:cNvPr>
            <p:cNvSpPr txBox="1"/>
            <p:nvPr/>
          </p:nvSpPr>
          <p:spPr>
            <a:xfrm>
              <a:off x="76200" y="66675"/>
              <a:ext cx="660400" cy="669925"/>
            </a:xfrm>
            <a:prstGeom prst="rect">
              <a:avLst/>
            </a:prstGeom>
          </p:spPr>
          <p:txBody>
            <a:bodyPr lIns="50800" tIns="50800" rIns="50800" bIns="50800" rtlCol="0" anchor="ctr"/>
            <a:lstStyle/>
            <a:p>
              <a:pPr algn="ctr">
                <a:lnSpc>
                  <a:spcPts val="3060"/>
                </a:lnSpc>
              </a:pPr>
              <a:endParaRPr/>
            </a:p>
          </p:txBody>
        </p:sp>
      </p:grpSp>
      <p:sp>
        <p:nvSpPr>
          <p:cNvPr id="16" name="Freeform 23">
            <a:extLst>
              <a:ext uri="{FF2B5EF4-FFF2-40B4-BE49-F238E27FC236}">
                <a16:creationId xmlns:a16="http://schemas.microsoft.com/office/drawing/2014/main" id="{DE667DA5-EED0-977F-1728-7D8B1815DC36}"/>
              </a:ext>
            </a:extLst>
          </p:cNvPr>
          <p:cNvSpPr/>
          <p:nvPr/>
        </p:nvSpPr>
        <p:spPr>
          <a:xfrm>
            <a:off x="2166111" y="3884497"/>
            <a:ext cx="380849" cy="571630"/>
          </a:xfrm>
          <a:custGeom>
            <a:avLst/>
            <a:gdLst/>
            <a:ahLst/>
            <a:cxnLst/>
            <a:rect l="l" t="t" r="r" b="b"/>
            <a:pathLst>
              <a:path w="380849" h="571630">
                <a:moveTo>
                  <a:pt x="0" y="0"/>
                </a:moveTo>
                <a:lnTo>
                  <a:pt x="380849" y="0"/>
                </a:lnTo>
                <a:lnTo>
                  <a:pt x="380849" y="571630"/>
                </a:lnTo>
                <a:lnTo>
                  <a:pt x="0" y="5716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17" name="Group 24">
            <a:extLst>
              <a:ext uri="{FF2B5EF4-FFF2-40B4-BE49-F238E27FC236}">
                <a16:creationId xmlns:a16="http://schemas.microsoft.com/office/drawing/2014/main" id="{04230FB3-714D-1418-9B0E-6F8421C4E9CD}"/>
              </a:ext>
            </a:extLst>
          </p:cNvPr>
          <p:cNvGrpSpPr/>
          <p:nvPr/>
        </p:nvGrpSpPr>
        <p:grpSpPr>
          <a:xfrm>
            <a:off x="2319340" y="4894840"/>
            <a:ext cx="14376576" cy="887571"/>
            <a:chOff x="0" y="0"/>
            <a:chExt cx="3786423" cy="233764"/>
          </a:xfrm>
        </p:grpSpPr>
        <p:sp>
          <p:nvSpPr>
            <p:cNvPr id="18" name="Freeform 25">
              <a:extLst>
                <a:ext uri="{FF2B5EF4-FFF2-40B4-BE49-F238E27FC236}">
                  <a16:creationId xmlns:a16="http://schemas.microsoft.com/office/drawing/2014/main" id="{F57F1EAE-076E-ED40-D3AE-BA82017AB8F1}"/>
                </a:ext>
              </a:extLst>
            </p:cNvPr>
            <p:cNvSpPr/>
            <p:nvPr/>
          </p:nvSpPr>
          <p:spPr>
            <a:xfrm>
              <a:off x="0" y="0"/>
              <a:ext cx="3786424" cy="233764"/>
            </a:xfrm>
            <a:custGeom>
              <a:avLst/>
              <a:gdLst/>
              <a:ahLst/>
              <a:cxnLst/>
              <a:rect l="l" t="t" r="r" b="b"/>
              <a:pathLst>
                <a:path w="3786424" h="233764">
                  <a:moveTo>
                    <a:pt x="0" y="0"/>
                  </a:moveTo>
                  <a:lnTo>
                    <a:pt x="3786424" y="0"/>
                  </a:lnTo>
                  <a:lnTo>
                    <a:pt x="3786424" y="233764"/>
                  </a:lnTo>
                  <a:lnTo>
                    <a:pt x="0" y="233764"/>
                  </a:lnTo>
                  <a:close/>
                </a:path>
              </a:pathLst>
            </a:custGeom>
            <a:solidFill>
              <a:srgbClr val="000000">
                <a:alpha val="0"/>
              </a:srgbClr>
            </a:solidFill>
            <a:ln w="9525" cap="sq">
              <a:gradFill>
                <a:gsLst>
                  <a:gs pos="0">
                    <a:srgbClr val="FFFCF3">
                      <a:alpha val="100000"/>
                    </a:srgbClr>
                  </a:gs>
                  <a:gs pos="50000">
                    <a:srgbClr val="FFFEFD">
                      <a:alpha val="100000"/>
                    </a:srgbClr>
                  </a:gs>
                  <a:gs pos="100000">
                    <a:srgbClr val="29A89B">
                      <a:alpha val="100000"/>
                    </a:srgbClr>
                  </a:gs>
                </a:gsLst>
                <a:lin ang="5400000"/>
              </a:gradFill>
              <a:prstDash val="solid"/>
              <a:miter/>
            </a:ln>
          </p:spPr>
          <p:txBody>
            <a:bodyPr/>
            <a:lstStyle/>
            <a:p>
              <a:endParaRPr lang="en-US"/>
            </a:p>
          </p:txBody>
        </p:sp>
        <p:sp>
          <p:nvSpPr>
            <p:cNvPr id="19" name="TextBox 26">
              <a:extLst>
                <a:ext uri="{FF2B5EF4-FFF2-40B4-BE49-F238E27FC236}">
                  <a16:creationId xmlns:a16="http://schemas.microsoft.com/office/drawing/2014/main" id="{61221F98-CC1E-92EF-5496-5B8624C55149}"/>
                </a:ext>
              </a:extLst>
            </p:cNvPr>
            <p:cNvSpPr txBox="1"/>
            <p:nvPr/>
          </p:nvSpPr>
          <p:spPr>
            <a:xfrm>
              <a:off x="0" y="-9525"/>
              <a:ext cx="3786423" cy="243289"/>
            </a:xfrm>
            <a:prstGeom prst="rect">
              <a:avLst/>
            </a:prstGeom>
          </p:spPr>
          <p:txBody>
            <a:bodyPr lIns="50800" tIns="50800" rIns="50800" bIns="50800" rtlCol="0" anchor="ctr"/>
            <a:lstStyle/>
            <a:p>
              <a:pPr algn="ctr">
                <a:lnSpc>
                  <a:spcPts val="3060"/>
                </a:lnSpc>
              </a:pPr>
              <a:endParaRPr/>
            </a:p>
          </p:txBody>
        </p:sp>
      </p:grpSp>
      <p:grpSp>
        <p:nvGrpSpPr>
          <p:cNvPr id="20" name="Group 27">
            <a:extLst>
              <a:ext uri="{FF2B5EF4-FFF2-40B4-BE49-F238E27FC236}">
                <a16:creationId xmlns:a16="http://schemas.microsoft.com/office/drawing/2014/main" id="{55242FE4-310B-9194-6FD4-51420BD20A04}"/>
              </a:ext>
            </a:extLst>
          </p:cNvPr>
          <p:cNvGrpSpPr/>
          <p:nvPr/>
        </p:nvGrpSpPr>
        <p:grpSpPr>
          <a:xfrm>
            <a:off x="1912750" y="4894840"/>
            <a:ext cx="887571" cy="887571"/>
            <a:chOff x="0" y="0"/>
            <a:chExt cx="812800" cy="812800"/>
          </a:xfrm>
        </p:grpSpPr>
        <p:sp>
          <p:nvSpPr>
            <p:cNvPr id="21" name="Freeform 28">
              <a:extLst>
                <a:ext uri="{FF2B5EF4-FFF2-40B4-BE49-F238E27FC236}">
                  <a16:creationId xmlns:a16="http://schemas.microsoft.com/office/drawing/2014/main" id="{D57211AD-BBEE-FB38-790F-7A63762CABB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ln w="9525" cap="sq">
              <a:gradFill>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prstDash val="solid"/>
              <a:miter/>
            </a:ln>
          </p:spPr>
          <p:txBody>
            <a:bodyPr/>
            <a:lstStyle/>
            <a:p>
              <a:endParaRPr lang="en-US"/>
            </a:p>
          </p:txBody>
        </p:sp>
        <p:sp>
          <p:nvSpPr>
            <p:cNvPr id="22" name="TextBox 29">
              <a:extLst>
                <a:ext uri="{FF2B5EF4-FFF2-40B4-BE49-F238E27FC236}">
                  <a16:creationId xmlns:a16="http://schemas.microsoft.com/office/drawing/2014/main" id="{52716F9F-A1F5-4E5D-E303-B26DAF94AA53}"/>
                </a:ext>
              </a:extLst>
            </p:cNvPr>
            <p:cNvSpPr txBox="1"/>
            <p:nvPr/>
          </p:nvSpPr>
          <p:spPr>
            <a:xfrm>
              <a:off x="76200" y="66675"/>
              <a:ext cx="660400" cy="669925"/>
            </a:xfrm>
            <a:prstGeom prst="rect">
              <a:avLst/>
            </a:prstGeom>
          </p:spPr>
          <p:txBody>
            <a:bodyPr lIns="50800" tIns="50800" rIns="50800" bIns="50800" rtlCol="0" anchor="ctr"/>
            <a:lstStyle/>
            <a:p>
              <a:pPr algn="ctr">
                <a:lnSpc>
                  <a:spcPts val="3060"/>
                </a:lnSpc>
              </a:pPr>
              <a:endParaRPr/>
            </a:p>
          </p:txBody>
        </p:sp>
      </p:grpSp>
      <p:sp>
        <p:nvSpPr>
          <p:cNvPr id="23" name="Freeform 30">
            <a:extLst>
              <a:ext uri="{FF2B5EF4-FFF2-40B4-BE49-F238E27FC236}">
                <a16:creationId xmlns:a16="http://schemas.microsoft.com/office/drawing/2014/main" id="{F5AA019F-020D-080C-FE83-D1BD2B596EF1}"/>
              </a:ext>
            </a:extLst>
          </p:cNvPr>
          <p:cNvSpPr/>
          <p:nvPr/>
        </p:nvSpPr>
        <p:spPr>
          <a:xfrm>
            <a:off x="2166111" y="5093667"/>
            <a:ext cx="380849" cy="571630"/>
          </a:xfrm>
          <a:custGeom>
            <a:avLst/>
            <a:gdLst/>
            <a:ahLst/>
            <a:cxnLst/>
            <a:rect l="l" t="t" r="r" b="b"/>
            <a:pathLst>
              <a:path w="380849" h="571630">
                <a:moveTo>
                  <a:pt x="0" y="0"/>
                </a:moveTo>
                <a:lnTo>
                  <a:pt x="380849" y="0"/>
                </a:lnTo>
                <a:lnTo>
                  <a:pt x="380849" y="571631"/>
                </a:lnTo>
                <a:lnTo>
                  <a:pt x="0" y="57163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4" name="Group 31">
            <a:extLst>
              <a:ext uri="{FF2B5EF4-FFF2-40B4-BE49-F238E27FC236}">
                <a16:creationId xmlns:a16="http://schemas.microsoft.com/office/drawing/2014/main" id="{C2E5B661-4800-B261-29D7-74C3A6A38498}"/>
              </a:ext>
            </a:extLst>
          </p:cNvPr>
          <p:cNvGrpSpPr/>
          <p:nvPr/>
        </p:nvGrpSpPr>
        <p:grpSpPr>
          <a:xfrm>
            <a:off x="2319340" y="6104010"/>
            <a:ext cx="14376576" cy="887571"/>
            <a:chOff x="0" y="0"/>
            <a:chExt cx="3786423" cy="233764"/>
          </a:xfrm>
        </p:grpSpPr>
        <p:sp>
          <p:nvSpPr>
            <p:cNvPr id="25" name="Freeform 32">
              <a:extLst>
                <a:ext uri="{FF2B5EF4-FFF2-40B4-BE49-F238E27FC236}">
                  <a16:creationId xmlns:a16="http://schemas.microsoft.com/office/drawing/2014/main" id="{BF21924E-E5B1-192F-C31F-E89064A6D284}"/>
                </a:ext>
              </a:extLst>
            </p:cNvPr>
            <p:cNvSpPr/>
            <p:nvPr/>
          </p:nvSpPr>
          <p:spPr>
            <a:xfrm>
              <a:off x="0" y="0"/>
              <a:ext cx="3786424" cy="233764"/>
            </a:xfrm>
            <a:custGeom>
              <a:avLst/>
              <a:gdLst/>
              <a:ahLst/>
              <a:cxnLst/>
              <a:rect l="l" t="t" r="r" b="b"/>
              <a:pathLst>
                <a:path w="3786424" h="233764">
                  <a:moveTo>
                    <a:pt x="0" y="0"/>
                  </a:moveTo>
                  <a:lnTo>
                    <a:pt x="3786424" y="0"/>
                  </a:lnTo>
                  <a:lnTo>
                    <a:pt x="3786424" y="233764"/>
                  </a:lnTo>
                  <a:lnTo>
                    <a:pt x="0" y="233764"/>
                  </a:lnTo>
                  <a:close/>
                </a:path>
              </a:pathLst>
            </a:custGeom>
            <a:solidFill>
              <a:srgbClr val="000000">
                <a:alpha val="0"/>
              </a:srgbClr>
            </a:solidFill>
            <a:ln w="9525" cap="sq">
              <a:gradFill>
                <a:gsLst>
                  <a:gs pos="0">
                    <a:srgbClr val="FFFCF3">
                      <a:alpha val="100000"/>
                    </a:srgbClr>
                  </a:gs>
                  <a:gs pos="50000">
                    <a:srgbClr val="FFFEFD">
                      <a:alpha val="100000"/>
                    </a:srgbClr>
                  </a:gs>
                  <a:gs pos="100000">
                    <a:srgbClr val="29A89B">
                      <a:alpha val="100000"/>
                    </a:srgbClr>
                  </a:gs>
                </a:gsLst>
                <a:lin ang="5400000"/>
              </a:gradFill>
              <a:prstDash val="solid"/>
              <a:miter/>
            </a:ln>
          </p:spPr>
          <p:txBody>
            <a:bodyPr/>
            <a:lstStyle/>
            <a:p>
              <a:endParaRPr lang="en-US"/>
            </a:p>
          </p:txBody>
        </p:sp>
        <p:sp>
          <p:nvSpPr>
            <p:cNvPr id="26" name="TextBox 33">
              <a:extLst>
                <a:ext uri="{FF2B5EF4-FFF2-40B4-BE49-F238E27FC236}">
                  <a16:creationId xmlns:a16="http://schemas.microsoft.com/office/drawing/2014/main" id="{AB94AB25-FD5D-FF3C-4EF8-9C22DA36AE7F}"/>
                </a:ext>
              </a:extLst>
            </p:cNvPr>
            <p:cNvSpPr txBox="1"/>
            <p:nvPr/>
          </p:nvSpPr>
          <p:spPr>
            <a:xfrm>
              <a:off x="0" y="-9525"/>
              <a:ext cx="3786423" cy="243289"/>
            </a:xfrm>
            <a:prstGeom prst="rect">
              <a:avLst/>
            </a:prstGeom>
          </p:spPr>
          <p:txBody>
            <a:bodyPr lIns="50800" tIns="50800" rIns="50800" bIns="50800" rtlCol="0" anchor="ctr"/>
            <a:lstStyle/>
            <a:p>
              <a:pPr algn="ctr">
                <a:lnSpc>
                  <a:spcPts val="3060"/>
                </a:lnSpc>
              </a:pPr>
              <a:endParaRPr/>
            </a:p>
          </p:txBody>
        </p:sp>
      </p:grpSp>
      <p:grpSp>
        <p:nvGrpSpPr>
          <p:cNvPr id="27" name="Group 34">
            <a:extLst>
              <a:ext uri="{FF2B5EF4-FFF2-40B4-BE49-F238E27FC236}">
                <a16:creationId xmlns:a16="http://schemas.microsoft.com/office/drawing/2014/main" id="{E5A45EC1-F2EA-3DD2-41C3-7FE80B826838}"/>
              </a:ext>
            </a:extLst>
          </p:cNvPr>
          <p:cNvGrpSpPr/>
          <p:nvPr/>
        </p:nvGrpSpPr>
        <p:grpSpPr>
          <a:xfrm>
            <a:off x="1912750" y="6104010"/>
            <a:ext cx="887571" cy="887571"/>
            <a:chOff x="0" y="0"/>
            <a:chExt cx="812800" cy="812800"/>
          </a:xfrm>
        </p:grpSpPr>
        <p:sp>
          <p:nvSpPr>
            <p:cNvPr id="28" name="Freeform 35">
              <a:extLst>
                <a:ext uri="{FF2B5EF4-FFF2-40B4-BE49-F238E27FC236}">
                  <a16:creationId xmlns:a16="http://schemas.microsoft.com/office/drawing/2014/main" id="{1F743276-926F-B466-D3DE-6290F8F7429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ln w="9525" cap="sq">
              <a:gradFill>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prstDash val="solid"/>
              <a:miter/>
            </a:ln>
          </p:spPr>
          <p:txBody>
            <a:bodyPr/>
            <a:lstStyle/>
            <a:p>
              <a:endParaRPr lang="en-US"/>
            </a:p>
          </p:txBody>
        </p:sp>
        <p:sp>
          <p:nvSpPr>
            <p:cNvPr id="29" name="TextBox 36">
              <a:extLst>
                <a:ext uri="{FF2B5EF4-FFF2-40B4-BE49-F238E27FC236}">
                  <a16:creationId xmlns:a16="http://schemas.microsoft.com/office/drawing/2014/main" id="{9B6703C0-4520-0C3F-CE8F-ED0B99487C3F}"/>
                </a:ext>
              </a:extLst>
            </p:cNvPr>
            <p:cNvSpPr txBox="1"/>
            <p:nvPr/>
          </p:nvSpPr>
          <p:spPr>
            <a:xfrm>
              <a:off x="76200" y="66675"/>
              <a:ext cx="660400" cy="669925"/>
            </a:xfrm>
            <a:prstGeom prst="rect">
              <a:avLst/>
            </a:prstGeom>
          </p:spPr>
          <p:txBody>
            <a:bodyPr lIns="50800" tIns="50800" rIns="50800" bIns="50800" rtlCol="0" anchor="ctr"/>
            <a:lstStyle/>
            <a:p>
              <a:pPr algn="ctr">
                <a:lnSpc>
                  <a:spcPts val="3060"/>
                </a:lnSpc>
              </a:pPr>
              <a:endParaRPr/>
            </a:p>
          </p:txBody>
        </p:sp>
      </p:grpSp>
      <p:sp>
        <p:nvSpPr>
          <p:cNvPr id="30" name="Freeform 37">
            <a:extLst>
              <a:ext uri="{FF2B5EF4-FFF2-40B4-BE49-F238E27FC236}">
                <a16:creationId xmlns:a16="http://schemas.microsoft.com/office/drawing/2014/main" id="{6FAF2873-FC10-1959-908A-ACF1F1D65C18}"/>
              </a:ext>
            </a:extLst>
          </p:cNvPr>
          <p:cNvSpPr/>
          <p:nvPr/>
        </p:nvSpPr>
        <p:spPr>
          <a:xfrm>
            <a:off x="2166111" y="6302838"/>
            <a:ext cx="380849" cy="571630"/>
          </a:xfrm>
          <a:custGeom>
            <a:avLst/>
            <a:gdLst/>
            <a:ahLst/>
            <a:cxnLst/>
            <a:rect l="l" t="t" r="r" b="b"/>
            <a:pathLst>
              <a:path w="380849" h="571630">
                <a:moveTo>
                  <a:pt x="0" y="0"/>
                </a:moveTo>
                <a:lnTo>
                  <a:pt x="380849" y="0"/>
                </a:lnTo>
                <a:lnTo>
                  <a:pt x="380849" y="571630"/>
                </a:lnTo>
                <a:lnTo>
                  <a:pt x="0" y="5716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1" name="Group 38">
            <a:extLst>
              <a:ext uri="{FF2B5EF4-FFF2-40B4-BE49-F238E27FC236}">
                <a16:creationId xmlns:a16="http://schemas.microsoft.com/office/drawing/2014/main" id="{FF476D0A-8B36-C56C-EF7D-1C995CB3DBFA}"/>
              </a:ext>
            </a:extLst>
          </p:cNvPr>
          <p:cNvGrpSpPr/>
          <p:nvPr/>
        </p:nvGrpSpPr>
        <p:grpSpPr>
          <a:xfrm>
            <a:off x="2319340" y="7313180"/>
            <a:ext cx="14376576" cy="887571"/>
            <a:chOff x="0" y="0"/>
            <a:chExt cx="3786423" cy="233764"/>
          </a:xfrm>
        </p:grpSpPr>
        <p:sp>
          <p:nvSpPr>
            <p:cNvPr id="32" name="Freeform 39">
              <a:extLst>
                <a:ext uri="{FF2B5EF4-FFF2-40B4-BE49-F238E27FC236}">
                  <a16:creationId xmlns:a16="http://schemas.microsoft.com/office/drawing/2014/main" id="{3601CA29-100B-3F41-7239-95244D0B7DC3}"/>
                </a:ext>
              </a:extLst>
            </p:cNvPr>
            <p:cNvSpPr/>
            <p:nvPr/>
          </p:nvSpPr>
          <p:spPr>
            <a:xfrm>
              <a:off x="0" y="0"/>
              <a:ext cx="3786424" cy="233764"/>
            </a:xfrm>
            <a:custGeom>
              <a:avLst/>
              <a:gdLst/>
              <a:ahLst/>
              <a:cxnLst/>
              <a:rect l="l" t="t" r="r" b="b"/>
              <a:pathLst>
                <a:path w="3786424" h="233764">
                  <a:moveTo>
                    <a:pt x="0" y="0"/>
                  </a:moveTo>
                  <a:lnTo>
                    <a:pt x="3786424" y="0"/>
                  </a:lnTo>
                  <a:lnTo>
                    <a:pt x="3786424" y="233764"/>
                  </a:lnTo>
                  <a:lnTo>
                    <a:pt x="0" y="233764"/>
                  </a:lnTo>
                  <a:close/>
                </a:path>
              </a:pathLst>
            </a:custGeom>
            <a:solidFill>
              <a:srgbClr val="000000">
                <a:alpha val="0"/>
              </a:srgbClr>
            </a:solidFill>
            <a:ln w="9525" cap="sq">
              <a:gradFill>
                <a:gsLst>
                  <a:gs pos="0">
                    <a:srgbClr val="FFFCF3">
                      <a:alpha val="100000"/>
                    </a:srgbClr>
                  </a:gs>
                  <a:gs pos="50000">
                    <a:srgbClr val="FFFEFD">
                      <a:alpha val="100000"/>
                    </a:srgbClr>
                  </a:gs>
                  <a:gs pos="100000">
                    <a:srgbClr val="29A89B">
                      <a:alpha val="100000"/>
                    </a:srgbClr>
                  </a:gs>
                </a:gsLst>
                <a:lin ang="5400000"/>
              </a:gradFill>
              <a:prstDash val="solid"/>
              <a:miter/>
            </a:ln>
          </p:spPr>
          <p:txBody>
            <a:bodyPr/>
            <a:lstStyle/>
            <a:p>
              <a:endParaRPr lang="en-US"/>
            </a:p>
          </p:txBody>
        </p:sp>
        <p:sp>
          <p:nvSpPr>
            <p:cNvPr id="33" name="TextBox 40">
              <a:extLst>
                <a:ext uri="{FF2B5EF4-FFF2-40B4-BE49-F238E27FC236}">
                  <a16:creationId xmlns:a16="http://schemas.microsoft.com/office/drawing/2014/main" id="{3D572F35-2660-A968-CB52-E482C0784F4A}"/>
                </a:ext>
              </a:extLst>
            </p:cNvPr>
            <p:cNvSpPr txBox="1"/>
            <p:nvPr/>
          </p:nvSpPr>
          <p:spPr>
            <a:xfrm>
              <a:off x="0" y="-9525"/>
              <a:ext cx="3786423" cy="243289"/>
            </a:xfrm>
            <a:prstGeom prst="rect">
              <a:avLst/>
            </a:prstGeom>
          </p:spPr>
          <p:txBody>
            <a:bodyPr lIns="50800" tIns="50800" rIns="50800" bIns="50800" rtlCol="0" anchor="ctr"/>
            <a:lstStyle/>
            <a:p>
              <a:pPr algn="ctr">
                <a:lnSpc>
                  <a:spcPts val="3060"/>
                </a:lnSpc>
              </a:pPr>
              <a:endParaRPr/>
            </a:p>
          </p:txBody>
        </p:sp>
      </p:grpSp>
      <p:grpSp>
        <p:nvGrpSpPr>
          <p:cNvPr id="34" name="Group 41">
            <a:extLst>
              <a:ext uri="{FF2B5EF4-FFF2-40B4-BE49-F238E27FC236}">
                <a16:creationId xmlns:a16="http://schemas.microsoft.com/office/drawing/2014/main" id="{AF5CFB1C-A0CE-8EF4-698B-F3DE300E528F}"/>
              </a:ext>
            </a:extLst>
          </p:cNvPr>
          <p:cNvGrpSpPr/>
          <p:nvPr/>
        </p:nvGrpSpPr>
        <p:grpSpPr>
          <a:xfrm>
            <a:off x="1912750" y="7313180"/>
            <a:ext cx="887571" cy="887571"/>
            <a:chOff x="0" y="0"/>
            <a:chExt cx="812800" cy="812800"/>
          </a:xfrm>
        </p:grpSpPr>
        <p:sp>
          <p:nvSpPr>
            <p:cNvPr id="35" name="Freeform 42">
              <a:extLst>
                <a:ext uri="{FF2B5EF4-FFF2-40B4-BE49-F238E27FC236}">
                  <a16:creationId xmlns:a16="http://schemas.microsoft.com/office/drawing/2014/main" id="{70813E20-48DB-37EF-0171-A5C95453243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ln w="9525" cap="sq">
              <a:gradFill>
                <a:gsLst>
                  <a:gs pos="0">
                    <a:srgbClr val="1E8176">
                      <a:alpha val="100000"/>
                    </a:srgbClr>
                  </a:gs>
                  <a:gs pos="33333">
                    <a:srgbClr val="2DA89B">
                      <a:alpha val="100000"/>
                    </a:srgbClr>
                  </a:gs>
                  <a:gs pos="66667">
                    <a:srgbClr val="29A89B">
                      <a:alpha val="100000"/>
                    </a:srgbClr>
                  </a:gs>
                  <a:gs pos="100000">
                    <a:srgbClr val="2DB2A4">
                      <a:alpha val="100000"/>
                    </a:srgbClr>
                  </a:gs>
                </a:gsLst>
                <a:lin ang="0"/>
              </a:gradFill>
              <a:prstDash val="solid"/>
              <a:miter/>
            </a:ln>
          </p:spPr>
          <p:txBody>
            <a:bodyPr/>
            <a:lstStyle/>
            <a:p>
              <a:endParaRPr lang="en-US"/>
            </a:p>
          </p:txBody>
        </p:sp>
        <p:sp>
          <p:nvSpPr>
            <p:cNvPr id="36" name="TextBox 43">
              <a:extLst>
                <a:ext uri="{FF2B5EF4-FFF2-40B4-BE49-F238E27FC236}">
                  <a16:creationId xmlns:a16="http://schemas.microsoft.com/office/drawing/2014/main" id="{99CAF3A0-2B71-EE3B-7F71-71D90161F867}"/>
                </a:ext>
              </a:extLst>
            </p:cNvPr>
            <p:cNvSpPr txBox="1"/>
            <p:nvPr/>
          </p:nvSpPr>
          <p:spPr>
            <a:xfrm>
              <a:off x="76200" y="66675"/>
              <a:ext cx="660400" cy="669925"/>
            </a:xfrm>
            <a:prstGeom prst="rect">
              <a:avLst/>
            </a:prstGeom>
          </p:spPr>
          <p:txBody>
            <a:bodyPr lIns="50800" tIns="50800" rIns="50800" bIns="50800" rtlCol="0" anchor="ctr"/>
            <a:lstStyle/>
            <a:p>
              <a:pPr algn="ctr">
                <a:lnSpc>
                  <a:spcPts val="3060"/>
                </a:lnSpc>
              </a:pPr>
              <a:endParaRPr/>
            </a:p>
          </p:txBody>
        </p:sp>
      </p:grpSp>
      <p:sp>
        <p:nvSpPr>
          <p:cNvPr id="37" name="Freeform 44">
            <a:extLst>
              <a:ext uri="{FF2B5EF4-FFF2-40B4-BE49-F238E27FC236}">
                <a16:creationId xmlns:a16="http://schemas.microsoft.com/office/drawing/2014/main" id="{67E57B23-3BF3-9D2C-1C05-D5849737DF7A}"/>
              </a:ext>
            </a:extLst>
          </p:cNvPr>
          <p:cNvSpPr/>
          <p:nvPr/>
        </p:nvSpPr>
        <p:spPr>
          <a:xfrm>
            <a:off x="2166111" y="7512008"/>
            <a:ext cx="380849" cy="571630"/>
          </a:xfrm>
          <a:custGeom>
            <a:avLst/>
            <a:gdLst/>
            <a:ahLst/>
            <a:cxnLst/>
            <a:rect l="l" t="t" r="r" b="b"/>
            <a:pathLst>
              <a:path w="380849" h="571630">
                <a:moveTo>
                  <a:pt x="0" y="0"/>
                </a:moveTo>
                <a:lnTo>
                  <a:pt x="380849" y="0"/>
                </a:lnTo>
                <a:lnTo>
                  <a:pt x="380849" y="571630"/>
                </a:lnTo>
                <a:lnTo>
                  <a:pt x="0" y="5716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8" name="TextBox 45">
            <a:extLst>
              <a:ext uri="{FF2B5EF4-FFF2-40B4-BE49-F238E27FC236}">
                <a16:creationId xmlns:a16="http://schemas.microsoft.com/office/drawing/2014/main" id="{E4BB48FA-AE2D-601E-6105-D7E48B65D538}"/>
              </a:ext>
            </a:extLst>
          </p:cNvPr>
          <p:cNvSpPr txBox="1"/>
          <p:nvPr/>
        </p:nvSpPr>
        <p:spPr>
          <a:xfrm>
            <a:off x="3098267" y="2613917"/>
            <a:ext cx="12951903" cy="471678"/>
          </a:xfrm>
          <a:prstGeom prst="rect">
            <a:avLst/>
          </a:prstGeom>
        </p:spPr>
        <p:txBody>
          <a:bodyPr lIns="0" tIns="0" rIns="0" bIns="0" rtlCol="0" anchor="t">
            <a:spAutoFit/>
          </a:bodyPr>
          <a:lstStyle/>
          <a:p>
            <a:pPr algn="l">
              <a:lnSpc>
                <a:spcPts val="3725"/>
              </a:lnSpc>
            </a:pPr>
            <a:r>
              <a:rPr lang="en-US" sz="2699">
                <a:solidFill>
                  <a:srgbClr val="000000"/>
                </a:solidFill>
                <a:latin typeface="Arimo"/>
                <a:ea typeface="Arimo"/>
                <a:cs typeface="Arimo"/>
                <a:sym typeface="Arimo"/>
              </a:rPr>
              <a:t>What additional work in your IT environment is required to support their product?</a:t>
            </a:r>
          </a:p>
        </p:txBody>
      </p:sp>
      <p:sp>
        <p:nvSpPr>
          <p:cNvPr id="39" name="TextBox 46">
            <a:extLst>
              <a:ext uri="{FF2B5EF4-FFF2-40B4-BE49-F238E27FC236}">
                <a16:creationId xmlns:a16="http://schemas.microsoft.com/office/drawing/2014/main" id="{B052A4BB-8FD8-8969-45E7-F8C746ED0622}"/>
              </a:ext>
            </a:extLst>
          </p:cNvPr>
          <p:cNvSpPr txBox="1"/>
          <p:nvPr/>
        </p:nvSpPr>
        <p:spPr>
          <a:xfrm>
            <a:off x="3098267" y="3860279"/>
            <a:ext cx="12800002" cy="471678"/>
          </a:xfrm>
          <a:prstGeom prst="rect">
            <a:avLst/>
          </a:prstGeom>
        </p:spPr>
        <p:txBody>
          <a:bodyPr lIns="0" tIns="0" rIns="0" bIns="0" rtlCol="0" anchor="t">
            <a:spAutoFit/>
          </a:bodyPr>
          <a:lstStyle/>
          <a:p>
            <a:pPr algn="l">
              <a:lnSpc>
                <a:spcPts val="3725"/>
              </a:lnSpc>
            </a:pPr>
            <a:r>
              <a:rPr lang="en-US" sz="2699">
                <a:solidFill>
                  <a:srgbClr val="000000"/>
                </a:solidFill>
                <a:latin typeface="Arimo"/>
                <a:ea typeface="Arimo"/>
                <a:cs typeface="Arimo"/>
                <a:sym typeface="Arimo"/>
              </a:rPr>
              <a:t>What does short-term and long-term maintenance look like?</a:t>
            </a:r>
          </a:p>
        </p:txBody>
      </p:sp>
      <p:sp>
        <p:nvSpPr>
          <p:cNvPr id="40" name="TextBox 47">
            <a:extLst>
              <a:ext uri="{FF2B5EF4-FFF2-40B4-BE49-F238E27FC236}">
                <a16:creationId xmlns:a16="http://schemas.microsoft.com/office/drawing/2014/main" id="{6579B723-9E26-72CB-B2CB-BBA0E3BA8358}"/>
              </a:ext>
            </a:extLst>
          </p:cNvPr>
          <p:cNvSpPr txBox="1"/>
          <p:nvPr/>
        </p:nvSpPr>
        <p:spPr>
          <a:xfrm>
            <a:off x="3114118" y="5106641"/>
            <a:ext cx="12768300" cy="471678"/>
          </a:xfrm>
          <a:prstGeom prst="rect">
            <a:avLst/>
          </a:prstGeom>
        </p:spPr>
        <p:txBody>
          <a:bodyPr lIns="0" tIns="0" rIns="0" bIns="0" rtlCol="0" anchor="t">
            <a:spAutoFit/>
          </a:bodyPr>
          <a:lstStyle/>
          <a:p>
            <a:pPr algn="l">
              <a:lnSpc>
                <a:spcPts val="3725"/>
              </a:lnSpc>
            </a:pPr>
            <a:r>
              <a:rPr lang="en-US" sz="2699">
                <a:solidFill>
                  <a:srgbClr val="000000"/>
                </a:solidFill>
                <a:latin typeface="Arimo"/>
                <a:ea typeface="Arimo"/>
                <a:cs typeface="Arimo"/>
                <a:sym typeface="Arimo"/>
              </a:rPr>
              <a:t>What training is provided for users?</a:t>
            </a:r>
          </a:p>
        </p:txBody>
      </p:sp>
      <p:sp>
        <p:nvSpPr>
          <p:cNvPr id="41" name="TextBox 48">
            <a:extLst>
              <a:ext uri="{FF2B5EF4-FFF2-40B4-BE49-F238E27FC236}">
                <a16:creationId xmlns:a16="http://schemas.microsoft.com/office/drawing/2014/main" id="{1D793F0D-3D8E-50A4-767B-D2F41E8F6EE4}"/>
              </a:ext>
            </a:extLst>
          </p:cNvPr>
          <p:cNvSpPr txBox="1"/>
          <p:nvPr/>
        </p:nvSpPr>
        <p:spPr>
          <a:xfrm>
            <a:off x="3098267" y="6315811"/>
            <a:ext cx="12674259" cy="471678"/>
          </a:xfrm>
          <a:prstGeom prst="rect">
            <a:avLst/>
          </a:prstGeom>
        </p:spPr>
        <p:txBody>
          <a:bodyPr lIns="0" tIns="0" rIns="0" bIns="0" rtlCol="0" anchor="t">
            <a:spAutoFit/>
          </a:bodyPr>
          <a:lstStyle/>
          <a:p>
            <a:pPr algn="l">
              <a:lnSpc>
                <a:spcPts val="3725"/>
              </a:lnSpc>
            </a:pPr>
            <a:r>
              <a:rPr lang="en-US" sz="2699">
                <a:solidFill>
                  <a:srgbClr val="000000"/>
                </a:solidFill>
                <a:latin typeface="Arimo"/>
                <a:ea typeface="Arimo"/>
                <a:cs typeface="Arimo"/>
                <a:sym typeface="Arimo"/>
              </a:rPr>
              <a:t>Who is responsible for monitoring output? What does success look like? </a:t>
            </a:r>
          </a:p>
        </p:txBody>
      </p:sp>
      <p:sp>
        <p:nvSpPr>
          <p:cNvPr id="42" name="TextBox 49">
            <a:extLst>
              <a:ext uri="{FF2B5EF4-FFF2-40B4-BE49-F238E27FC236}">
                <a16:creationId xmlns:a16="http://schemas.microsoft.com/office/drawing/2014/main" id="{1CDC5750-7762-BD6B-CC13-82F60AD07344}"/>
              </a:ext>
            </a:extLst>
          </p:cNvPr>
          <p:cNvSpPr txBox="1"/>
          <p:nvPr/>
        </p:nvSpPr>
        <p:spPr>
          <a:xfrm>
            <a:off x="3114118" y="7445333"/>
            <a:ext cx="13122314" cy="471678"/>
          </a:xfrm>
          <a:prstGeom prst="rect">
            <a:avLst/>
          </a:prstGeom>
        </p:spPr>
        <p:txBody>
          <a:bodyPr lIns="0" tIns="0" rIns="0" bIns="0" rtlCol="0" anchor="t">
            <a:spAutoFit/>
          </a:bodyPr>
          <a:lstStyle/>
          <a:p>
            <a:pPr algn="l">
              <a:lnSpc>
                <a:spcPts val="3725"/>
              </a:lnSpc>
            </a:pPr>
            <a:r>
              <a:rPr lang="en-US" sz="2699">
                <a:solidFill>
                  <a:srgbClr val="000000"/>
                </a:solidFill>
                <a:latin typeface="Arimo"/>
                <a:ea typeface="Arimo"/>
                <a:cs typeface="Arimo"/>
                <a:sym typeface="Arimo"/>
              </a:rPr>
              <a:t>What happens if something goes wrong – who can turn off the tool?</a:t>
            </a:r>
          </a:p>
        </p:txBody>
      </p:sp>
    </p:spTree>
    <p:extLst>
      <p:ext uri="{BB962C8B-B14F-4D97-AF65-F5344CB8AC3E}">
        <p14:creationId xmlns:p14="http://schemas.microsoft.com/office/powerpoint/2010/main" val="3564498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5CBF229-80F9-937B-2B56-72AF1B9770EE}"/>
              </a:ext>
            </a:extLst>
          </p:cNvPr>
          <p:cNvSpPr txBox="1"/>
          <p:nvPr/>
        </p:nvSpPr>
        <p:spPr>
          <a:xfrm>
            <a:off x="365233" y="4974409"/>
            <a:ext cx="17557534" cy="4055291"/>
          </a:xfrm>
          <a:prstGeom prst="rect">
            <a:avLst/>
          </a:prstGeom>
        </p:spPr>
        <p:txBody>
          <a:bodyPr lIns="50800" tIns="50800" rIns="50800" bIns="50800" rtlCol="0" anchor="ctr"/>
          <a:lstStyle/>
          <a:p>
            <a:pPr algn="ctr">
              <a:lnSpc>
                <a:spcPts val="3060"/>
              </a:lnSpc>
            </a:pPr>
            <a:endParaRPr/>
          </a:p>
        </p:txBody>
      </p:sp>
      <p:sp>
        <p:nvSpPr>
          <p:cNvPr id="2" name="Title 1">
            <a:extLst>
              <a:ext uri="{FF2B5EF4-FFF2-40B4-BE49-F238E27FC236}">
                <a16:creationId xmlns:a16="http://schemas.microsoft.com/office/drawing/2014/main" id="{242A1243-3F63-D0DB-2285-4D9F040884E3}"/>
              </a:ext>
            </a:extLst>
          </p:cNvPr>
          <p:cNvSpPr>
            <a:spLocks noGrp="1"/>
          </p:cNvSpPr>
          <p:nvPr>
            <p:ph type="title"/>
          </p:nvPr>
        </p:nvSpPr>
        <p:spPr/>
        <p:txBody>
          <a:bodyPr>
            <a:normAutofit fontScale="90000"/>
          </a:bodyPr>
          <a:lstStyle/>
          <a:p>
            <a:r>
              <a:rPr lang="en-US"/>
              <a:t>Lived Experience: Example 1 </a:t>
            </a:r>
            <a:br>
              <a:rPr lang="en-US"/>
            </a:br>
            <a:r>
              <a:rPr lang="en-US" i="1"/>
              <a:t>Teams &amp; Copilot for Notetaking</a:t>
            </a:r>
          </a:p>
        </p:txBody>
      </p:sp>
      <p:sp>
        <p:nvSpPr>
          <p:cNvPr id="3" name="Arrow: Pentagon 2">
            <a:extLst>
              <a:ext uri="{FF2B5EF4-FFF2-40B4-BE49-F238E27FC236}">
                <a16:creationId xmlns:a16="http://schemas.microsoft.com/office/drawing/2014/main" id="{1EAAE543-1903-5D8F-AE2D-FB2EDD324532}"/>
              </a:ext>
            </a:extLst>
          </p:cNvPr>
          <p:cNvSpPr/>
          <p:nvPr/>
        </p:nvSpPr>
        <p:spPr>
          <a:xfrm>
            <a:off x="381000" y="5543974"/>
            <a:ext cx="4800600" cy="3485726"/>
          </a:xfrm>
          <a:prstGeom prst="homePlate">
            <a:avLst>
              <a:gd name="adj" fmla="val 23931"/>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82880" rIns="457200" rtlCol="0" anchor="t"/>
          <a:lstStyle/>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Even more ease of documentation for Board and committee meetings</a:t>
            </a:r>
          </a:p>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Troubleshooting support when there is a recording malfunction or error.</a:t>
            </a:r>
          </a:p>
        </p:txBody>
      </p:sp>
      <p:sp>
        <p:nvSpPr>
          <p:cNvPr id="4" name="Arrow: Chevron 3">
            <a:extLst>
              <a:ext uri="{FF2B5EF4-FFF2-40B4-BE49-F238E27FC236}">
                <a16:creationId xmlns:a16="http://schemas.microsoft.com/office/drawing/2014/main" id="{B30E753B-6CCE-C57B-D001-06CDADB8462D}"/>
              </a:ext>
            </a:extLst>
          </p:cNvPr>
          <p:cNvSpPr/>
          <p:nvPr/>
        </p:nvSpPr>
        <p:spPr>
          <a:xfrm>
            <a:off x="4597400" y="5543974"/>
            <a:ext cx="4800600" cy="3485726"/>
          </a:xfrm>
          <a:prstGeom prst="chevron">
            <a:avLst>
              <a:gd name="adj" fmla="val 25258"/>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82880" rtlCol="0" anchor="t"/>
          <a:lstStyle/>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Continuous product support </a:t>
            </a:r>
          </a:p>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Integration with video conferencing</a:t>
            </a:r>
          </a:p>
        </p:txBody>
      </p:sp>
      <p:sp>
        <p:nvSpPr>
          <p:cNvPr id="5" name="Arrow: Chevron 4">
            <a:extLst>
              <a:ext uri="{FF2B5EF4-FFF2-40B4-BE49-F238E27FC236}">
                <a16:creationId xmlns:a16="http://schemas.microsoft.com/office/drawing/2014/main" id="{6AF57119-004E-49DD-2B9D-74F05B068DCD}"/>
              </a:ext>
            </a:extLst>
          </p:cNvPr>
          <p:cNvSpPr/>
          <p:nvPr/>
        </p:nvSpPr>
        <p:spPr>
          <a:xfrm>
            <a:off x="8813800" y="5553199"/>
            <a:ext cx="4800600" cy="3485726"/>
          </a:xfrm>
          <a:prstGeom prst="chevron">
            <a:avLst>
              <a:gd name="adj" fmla="val 25258"/>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82880" rtlCol="0" anchor="t"/>
          <a:lstStyle/>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While there were challenges with initial setup, there was support for troubleshooting and resolution that led to conversation and connection</a:t>
            </a:r>
          </a:p>
        </p:txBody>
      </p:sp>
      <p:sp>
        <p:nvSpPr>
          <p:cNvPr id="9" name="Arrow: Chevron 8">
            <a:extLst>
              <a:ext uri="{FF2B5EF4-FFF2-40B4-BE49-F238E27FC236}">
                <a16:creationId xmlns:a16="http://schemas.microsoft.com/office/drawing/2014/main" id="{D8F2218D-45C7-BC41-8DCE-9E8A97D04F22}"/>
              </a:ext>
            </a:extLst>
          </p:cNvPr>
          <p:cNvSpPr/>
          <p:nvPr/>
        </p:nvSpPr>
        <p:spPr>
          <a:xfrm>
            <a:off x="13030200" y="5562824"/>
            <a:ext cx="4800600" cy="3485726"/>
          </a:xfrm>
          <a:prstGeom prst="chevron">
            <a:avLst>
              <a:gd name="adj" fmla="val 25258"/>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45720" tIns="91440" rIns="0" rtlCol="0" anchor="t"/>
          <a:lstStyle/>
          <a:p>
            <a:pPr marL="457200" indent="-457200">
              <a:spcBef>
                <a:spcPts val="300"/>
              </a:spcBef>
              <a:spcAft>
                <a:spcPts val="300"/>
              </a:spcAft>
              <a:buClr>
                <a:schemeClr val="bg1"/>
              </a:buClr>
              <a:buFont typeface="Arial" panose="020B0604020202020204" pitchFamily="34" charset="0"/>
              <a:buChar char="•"/>
            </a:pPr>
            <a:r>
              <a:rPr lang="en-US" sz="2000">
                <a:solidFill>
                  <a:schemeClr val="bg1"/>
                </a:solidFill>
              </a:rPr>
              <a:t>Two Board Members were consulted</a:t>
            </a:r>
          </a:p>
          <a:p>
            <a:pPr marL="457200" indent="-457200">
              <a:spcBef>
                <a:spcPts val="300"/>
              </a:spcBef>
              <a:spcAft>
                <a:spcPts val="300"/>
              </a:spcAft>
              <a:buClr>
                <a:schemeClr val="bg1"/>
              </a:buClr>
              <a:buFont typeface="Arial" panose="020B0604020202020204" pitchFamily="34" charset="0"/>
              <a:buChar char="•"/>
            </a:pPr>
            <a:r>
              <a:rPr lang="en-US" sz="2000">
                <a:solidFill>
                  <a:schemeClr val="bg1"/>
                </a:solidFill>
              </a:rPr>
              <a:t>Consent was sought from entire board</a:t>
            </a:r>
          </a:p>
          <a:p>
            <a:pPr marL="457200" indent="-457200">
              <a:spcBef>
                <a:spcPts val="300"/>
              </a:spcBef>
              <a:spcAft>
                <a:spcPts val="300"/>
              </a:spcAft>
              <a:buClr>
                <a:schemeClr val="bg1"/>
              </a:buClr>
              <a:buFont typeface="Arial" panose="020B0604020202020204" pitchFamily="34" charset="0"/>
              <a:buChar char="•"/>
            </a:pPr>
            <a:r>
              <a:rPr lang="en-US" sz="2000">
                <a:solidFill>
                  <a:schemeClr val="bg1"/>
                </a:solidFill>
              </a:rPr>
              <a:t>Feedback was taken after the first use</a:t>
            </a:r>
          </a:p>
          <a:p>
            <a:pPr marL="457200" indent="-457200">
              <a:spcBef>
                <a:spcPts val="300"/>
              </a:spcBef>
              <a:spcAft>
                <a:spcPts val="300"/>
              </a:spcAft>
              <a:buClr>
                <a:schemeClr val="bg1"/>
              </a:buClr>
              <a:buFont typeface="Arial" panose="020B0604020202020204" pitchFamily="34" charset="0"/>
              <a:buChar char="•"/>
            </a:pPr>
            <a:r>
              <a:rPr lang="en-US" sz="2000">
                <a:solidFill>
                  <a:schemeClr val="bg1"/>
                </a:solidFill>
              </a:rPr>
              <a:t>Board Secretary looped in and live-review of recording to catch errors</a:t>
            </a:r>
          </a:p>
        </p:txBody>
      </p:sp>
      <p:sp>
        <p:nvSpPr>
          <p:cNvPr id="14" name="Rectangle 13">
            <a:extLst>
              <a:ext uri="{FF2B5EF4-FFF2-40B4-BE49-F238E27FC236}">
                <a16:creationId xmlns:a16="http://schemas.microsoft.com/office/drawing/2014/main" id="{03B871BB-6D35-3FBA-5433-DC99548F8640}"/>
              </a:ext>
            </a:extLst>
          </p:cNvPr>
          <p:cNvSpPr/>
          <p:nvPr/>
        </p:nvSpPr>
        <p:spPr>
          <a:xfrm>
            <a:off x="381000" y="4838703"/>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Problem to Solve With AI</a:t>
            </a:r>
          </a:p>
        </p:txBody>
      </p:sp>
      <p:sp>
        <p:nvSpPr>
          <p:cNvPr id="15" name="Rectangle 14">
            <a:extLst>
              <a:ext uri="{FF2B5EF4-FFF2-40B4-BE49-F238E27FC236}">
                <a16:creationId xmlns:a16="http://schemas.microsoft.com/office/drawing/2014/main" id="{790D71F5-F172-4068-D778-B69DD015FD30}"/>
              </a:ext>
            </a:extLst>
          </p:cNvPr>
          <p:cNvSpPr/>
          <p:nvPr/>
        </p:nvSpPr>
        <p:spPr>
          <a:xfrm>
            <a:off x="4572000" y="4838702"/>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Selection Criteria</a:t>
            </a:r>
          </a:p>
        </p:txBody>
      </p:sp>
      <p:sp>
        <p:nvSpPr>
          <p:cNvPr id="16" name="Rectangle 15">
            <a:extLst>
              <a:ext uri="{FF2B5EF4-FFF2-40B4-BE49-F238E27FC236}">
                <a16:creationId xmlns:a16="http://schemas.microsoft.com/office/drawing/2014/main" id="{DE42ACFB-BD4A-BDDB-ACA5-945F63696523}"/>
              </a:ext>
            </a:extLst>
          </p:cNvPr>
          <p:cNvSpPr/>
          <p:nvPr/>
        </p:nvSpPr>
        <p:spPr>
          <a:xfrm>
            <a:off x="8763000" y="4838701"/>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Ultimate Outcome</a:t>
            </a:r>
          </a:p>
        </p:txBody>
      </p:sp>
      <p:sp>
        <p:nvSpPr>
          <p:cNvPr id="17" name="Rectangle 16">
            <a:extLst>
              <a:ext uri="{FF2B5EF4-FFF2-40B4-BE49-F238E27FC236}">
                <a16:creationId xmlns:a16="http://schemas.microsoft.com/office/drawing/2014/main" id="{2692E6C0-CC94-45F8-5A83-5D437BCF0A42}"/>
              </a:ext>
            </a:extLst>
          </p:cNvPr>
          <p:cNvSpPr/>
          <p:nvPr/>
        </p:nvSpPr>
        <p:spPr>
          <a:xfrm>
            <a:off x="12954000" y="4838700"/>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Discussions Held About </a:t>
            </a:r>
            <a:br>
              <a:rPr lang="en-US" sz="2400" b="1">
                <a:solidFill>
                  <a:sysClr val="windowText" lastClr="000000"/>
                </a:solidFill>
              </a:rPr>
            </a:br>
            <a:r>
              <a:rPr lang="en-US" sz="2400" b="1">
                <a:solidFill>
                  <a:sysClr val="windowText" lastClr="000000"/>
                </a:solidFill>
              </a:rPr>
              <a:t>Ethics or Policy</a:t>
            </a:r>
          </a:p>
        </p:txBody>
      </p:sp>
      <p:sp>
        <p:nvSpPr>
          <p:cNvPr id="22" name="TextBox 6">
            <a:extLst>
              <a:ext uri="{FF2B5EF4-FFF2-40B4-BE49-F238E27FC236}">
                <a16:creationId xmlns:a16="http://schemas.microsoft.com/office/drawing/2014/main" id="{31304FBC-A376-92CF-BB13-8A0E8F96C230}"/>
              </a:ext>
            </a:extLst>
          </p:cNvPr>
          <p:cNvSpPr txBox="1"/>
          <p:nvPr/>
        </p:nvSpPr>
        <p:spPr>
          <a:xfrm>
            <a:off x="597323" y="3745736"/>
            <a:ext cx="12282050" cy="839391"/>
          </a:xfrm>
          <a:prstGeom prst="rect">
            <a:avLst/>
          </a:prstGeom>
        </p:spPr>
        <p:txBody>
          <a:bodyPr lIns="0" tIns="0" rIns="0" bIns="0" rtlCol="0" anchor="t">
            <a:spAutoFit/>
          </a:bodyPr>
          <a:lstStyle/>
          <a:p>
            <a:pPr algn="l"/>
            <a:r>
              <a:rPr lang="en-US" sz="2200">
                <a:solidFill>
                  <a:schemeClr val="tx1"/>
                </a:solidFill>
                <a:latin typeface="+mj-lt"/>
                <a:ea typeface="Arimo"/>
                <a:cs typeface="Arimo"/>
                <a:sym typeface="Arimo"/>
              </a:rPr>
              <a:t>Along with leveraging AI to help people sign up for SNAP, </a:t>
            </a:r>
            <a:r>
              <a:rPr lang="en-US" sz="2200" err="1">
                <a:solidFill>
                  <a:schemeClr val="tx1"/>
                </a:solidFill>
                <a:latin typeface="+mj-lt"/>
                <a:ea typeface="Arimo"/>
                <a:cs typeface="Arimo"/>
                <a:sym typeface="Arimo"/>
              </a:rPr>
              <a:t>mRelief</a:t>
            </a:r>
            <a:r>
              <a:rPr lang="en-US" sz="2200">
                <a:solidFill>
                  <a:schemeClr val="tx1"/>
                </a:solidFill>
                <a:latin typeface="+mj-lt"/>
                <a:ea typeface="Arimo"/>
                <a:cs typeface="Arimo"/>
                <a:sym typeface="Arimo"/>
              </a:rPr>
              <a:t> uses AI to take meeting minutes for board meetings in a way that facilitates even more conversation and connection.</a:t>
            </a:r>
          </a:p>
        </p:txBody>
      </p:sp>
      <p:sp>
        <p:nvSpPr>
          <p:cNvPr id="24" name="Freeform 8">
            <a:extLst>
              <a:ext uri="{FF2B5EF4-FFF2-40B4-BE49-F238E27FC236}">
                <a16:creationId xmlns:a16="http://schemas.microsoft.com/office/drawing/2014/main" id="{42EBE0F3-695D-3185-8E7B-0B4AEF8D7F00}"/>
              </a:ext>
            </a:extLst>
          </p:cNvPr>
          <p:cNvSpPr/>
          <p:nvPr/>
        </p:nvSpPr>
        <p:spPr>
          <a:xfrm>
            <a:off x="13185545" y="885063"/>
            <a:ext cx="4187611" cy="3369104"/>
          </a:xfrm>
          <a:custGeom>
            <a:avLst/>
            <a:gdLst/>
            <a:ahLst/>
            <a:cxnLst/>
            <a:rect l="l" t="t" r="r" b="b"/>
            <a:pathLst>
              <a:path w="5371132" h="4321295">
                <a:moveTo>
                  <a:pt x="0" y="0"/>
                </a:moveTo>
                <a:lnTo>
                  <a:pt x="5371132" y="0"/>
                </a:lnTo>
                <a:lnTo>
                  <a:pt x="5371132" y="4321295"/>
                </a:lnTo>
                <a:lnTo>
                  <a:pt x="0" y="4321295"/>
                </a:lnTo>
                <a:lnTo>
                  <a:pt x="0" y="0"/>
                </a:lnTo>
                <a:close/>
              </a:path>
            </a:pathLst>
          </a:custGeom>
          <a:blipFill>
            <a:blip r:embed="rId2"/>
            <a:stretch>
              <a:fillRect/>
            </a:stretch>
          </a:blipFill>
        </p:spPr>
        <p:txBody>
          <a:bodyPr/>
          <a:lstStyle/>
          <a:p>
            <a:endParaRPr lang="en-US"/>
          </a:p>
        </p:txBody>
      </p:sp>
      <p:sp>
        <p:nvSpPr>
          <p:cNvPr id="6" name="Rectangle 5">
            <a:extLst>
              <a:ext uri="{FF2B5EF4-FFF2-40B4-BE49-F238E27FC236}">
                <a16:creationId xmlns:a16="http://schemas.microsoft.com/office/drawing/2014/main" id="{F9B5EFFC-C446-5D43-D0B0-8395E9633A48}"/>
              </a:ext>
            </a:extLst>
          </p:cNvPr>
          <p:cNvSpPr/>
          <p:nvPr/>
        </p:nvSpPr>
        <p:spPr>
          <a:xfrm>
            <a:off x="4228778" y="2420178"/>
            <a:ext cx="7283486" cy="8237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200" b="1" err="1">
                <a:solidFill>
                  <a:srgbClr val="29A89B"/>
                </a:solidFill>
                <a:latin typeface="Arial" panose="020B0604020202020204" pitchFamily="34" charset="0"/>
                <a:ea typeface="Arimo Bold"/>
                <a:cs typeface="Arimo Bold"/>
                <a:sym typeface="Arimo Bold"/>
              </a:rPr>
              <a:t>mRelief’s</a:t>
            </a:r>
            <a:r>
              <a:rPr lang="en-US" sz="2200">
                <a:solidFill>
                  <a:srgbClr val="29A89B"/>
                </a:solidFill>
                <a:latin typeface="Arial" panose="020B0604020202020204" pitchFamily="34" charset="0"/>
                <a:ea typeface="Arimo Bold"/>
                <a:cs typeface="Arimo Bold"/>
                <a:sym typeface="Arimo Bold"/>
              </a:rPr>
              <a:t> </a:t>
            </a:r>
            <a:r>
              <a:rPr lang="en-US" sz="2200">
                <a:solidFill>
                  <a:srgbClr val="000000"/>
                </a:solidFill>
                <a:latin typeface="Arial" panose="020B0604020202020204" pitchFamily="34" charset="0"/>
                <a:ea typeface="Arimo"/>
                <a:cs typeface="Arimo"/>
                <a:sym typeface="Arimo"/>
              </a:rPr>
              <a:t>mission is to transform access to social services for the inherent dignity of all people</a:t>
            </a:r>
            <a:endParaRPr lang="en-US" sz="2200">
              <a:solidFill>
                <a:sysClr val="windowText" lastClr="000000"/>
              </a:solidFill>
              <a:latin typeface="Arial" panose="020B0604020202020204" pitchFamily="34" charset="0"/>
            </a:endParaRPr>
          </a:p>
        </p:txBody>
      </p:sp>
      <p:sp>
        <p:nvSpPr>
          <p:cNvPr id="7" name="Rectangle: Rounded Corners 6">
            <a:extLst>
              <a:ext uri="{FF2B5EF4-FFF2-40B4-BE49-F238E27FC236}">
                <a16:creationId xmlns:a16="http://schemas.microsoft.com/office/drawing/2014/main" id="{C3AF8828-1585-CB09-233E-268E06828355}"/>
              </a:ext>
            </a:extLst>
          </p:cNvPr>
          <p:cNvSpPr/>
          <p:nvPr/>
        </p:nvSpPr>
        <p:spPr>
          <a:xfrm>
            <a:off x="1828800" y="2171700"/>
            <a:ext cx="9753600" cy="1333500"/>
          </a:xfrm>
          <a:prstGeom prst="roundRect">
            <a:avLst/>
          </a:prstGeom>
          <a:noFill/>
          <a:ln w="28575">
            <a:solidFill>
              <a:srgbClr val="29A89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ysClr val="windowText" lastClr="000000"/>
              </a:solidFill>
            </a:endParaRPr>
          </a:p>
        </p:txBody>
      </p:sp>
      <p:sp>
        <p:nvSpPr>
          <p:cNvPr id="10" name="Freeform 11">
            <a:extLst>
              <a:ext uri="{FF2B5EF4-FFF2-40B4-BE49-F238E27FC236}">
                <a16:creationId xmlns:a16="http://schemas.microsoft.com/office/drawing/2014/main" id="{71DA3BC3-BDDC-D0BD-890B-28CBB39FAE3A}"/>
              </a:ext>
            </a:extLst>
          </p:cNvPr>
          <p:cNvSpPr/>
          <p:nvPr/>
        </p:nvSpPr>
        <p:spPr>
          <a:xfrm>
            <a:off x="2012914" y="2481206"/>
            <a:ext cx="2031750" cy="714487"/>
          </a:xfrm>
          <a:custGeom>
            <a:avLst/>
            <a:gdLst/>
            <a:ahLst/>
            <a:cxnLst/>
            <a:rect l="l" t="t" r="r" b="b"/>
            <a:pathLst>
              <a:path w="2031750" h="714487">
                <a:moveTo>
                  <a:pt x="0" y="0"/>
                </a:moveTo>
                <a:lnTo>
                  <a:pt x="2031750" y="0"/>
                </a:lnTo>
                <a:lnTo>
                  <a:pt x="2031750" y="714487"/>
                </a:lnTo>
                <a:lnTo>
                  <a:pt x="0" y="714487"/>
                </a:lnTo>
                <a:lnTo>
                  <a:pt x="0" y="0"/>
                </a:lnTo>
                <a:close/>
              </a:path>
            </a:pathLst>
          </a:custGeom>
          <a:blipFill>
            <a:blip r:embed="rId3"/>
            <a:stretch>
              <a:fillRect l="-1" r="-1"/>
            </a:stretch>
          </a:blipFill>
        </p:spPr>
        <p:txBody>
          <a:bodyPr/>
          <a:lstStyle/>
          <a:p>
            <a:endParaRPr lang="en-US"/>
          </a:p>
        </p:txBody>
      </p:sp>
    </p:spTree>
    <p:extLst>
      <p:ext uri="{BB962C8B-B14F-4D97-AF65-F5344CB8AC3E}">
        <p14:creationId xmlns:p14="http://schemas.microsoft.com/office/powerpoint/2010/main" val="390921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oogle Shape;309;p2">
            <a:extLst>
              <a:ext uri="{FF2B5EF4-FFF2-40B4-BE49-F238E27FC236}">
                <a16:creationId xmlns:a16="http://schemas.microsoft.com/office/drawing/2014/main" id="{FDA46D75-E0B7-614A-C8E3-DD742E50FE1C}"/>
              </a:ext>
            </a:extLst>
          </p:cNvPr>
          <p:cNvSpPr txBox="1">
            <a:spLocks/>
          </p:cNvSpPr>
          <p:nvPr/>
        </p:nvSpPr>
        <p:spPr>
          <a:xfrm>
            <a:off x="10791369" y="-513012"/>
            <a:ext cx="8239582" cy="353174"/>
          </a:xfrm>
          <a:prstGeom prst="rect">
            <a:avLst/>
          </a:prstGeom>
          <a:noFill/>
          <a:ln>
            <a:noFill/>
          </a:ln>
        </p:spPr>
        <p:txBody>
          <a:bodyPr spcFirstLastPara="1" wrap="square" lIns="28575" tIns="28575" rIns="28575" bIns="28575" anchor="t"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a:t>Short image caption</a:t>
            </a:r>
          </a:p>
        </p:txBody>
      </p:sp>
      <p:sp>
        <p:nvSpPr>
          <p:cNvPr id="13" name="Google Shape;310;p2">
            <a:extLst>
              <a:ext uri="{FF2B5EF4-FFF2-40B4-BE49-F238E27FC236}">
                <a16:creationId xmlns:a16="http://schemas.microsoft.com/office/drawing/2014/main" id="{0B851F5F-8C42-A808-6380-73798E4E0E05}"/>
              </a:ext>
            </a:extLst>
          </p:cNvPr>
          <p:cNvSpPr txBox="1">
            <a:spLocks/>
          </p:cNvSpPr>
          <p:nvPr/>
        </p:nvSpPr>
        <p:spPr>
          <a:xfrm>
            <a:off x="925694" y="3109243"/>
            <a:ext cx="7758900" cy="581625"/>
          </a:xfrm>
          <a:prstGeom prst="rect">
            <a:avLst/>
          </a:prstGeom>
          <a:noFill/>
          <a:ln>
            <a:noFill/>
          </a:ln>
        </p:spPr>
        <p:txBody>
          <a:bodyPr spcFirstLastPara="1" wrap="square" lIns="28575" tIns="28575" rIns="28575" bIns="2857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sz="4400">
                <a:solidFill>
                  <a:srgbClr val="29A89B"/>
                </a:solidFill>
                <a:latin typeface="Aptos"/>
              </a:rPr>
              <a:t>NOTETAKING</a:t>
            </a:r>
            <a:endParaRPr lang="en-US" sz="4400">
              <a:latin typeface="Aptos"/>
            </a:endParaRPr>
          </a:p>
        </p:txBody>
      </p:sp>
      <p:sp>
        <p:nvSpPr>
          <p:cNvPr id="14" name="Google Shape;311;p2">
            <a:extLst>
              <a:ext uri="{FF2B5EF4-FFF2-40B4-BE49-F238E27FC236}">
                <a16:creationId xmlns:a16="http://schemas.microsoft.com/office/drawing/2014/main" id="{73851E26-C759-1F90-95A2-655533E5AAE2}"/>
              </a:ext>
            </a:extLst>
          </p:cNvPr>
          <p:cNvSpPr txBox="1"/>
          <p:nvPr/>
        </p:nvSpPr>
        <p:spPr>
          <a:xfrm>
            <a:off x="925686" y="3781028"/>
            <a:ext cx="4550850" cy="6724918"/>
          </a:xfrm>
          <a:prstGeom prst="rect">
            <a:avLst/>
          </a:prstGeom>
          <a:noFill/>
          <a:ln>
            <a:noFill/>
          </a:ln>
        </p:spPr>
        <p:txBody>
          <a:bodyPr spcFirstLastPara="1" wrap="square" lIns="38100" tIns="38100" rIns="38100" bIns="38100" anchor="ctr" anchorCtr="0">
            <a:spAutoFit/>
          </a:bodyPr>
          <a:lstStyle/>
          <a:p>
            <a:pPr marL="476250" indent="-381000">
              <a:lnSpc>
                <a:spcPct val="160000"/>
              </a:lnSpc>
              <a:buClr>
                <a:srgbClr val="4F5863"/>
              </a:buClr>
              <a:buSzPts val="3000"/>
              <a:buFont typeface="Montserrat"/>
              <a:buChar char="๏"/>
            </a:pPr>
            <a:r>
              <a:rPr lang="en-US" sz="2250">
                <a:solidFill>
                  <a:srgbClr val="4F5863"/>
                </a:solidFill>
                <a:ea typeface="Montserrat"/>
                <a:sym typeface="Montserrat"/>
              </a:rPr>
              <a:t>Microsoft CoPilot can help you take notes for board prep meetings or any other convenings your nonprofit must hold.</a:t>
            </a:r>
            <a:endParaRPr sz="1050"/>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p:txBody>
      </p:sp>
      <p:pic>
        <p:nvPicPr>
          <p:cNvPr id="2" name="Picture 1">
            <a:extLst>
              <a:ext uri="{FF2B5EF4-FFF2-40B4-BE49-F238E27FC236}">
                <a16:creationId xmlns:a16="http://schemas.microsoft.com/office/drawing/2014/main" id="{F6219A5D-C5BB-D633-225F-AEB31417A061}"/>
              </a:ext>
            </a:extLst>
          </p:cNvPr>
          <p:cNvPicPr>
            <a:picLocks noChangeAspect="1"/>
          </p:cNvPicPr>
          <p:nvPr/>
        </p:nvPicPr>
        <p:blipFill>
          <a:blip r:embed="rId2"/>
          <a:stretch>
            <a:fillRect/>
          </a:stretch>
        </p:blipFill>
        <p:spPr>
          <a:xfrm>
            <a:off x="5916830" y="774849"/>
            <a:ext cx="11481870" cy="7423428"/>
          </a:xfrm>
          <a:prstGeom prst="rect">
            <a:avLst/>
          </a:prstGeom>
        </p:spPr>
      </p:pic>
      <p:grpSp>
        <p:nvGrpSpPr>
          <p:cNvPr id="3" name="Google Shape;313;p2">
            <a:extLst>
              <a:ext uri="{FF2B5EF4-FFF2-40B4-BE49-F238E27FC236}">
                <a16:creationId xmlns:a16="http://schemas.microsoft.com/office/drawing/2014/main" id="{8BCC373C-4B84-D771-1B4E-4827393607F3}"/>
              </a:ext>
            </a:extLst>
          </p:cNvPr>
          <p:cNvGrpSpPr/>
          <p:nvPr/>
        </p:nvGrpSpPr>
        <p:grpSpPr>
          <a:xfrm>
            <a:off x="5914693" y="1613027"/>
            <a:ext cx="11499527" cy="436718"/>
            <a:chOff x="5914693" y="1613027"/>
            <a:chExt cx="15332701" cy="582288"/>
          </a:xfrm>
        </p:grpSpPr>
        <p:sp>
          <p:nvSpPr>
            <p:cNvPr id="4" name="Google Shape;314;p2">
              <a:extLst>
                <a:ext uri="{FF2B5EF4-FFF2-40B4-BE49-F238E27FC236}">
                  <a16:creationId xmlns:a16="http://schemas.microsoft.com/office/drawing/2014/main" id="{5C6CBC0A-C9BC-E923-16E4-4A275615EC12}"/>
                </a:ext>
              </a:extLst>
            </p:cNvPr>
            <p:cNvSpPr/>
            <p:nvPr/>
          </p:nvSpPr>
          <p:spPr>
            <a:xfrm>
              <a:off x="5914693" y="1613027"/>
              <a:ext cx="15332701" cy="582288"/>
            </a:xfrm>
            <a:prstGeom prst="rect">
              <a:avLst/>
            </a:prstGeom>
            <a:solidFill>
              <a:srgbClr val="E8E8E8"/>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sp>
          <p:nvSpPr>
            <p:cNvPr id="5" name="Google Shape;315;p2">
              <a:extLst>
                <a:ext uri="{FF2B5EF4-FFF2-40B4-BE49-F238E27FC236}">
                  <a16:creationId xmlns:a16="http://schemas.microsoft.com/office/drawing/2014/main" id="{535207FE-7469-F8E1-F28B-6CB1A5B00914}"/>
                </a:ext>
              </a:extLst>
            </p:cNvPr>
            <p:cNvSpPr/>
            <p:nvPr/>
          </p:nvSpPr>
          <p:spPr>
            <a:xfrm>
              <a:off x="6211813" y="1787714"/>
              <a:ext cx="256311" cy="232915"/>
            </a:xfrm>
            <a:prstGeom prst="ellipse">
              <a:avLst/>
            </a:prstGeom>
            <a:solidFill>
              <a:srgbClr val="FF5F56"/>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sp>
          <p:nvSpPr>
            <p:cNvPr id="6" name="Google Shape;316;p2">
              <a:extLst>
                <a:ext uri="{FF2B5EF4-FFF2-40B4-BE49-F238E27FC236}">
                  <a16:creationId xmlns:a16="http://schemas.microsoft.com/office/drawing/2014/main" id="{76586E8B-E2A5-0DA0-4410-97DF38797C4B}"/>
                </a:ext>
              </a:extLst>
            </p:cNvPr>
            <p:cNvSpPr/>
            <p:nvPr/>
          </p:nvSpPr>
          <p:spPr>
            <a:xfrm>
              <a:off x="6734685" y="1787714"/>
              <a:ext cx="256311" cy="232915"/>
            </a:xfrm>
            <a:prstGeom prst="ellipse">
              <a:avLst/>
            </a:prstGeom>
            <a:solidFill>
              <a:srgbClr val="FFBD2E"/>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sp>
          <p:nvSpPr>
            <p:cNvPr id="7" name="Google Shape;317;p2">
              <a:extLst>
                <a:ext uri="{FF2B5EF4-FFF2-40B4-BE49-F238E27FC236}">
                  <a16:creationId xmlns:a16="http://schemas.microsoft.com/office/drawing/2014/main" id="{F215CBC7-E6B4-BD7F-A4C0-84ABED5E6EC9}"/>
                </a:ext>
              </a:extLst>
            </p:cNvPr>
            <p:cNvSpPr/>
            <p:nvPr/>
          </p:nvSpPr>
          <p:spPr>
            <a:xfrm>
              <a:off x="7257557" y="1787714"/>
              <a:ext cx="256311" cy="232915"/>
            </a:xfrm>
            <a:prstGeom prst="ellipse">
              <a:avLst/>
            </a:prstGeom>
            <a:solidFill>
              <a:srgbClr val="27C93F"/>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grpSp>
    </p:spTree>
    <p:extLst>
      <p:ext uri="{BB962C8B-B14F-4D97-AF65-F5344CB8AC3E}">
        <p14:creationId xmlns:p14="http://schemas.microsoft.com/office/powerpoint/2010/main" val="1978592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5CBF229-80F9-937B-2B56-72AF1B9770EE}"/>
              </a:ext>
            </a:extLst>
          </p:cNvPr>
          <p:cNvSpPr txBox="1"/>
          <p:nvPr/>
        </p:nvSpPr>
        <p:spPr>
          <a:xfrm>
            <a:off x="365233" y="4974409"/>
            <a:ext cx="17557534" cy="4055291"/>
          </a:xfrm>
          <a:prstGeom prst="rect">
            <a:avLst/>
          </a:prstGeom>
        </p:spPr>
        <p:txBody>
          <a:bodyPr lIns="50800" tIns="50800" rIns="50800" bIns="50800" rtlCol="0" anchor="ctr"/>
          <a:lstStyle/>
          <a:p>
            <a:pPr algn="ctr">
              <a:lnSpc>
                <a:spcPts val="3060"/>
              </a:lnSpc>
            </a:pPr>
            <a:endParaRPr/>
          </a:p>
        </p:txBody>
      </p:sp>
      <p:sp>
        <p:nvSpPr>
          <p:cNvPr id="2" name="Title 1">
            <a:extLst>
              <a:ext uri="{FF2B5EF4-FFF2-40B4-BE49-F238E27FC236}">
                <a16:creationId xmlns:a16="http://schemas.microsoft.com/office/drawing/2014/main" id="{242A1243-3F63-D0DB-2285-4D9F040884E3}"/>
              </a:ext>
            </a:extLst>
          </p:cNvPr>
          <p:cNvSpPr>
            <a:spLocks noGrp="1"/>
          </p:cNvSpPr>
          <p:nvPr>
            <p:ph type="title"/>
          </p:nvPr>
        </p:nvSpPr>
        <p:spPr/>
        <p:txBody>
          <a:bodyPr>
            <a:normAutofit fontScale="90000"/>
          </a:bodyPr>
          <a:lstStyle/>
          <a:p>
            <a:r>
              <a:rPr lang="en-US"/>
              <a:t>Lived Experience: Example 2 </a:t>
            </a:r>
            <a:br>
              <a:rPr lang="en-US"/>
            </a:br>
            <a:r>
              <a:rPr lang="en-US" i="1"/>
              <a:t>Refactoring Code &amp; Data Cleaning</a:t>
            </a:r>
          </a:p>
        </p:txBody>
      </p:sp>
      <p:sp>
        <p:nvSpPr>
          <p:cNvPr id="3" name="Arrow: Pentagon 2">
            <a:extLst>
              <a:ext uri="{FF2B5EF4-FFF2-40B4-BE49-F238E27FC236}">
                <a16:creationId xmlns:a16="http://schemas.microsoft.com/office/drawing/2014/main" id="{1EAAE543-1903-5D8F-AE2D-FB2EDD324532}"/>
              </a:ext>
            </a:extLst>
          </p:cNvPr>
          <p:cNvSpPr/>
          <p:nvPr/>
        </p:nvSpPr>
        <p:spPr>
          <a:xfrm>
            <a:off x="381000" y="5543974"/>
            <a:ext cx="4800600" cy="3485726"/>
          </a:xfrm>
          <a:prstGeom prst="homePlate">
            <a:avLst>
              <a:gd name="adj" fmla="val 23931"/>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182880" rIns="457200" bIns="45720" rtlCol="0" anchor="t"/>
          <a:lstStyle/>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Refactoring a code repository</a:t>
            </a:r>
            <a:endParaRPr lang="en-US">
              <a:solidFill>
                <a:schemeClr val="bg1"/>
              </a:solidFill>
            </a:endParaRPr>
          </a:p>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Structuring unstructured data</a:t>
            </a:r>
            <a:endParaRPr lang="en-US">
              <a:solidFill>
                <a:schemeClr val="bg1"/>
              </a:solidFill>
            </a:endParaRPr>
          </a:p>
        </p:txBody>
      </p:sp>
      <p:sp>
        <p:nvSpPr>
          <p:cNvPr id="4" name="Arrow: Chevron 3">
            <a:extLst>
              <a:ext uri="{FF2B5EF4-FFF2-40B4-BE49-F238E27FC236}">
                <a16:creationId xmlns:a16="http://schemas.microsoft.com/office/drawing/2014/main" id="{B30E753B-6CCE-C57B-D001-06CDADB8462D}"/>
              </a:ext>
            </a:extLst>
          </p:cNvPr>
          <p:cNvSpPr/>
          <p:nvPr/>
        </p:nvSpPr>
        <p:spPr>
          <a:xfrm>
            <a:off x="4597400" y="5543974"/>
            <a:ext cx="4800600" cy="3485726"/>
          </a:xfrm>
          <a:prstGeom prst="chevron">
            <a:avLst>
              <a:gd name="adj" fmla="val 25258"/>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82880" rtlCol="0" anchor="t"/>
          <a:lstStyle/>
          <a:p>
            <a:pPr marL="457200" indent="-457200">
              <a:spcBef>
                <a:spcPts val="600"/>
              </a:spcBef>
              <a:spcAft>
                <a:spcPts val="600"/>
              </a:spcAft>
              <a:buClr>
                <a:schemeClr val="bg1"/>
              </a:buClr>
              <a:buFont typeface="Arial" panose="020B0604020202020204" pitchFamily="34" charset="0"/>
              <a:buChar char="•"/>
            </a:pPr>
            <a:r>
              <a:rPr lang="en-US" sz="2000">
                <a:solidFill>
                  <a:schemeClr val="bg1"/>
                </a:solidFill>
              </a:rPr>
              <a:t>Cost</a:t>
            </a:r>
          </a:p>
        </p:txBody>
      </p:sp>
      <p:sp>
        <p:nvSpPr>
          <p:cNvPr id="5" name="Arrow: Chevron 4">
            <a:extLst>
              <a:ext uri="{FF2B5EF4-FFF2-40B4-BE49-F238E27FC236}">
                <a16:creationId xmlns:a16="http://schemas.microsoft.com/office/drawing/2014/main" id="{6AF57119-004E-49DD-2B9D-74F05B068DCD}"/>
              </a:ext>
            </a:extLst>
          </p:cNvPr>
          <p:cNvSpPr/>
          <p:nvPr/>
        </p:nvSpPr>
        <p:spPr>
          <a:xfrm>
            <a:off x="8813800" y="5553199"/>
            <a:ext cx="4800600" cy="3485726"/>
          </a:xfrm>
          <a:prstGeom prst="chevron">
            <a:avLst>
              <a:gd name="adj" fmla="val 25258"/>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82880" rIns="0" rtlCol="0" anchor="t"/>
          <a:lstStyle/>
          <a:p>
            <a:pPr marL="457200" indent="-457200">
              <a:spcBef>
                <a:spcPts val="300"/>
              </a:spcBef>
              <a:spcAft>
                <a:spcPts val="300"/>
              </a:spcAft>
              <a:buClr>
                <a:schemeClr val="bg1"/>
              </a:buClr>
              <a:buFont typeface="Arial" panose="020B0604020202020204" pitchFamily="34" charset="0"/>
              <a:buChar char="•"/>
            </a:pPr>
            <a:r>
              <a:rPr lang="en-US" sz="2000">
                <a:solidFill>
                  <a:schemeClr val="bg1"/>
                </a:solidFill>
              </a:rPr>
              <a:t>For refactoring, used ChatGPT to develop scripts to automate and optimize the process</a:t>
            </a:r>
          </a:p>
          <a:p>
            <a:pPr marL="457200" indent="-457200">
              <a:spcBef>
                <a:spcPts val="300"/>
              </a:spcBef>
              <a:spcAft>
                <a:spcPts val="300"/>
              </a:spcAft>
              <a:buClr>
                <a:schemeClr val="bg1"/>
              </a:buClr>
              <a:buFont typeface="Arial" panose="020B0604020202020204" pitchFamily="34" charset="0"/>
              <a:buChar char="•"/>
            </a:pPr>
            <a:r>
              <a:rPr lang="en-US" sz="2000">
                <a:solidFill>
                  <a:schemeClr val="bg1"/>
                </a:solidFill>
              </a:rPr>
              <a:t>For data cleaning, used ChatGPT to put survey questions into CSV format with useful metadata fields</a:t>
            </a:r>
          </a:p>
        </p:txBody>
      </p:sp>
      <p:sp>
        <p:nvSpPr>
          <p:cNvPr id="9" name="Arrow: Chevron 8">
            <a:extLst>
              <a:ext uri="{FF2B5EF4-FFF2-40B4-BE49-F238E27FC236}">
                <a16:creationId xmlns:a16="http://schemas.microsoft.com/office/drawing/2014/main" id="{D8F2218D-45C7-BC41-8DCE-9E8A97D04F22}"/>
              </a:ext>
            </a:extLst>
          </p:cNvPr>
          <p:cNvSpPr/>
          <p:nvPr/>
        </p:nvSpPr>
        <p:spPr>
          <a:xfrm>
            <a:off x="13030200" y="5562824"/>
            <a:ext cx="4800600" cy="3485726"/>
          </a:xfrm>
          <a:prstGeom prst="chevron">
            <a:avLst>
              <a:gd name="adj" fmla="val 25258"/>
            </a:avLst>
          </a:prstGeom>
          <a:solidFill>
            <a:srgbClr val="29A79A"/>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0" tIns="137160" rIns="0" rtlCol="0" anchor="t"/>
          <a:lstStyle/>
          <a:p>
            <a:pPr marL="346075" indent="-346075">
              <a:spcAft>
                <a:spcPts val="200"/>
              </a:spcAft>
              <a:buClr>
                <a:schemeClr val="bg1"/>
              </a:buClr>
              <a:buFont typeface="Arial" panose="020B0604020202020204" pitchFamily="34" charset="0"/>
              <a:buChar char="•"/>
            </a:pPr>
            <a:r>
              <a:rPr lang="en-US" sz="2000">
                <a:solidFill>
                  <a:schemeClr val="bg1"/>
                </a:solidFill>
              </a:rPr>
              <a:t>The </a:t>
            </a:r>
            <a:r>
              <a:rPr lang="en-US" sz="2000" err="1">
                <a:solidFill>
                  <a:schemeClr val="bg1"/>
                </a:solidFill>
              </a:rPr>
              <a:t>GivingTuesday</a:t>
            </a:r>
            <a:r>
              <a:rPr lang="en-US" sz="2000">
                <a:solidFill>
                  <a:schemeClr val="bg1"/>
                </a:solidFill>
              </a:rPr>
              <a:t> Data Commons: 300+ contributing partners and 50 global data labs and is the leading data collaboration on giving and generosity</a:t>
            </a:r>
          </a:p>
          <a:p>
            <a:pPr marL="346075" indent="-346075">
              <a:spcAft>
                <a:spcPts val="200"/>
              </a:spcAft>
              <a:buClr>
                <a:schemeClr val="bg1"/>
              </a:buClr>
              <a:buFont typeface="Arial" panose="020B0604020202020204" pitchFamily="34" charset="0"/>
              <a:buChar char="•"/>
            </a:pPr>
            <a:r>
              <a:rPr lang="en-US" sz="2000">
                <a:solidFill>
                  <a:schemeClr val="bg1"/>
                </a:solidFill>
              </a:rPr>
              <a:t>Strict policies around not handling datasets with Personally Identifiable Information</a:t>
            </a:r>
          </a:p>
        </p:txBody>
      </p:sp>
      <p:sp>
        <p:nvSpPr>
          <p:cNvPr id="14" name="Rectangle 13">
            <a:extLst>
              <a:ext uri="{FF2B5EF4-FFF2-40B4-BE49-F238E27FC236}">
                <a16:creationId xmlns:a16="http://schemas.microsoft.com/office/drawing/2014/main" id="{03B871BB-6D35-3FBA-5433-DC99548F8640}"/>
              </a:ext>
            </a:extLst>
          </p:cNvPr>
          <p:cNvSpPr/>
          <p:nvPr/>
        </p:nvSpPr>
        <p:spPr>
          <a:xfrm>
            <a:off x="381000" y="4838703"/>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Problem to Solve With AI</a:t>
            </a:r>
          </a:p>
        </p:txBody>
      </p:sp>
      <p:sp>
        <p:nvSpPr>
          <p:cNvPr id="15" name="Rectangle 14">
            <a:extLst>
              <a:ext uri="{FF2B5EF4-FFF2-40B4-BE49-F238E27FC236}">
                <a16:creationId xmlns:a16="http://schemas.microsoft.com/office/drawing/2014/main" id="{790D71F5-F172-4068-D778-B69DD015FD30}"/>
              </a:ext>
            </a:extLst>
          </p:cNvPr>
          <p:cNvSpPr/>
          <p:nvPr/>
        </p:nvSpPr>
        <p:spPr>
          <a:xfrm>
            <a:off x="4572000" y="4838702"/>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Selection Criteria</a:t>
            </a:r>
          </a:p>
        </p:txBody>
      </p:sp>
      <p:sp>
        <p:nvSpPr>
          <p:cNvPr id="16" name="Rectangle 15">
            <a:extLst>
              <a:ext uri="{FF2B5EF4-FFF2-40B4-BE49-F238E27FC236}">
                <a16:creationId xmlns:a16="http://schemas.microsoft.com/office/drawing/2014/main" id="{DE42ACFB-BD4A-BDDB-ACA5-945F63696523}"/>
              </a:ext>
            </a:extLst>
          </p:cNvPr>
          <p:cNvSpPr/>
          <p:nvPr/>
        </p:nvSpPr>
        <p:spPr>
          <a:xfrm>
            <a:off x="8763000" y="4838701"/>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Ultimate Outcome</a:t>
            </a:r>
          </a:p>
        </p:txBody>
      </p:sp>
      <p:sp>
        <p:nvSpPr>
          <p:cNvPr id="17" name="Rectangle 16">
            <a:extLst>
              <a:ext uri="{FF2B5EF4-FFF2-40B4-BE49-F238E27FC236}">
                <a16:creationId xmlns:a16="http://schemas.microsoft.com/office/drawing/2014/main" id="{2692E6C0-CC94-45F8-5A83-5D437BCF0A42}"/>
              </a:ext>
            </a:extLst>
          </p:cNvPr>
          <p:cNvSpPr/>
          <p:nvPr/>
        </p:nvSpPr>
        <p:spPr>
          <a:xfrm>
            <a:off x="12954000" y="4838700"/>
            <a:ext cx="3962400" cy="56425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ysClr val="windowText" lastClr="000000"/>
                </a:solidFill>
              </a:rPr>
              <a:t>Discussions Held About </a:t>
            </a:r>
            <a:br>
              <a:rPr lang="en-US" sz="2400" b="1">
                <a:solidFill>
                  <a:sysClr val="windowText" lastClr="000000"/>
                </a:solidFill>
              </a:rPr>
            </a:br>
            <a:r>
              <a:rPr lang="en-US" sz="2400" b="1">
                <a:solidFill>
                  <a:sysClr val="windowText" lastClr="000000"/>
                </a:solidFill>
              </a:rPr>
              <a:t>Ethics or Policy</a:t>
            </a:r>
          </a:p>
        </p:txBody>
      </p:sp>
      <p:sp>
        <p:nvSpPr>
          <p:cNvPr id="22" name="TextBox 6">
            <a:extLst>
              <a:ext uri="{FF2B5EF4-FFF2-40B4-BE49-F238E27FC236}">
                <a16:creationId xmlns:a16="http://schemas.microsoft.com/office/drawing/2014/main" id="{31304FBC-A376-92CF-BB13-8A0E8F96C230}"/>
              </a:ext>
            </a:extLst>
          </p:cNvPr>
          <p:cNvSpPr txBox="1"/>
          <p:nvPr/>
        </p:nvSpPr>
        <p:spPr>
          <a:xfrm>
            <a:off x="597323" y="3745736"/>
            <a:ext cx="12282050" cy="677108"/>
          </a:xfrm>
          <a:prstGeom prst="rect">
            <a:avLst/>
          </a:prstGeom>
        </p:spPr>
        <p:txBody>
          <a:bodyPr lIns="0" tIns="0" rIns="0" bIns="0" rtlCol="0" anchor="t">
            <a:spAutoFit/>
          </a:bodyPr>
          <a:lstStyle/>
          <a:p>
            <a:pPr algn="l"/>
            <a:r>
              <a:rPr lang="en-US" sz="2200">
                <a:solidFill>
                  <a:schemeClr val="tx1"/>
                </a:solidFill>
                <a:latin typeface="+mj-lt"/>
                <a:ea typeface="Arimo"/>
                <a:cs typeface="Arimo"/>
                <a:sym typeface="Arimo"/>
              </a:rPr>
              <a:t>Along with leveraging AI for generating first drafts for communications, Giving Tuesday uses AI for debugging or generating code.</a:t>
            </a:r>
          </a:p>
        </p:txBody>
      </p:sp>
      <p:sp>
        <p:nvSpPr>
          <p:cNvPr id="6" name="Rectangle 5">
            <a:extLst>
              <a:ext uri="{FF2B5EF4-FFF2-40B4-BE49-F238E27FC236}">
                <a16:creationId xmlns:a16="http://schemas.microsoft.com/office/drawing/2014/main" id="{F9B5EFFC-C446-5D43-D0B0-8395E9633A48}"/>
              </a:ext>
            </a:extLst>
          </p:cNvPr>
          <p:cNvSpPr/>
          <p:nvPr/>
        </p:nvSpPr>
        <p:spPr>
          <a:xfrm>
            <a:off x="4228778" y="2420178"/>
            <a:ext cx="7283486" cy="82376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200" b="1">
                <a:solidFill>
                  <a:srgbClr val="29A89B"/>
                </a:solidFill>
                <a:latin typeface="Arial" panose="020B0604020202020204" pitchFamily="34" charset="0"/>
                <a:ea typeface="Arimo Bold"/>
                <a:cs typeface="Arimo Bold"/>
                <a:sym typeface="Arimo Bold"/>
              </a:rPr>
              <a:t>Giving Tuesday’s </a:t>
            </a:r>
            <a:r>
              <a:rPr lang="en-US" sz="2200">
                <a:solidFill>
                  <a:schemeClr val="tx1"/>
                </a:solidFill>
                <a:latin typeface="Arial" panose="020B0604020202020204" pitchFamily="34" charset="0"/>
                <a:ea typeface="Arimo Bold"/>
                <a:cs typeface="Arimo Bold"/>
                <a:sym typeface="Arimo Bold"/>
              </a:rPr>
              <a:t>mission is to build a world where generosity is part of everyday life</a:t>
            </a:r>
            <a:endParaRPr lang="en-US" sz="2200">
              <a:solidFill>
                <a:schemeClr val="tx1"/>
              </a:solidFill>
              <a:latin typeface="Arial" panose="020B0604020202020204" pitchFamily="34" charset="0"/>
            </a:endParaRPr>
          </a:p>
        </p:txBody>
      </p:sp>
      <p:sp>
        <p:nvSpPr>
          <p:cNvPr id="7" name="Rectangle: Rounded Corners 6">
            <a:extLst>
              <a:ext uri="{FF2B5EF4-FFF2-40B4-BE49-F238E27FC236}">
                <a16:creationId xmlns:a16="http://schemas.microsoft.com/office/drawing/2014/main" id="{C3AF8828-1585-CB09-233E-268E06828355}"/>
              </a:ext>
            </a:extLst>
          </p:cNvPr>
          <p:cNvSpPr/>
          <p:nvPr/>
        </p:nvSpPr>
        <p:spPr>
          <a:xfrm>
            <a:off x="1828800" y="2171700"/>
            <a:ext cx="9753600" cy="1333500"/>
          </a:xfrm>
          <a:prstGeom prst="roundRect">
            <a:avLst/>
          </a:prstGeom>
          <a:noFill/>
          <a:ln w="28575">
            <a:solidFill>
              <a:srgbClr val="29A89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a:solidFill>
                <a:sysClr val="windowText" lastClr="000000"/>
              </a:solidFill>
            </a:endParaRPr>
          </a:p>
        </p:txBody>
      </p:sp>
      <p:sp>
        <p:nvSpPr>
          <p:cNvPr id="11" name="Freeform 18">
            <a:extLst>
              <a:ext uri="{FF2B5EF4-FFF2-40B4-BE49-F238E27FC236}">
                <a16:creationId xmlns:a16="http://schemas.microsoft.com/office/drawing/2014/main" id="{F00CE6D9-2A1B-F30A-D141-E8597459F0C5}"/>
              </a:ext>
            </a:extLst>
          </p:cNvPr>
          <p:cNvSpPr/>
          <p:nvPr/>
        </p:nvSpPr>
        <p:spPr>
          <a:xfrm>
            <a:off x="13258800" y="1485900"/>
            <a:ext cx="4185920" cy="2589626"/>
          </a:xfrm>
          <a:custGeom>
            <a:avLst/>
            <a:gdLst/>
            <a:ahLst/>
            <a:cxnLst/>
            <a:rect l="l" t="t" r="r" b="b"/>
            <a:pathLst>
              <a:path w="5810312" h="3594559">
                <a:moveTo>
                  <a:pt x="0" y="0"/>
                </a:moveTo>
                <a:lnTo>
                  <a:pt x="5810312" y="0"/>
                </a:lnTo>
                <a:lnTo>
                  <a:pt x="5810312" y="3594559"/>
                </a:lnTo>
                <a:lnTo>
                  <a:pt x="0" y="3594559"/>
                </a:lnTo>
                <a:lnTo>
                  <a:pt x="0" y="0"/>
                </a:lnTo>
                <a:close/>
              </a:path>
            </a:pathLst>
          </a:custGeom>
          <a:blipFill>
            <a:blip r:embed="rId2"/>
            <a:stretch>
              <a:fillRect/>
            </a:stretch>
          </a:blipFill>
        </p:spPr>
        <p:txBody>
          <a:bodyPr/>
          <a:lstStyle/>
          <a:p>
            <a:endParaRPr lang="en-US"/>
          </a:p>
        </p:txBody>
      </p:sp>
      <p:pic>
        <p:nvPicPr>
          <p:cNvPr id="1026" name="Picture 2" descr="Home - GivingTuesday">
            <a:extLst>
              <a:ext uri="{FF2B5EF4-FFF2-40B4-BE49-F238E27FC236}">
                <a16:creationId xmlns:a16="http://schemas.microsoft.com/office/drawing/2014/main" id="{B066C2D1-C7F9-B2BE-2D58-71D1E94B32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865" y="2429382"/>
            <a:ext cx="1981200" cy="817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0945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95;p1">
            <a:extLst>
              <a:ext uri="{FF2B5EF4-FFF2-40B4-BE49-F238E27FC236}">
                <a16:creationId xmlns:a16="http://schemas.microsoft.com/office/drawing/2014/main" id="{E2FEA3A6-4A2D-63B7-A764-167EF8816A10}"/>
              </a:ext>
            </a:extLst>
          </p:cNvPr>
          <p:cNvSpPr txBox="1">
            <a:spLocks/>
          </p:cNvSpPr>
          <p:nvPr/>
        </p:nvSpPr>
        <p:spPr>
          <a:xfrm>
            <a:off x="10791369" y="-513012"/>
            <a:ext cx="8239582" cy="353174"/>
          </a:xfrm>
          <a:prstGeom prst="rect">
            <a:avLst/>
          </a:prstGeom>
          <a:noFill/>
          <a:ln>
            <a:noFill/>
          </a:ln>
        </p:spPr>
        <p:txBody>
          <a:bodyPr spcFirstLastPara="1" wrap="square" lIns="28575" tIns="28575" rIns="28575" bIns="28575" anchor="t"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a:t>Short image caption</a:t>
            </a:r>
          </a:p>
        </p:txBody>
      </p:sp>
      <p:sp>
        <p:nvSpPr>
          <p:cNvPr id="4" name="Google Shape;296;p1">
            <a:extLst>
              <a:ext uri="{FF2B5EF4-FFF2-40B4-BE49-F238E27FC236}">
                <a16:creationId xmlns:a16="http://schemas.microsoft.com/office/drawing/2014/main" id="{DC2F59BD-7C94-1CF1-CEC4-9D90B8499509}"/>
              </a:ext>
            </a:extLst>
          </p:cNvPr>
          <p:cNvSpPr txBox="1">
            <a:spLocks/>
          </p:cNvSpPr>
          <p:nvPr/>
        </p:nvSpPr>
        <p:spPr>
          <a:xfrm>
            <a:off x="1148931" y="2930649"/>
            <a:ext cx="7758905" cy="581621"/>
          </a:xfrm>
          <a:prstGeom prst="rect">
            <a:avLst/>
          </a:prstGeom>
          <a:noFill/>
          <a:ln>
            <a:noFill/>
          </a:ln>
        </p:spPr>
        <p:txBody>
          <a:bodyPr spcFirstLastPara="1" wrap="square" lIns="28575" tIns="28575" rIns="28575" bIns="2857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pPr>
              <a:buClr>
                <a:srgbClr val="29A89B"/>
              </a:buClr>
            </a:pPr>
            <a:r>
              <a:rPr lang="en-US" sz="4400">
                <a:solidFill>
                  <a:srgbClr val="29A89B"/>
                </a:solidFill>
                <a:latin typeface="Aptos"/>
              </a:rPr>
              <a:t>REFACTORING</a:t>
            </a:r>
            <a:endParaRPr lang="en-US" sz="4400">
              <a:latin typeface="Aptos"/>
            </a:endParaRPr>
          </a:p>
        </p:txBody>
      </p:sp>
      <p:sp>
        <p:nvSpPr>
          <p:cNvPr id="5" name="Google Shape;297;p1">
            <a:extLst>
              <a:ext uri="{FF2B5EF4-FFF2-40B4-BE49-F238E27FC236}">
                <a16:creationId xmlns:a16="http://schemas.microsoft.com/office/drawing/2014/main" id="{316FA50A-3E5B-4589-26F0-0C1647F4069D}"/>
              </a:ext>
            </a:extLst>
          </p:cNvPr>
          <p:cNvSpPr txBox="1"/>
          <p:nvPr/>
        </p:nvSpPr>
        <p:spPr>
          <a:xfrm>
            <a:off x="1148924" y="4152039"/>
            <a:ext cx="4550850" cy="6170920"/>
          </a:xfrm>
          <a:prstGeom prst="rect">
            <a:avLst/>
          </a:prstGeom>
          <a:noFill/>
          <a:ln>
            <a:noFill/>
          </a:ln>
        </p:spPr>
        <p:txBody>
          <a:bodyPr spcFirstLastPara="1" wrap="square" lIns="38100" tIns="38100" rIns="38100" bIns="38100" anchor="ctr" anchorCtr="0">
            <a:spAutoFit/>
          </a:bodyPr>
          <a:lstStyle/>
          <a:p>
            <a:pPr marL="476250" indent="-381000">
              <a:lnSpc>
                <a:spcPct val="160000"/>
              </a:lnSpc>
              <a:buClr>
                <a:srgbClr val="4F5863"/>
              </a:buClr>
              <a:buSzPts val="3000"/>
              <a:buFont typeface="Montserrat"/>
              <a:buChar char="๏"/>
            </a:pPr>
            <a:r>
              <a:rPr lang="en-US" sz="2250">
                <a:solidFill>
                  <a:srgbClr val="4F5863"/>
                </a:solidFill>
                <a:ea typeface="Montserrat"/>
                <a:sym typeface="Montserrat"/>
              </a:rPr>
              <a:t>ChatGPT can help you  refactor code in minutes using the Do Not Repeat Yourself Principle.</a:t>
            </a:r>
            <a:endParaRPr sz="1050"/>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a:p>
            <a:pPr>
              <a:lnSpc>
                <a:spcPct val="160000"/>
              </a:lnSpc>
              <a:buClr>
                <a:srgbClr val="4F5863"/>
              </a:buClr>
              <a:buSzPts val="3000"/>
            </a:pPr>
            <a:endParaRPr lang="en-US" sz="2250">
              <a:solidFill>
                <a:srgbClr val="4F5863"/>
              </a:solidFill>
              <a:ea typeface="Montserrat"/>
              <a:sym typeface="Montserrat"/>
            </a:endParaRPr>
          </a:p>
        </p:txBody>
      </p:sp>
      <p:grpSp>
        <p:nvGrpSpPr>
          <p:cNvPr id="12" name="Google Shape;299;p1">
            <a:extLst>
              <a:ext uri="{FF2B5EF4-FFF2-40B4-BE49-F238E27FC236}">
                <a16:creationId xmlns:a16="http://schemas.microsoft.com/office/drawing/2014/main" id="{8E907727-4BBC-38A3-E583-BE4B97795C49}"/>
              </a:ext>
            </a:extLst>
          </p:cNvPr>
          <p:cNvGrpSpPr/>
          <p:nvPr/>
        </p:nvGrpSpPr>
        <p:grpSpPr>
          <a:xfrm>
            <a:off x="6129343" y="1941653"/>
            <a:ext cx="11499527" cy="436718"/>
            <a:chOff x="4786832" y="992325"/>
            <a:chExt cx="15332701" cy="582288"/>
          </a:xfrm>
        </p:grpSpPr>
        <p:sp>
          <p:nvSpPr>
            <p:cNvPr id="13" name="Google Shape;300;p1">
              <a:extLst>
                <a:ext uri="{FF2B5EF4-FFF2-40B4-BE49-F238E27FC236}">
                  <a16:creationId xmlns:a16="http://schemas.microsoft.com/office/drawing/2014/main" id="{9D8A0A63-DC47-29D0-62EC-778961E72A5F}"/>
                </a:ext>
              </a:extLst>
            </p:cNvPr>
            <p:cNvSpPr/>
            <p:nvPr/>
          </p:nvSpPr>
          <p:spPr>
            <a:xfrm>
              <a:off x="4786832" y="992325"/>
              <a:ext cx="15332701" cy="582288"/>
            </a:xfrm>
            <a:prstGeom prst="rect">
              <a:avLst/>
            </a:prstGeom>
            <a:solidFill>
              <a:srgbClr val="E8E8E8"/>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sp>
          <p:nvSpPr>
            <p:cNvPr id="14" name="Google Shape;301;p1">
              <a:extLst>
                <a:ext uri="{FF2B5EF4-FFF2-40B4-BE49-F238E27FC236}">
                  <a16:creationId xmlns:a16="http://schemas.microsoft.com/office/drawing/2014/main" id="{08625173-A0D6-7A1F-DDE6-7C6190C46848}"/>
                </a:ext>
              </a:extLst>
            </p:cNvPr>
            <p:cNvSpPr/>
            <p:nvPr/>
          </p:nvSpPr>
          <p:spPr>
            <a:xfrm>
              <a:off x="5083952" y="1167012"/>
              <a:ext cx="256311" cy="232915"/>
            </a:xfrm>
            <a:prstGeom prst="ellipse">
              <a:avLst/>
            </a:prstGeom>
            <a:solidFill>
              <a:srgbClr val="FF5F56"/>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sp>
          <p:nvSpPr>
            <p:cNvPr id="15" name="Google Shape;302;p1">
              <a:extLst>
                <a:ext uri="{FF2B5EF4-FFF2-40B4-BE49-F238E27FC236}">
                  <a16:creationId xmlns:a16="http://schemas.microsoft.com/office/drawing/2014/main" id="{996AF920-9DEB-34F3-874A-7B2082CBCAAD}"/>
                </a:ext>
              </a:extLst>
            </p:cNvPr>
            <p:cNvSpPr/>
            <p:nvPr/>
          </p:nvSpPr>
          <p:spPr>
            <a:xfrm>
              <a:off x="5606824" y="1167012"/>
              <a:ext cx="256311" cy="232915"/>
            </a:xfrm>
            <a:prstGeom prst="ellipse">
              <a:avLst/>
            </a:prstGeom>
            <a:solidFill>
              <a:srgbClr val="FFBD2E"/>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sp>
          <p:nvSpPr>
            <p:cNvPr id="16" name="Google Shape;303;p1">
              <a:extLst>
                <a:ext uri="{FF2B5EF4-FFF2-40B4-BE49-F238E27FC236}">
                  <a16:creationId xmlns:a16="http://schemas.microsoft.com/office/drawing/2014/main" id="{DCC7350E-D0F2-CBAC-FCF9-09CFC1C1F2D2}"/>
                </a:ext>
              </a:extLst>
            </p:cNvPr>
            <p:cNvSpPr/>
            <p:nvPr/>
          </p:nvSpPr>
          <p:spPr>
            <a:xfrm>
              <a:off x="6129696" y="1167012"/>
              <a:ext cx="256311" cy="232915"/>
            </a:xfrm>
            <a:prstGeom prst="ellipse">
              <a:avLst/>
            </a:prstGeom>
            <a:solidFill>
              <a:srgbClr val="27C93F"/>
            </a:solidFill>
            <a:ln>
              <a:noFill/>
            </a:ln>
          </p:spPr>
          <p:txBody>
            <a:bodyPr spcFirstLastPara="1" wrap="square" lIns="53569" tIns="53569" rIns="53569" bIns="53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FFFFFF"/>
                </a:buClr>
                <a:buSzPts val="3200"/>
              </a:pPr>
              <a:endParaRPr sz="2400">
                <a:solidFill>
                  <a:srgbClr val="FFFFFF"/>
                </a:solidFill>
                <a:latin typeface="Montserrat"/>
                <a:ea typeface="Montserrat"/>
                <a:cs typeface="Montserrat"/>
                <a:sym typeface="Montserrat"/>
              </a:endParaRPr>
            </a:p>
          </p:txBody>
        </p:sp>
      </p:grpSp>
      <p:pic>
        <p:nvPicPr>
          <p:cNvPr id="2" name="Google Shape;298;p1" descr="DRY Principle-ChatGPT Video.gif">
            <a:extLst>
              <a:ext uri="{FF2B5EF4-FFF2-40B4-BE49-F238E27FC236}">
                <a16:creationId xmlns:a16="http://schemas.microsoft.com/office/drawing/2014/main" id="{11457EBD-EB31-BE3B-7F54-29AB7D21768D}"/>
              </a:ext>
            </a:extLst>
          </p:cNvPr>
          <p:cNvPicPr preferRelativeResize="0"/>
          <p:nvPr/>
        </p:nvPicPr>
        <p:blipFill rotWithShape="1">
          <a:blip r:embed="rId2">
            <a:alphaModFix/>
          </a:blip>
          <a:srcRect/>
          <a:stretch/>
        </p:blipFill>
        <p:spPr>
          <a:xfrm>
            <a:off x="6189711" y="2382799"/>
            <a:ext cx="11439346" cy="6434632"/>
          </a:xfrm>
          <a:prstGeom prst="rect">
            <a:avLst/>
          </a:prstGeom>
          <a:noFill/>
          <a:ln>
            <a:noFill/>
          </a:ln>
        </p:spPr>
      </p:pic>
    </p:spTree>
    <p:extLst>
      <p:ext uri="{BB962C8B-B14F-4D97-AF65-F5344CB8AC3E}">
        <p14:creationId xmlns:p14="http://schemas.microsoft.com/office/powerpoint/2010/main" val="2958709677"/>
      </p:ext>
    </p:extLst>
  </p:cSld>
  <p:clrMapOvr>
    <a:masterClrMapping/>
  </p:clrMapOvr>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chemeClr val="tx1"/>
          </a:solidFill>
        </a:ln>
      </a:spPr>
      <a:bodyPr rtlCol="0" anchor="ctr"/>
      <a:lstStyle>
        <a:defPPr algn="ctr">
          <a:defRPr sz="2800" dirty="0">
            <a:solidFill>
              <a:sysClr val="windowText" lastClr="000000"/>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1_AI Governance Framework for Nonprofits_An Overview_2024.07.18" id="{228895D9-F6E4-49BC-AF0E-0A7E8C547314}" vid="{7C3E5A42-0AFE-4AE9-8E9C-5D71646787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ANB Advisory Template 2024.07.18</Template>
  <TotalTime>0</TotalTime>
  <Words>2278</Words>
  <Application>Microsoft Office PowerPoint</Application>
  <PresentationFormat>Custom</PresentationFormat>
  <Paragraphs>280</Paragraphs>
  <Slides>20</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Helvetica Neue Light</vt:lpstr>
      <vt:lpstr>Arial</vt:lpstr>
      <vt:lpstr>Arimo Bold</vt:lpstr>
      <vt:lpstr>Montserrat</vt:lpstr>
      <vt:lpstr>Courier New</vt:lpstr>
      <vt:lpstr>Arimo</vt:lpstr>
      <vt:lpstr>Aptos</vt:lpstr>
      <vt:lpstr>Helvetica Neue</vt:lpstr>
      <vt:lpstr>White</vt:lpstr>
      <vt:lpstr>PowerPoint Presentation</vt:lpstr>
      <vt:lpstr>Six modules will guide you through important considerations for nonprofits when implementing AI</vt:lpstr>
      <vt:lpstr>At the end of this module, you will…</vt:lpstr>
      <vt:lpstr>Consider impact, effort, and fit when deciding on AI</vt:lpstr>
      <vt:lpstr>Additional questions to guide your organization address long-term support needs</vt:lpstr>
      <vt:lpstr>Lived Experience: Example 1  Teams &amp; Copilot for Notetaking</vt:lpstr>
      <vt:lpstr>PowerPoint Presentation</vt:lpstr>
      <vt:lpstr>Lived Experience: Example 2  Refactoring Code &amp; Data Cleaning</vt:lpstr>
      <vt:lpstr>PowerPoint Presentation</vt:lpstr>
      <vt:lpstr>Lived Experience: Example 3  AI for GOTV</vt:lpstr>
      <vt:lpstr>Tools to Consider &amp; Monitoring Approaches: Marketing</vt:lpstr>
      <vt:lpstr>Tools to Consider &amp; Monitoring Approaches: Programs</vt:lpstr>
      <vt:lpstr>Tools to Consider &amp; Monitoring Approaches: Fundraising</vt:lpstr>
      <vt:lpstr>Tools to Consider &amp; Monitoring Approaches: Financial Analysis</vt:lpstr>
      <vt:lpstr>Tools to Consider &amp; Monitoring Approaches:  Search &amp; Knowledge Mining</vt:lpstr>
      <vt:lpstr>PowerPoint Presentation</vt:lpstr>
      <vt:lpstr>Tools to Consider &amp; Monitoring Approaches: Customer Support</vt:lpstr>
      <vt:lpstr>Tools to Consider &amp; Monitoring Approaches:  HR &amp; Administration</vt:lpstr>
      <vt:lpstr>Remember, teamwork, documentation, practice, and patience are keys to making the AI implementation decision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Deciding on AI</dc:title>
  <dc:creator>Yaa B</dc:creator>
  <cp:lastModifiedBy>Afua Bruce</cp:lastModifiedBy>
  <cp:revision>1</cp:revision>
  <dcterms:created xsi:type="dcterms:W3CDTF">2006-08-16T00:00:00Z</dcterms:created>
  <dcterms:modified xsi:type="dcterms:W3CDTF">2024-08-09T03:54:02Z</dcterms:modified>
  <dc:identifier>DAGLcD6Pyn0</dc:identifier>
</cp:coreProperties>
</file>