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modernComment_114_A326EC22.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modernComment_11A_F95E0061.xml" ContentType="application/vnd.ms-powerpoint.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modernComment_11C_43C10999.xml" ContentType="application/vnd.ms-powerpoint.comments+xml"/>
  <Override PartName="/ppt/notesSlides/notesSlide9.xml" ContentType="application/vnd.openxmlformats-officedocument.presentationml.notesSlide+xml"/>
  <Override PartName="/ppt/comments/modernComment_116_7F35BD8C.xml" ContentType="application/vnd.ms-powerpoint.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13"/>
  </p:notesMasterIdLst>
  <p:sldIdLst>
    <p:sldId id="286" r:id="rId2"/>
    <p:sldId id="273" r:id="rId3"/>
    <p:sldId id="276" r:id="rId4"/>
    <p:sldId id="285" r:id="rId5"/>
    <p:sldId id="282" r:id="rId6"/>
    <p:sldId id="283" r:id="rId7"/>
    <p:sldId id="277" r:id="rId8"/>
    <p:sldId id="284" r:id="rId9"/>
    <p:sldId id="278" r:id="rId10"/>
    <p:sldId id="279" r:id="rId11"/>
    <p:sldId id="264" r:id="rId12"/>
  </p:sldIdLst>
  <p:sldSz cx="18288000" cy="10287000"/>
  <p:notesSz cx="6858000" cy="9144000"/>
  <p:embeddedFontLst>
    <p:embeddedFont>
      <p:font typeface="Arimo" panose="020B0604020202020204" charset="0"/>
      <p:regular r:id="rId14"/>
      <p:bold r:id="rId15"/>
      <p:boldItalic r:id="rId16"/>
    </p:embeddedFont>
    <p:embeddedFont>
      <p:font typeface="Helvetica Neue" panose="020B0604020202020204" charset="0"/>
      <p:regular r:id="rId17"/>
      <p:bold r:id="rId18"/>
      <p:italic r:id="rId19"/>
      <p:boldItalic r:id="rId20"/>
    </p:embeddedFont>
    <p:embeddedFont>
      <p:font typeface="Helvetica Neue Light" panose="020B0604020202020204"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5" roundtripDataSignature="AMtx7mjtmDKxaIdAeuzyPTy5GWTlqEg52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CC46154-D733-25AA-3E38-15B477DFEA4D}" name="Afua Bruce" initials="AB" userId="d82986e4d792e593" providerId="Windows Live"/>
  <p188:author id="{95582667-6102-27E7-ED8E-01A166EB4B6B}" name="Guest User" initials="GU" userId="Guest User" providerId="Windows Live"/>
  <p188:author id="{049196DF-0527-B723-D4CC-91D9E1D5A4FD}" name="Yaa B" initials="YB" userId="97c21765c792c5f1"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A79A"/>
    <a:srgbClr val="29A89B"/>
    <a:srgbClr val="DFDDB3"/>
    <a:srgbClr val="DCE6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8B05685-F3B0-4071-B97C-B358A3C4DA63}" v="14" dt="2024-08-22T18:27:05.6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970" autoAdjust="0"/>
  </p:normalViewPr>
  <p:slideViewPr>
    <p:cSldViewPr>
      <p:cViewPr varScale="1">
        <p:scale>
          <a:sx n="42" d="100"/>
          <a:sy n="42" d="100"/>
        </p:scale>
        <p:origin x="1005" y="15"/>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customschemas.google.com/relationships/presentationmetadata" Target="meta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microsoft.com/office/2018/10/relationships/authors" Target="author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6.fntdata"/><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aa B" userId="97c21765c792c5f1" providerId="LiveId" clId="{951C3320-0CB7-4368-8ADA-AF7D91A88319}"/>
    <pc:docChg chg="undo redo custSel addSld delSld modSld modMainMaster addSection delSection">
      <pc:chgData name="Yaa B" userId="97c21765c792c5f1" providerId="LiveId" clId="{951C3320-0CB7-4368-8ADA-AF7D91A88319}" dt="2024-07-27T05:43:40.309" v="3408" actId="47"/>
      <pc:docMkLst>
        <pc:docMk/>
      </pc:docMkLst>
      <pc:sldChg chg="addSp delSp modSp del mod modClrScheme chgLayout modNotes">
        <pc:chgData name="Yaa B" userId="97c21765c792c5f1" providerId="LiveId" clId="{951C3320-0CB7-4368-8ADA-AF7D91A88319}" dt="2024-07-27T05:43:40.309" v="3408" actId="47"/>
        <pc:sldMkLst>
          <pc:docMk/>
          <pc:sldMk cId="0" sldId="256"/>
        </pc:sldMkLst>
        <pc:spChg chg="add del mod ord">
          <ac:chgData name="Yaa B" userId="97c21765c792c5f1" providerId="LiveId" clId="{951C3320-0CB7-4368-8ADA-AF7D91A88319}" dt="2024-07-23T02:11:46.145" v="2709" actId="478"/>
          <ac:spMkLst>
            <pc:docMk/>
            <pc:sldMk cId="0" sldId="256"/>
            <ac:spMk id="2" creationId="{540F5E36-EFF6-9E4C-4EDF-28E769124D41}"/>
          </ac:spMkLst>
        </pc:spChg>
        <pc:spChg chg="add mod ord">
          <ac:chgData name="Yaa B" userId="97c21765c792c5f1" providerId="LiveId" clId="{951C3320-0CB7-4368-8ADA-AF7D91A88319}" dt="2024-07-23T02:11:41.225" v="2708" actId="700"/>
          <ac:spMkLst>
            <pc:docMk/>
            <pc:sldMk cId="0" sldId="256"/>
            <ac:spMk id="3" creationId="{1358826B-28F4-828D-A440-AE707774BABD}"/>
          </ac:spMkLst>
        </pc:spChg>
        <pc:spChg chg="add del mod">
          <ac:chgData name="Yaa B" userId="97c21765c792c5f1" providerId="LiveId" clId="{951C3320-0CB7-4368-8ADA-AF7D91A88319}" dt="2024-07-23T02:12:58.805" v="2772" actId="1036"/>
          <ac:spMkLst>
            <pc:docMk/>
            <pc:sldMk cId="0" sldId="256"/>
            <ac:spMk id="84" creationId="{00000000-0000-0000-0000-000000000000}"/>
          </ac:spMkLst>
        </pc:spChg>
        <pc:spChg chg="add del mod">
          <ac:chgData name="Yaa B" userId="97c21765c792c5f1" providerId="LiveId" clId="{951C3320-0CB7-4368-8ADA-AF7D91A88319}" dt="2024-07-23T02:12:55.176" v="2769" actId="478"/>
          <ac:spMkLst>
            <pc:docMk/>
            <pc:sldMk cId="0" sldId="256"/>
            <ac:spMk id="85" creationId="{00000000-0000-0000-0000-000000000000}"/>
          </ac:spMkLst>
        </pc:spChg>
        <pc:spChg chg="mod">
          <ac:chgData name="Yaa B" userId="97c21765c792c5f1" providerId="LiveId" clId="{951C3320-0CB7-4368-8ADA-AF7D91A88319}" dt="2024-07-23T02:13:05.887" v="2774" actId="1036"/>
          <ac:spMkLst>
            <pc:docMk/>
            <pc:sldMk cId="0" sldId="256"/>
            <ac:spMk id="86" creationId="{00000000-0000-0000-0000-000000000000}"/>
          </ac:spMkLst>
        </pc:spChg>
        <pc:spChg chg="mod">
          <ac:chgData name="Yaa B" userId="97c21765c792c5f1" providerId="LiveId" clId="{951C3320-0CB7-4368-8ADA-AF7D91A88319}" dt="2024-07-23T02:12:32.529" v="2763" actId="12789"/>
          <ac:spMkLst>
            <pc:docMk/>
            <pc:sldMk cId="0" sldId="256"/>
            <ac:spMk id="87" creationId="{00000000-0000-0000-0000-000000000000}"/>
          </ac:spMkLst>
        </pc:spChg>
        <pc:cxnChg chg="mod">
          <ac:chgData name="Yaa B" userId="97c21765c792c5f1" providerId="LiveId" clId="{951C3320-0CB7-4368-8ADA-AF7D91A88319}" dt="2024-07-23T02:13:05.887" v="2774" actId="1036"/>
          <ac:cxnSpMkLst>
            <pc:docMk/>
            <pc:sldMk cId="0" sldId="256"/>
            <ac:cxnSpMk id="88" creationId="{00000000-0000-0000-0000-000000000000}"/>
          </ac:cxnSpMkLst>
        </pc:cxnChg>
      </pc:sldChg>
      <pc:sldChg chg="addSp delSp modSp del mod modNotes">
        <pc:chgData name="Yaa B" userId="97c21765c792c5f1" providerId="LiveId" clId="{951C3320-0CB7-4368-8ADA-AF7D91A88319}" dt="2024-07-23T01:11:46.470" v="756" actId="47"/>
        <pc:sldMkLst>
          <pc:docMk/>
          <pc:sldMk cId="0" sldId="257"/>
        </pc:sldMkLst>
        <pc:spChg chg="mod">
          <ac:chgData name="Yaa B" userId="97c21765c792c5f1" providerId="LiveId" clId="{951C3320-0CB7-4368-8ADA-AF7D91A88319}" dt="2024-07-23T01:10:42.653" v="699" actId="164"/>
          <ac:spMkLst>
            <pc:docMk/>
            <pc:sldMk cId="0" sldId="257"/>
            <ac:spMk id="111" creationId="{00000000-0000-0000-0000-000000000000}"/>
          </ac:spMkLst>
        </pc:spChg>
        <pc:spChg chg="del mod">
          <ac:chgData name="Yaa B" userId="97c21765c792c5f1" providerId="LiveId" clId="{951C3320-0CB7-4368-8ADA-AF7D91A88319}" dt="2024-07-23T01:06:23.108" v="380"/>
          <ac:spMkLst>
            <pc:docMk/>
            <pc:sldMk cId="0" sldId="257"/>
            <ac:spMk id="121" creationId="{00000000-0000-0000-0000-000000000000}"/>
          </ac:spMkLst>
        </pc:spChg>
        <pc:spChg chg="del">
          <ac:chgData name="Yaa B" userId="97c21765c792c5f1" providerId="LiveId" clId="{951C3320-0CB7-4368-8ADA-AF7D91A88319}" dt="2024-07-23T01:07:02.938" v="397" actId="21"/>
          <ac:spMkLst>
            <pc:docMk/>
            <pc:sldMk cId="0" sldId="257"/>
            <ac:spMk id="125" creationId="{00000000-0000-0000-0000-000000000000}"/>
          </ac:spMkLst>
        </pc:spChg>
        <pc:grpChg chg="add del mod">
          <ac:chgData name="Yaa B" userId="97c21765c792c5f1" providerId="LiveId" clId="{951C3320-0CB7-4368-8ADA-AF7D91A88319}" dt="2024-07-23T01:10:43.658" v="700" actId="21"/>
          <ac:grpSpMkLst>
            <pc:docMk/>
            <pc:sldMk cId="0" sldId="257"/>
            <ac:grpSpMk id="2" creationId="{B301CB7D-21D4-E326-6566-BDD0650E0C02}"/>
          </ac:grpSpMkLst>
        </pc:grpChg>
        <pc:grpChg chg="mod">
          <ac:chgData name="Yaa B" userId="97c21765c792c5f1" providerId="LiveId" clId="{951C3320-0CB7-4368-8ADA-AF7D91A88319}" dt="2024-07-23T01:10:42.653" v="699" actId="164"/>
          <ac:grpSpMkLst>
            <pc:docMk/>
            <pc:sldMk cId="0" sldId="257"/>
            <ac:grpSpMk id="108" creationId="{00000000-0000-0000-0000-000000000000}"/>
          </ac:grpSpMkLst>
        </pc:grpChg>
      </pc:sldChg>
      <pc:sldChg chg="del modNotes">
        <pc:chgData name="Yaa B" userId="97c21765c792c5f1" providerId="LiveId" clId="{951C3320-0CB7-4368-8ADA-AF7D91A88319}" dt="2024-07-23T01:48:49.649" v="1709" actId="47"/>
        <pc:sldMkLst>
          <pc:docMk/>
          <pc:sldMk cId="0" sldId="258"/>
        </pc:sldMkLst>
      </pc:sldChg>
      <pc:sldChg chg="addSp modSp add del mod modNotes">
        <pc:chgData name="Yaa B" userId="97c21765c792c5f1" providerId="LiveId" clId="{951C3320-0CB7-4368-8ADA-AF7D91A88319}" dt="2024-07-23T02:04:44.396" v="2662" actId="47"/>
        <pc:sldMkLst>
          <pc:docMk/>
          <pc:sldMk cId="0" sldId="259"/>
        </pc:sldMkLst>
        <pc:spChg chg="mod">
          <ac:chgData name="Yaa B" userId="97c21765c792c5f1" providerId="LiveId" clId="{951C3320-0CB7-4368-8ADA-AF7D91A88319}" dt="2024-07-23T01:53:09.367" v="1784" actId="164"/>
          <ac:spMkLst>
            <pc:docMk/>
            <pc:sldMk cId="0" sldId="259"/>
            <ac:spMk id="207" creationId="{00000000-0000-0000-0000-000000000000}"/>
          </ac:spMkLst>
        </pc:spChg>
        <pc:spChg chg="mod">
          <ac:chgData name="Yaa B" userId="97c21765c792c5f1" providerId="LiveId" clId="{951C3320-0CB7-4368-8ADA-AF7D91A88319}" dt="2024-07-23T01:53:11.870" v="1785" actId="164"/>
          <ac:spMkLst>
            <pc:docMk/>
            <pc:sldMk cId="0" sldId="259"/>
            <ac:spMk id="208" creationId="{00000000-0000-0000-0000-000000000000}"/>
          </ac:spMkLst>
        </pc:spChg>
        <pc:spChg chg="mod">
          <ac:chgData name="Yaa B" userId="97c21765c792c5f1" providerId="LiveId" clId="{951C3320-0CB7-4368-8ADA-AF7D91A88319}" dt="2024-07-23T01:53:14.097" v="1786" actId="164"/>
          <ac:spMkLst>
            <pc:docMk/>
            <pc:sldMk cId="0" sldId="259"/>
            <ac:spMk id="209" creationId="{00000000-0000-0000-0000-000000000000}"/>
          </ac:spMkLst>
        </pc:spChg>
        <pc:spChg chg="mod">
          <ac:chgData name="Yaa B" userId="97c21765c792c5f1" providerId="LiveId" clId="{951C3320-0CB7-4368-8ADA-AF7D91A88319}" dt="2024-07-23T01:53:16.679" v="1787" actId="164"/>
          <ac:spMkLst>
            <pc:docMk/>
            <pc:sldMk cId="0" sldId="259"/>
            <ac:spMk id="210" creationId="{00000000-0000-0000-0000-000000000000}"/>
          </ac:spMkLst>
        </pc:spChg>
        <pc:grpChg chg="add mod">
          <ac:chgData name="Yaa B" userId="97c21765c792c5f1" providerId="LiveId" clId="{951C3320-0CB7-4368-8ADA-AF7D91A88319}" dt="2024-07-23T01:53:09.367" v="1784" actId="164"/>
          <ac:grpSpMkLst>
            <pc:docMk/>
            <pc:sldMk cId="0" sldId="259"/>
            <ac:grpSpMk id="2" creationId="{1EC80174-6BF8-5305-469C-4DF14A31C78D}"/>
          </ac:grpSpMkLst>
        </pc:grpChg>
        <pc:grpChg chg="add mod">
          <ac:chgData name="Yaa B" userId="97c21765c792c5f1" providerId="LiveId" clId="{951C3320-0CB7-4368-8ADA-AF7D91A88319}" dt="2024-07-23T01:53:11.870" v="1785" actId="164"/>
          <ac:grpSpMkLst>
            <pc:docMk/>
            <pc:sldMk cId="0" sldId="259"/>
            <ac:grpSpMk id="3" creationId="{12CB329D-DB9F-0DE5-295F-814CA6B18396}"/>
          </ac:grpSpMkLst>
        </pc:grpChg>
        <pc:grpChg chg="add mod">
          <ac:chgData name="Yaa B" userId="97c21765c792c5f1" providerId="LiveId" clId="{951C3320-0CB7-4368-8ADA-AF7D91A88319}" dt="2024-07-23T01:53:14.097" v="1786" actId="164"/>
          <ac:grpSpMkLst>
            <pc:docMk/>
            <pc:sldMk cId="0" sldId="259"/>
            <ac:grpSpMk id="4" creationId="{8F7C965D-FDC7-0F4B-FDEC-9EDEC5C05122}"/>
          </ac:grpSpMkLst>
        </pc:grpChg>
        <pc:grpChg chg="add mod">
          <ac:chgData name="Yaa B" userId="97c21765c792c5f1" providerId="LiveId" clId="{951C3320-0CB7-4368-8ADA-AF7D91A88319}" dt="2024-07-23T01:53:16.679" v="1787" actId="164"/>
          <ac:grpSpMkLst>
            <pc:docMk/>
            <pc:sldMk cId="0" sldId="259"/>
            <ac:grpSpMk id="5" creationId="{FC7F8D8D-C928-8079-2C02-32E60E4BA98D}"/>
          </ac:grpSpMkLst>
        </pc:grpChg>
        <pc:grpChg chg="mod">
          <ac:chgData name="Yaa B" userId="97c21765c792c5f1" providerId="LiveId" clId="{951C3320-0CB7-4368-8ADA-AF7D91A88319}" dt="2024-07-23T01:53:09.367" v="1784" actId="164"/>
          <ac:grpSpMkLst>
            <pc:docMk/>
            <pc:sldMk cId="0" sldId="259"/>
            <ac:grpSpMk id="182" creationId="{00000000-0000-0000-0000-000000000000}"/>
          </ac:grpSpMkLst>
        </pc:grpChg>
        <pc:grpChg chg="mod">
          <ac:chgData name="Yaa B" userId="97c21765c792c5f1" providerId="LiveId" clId="{951C3320-0CB7-4368-8ADA-AF7D91A88319}" dt="2024-07-23T01:53:11.870" v="1785" actId="164"/>
          <ac:grpSpMkLst>
            <pc:docMk/>
            <pc:sldMk cId="0" sldId="259"/>
            <ac:grpSpMk id="188" creationId="{00000000-0000-0000-0000-000000000000}"/>
          </ac:grpSpMkLst>
        </pc:grpChg>
        <pc:grpChg chg="mod">
          <ac:chgData name="Yaa B" userId="97c21765c792c5f1" providerId="LiveId" clId="{951C3320-0CB7-4368-8ADA-AF7D91A88319}" dt="2024-07-23T01:53:14.097" v="1786" actId="164"/>
          <ac:grpSpMkLst>
            <pc:docMk/>
            <pc:sldMk cId="0" sldId="259"/>
            <ac:grpSpMk id="194" creationId="{00000000-0000-0000-0000-000000000000}"/>
          </ac:grpSpMkLst>
        </pc:grpChg>
        <pc:grpChg chg="mod">
          <ac:chgData name="Yaa B" userId="97c21765c792c5f1" providerId="LiveId" clId="{951C3320-0CB7-4368-8ADA-AF7D91A88319}" dt="2024-07-23T01:53:16.679" v="1787" actId="164"/>
          <ac:grpSpMkLst>
            <pc:docMk/>
            <pc:sldMk cId="0" sldId="259"/>
            <ac:grpSpMk id="200" creationId="{00000000-0000-0000-0000-000000000000}"/>
          </ac:grpSpMkLst>
        </pc:grpChg>
      </pc:sldChg>
      <pc:sldChg chg="del modNotes">
        <pc:chgData name="Yaa B" userId="97c21765c792c5f1" providerId="LiveId" clId="{951C3320-0CB7-4368-8ADA-AF7D91A88319}" dt="2024-07-22T20:50:39.315" v="267" actId="47"/>
        <pc:sldMkLst>
          <pc:docMk/>
          <pc:sldMk cId="0" sldId="260"/>
        </pc:sldMkLst>
      </pc:sldChg>
      <pc:sldChg chg="del modNotes">
        <pc:chgData name="Yaa B" userId="97c21765c792c5f1" providerId="LiveId" clId="{951C3320-0CB7-4368-8ADA-AF7D91A88319}" dt="2024-07-23T02:28:30.953" v="2919" actId="47"/>
        <pc:sldMkLst>
          <pc:docMk/>
          <pc:sldMk cId="0" sldId="261"/>
        </pc:sldMkLst>
      </pc:sldChg>
      <pc:sldChg chg="addSp delSp modSp del mod modNotes">
        <pc:chgData name="Yaa B" userId="97c21765c792c5f1" providerId="LiveId" clId="{951C3320-0CB7-4368-8ADA-AF7D91A88319}" dt="2024-07-22T20:54:56.144" v="317" actId="47"/>
        <pc:sldMkLst>
          <pc:docMk/>
          <pc:sldMk cId="0" sldId="262"/>
        </pc:sldMkLst>
        <pc:spChg chg="mod">
          <ac:chgData name="Yaa B" userId="97c21765c792c5f1" providerId="LiveId" clId="{951C3320-0CB7-4368-8ADA-AF7D91A88319}" dt="2024-07-22T20:52:00.793" v="285" actId="164"/>
          <ac:spMkLst>
            <pc:docMk/>
            <pc:sldMk cId="0" sldId="262"/>
            <ac:spMk id="309" creationId="{00000000-0000-0000-0000-000000000000}"/>
          </ac:spMkLst>
        </pc:spChg>
        <pc:spChg chg="mod">
          <ac:chgData name="Yaa B" userId="97c21765c792c5f1" providerId="LiveId" clId="{951C3320-0CB7-4368-8ADA-AF7D91A88319}" dt="2024-07-22T20:52:11.351" v="288" actId="164"/>
          <ac:spMkLst>
            <pc:docMk/>
            <pc:sldMk cId="0" sldId="262"/>
            <ac:spMk id="310" creationId="{00000000-0000-0000-0000-000000000000}"/>
          </ac:spMkLst>
        </pc:spChg>
        <pc:spChg chg="mod">
          <ac:chgData name="Yaa B" userId="97c21765c792c5f1" providerId="LiveId" clId="{951C3320-0CB7-4368-8ADA-AF7D91A88319}" dt="2024-07-22T20:52:20.494" v="291" actId="164"/>
          <ac:spMkLst>
            <pc:docMk/>
            <pc:sldMk cId="0" sldId="262"/>
            <ac:spMk id="311" creationId="{00000000-0000-0000-0000-000000000000}"/>
          </ac:spMkLst>
        </pc:spChg>
        <pc:spChg chg="del mod">
          <ac:chgData name="Yaa B" userId="97c21765c792c5f1" providerId="LiveId" clId="{951C3320-0CB7-4368-8ADA-AF7D91A88319}" dt="2024-07-22T20:51:23.211" v="278"/>
          <ac:spMkLst>
            <pc:docMk/>
            <pc:sldMk cId="0" sldId="262"/>
            <ac:spMk id="312" creationId="{00000000-0000-0000-0000-000000000000}"/>
          </ac:spMkLst>
        </pc:spChg>
        <pc:grpChg chg="add mod">
          <ac:chgData name="Yaa B" userId="97c21765c792c5f1" providerId="LiveId" clId="{951C3320-0CB7-4368-8ADA-AF7D91A88319}" dt="2024-07-22T20:52:00.793" v="285" actId="164"/>
          <ac:grpSpMkLst>
            <pc:docMk/>
            <pc:sldMk cId="0" sldId="262"/>
            <ac:grpSpMk id="2" creationId="{121CA887-73FA-C9D8-A76A-76DE045D8F77}"/>
          </ac:grpSpMkLst>
        </pc:grpChg>
        <pc:grpChg chg="add mod">
          <ac:chgData name="Yaa B" userId="97c21765c792c5f1" providerId="LiveId" clId="{951C3320-0CB7-4368-8ADA-AF7D91A88319}" dt="2024-07-22T20:52:11.351" v="288" actId="164"/>
          <ac:grpSpMkLst>
            <pc:docMk/>
            <pc:sldMk cId="0" sldId="262"/>
            <ac:grpSpMk id="3" creationId="{DB540111-3635-B55D-4995-377F9C1A8445}"/>
          </ac:grpSpMkLst>
        </pc:grpChg>
        <pc:grpChg chg="add mod">
          <ac:chgData name="Yaa B" userId="97c21765c792c5f1" providerId="LiveId" clId="{951C3320-0CB7-4368-8ADA-AF7D91A88319}" dt="2024-07-22T20:52:20.494" v="291" actId="164"/>
          <ac:grpSpMkLst>
            <pc:docMk/>
            <pc:sldMk cId="0" sldId="262"/>
            <ac:grpSpMk id="4" creationId="{0A69329A-FFF5-CBC5-2943-4A1945831E5B}"/>
          </ac:grpSpMkLst>
        </pc:grpChg>
        <pc:grpChg chg="mod">
          <ac:chgData name="Yaa B" userId="97c21765c792c5f1" providerId="LiveId" clId="{951C3320-0CB7-4368-8ADA-AF7D91A88319}" dt="2024-07-22T20:52:00.793" v="285" actId="164"/>
          <ac:grpSpMkLst>
            <pc:docMk/>
            <pc:sldMk cId="0" sldId="262"/>
            <ac:grpSpMk id="293" creationId="{00000000-0000-0000-0000-000000000000}"/>
          </ac:grpSpMkLst>
        </pc:grpChg>
        <pc:grpChg chg="mod">
          <ac:chgData name="Yaa B" userId="97c21765c792c5f1" providerId="LiveId" clId="{951C3320-0CB7-4368-8ADA-AF7D91A88319}" dt="2024-07-22T20:52:11.351" v="288" actId="164"/>
          <ac:grpSpMkLst>
            <pc:docMk/>
            <pc:sldMk cId="0" sldId="262"/>
            <ac:grpSpMk id="299" creationId="{00000000-0000-0000-0000-000000000000}"/>
          </ac:grpSpMkLst>
        </pc:grpChg>
        <pc:grpChg chg="mod">
          <ac:chgData name="Yaa B" userId="97c21765c792c5f1" providerId="LiveId" clId="{951C3320-0CB7-4368-8ADA-AF7D91A88319}" dt="2024-07-22T20:52:20.494" v="291" actId="164"/>
          <ac:grpSpMkLst>
            <pc:docMk/>
            <pc:sldMk cId="0" sldId="262"/>
            <ac:grpSpMk id="305" creationId="{00000000-0000-0000-0000-000000000000}"/>
          </ac:grpSpMkLst>
        </pc:grpChg>
      </pc:sldChg>
      <pc:sldChg chg="del modNotes">
        <pc:chgData name="Yaa B" userId="97c21765c792c5f1" providerId="LiveId" clId="{951C3320-0CB7-4368-8ADA-AF7D91A88319}" dt="2024-07-22T20:56:04.244" v="327" actId="47"/>
        <pc:sldMkLst>
          <pc:docMk/>
          <pc:sldMk cId="0" sldId="263"/>
        </pc:sldMkLst>
      </pc:sldChg>
      <pc:sldChg chg="addSp delSp modSp mod setBg modClrScheme chgLayout modNotes">
        <pc:chgData name="Yaa B" userId="97c21765c792c5f1" providerId="LiveId" clId="{951C3320-0CB7-4368-8ADA-AF7D91A88319}" dt="2024-07-22T20:43:27.288" v="189"/>
        <pc:sldMkLst>
          <pc:docMk/>
          <pc:sldMk cId="0" sldId="264"/>
        </pc:sldMkLst>
        <pc:spChg chg="add mod ord">
          <ac:chgData name="Yaa B" userId="97c21765c792c5f1" providerId="LiveId" clId="{951C3320-0CB7-4368-8ADA-AF7D91A88319}" dt="2024-07-22T20:43:18.391" v="188" actId="700"/>
          <ac:spMkLst>
            <pc:docMk/>
            <pc:sldMk cId="0" sldId="264"/>
            <ac:spMk id="4" creationId="{78C4856C-3717-5571-92D9-40F01BED7162}"/>
          </ac:spMkLst>
        </pc:spChg>
        <pc:spChg chg="del mod">
          <ac:chgData name="Yaa B" userId="97c21765c792c5f1" providerId="LiveId" clId="{951C3320-0CB7-4368-8ADA-AF7D91A88319}" dt="2024-07-22T20:43:14.252" v="187" actId="478"/>
          <ac:spMkLst>
            <pc:docMk/>
            <pc:sldMk cId="0" sldId="264"/>
            <ac:spMk id="355" creationId="{00000000-0000-0000-0000-000000000000}"/>
          </ac:spMkLst>
        </pc:spChg>
        <pc:cxnChg chg="mod">
          <ac:chgData name="Yaa B" userId="97c21765c792c5f1" providerId="LiveId" clId="{951C3320-0CB7-4368-8ADA-AF7D91A88319}" dt="2024-07-22T20:43:05.688" v="185" actId="14100"/>
          <ac:cxnSpMkLst>
            <pc:docMk/>
            <pc:sldMk cId="0" sldId="264"/>
            <ac:cxnSpMk id="357" creationId="{00000000-0000-0000-0000-000000000000}"/>
          </ac:cxnSpMkLst>
        </pc:cxnChg>
        <pc:cxnChg chg="mod">
          <ac:chgData name="Yaa B" userId="97c21765c792c5f1" providerId="LiveId" clId="{951C3320-0CB7-4368-8ADA-AF7D91A88319}" dt="2024-07-22T20:43:02.265" v="184" actId="14100"/>
          <ac:cxnSpMkLst>
            <pc:docMk/>
            <pc:sldMk cId="0" sldId="264"/>
            <ac:cxnSpMk id="358" creationId="{00000000-0000-0000-0000-000000000000}"/>
          </ac:cxnSpMkLst>
        </pc:cxnChg>
      </pc:sldChg>
      <pc:sldChg chg="modSp add del mod">
        <pc:chgData name="Yaa B" userId="97c21765c792c5f1" providerId="LiveId" clId="{951C3320-0CB7-4368-8ADA-AF7D91A88319}" dt="2024-07-22T20:40:49.691" v="159" actId="1037"/>
        <pc:sldMkLst>
          <pc:docMk/>
          <pc:sldMk cId="2664763486" sldId="273"/>
        </pc:sldMkLst>
        <pc:spChg chg="mod">
          <ac:chgData name="Yaa B" userId="97c21765c792c5f1" providerId="LiveId" clId="{951C3320-0CB7-4368-8ADA-AF7D91A88319}" dt="2024-07-22T20:40:49.691" v="159" actId="1037"/>
          <ac:spMkLst>
            <pc:docMk/>
            <pc:sldMk cId="2664763486" sldId="273"/>
            <ac:spMk id="25" creationId="{19CDB967-4C9A-B0FA-68C4-4605861F2E22}"/>
          </ac:spMkLst>
        </pc:spChg>
        <pc:spChg chg="mod">
          <ac:chgData name="Yaa B" userId="97c21765c792c5f1" providerId="LiveId" clId="{951C3320-0CB7-4368-8ADA-AF7D91A88319}" dt="2024-07-22T20:40:43.845" v="156" actId="1037"/>
          <ac:spMkLst>
            <pc:docMk/>
            <pc:sldMk cId="2664763486" sldId="273"/>
            <ac:spMk id="28" creationId="{A23DBF9D-F966-5D00-5584-9632A9E73BB5}"/>
          </ac:spMkLst>
        </pc:spChg>
        <pc:spChg chg="mod">
          <ac:chgData name="Yaa B" userId="97c21765c792c5f1" providerId="LiveId" clId="{951C3320-0CB7-4368-8ADA-AF7D91A88319}" dt="2024-07-22T20:40:43.845" v="156" actId="1037"/>
          <ac:spMkLst>
            <pc:docMk/>
            <pc:sldMk cId="2664763486" sldId="273"/>
            <ac:spMk id="29" creationId="{23473321-4A57-2849-993B-DC2D294CB943}"/>
          </ac:spMkLst>
        </pc:spChg>
      </pc:sldChg>
      <pc:sldChg chg="add del">
        <pc:chgData name="Yaa B" userId="97c21765c792c5f1" providerId="LiveId" clId="{951C3320-0CB7-4368-8ADA-AF7D91A88319}" dt="2024-07-22T20:39:08.935" v="10"/>
        <pc:sldMkLst>
          <pc:docMk/>
          <pc:sldMk cId="2737237026" sldId="276"/>
        </pc:sldMkLst>
      </pc:sldChg>
      <pc:sldChg chg="addSp delSp modSp new mod modClrScheme chgLayout">
        <pc:chgData name="Yaa B" userId="97c21765c792c5f1" providerId="LiveId" clId="{951C3320-0CB7-4368-8ADA-AF7D91A88319}" dt="2024-07-26T05:46:24.489" v="3268" actId="14100"/>
        <pc:sldMkLst>
          <pc:docMk/>
          <pc:sldMk cId="1573423410" sldId="277"/>
        </pc:sldMkLst>
        <pc:spChg chg="add mod">
          <ac:chgData name="Yaa B" userId="97c21765c792c5f1" providerId="LiveId" clId="{951C3320-0CB7-4368-8ADA-AF7D91A88319}" dt="2024-07-26T05:46:24.489" v="3268" actId="14100"/>
          <ac:spMkLst>
            <pc:docMk/>
            <pc:sldMk cId="1573423410" sldId="277"/>
            <ac:spMk id="2" creationId="{78DA9AEC-CC0B-126D-DD8B-8C360340751E}"/>
          </ac:spMkLst>
        </pc:spChg>
        <pc:spChg chg="add mod">
          <ac:chgData name="Yaa B" userId="97c21765c792c5f1" providerId="LiveId" clId="{951C3320-0CB7-4368-8ADA-AF7D91A88319}" dt="2024-07-23T02:09:37.516" v="2680" actId="14100"/>
          <ac:spMkLst>
            <pc:docMk/>
            <pc:sldMk cId="1573423410" sldId="277"/>
            <ac:spMk id="3" creationId="{423C7A79-EB20-2518-1997-50D690C86FE3}"/>
          </ac:spMkLst>
        </pc:spChg>
        <pc:spChg chg="add del mod">
          <ac:chgData name="Yaa B" userId="97c21765c792c5f1" providerId="LiveId" clId="{951C3320-0CB7-4368-8ADA-AF7D91A88319}" dt="2024-07-22T20:48:42.217" v="237" actId="478"/>
          <ac:spMkLst>
            <pc:docMk/>
            <pc:sldMk cId="1573423410" sldId="277"/>
            <ac:spMk id="4" creationId="{71DF2FB3-A535-E95E-C5DB-A91569654100}"/>
          </ac:spMkLst>
        </pc:spChg>
        <pc:spChg chg="mod">
          <ac:chgData name="Yaa B" userId="97c21765c792c5f1" providerId="LiveId" clId="{951C3320-0CB7-4368-8ADA-AF7D91A88319}" dt="2024-07-22T20:45:38.353" v="194"/>
          <ac:spMkLst>
            <pc:docMk/>
            <pc:sldMk cId="1573423410" sldId="277"/>
            <ac:spMk id="6" creationId="{076B3D7F-AF93-929F-DE6F-A973C551E039}"/>
          </ac:spMkLst>
        </pc:spChg>
        <pc:spChg chg="mod">
          <ac:chgData name="Yaa B" userId="97c21765c792c5f1" providerId="LiveId" clId="{951C3320-0CB7-4368-8ADA-AF7D91A88319}" dt="2024-07-22T20:45:38.353" v="194"/>
          <ac:spMkLst>
            <pc:docMk/>
            <pc:sldMk cId="1573423410" sldId="277"/>
            <ac:spMk id="7" creationId="{B50E529D-C1A4-4676-F53C-FFBD71442753}"/>
          </ac:spMkLst>
        </pc:spChg>
        <pc:spChg chg="add mod">
          <ac:chgData name="Yaa B" userId="97c21765c792c5f1" providerId="LiveId" clId="{951C3320-0CB7-4368-8ADA-AF7D91A88319}" dt="2024-07-23T02:09:37.516" v="2680" actId="14100"/>
          <ac:spMkLst>
            <pc:docMk/>
            <pc:sldMk cId="1573423410" sldId="277"/>
            <ac:spMk id="8" creationId="{E946F59E-7AE9-F2FF-32DA-76014393FAB7}"/>
          </ac:spMkLst>
        </pc:spChg>
        <pc:spChg chg="mod">
          <ac:chgData name="Yaa B" userId="97c21765c792c5f1" providerId="LiveId" clId="{951C3320-0CB7-4368-8ADA-AF7D91A88319}" dt="2024-07-22T20:45:38.353" v="194"/>
          <ac:spMkLst>
            <pc:docMk/>
            <pc:sldMk cId="1573423410" sldId="277"/>
            <ac:spMk id="10" creationId="{242471FA-7E4A-B82E-0972-7954F019C770}"/>
          </ac:spMkLst>
        </pc:spChg>
        <pc:spChg chg="mod">
          <ac:chgData name="Yaa B" userId="97c21765c792c5f1" providerId="LiveId" clId="{951C3320-0CB7-4368-8ADA-AF7D91A88319}" dt="2024-07-22T20:45:38.353" v="194"/>
          <ac:spMkLst>
            <pc:docMk/>
            <pc:sldMk cId="1573423410" sldId="277"/>
            <ac:spMk id="11" creationId="{5BB8D05E-4487-B4BD-3BD7-A048F3362DA4}"/>
          </ac:spMkLst>
        </pc:spChg>
        <pc:spChg chg="add mod">
          <ac:chgData name="Yaa B" userId="97c21765c792c5f1" providerId="LiveId" clId="{951C3320-0CB7-4368-8ADA-AF7D91A88319}" dt="2024-07-23T02:09:41.681" v="2688" actId="1036"/>
          <ac:spMkLst>
            <pc:docMk/>
            <pc:sldMk cId="1573423410" sldId="277"/>
            <ac:spMk id="12" creationId="{60C7721F-AAE5-C1E4-B247-23B4AD4597D5}"/>
          </ac:spMkLst>
        </pc:spChg>
        <pc:spChg chg="add mod">
          <ac:chgData name="Yaa B" userId="97c21765c792c5f1" providerId="LiveId" clId="{951C3320-0CB7-4368-8ADA-AF7D91A88319}" dt="2024-07-23T02:09:37.516" v="2680" actId="14100"/>
          <ac:spMkLst>
            <pc:docMk/>
            <pc:sldMk cId="1573423410" sldId="277"/>
            <ac:spMk id="13" creationId="{EF7155BC-29B1-24EF-06B5-397F479096C6}"/>
          </ac:spMkLst>
        </pc:spChg>
        <pc:spChg chg="add del mod">
          <ac:chgData name="Yaa B" userId="97c21765c792c5f1" providerId="LiveId" clId="{951C3320-0CB7-4368-8ADA-AF7D91A88319}" dt="2024-07-22T20:48:09.797" v="232" actId="478"/>
          <ac:spMkLst>
            <pc:docMk/>
            <pc:sldMk cId="1573423410" sldId="277"/>
            <ac:spMk id="14" creationId="{2AF33E19-1A54-B354-A9E7-8C5B29AEBEEB}"/>
          </ac:spMkLst>
        </pc:spChg>
        <pc:spChg chg="mod">
          <ac:chgData name="Yaa B" userId="97c21765c792c5f1" providerId="LiveId" clId="{951C3320-0CB7-4368-8ADA-AF7D91A88319}" dt="2024-07-22T20:45:38.353" v="194"/>
          <ac:spMkLst>
            <pc:docMk/>
            <pc:sldMk cId="1573423410" sldId="277"/>
            <ac:spMk id="16" creationId="{20F3E5E5-1EE5-208A-025E-975060354AD7}"/>
          </ac:spMkLst>
        </pc:spChg>
        <pc:spChg chg="mod">
          <ac:chgData name="Yaa B" userId="97c21765c792c5f1" providerId="LiveId" clId="{951C3320-0CB7-4368-8ADA-AF7D91A88319}" dt="2024-07-22T20:45:38.353" v="194"/>
          <ac:spMkLst>
            <pc:docMk/>
            <pc:sldMk cId="1573423410" sldId="277"/>
            <ac:spMk id="17" creationId="{BEBDF5FE-765B-116E-FFAF-C420179FF0C9}"/>
          </ac:spMkLst>
        </pc:spChg>
        <pc:spChg chg="add mod">
          <ac:chgData name="Yaa B" userId="97c21765c792c5f1" providerId="LiveId" clId="{951C3320-0CB7-4368-8ADA-AF7D91A88319}" dt="2024-07-22T20:46:58.796" v="213" actId="164"/>
          <ac:spMkLst>
            <pc:docMk/>
            <pc:sldMk cId="1573423410" sldId="277"/>
            <ac:spMk id="18" creationId="{69C39386-C24D-CC94-9164-FABCA649FDDD}"/>
          </ac:spMkLst>
        </pc:spChg>
        <pc:spChg chg="add mod">
          <ac:chgData name="Yaa B" userId="97c21765c792c5f1" providerId="LiveId" clId="{951C3320-0CB7-4368-8ADA-AF7D91A88319}" dt="2024-07-22T20:47:08.557" v="216" actId="164"/>
          <ac:spMkLst>
            <pc:docMk/>
            <pc:sldMk cId="1573423410" sldId="277"/>
            <ac:spMk id="19" creationId="{54079ACE-346A-9829-A46A-E076A06B27B8}"/>
          </ac:spMkLst>
        </pc:spChg>
        <pc:spChg chg="add mod">
          <ac:chgData name="Yaa B" userId="97c21765c792c5f1" providerId="LiveId" clId="{951C3320-0CB7-4368-8ADA-AF7D91A88319}" dt="2024-07-22T20:47:19.936" v="219" actId="164"/>
          <ac:spMkLst>
            <pc:docMk/>
            <pc:sldMk cId="1573423410" sldId="277"/>
            <ac:spMk id="20" creationId="{72F754FE-BAB9-842D-1596-54DB7106335D}"/>
          </ac:spMkLst>
        </pc:spChg>
        <pc:spChg chg="add del mod">
          <ac:chgData name="Yaa B" userId="97c21765c792c5f1" providerId="LiveId" clId="{951C3320-0CB7-4368-8ADA-AF7D91A88319}" dt="2024-07-22T20:47:39.250" v="222" actId="478"/>
          <ac:spMkLst>
            <pc:docMk/>
            <pc:sldMk cId="1573423410" sldId="277"/>
            <ac:spMk id="21" creationId="{CE9F110F-626A-9083-0256-A30FFC61BB7D}"/>
          </ac:spMkLst>
        </pc:spChg>
        <pc:spChg chg="add mod">
          <ac:chgData name="Yaa B" userId="97c21765c792c5f1" providerId="LiveId" clId="{951C3320-0CB7-4368-8ADA-AF7D91A88319}" dt="2024-07-22T20:50:55.600" v="272" actId="14100"/>
          <ac:spMkLst>
            <pc:docMk/>
            <pc:sldMk cId="1573423410" sldId="277"/>
            <ac:spMk id="22" creationId="{E785F95F-66D8-B8C6-ECDC-F544765CDDA1}"/>
          </ac:spMkLst>
        </pc:spChg>
        <pc:spChg chg="add del mod">
          <ac:chgData name="Yaa B" userId="97c21765c792c5f1" providerId="LiveId" clId="{951C3320-0CB7-4368-8ADA-AF7D91A88319}" dt="2024-07-22T20:47:49.749" v="225" actId="478"/>
          <ac:spMkLst>
            <pc:docMk/>
            <pc:sldMk cId="1573423410" sldId="277"/>
            <ac:spMk id="23" creationId="{BDF79A57-C6C3-6120-C429-AC153A2C7B8B}"/>
          </ac:spMkLst>
        </pc:spChg>
        <pc:spChg chg="add del mod">
          <ac:chgData name="Yaa B" userId="97c21765c792c5f1" providerId="LiveId" clId="{951C3320-0CB7-4368-8ADA-AF7D91A88319}" dt="2024-07-22T20:47:57.383" v="228" actId="478"/>
          <ac:spMkLst>
            <pc:docMk/>
            <pc:sldMk cId="1573423410" sldId="277"/>
            <ac:spMk id="24" creationId="{EA2C2BBD-031D-CDF5-9AED-823DFC56F740}"/>
          </ac:spMkLst>
        </pc:spChg>
        <pc:grpChg chg="add mod">
          <ac:chgData name="Yaa B" userId="97c21765c792c5f1" providerId="LiveId" clId="{951C3320-0CB7-4368-8ADA-AF7D91A88319}" dt="2024-07-22T20:46:58.796" v="213" actId="164"/>
          <ac:grpSpMkLst>
            <pc:docMk/>
            <pc:sldMk cId="1573423410" sldId="277"/>
            <ac:grpSpMk id="5" creationId="{681DCCEA-C531-C4AC-D7BD-C3BB9A21608D}"/>
          </ac:grpSpMkLst>
        </pc:grpChg>
        <pc:grpChg chg="add mod">
          <ac:chgData name="Yaa B" userId="97c21765c792c5f1" providerId="LiveId" clId="{951C3320-0CB7-4368-8ADA-AF7D91A88319}" dt="2024-07-22T20:47:08.557" v="216" actId="164"/>
          <ac:grpSpMkLst>
            <pc:docMk/>
            <pc:sldMk cId="1573423410" sldId="277"/>
            <ac:grpSpMk id="9" creationId="{59E3E7EA-CA04-A8A4-B465-E02C13E988A6}"/>
          </ac:grpSpMkLst>
        </pc:grpChg>
        <pc:grpChg chg="add mod">
          <ac:chgData name="Yaa B" userId="97c21765c792c5f1" providerId="LiveId" clId="{951C3320-0CB7-4368-8ADA-AF7D91A88319}" dt="2024-07-22T20:47:19.936" v="219" actId="164"/>
          <ac:grpSpMkLst>
            <pc:docMk/>
            <pc:sldMk cId="1573423410" sldId="277"/>
            <ac:grpSpMk id="15" creationId="{00998322-4C3F-2C05-AEB3-A2E8511DDA54}"/>
          </ac:grpSpMkLst>
        </pc:grpChg>
        <pc:grpChg chg="add mod">
          <ac:chgData name="Yaa B" userId="97c21765c792c5f1" providerId="LiveId" clId="{951C3320-0CB7-4368-8ADA-AF7D91A88319}" dt="2024-07-22T20:46:58.796" v="213" actId="164"/>
          <ac:grpSpMkLst>
            <pc:docMk/>
            <pc:sldMk cId="1573423410" sldId="277"/>
            <ac:grpSpMk id="26" creationId="{57366231-4B5E-7136-A6A7-8970B83B0C88}"/>
          </ac:grpSpMkLst>
        </pc:grpChg>
        <pc:grpChg chg="add mod">
          <ac:chgData name="Yaa B" userId="97c21765c792c5f1" providerId="LiveId" clId="{951C3320-0CB7-4368-8ADA-AF7D91A88319}" dt="2024-07-22T20:47:08.557" v="216" actId="164"/>
          <ac:grpSpMkLst>
            <pc:docMk/>
            <pc:sldMk cId="1573423410" sldId="277"/>
            <ac:grpSpMk id="27" creationId="{02B45468-B4A6-18A0-0991-8B54584406B1}"/>
          </ac:grpSpMkLst>
        </pc:grpChg>
        <pc:grpChg chg="add mod">
          <ac:chgData name="Yaa B" userId="97c21765c792c5f1" providerId="LiveId" clId="{951C3320-0CB7-4368-8ADA-AF7D91A88319}" dt="2024-07-22T20:47:19.936" v="219" actId="164"/>
          <ac:grpSpMkLst>
            <pc:docMk/>
            <pc:sldMk cId="1573423410" sldId="277"/>
            <ac:grpSpMk id="28" creationId="{8E24DF5E-F369-3E2C-83E6-692B84CCB359}"/>
          </ac:grpSpMkLst>
        </pc:grpChg>
        <pc:cxnChg chg="add del mod">
          <ac:chgData name="Yaa B" userId="97c21765c792c5f1" providerId="LiveId" clId="{951C3320-0CB7-4368-8ADA-AF7D91A88319}" dt="2024-07-22T20:51:01.164" v="273" actId="478"/>
          <ac:cxnSpMkLst>
            <pc:docMk/>
            <pc:sldMk cId="1573423410" sldId="277"/>
            <ac:cxnSpMk id="25" creationId="{7173AF23-3D5D-45B2-E833-D672FDEA3CEF}"/>
          </ac:cxnSpMkLst>
        </pc:cxnChg>
      </pc:sldChg>
      <pc:sldChg chg="addSp delSp modSp new mod modClrScheme chgLayout">
        <pc:chgData name="Yaa B" userId="97c21765c792c5f1" providerId="LiveId" clId="{951C3320-0CB7-4368-8ADA-AF7D91A88319}" dt="2024-07-23T02:36:21.104" v="3036" actId="20577"/>
        <pc:sldMkLst>
          <pc:docMk/>
          <pc:sldMk cId="2134228364" sldId="278"/>
        </pc:sldMkLst>
        <pc:spChg chg="add mod">
          <ac:chgData name="Yaa B" userId="97c21765c792c5f1" providerId="LiveId" clId="{951C3320-0CB7-4368-8ADA-AF7D91A88319}" dt="2024-07-22T20:51:27.849" v="282" actId="27636"/>
          <ac:spMkLst>
            <pc:docMk/>
            <pc:sldMk cId="2134228364" sldId="278"/>
            <ac:spMk id="2" creationId="{C2FCCDB6-0601-525A-7BA1-33CC0E3E5576}"/>
          </ac:spMkLst>
        </pc:spChg>
        <pc:spChg chg="mod">
          <ac:chgData name="Yaa B" userId="97c21765c792c5f1" providerId="LiveId" clId="{951C3320-0CB7-4368-8ADA-AF7D91A88319}" dt="2024-07-22T20:52:30.863" v="292"/>
          <ac:spMkLst>
            <pc:docMk/>
            <pc:sldMk cId="2134228364" sldId="278"/>
            <ac:spMk id="4" creationId="{09356E74-39B5-E9EB-09AA-950ED454B7E4}"/>
          </ac:spMkLst>
        </pc:spChg>
        <pc:spChg chg="mod">
          <ac:chgData name="Yaa B" userId="97c21765c792c5f1" providerId="LiveId" clId="{951C3320-0CB7-4368-8ADA-AF7D91A88319}" dt="2024-07-22T20:52:30.863" v="292"/>
          <ac:spMkLst>
            <pc:docMk/>
            <pc:sldMk cId="2134228364" sldId="278"/>
            <ac:spMk id="5" creationId="{5FB45F60-8B2E-9599-2D44-3F089A69AB81}"/>
          </ac:spMkLst>
        </pc:spChg>
        <pc:spChg chg="mod">
          <ac:chgData name="Yaa B" userId="97c21765c792c5f1" providerId="LiveId" clId="{951C3320-0CB7-4368-8ADA-AF7D91A88319}" dt="2024-07-22T20:52:30.863" v="292"/>
          <ac:spMkLst>
            <pc:docMk/>
            <pc:sldMk cId="2134228364" sldId="278"/>
            <ac:spMk id="7" creationId="{D8853EDF-57B3-081A-C021-0176EBD5FA2E}"/>
          </ac:spMkLst>
        </pc:spChg>
        <pc:spChg chg="mod">
          <ac:chgData name="Yaa B" userId="97c21765c792c5f1" providerId="LiveId" clId="{951C3320-0CB7-4368-8ADA-AF7D91A88319}" dt="2024-07-22T20:52:30.863" v="292"/>
          <ac:spMkLst>
            <pc:docMk/>
            <pc:sldMk cId="2134228364" sldId="278"/>
            <ac:spMk id="8" creationId="{65A065D5-32BC-C53A-44A5-3F36A423ED0A}"/>
          </ac:spMkLst>
        </pc:spChg>
        <pc:spChg chg="mod">
          <ac:chgData name="Yaa B" userId="97c21765c792c5f1" providerId="LiveId" clId="{951C3320-0CB7-4368-8ADA-AF7D91A88319}" dt="2024-07-22T20:52:30.863" v="292"/>
          <ac:spMkLst>
            <pc:docMk/>
            <pc:sldMk cId="2134228364" sldId="278"/>
            <ac:spMk id="10" creationId="{B58B4582-B7F5-2CFA-0AA3-2197E13A7C58}"/>
          </ac:spMkLst>
        </pc:spChg>
        <pc:spChg chg="mod">
          <ac:chgData name="Yaa B" userId="97c21765c792c5f1" providerId="LiveId" clId="{951C3320-0CB7-4368-8ADA-AF7D91A88319}" dt="2024-07-22T20:52:30.863" v="292"/>
          <ac:spMkLst>
            <pc:docMk/>
            <pc:sldMk cId="2134228364" sldId="278"/>
            <ac:spMk id="11" creationId="{60011236-A566-DC64-A1AB-10A688D4E3A4}"/>
          </ac:spMkLst>
        </pc:spChg>
        <pc:spChg chg="add mod">
          <ac:chgData name="Yaa B" userId="97c21765c792c5f1" providerId="LiveId" clId="{951C3320-0CB7-4368-8ADA-AF7D91A88319}" dt="2024-07-22T20:54:39.255" v="316" actId="1076"/>
          <ac:spMkLst>
            <pc:docMk/>
            <pc:sldMk cId="2134228364" sldId="278"/>
            <ac:spMk id="12" creationId="{8DC6603C-BDAE-C12F-8521-FD8B4C05552E}"/>
          </ac:spMkLst>
        </pc:spChg>
        <pc:spChg chg="mod">
          <ac:chgData name="Yaa B" userId="97c21765c792c5f1" providerId="LiveId" clId="{951C3320-0CB7-4368-8ADA-AF7D91A88319}" dt="2024-07-22T20:52:30.863" v="292"/>
          <ac:spMkLst>
            <pc:docMk/>
            <pc:sldMk cId="2134228364" sldId="278"/>
            <ac:spMk id="15" creationId="{C25EA7FF-F9C1-C5F1-DE49-23BCB3150B28}"/>
          </ac:spMkLst>
        </pc:spChg>
        <pc:spChg chg="mod">
          <ac:chgData name="Yaa B" userId="97c21765c792c5f1" providerId="LiveId" clId="{951C3320-0CB7-4368-8ADA-AF7D91A88319}" dt="2024-07-22T20:52:30.863" v="292"/>
          <ac:spMkLst>
            <pc:docMk/>
            <pc:sldMk cId="2134228364" sldId="278"/>
            <ac:spMk id="16" creationId="{8620F573-1959-1D00-D839-ABE351023E08}"/>
          </ac:spMkLst>
        </pc:spChg>
        <pc:spChg chg="mod">
          <ac:chgData name="Yaa B" userId="97c21765c792c5f1" providerId="LiveId" clId="{951C3320-0CB7-4368-8ADA-AF7D91A88319}" dt="2024-07-22T20:52:30.863" v="292"/>
          <ac:spMkLst>
            <pc:docMk/>
            <pc:sldMk cId="2134228364" sldId="278"/>
            <ac:spMk id="17" creationId="{8D16EF5C-F9F9-BC6A-13CF-8FE0937C2396}"/>
          </ac:spMkLst>
        </pc:spChg>
        <pc:spChg chg="mod">
          <ac:chgData name="Yaa B" userId="97c21765c792c5f1" providerId="LiveId" clId="{951C3320-0CB7-4368-8ADA-AF7D91A88319}" dt="2024-07-22T20:52:30.863" v="292"/>
          <ac:spMkLst>
            <pc:docMk/>
            <pc:sldMk cId="2134228364" sldId="278"/>
            <ac:spMk id="20" creationId="{CF9C71FA-8AD6-8732-4D89-6DF1713C2776}"/>
          </ac:spMkLst>
        </pc:spChg>
        <pc:spChg chg="mod">
          <ac:chgData name="Yaa B" userId="97c21765c792c5f1" providerId="LiveId" clId="{951C3320-0CB7-4368-8ADA-AF7D91A88319}" dt="2024-07-22T20:52:30.863" v="292"/>
          <ac:spMkLst>
            <pc:docMk/>
            <pc:sldMk cId="2134228364" sldId="278"/>
            <ac:spMk id="21" creationId="{937DE9F2-391E-7CAA-DF7F-B4F1301267F2}"/>
          </ac:spMkLst>
        </pc:spChg>
        <pc:spChg chg="mod">
          <ac:chgData name="Yaa B" userId="97c21765c792c5f1" providerId="LiveId" clId="{951C3320-0CB7-4368-8ADA-AF7D91A88319}" dt="2024-07-22T20:52:30.863" v="292"/>
          <ac:spMkLst>
            <pc:docMk/>
            <pc:sldMk cId="2134228364" sldId="278"/>
            <ac:spMk id="22" creationId="{9C253455-72D9-58A3-A312-5FFABF1675F7}"/>
          </ac:spMkLst>
        </pc:spChg>
        <pc:spChg chg="mod">
          <ac:chgData name="Yaa B" userId="97c21765c792c5f1" providerId="LiveId" clId="{951C3320-0CB7-4368-8ADA-AF7D91A88319}" dt="2024-07-22T20:52:30.863" v="292"/>
          <ac:spMkLst>
            <pc:docMk/>
            <pc:sldMk cId="2134228364" sldId="278"/>
            <ac:spMk id="25" creationId="{12BC36D8-DFE0-D78E-D9EA-7BB7092AD2F5}"/>
          </ac:spMkLst>
        </pc:spChg>
        <pc:spChg chg="mod">
          <ac:chgData name="Yaa B" userId="97c21765c792c5f1" providerId="LiveId" clId="{951C3320-0CB7-4368-8ADA-AF7D91A88319}" dt="2024-07-22T20:52:30.863" v="292"/>
          <ac:spMkLst>
            <pc:docMk/>
            <pc:sldMk cId="2134228364" sldId="278"/>
            <ac:spMk id="26" creationId="{B81D50A2-7695-565B-E49E-D5F643C30003}"/>
          </ac:spMkLst>
        </pc:spChg>
        <pc:spChg chg="mod">
          <ac:chgData name="Yaa B" userId="97c21765c792c5f1" providerId="LiveId" clId="{951C3320-0CB7-4368-8ADA-AF7D91A88319}" dt="2024-07-22T20:52:30.863" v="292"/>
          <ac:spMkLst>
            <pc:docMk/>
            <pc:sldMk cId="2134228364" sldId="278"/>
            <ac:spMk id="27" creationId="{EEB096E4-8528-784F-0F1D-63BF6BC47E93}"/>
          </ac:spMkLst>
        </pc:spChg>
        <pc:spChg chg="add del mod">
          <ac:chgData name="Yaa B" userId="97c21765c792c5f1" providerId="LiveId" clId="{951C3320-0CB7-4368-8ADA-AF7D91A88319}" dt="2024-07-22T20:54:30.646" v="314" actId="14100"/>
          <ac:spMkLst>
            <pc:docMk/>
            <pc:sldMk cId="2134228364" sldId="278"/>
            <ac:spMk id="28" creationId="{6D61FFF5-3EDC-2033-7166-410C070B8FFC}"/>
          </ac:spMkLst>
        </pc:spChg>
        <pc:spChg chg="add del mod">
          <ac:chgData name="Yaa B" userId="97c21765c792c5f1" providerId="LiveId" clId="{951C3320-0CB7-4368-8ADA-AF7D91A88319}" dt="2024-07-23T02:36:21.104" v="3036" actId="20577"/>
          <ac:spMkLst>
            <pc:docMk/>
            <pc:sldMk cId="2134228364" sldId="278"/>
            <ac:spMk id="29" creationId="{4E9EF26F-C288-D748-30E5-6B9B352C66C5}"/>
          </ac:spMkLst>
        </pc:spChg>
        <pc:spChg chg="add mod">
          <ac:chgData name="Yaa B" userId="97c21765c792c5f1" providerId="LiveId" clId="{951C3320-0CB7-4368-8ADA-AF7D91A88319}" dt="2024-07-22T20:54:20.151" v="312" actId="20577"/>
          <ac:spMkLst>
            <pc:docMk/>
            <pc:sldMk cId="2134228364" sldId="278"/>
            <ac:spMk id="30" creationId="{39F7C1D9-CF9C-57DC-B206-E76739EE0B34}"/>
          </ac:spMkLst>
        </pc:spChg>
        <pc:spChg chg="add del">
          <ac:chgData name="Yaa B" userId="97c21765c792c5f1" providerId="LiveId" clId="{951C3320-0CB7-4368-8ADA-AF7D91A88319}" dt="2024-07-22T20:52:46.186" v="296" actId="22"/>
          <ac:spMkLst>
            <pc:docMk/>
            <pc:sldMk cId="2134228364" sldId="278"/>
            <ac:spMk id="32" creationId="{38560CF3-0C04-9D0B-5506-E3EDD5D82500}"/>
          </ac:spMkLst>
        </pc:spChg>
        <pc:spChg chg="add del">
          <ac:chgData name="Yaa B" userId="97c21765c792c5f1" providerId="LiveId" clId="{951C3320-0CB7-4368-8ADA-AF7D91A88319}" dt="2024-07-22T20:52:51.939" v="298" actId="22"/>
          <ac:spMkLst>
            <pc:docMk/>
            <pc:sldMk cId="2134228364" sldId="278"/>
            <ac:spMk id="34" creationId="{7A609835-FC0A-2F8B-4C18-00C659BB3B9C}"/>
          </ac:spMkLst>
        </pc:spChg>
        <pc:spChg chg="add del">
          <ac:chgData name="Yaa B" userId="97c21765c792c5f1" providerId="LiveId" clId="{951C3320-0CB7-4368-8ADA-AF7D91A88319}" dt="2024-07-22T20:52:57.691" v="300" actId="22"/>
          <ac:spMkLst>
            <pc:docMk/>
            <pc:sldMk cId="2134228364" sldId="278"/>
            <ac:spMk id="36" creationId="{A320FAA7-26BE-27AD-7FDC-E10C569B2528}"/>
          </ac:spMkLst>
        </pc:spChg>
        <pc:spChg chg="add del">
          <ac:chgData name="Yaa B" userId="97c21765c792c5f1" providerId="LiveId" clId="{951C3320-0CB7-4368-8ADA-AF7D91A88319}" dt="2024-07-22T20:53:00.843" v="302" actId="22"/>
          <ac:spMkLst>
            <pc:docMk/>
            <pc:sldMk cId="2134228364" sldId="278"/>
            <ac:spMk id="38" creationId="{A24CCCA6-A872-38F5-28E6-17459F32FBB2}"/>
          </ac:spMkLst>
        </pc:spChg>
        <pc:spChg chg="add del">
          <ac:chgData name="Yaa B" userId="97c21765c792c5f1" providerId="LiveId" clId="{951C3320-0CB7-4368-8ADA-AF7D91A88319}" dt="2024-07-22T20:53:44.476" v="308" actId="22"/>
          <ac:spMkLst>
            <pc:docMk/>
            <pc:sldMk cId="2134228364" sldId="278"/>
            <ac:spMk id="40" creationId="{695A053F-FA28-FB8C-CFC1-398FFEA8B58C}"/>
          </ac:spMkLst>
        </pc:spChg>
        <pc:grpChg chg="add mod">
          <ac:chgData name="Yaa B" userId="97c21765c792c5f1" providerId="LiveId" clId="{951C3320-0CB7-4368-8ADA-AF7D91A88319}" dt="2024-07-22T20:52:30.863" v="292"/>
          <ac:grpSpMkLst>
            <pc:docMk/>
            <pc:sldMk cId="2134228364" sldId="278"/>
            <ac:grpSpMk id="3" creationId="{851C4C46-98D5-3E56-12A6-F56CB4C3A0D8}"/>
          </ac:grpSpMkLst>
        </pc:grpChg>
        <pc:grpChg chg="add mod">
          <ac:chgData name="Yaa B" userId="97c21765c792c5f1" providerId="LiveId" clId="{951C3320-0CB7-4368-8ADA-AF7D91A88319}" dt="2024-07-22T20:52:30.863" v="292"/>
          <ac:grpSpMkLst>
            <pc:docMk/>
            <pc:sldMk cId="2134228364" sldId="278"/>
            <ac:grpSpMk id="6" creationId="{4EC9F71C-97E3-7DA8-C419-7ECFF3172711}"/>
          </ac:grpSpMkLst>
        </pc:grpChg>
        <pc:grpChg chg="add mod">
          <ac:chgData name="Yaa B" userId="97c21765c792c5f1" providerId="LiveId" clId="{951C3320-0CB7-4368-8ADA-AF7D91A88319}" dt="2024-07-22T20:52:30.863" v="292"/>
          <ac:grpSpMkLst>
            <pc:docMk/>
            <pc:sldMk cId="2134228364" sldId="278"/>
            <ac:grpSpMk id="9" creationId="{C1792227-6CF3-4B3A-F26A-735B0DF63256}"/>
          </ac:grpSpMkLst>
        </pc:grpChg>
        <pc:grpChg chg="add mod">
          <ac:chgData name="Yaa B" userId="97c21765c792c5f1" providerId="LiveId" clId="{951C3320-0CB7-4368-8ADA-AF7D91A88319}" dt="2024-07-22T20:52:30.863" v="292"/>
          <ac:grpSpMkLst>
            <pc:docMk/>
            <pc:sldMk cId="2134228364" sldId="278"/>
            <ac:grpSpMk id="13" creationId="{311EADE8-9769-0565-CC92-0EED66038BB2}"/>
          </ac:grpSpMkLst>
        </pc:grpChg>
        <pc:grpChg chg="mod">
          <ac:chgData name="Yaa B" userId="97c21765c792c5f1" providerId="LiveId" clId="{951C3320-0CB7-4368-8ADA-AF7D91A88319}" dt="2024-07-22T20:52:30.863" v="292"/>
          <ac:grpSpMkLst>
            <pc:docMk/>
            <pc:sldMk cId="2134228364" sldId="278"/>
            <ac:grpSpMk id="14" creationId="{41CB6CB3-60FF-9898-ED0C-A30F68EA7A59}"/>
          </ac:grpSpMkLst>
        </pc:grpChg>
        <pc:grpChg chg="add mod">
          <ac:chgData name="Yaa B" userId="97c21765c792c5f1" providerId="LiveId" clId="{951C3320-0CB7-4368-8ADA-AF7D91A88319}" dt="2024-07-22T20:52:30.863" v="292"/>
          <ac:grpSpMkLst>
            <pc:docMk/>
            <pc:sldMk cId="2134228364" sldId="278"/>
            <ac:grpSpMk id="18" creationId="{9FC4D0FA-1F19-8008-95C1-EFA1FF81DA5A}"/>
          </ac:grpSpMkLst>
        </pc:grpChg>
        <pc:grpChg chg="mod">
          <ac:chgData name="Yaa B" userId="97c21765c792c5f1" providerId="LiveId" clId="{951C3320-0CB7-4368-8ADA-AF7D91A88319}" dt="2024-07-22T20:52:30.863" v="292"/>
          <ac:grpSpMkLst>
            <pc:docMk/>
            <pc:sldMk cId="2134228364" sldId="278"/>
            <ac:grpSpMk id="19" creationId="{44B8BC9F-2FF0-E8B5-FB54-30F1901A69DE}"/>
          </ac:grpSpMkLst>
        </pc:grpChg>
        <pc:grpChg chg="add mod">
          <ac:chgData name="Yaa B" userId="97c21765c792c5f1" providerId="LiveId" clId="{951C3320-0CB7-4368-8ADA-AF7D91A88319}" dt="2024-07-22T20:52:30.863" v="292"/>
          <ac:grpSpMkLst>
            <pc:docMk/>
            <pc:sldMk cId="2134228364" sldId="278"/>
            <ac:grpSpMk id="23" creationId="{819F1AF6-6C69-6BDA-E3A2-5BFBFC6AF22F}"/>
          </ac:grpSpMkLst>
        </pc:grpChg>
        <pc:grpChg chg="mod">
          <ac:chgData name="Yaa B" userId="97c21765c792c5f1" providerId="LiveId" clId="{951C3320-0CB7-4368-8ADA-AF7D91A88319}" dt="2024-07-22T20:52:30.863" v="292"/>
          <ac:grpSpMkLst>
            <pc:docMk/>
            <pc:sldMk cId="2134228364" sldId="278"/>
            <ac:grpSpMk id="24" creationId="{C1403FC3-745B-1E89-2F2D-AF249C5AC528}"/>
          </ac:grpSpMkLst>
        </pc:grpChg>
      </pc:sldChg>
      <pc:sldChg chg="addSp modSp new mod modClrScheme chgLayout">
        <pc:chgData name="Yaa B" userId="97c21765c792c5f1" providerId="LiveId" clId="{951C3320-0CB7-4368-8ADA-AF7D91A88319}" dt="2024-07-26T05:49:48.893" v="3391" actId="1036"/>
        <pc:sldMkLst>
          <pc:docMk/>
          <pc:sldMk cId="2711089272" sldId="279"/>
        </pc:sldMkLst>
        <pc:spChg chg="add mod">
          <ac:chgData name="Yaa B" userId="97c21765c792c5f1" providerId="LiveId" clId="{951C3320-0CB7-4368-8ADA-AF7D91A88319}" dt="2024-07-26T05:49:42.206" v="3390" actId="20577"/>
          <ac:spMkLst>
            <pc:docMk/>
            <pc:sldMk cId="2711089272" sldId="279"/>
            <ac:spMk id="2" creationId="{2763629B-8017-B2B1-5C60-BFC7AB7AC27D}"/>
          </ac:spMkLst>
        </pc:spChg>
        <pc:spChg chg="add mod">
          <ac:chgData name="Yaa B" userId="97c21765c792c5f1" providerId="LiveId" clId="{951C3320-0CB7-4368-8ADA-AF7D91A88319}" dt="2024-07-26T05:49:48.893" v="3391" actId="1036"/>
          <ac:spMkLst>
            <pc:docMk/>
            <pc:sldMk cId="2711089272" sldId="279"/>
            <ac:spMk id="3" creationId="{EA6F117F-33FD-4BEC-D28A-99C464758A9E}"/>
          </ac:spMkLst>
        </pc:spChg>
        <pc:spChg chg="add mod">
          <ac:chgData name="Yaa B" userId="97c21765c792c5f1" providerId="LiveId" clId="{951C3320-0CB7-4368-8ADA-AF7D91A88319}" dt="2024-07-26T05:49:48.893" v="3391" actId="1036"/>
          <ac:spMkLst>
            <pc:docMk/>
            <pc:sldMk cId="2711089272" sldId="279"/>
            <ac:spMk id="4" creationId="{E884B446-50BB-62B0-6D5C-3567B4B9490E}"/>
          </ac:spMkLst>
        </pc:spChg>
        <pc:spChg chg="add mod">
          <ac:chgData name="Yaa B" userId="97c21765c792c5f1" providerId="LiveId" clId="{951C3320-0CB7-4368-8ADA-AF7D91A88319}" dt="2024-07-26T05:49:48.893" v="3391" actId="1036"/>
          <ac:spMkLst>
            <pc:docMk/>
            <pc:sldMk cId="2711089272" sldId="279"/>
            <ac:spMk id="5" creationId="{C23861AE-BAAD-3738-167E-97E2A9C1A641}"/>
          </ac:spMkLst>
        </pc:spChg>
        <pc:spChg chg="add mod">
          <ac:chgData name="Yaa B" userId="97c21765c792c5f1" providerId="LiveId" clId="{951C3320-0CB7-4368-8ADA-AF7D91A88319}" dt="2024-07-26T05:49:48.893" v="3391" actId="1036"/>
          <ac:spMkLst>
            <pc:docMk/>
            <pc:sldMk cId="2711089272" sldId="279"/>
            <ac:spMk id="6" creationId="{4215CE89-39B4-C06C-FDA7-F8FF463D82AB}"/>
          </ac:spMkLst>
        </pc:spChg>
        <pc:spChg chg="add mod">
          <ac:chgData name="Yaa B" userId="97c21765c792c5f1" providerId="LiveId" clId="{951C3320-0CB7-4368-8ADA-AF7D91A88319}" dt="2024-07-26T05:49:48.893" v="3391" actId="1036"/>
          <ac:spMkLst>
            <pc:docMk/>
            <pc:sldMk cId="2711089272" sldId="279"/>
            <ac:spMk id="7" creationId="{39BEBDE0-0E61-1CA4-BF2A-C90A73F10481}"/>
          </ac:spMkLst>
        </pc:spChg>
        <pc:spChg chg="add mod">
          <ac:chgData name="Yaa B" userId="97c21765c792c5f1" providerId="LiveId" clId="{951C3320-0CB7-4368-8ADA-AF7D91A88319}" dt="2024-07-26T05:49:48.893" v="3391" actId="1036"/>
          <ac:spMkLst>
            <pc:docMk/>
            <pc:sldMk cId="2711089272" sldId="279"/>
            <ac:spMk id="8" creationId="{28816A31-5E25-F4B4-7668-6F40E188A5AD}"/>
          </ac:spMkLst>
        </pc:spChg>
        <pc:spChg chg="add mod">
          <ac:chgData name="Yaa B" userId="97c21765c792c5f1" providerId="LiveId" clId="{951C3320-0CB7-4368-8ADA-AF7D91A88319}" dt="2024-07-26T05:49:48.893" v="3391" actId="1036"/>
          <ac:spMkLst>
            <pc:docMk/>
            <pc:sldMk cId="2711089272" sldId="279"/>
            <ac:spMk id="9" creationId="{FF6D5F52-382A-B306-63BF-A97A30D17FC0}"/>
          </ac:spMkLst>
        </pc:spChg>
        <pc:spChg chg="add mod">
          <ac:chgData name="Yaa B" userId="97c21765c792c5f1" providerId="LiveId" clId="{951C3320-0CB7-4368-8ADA-AF7D91A88319}" dt="2024-07-26T05:49:48.893" v="3391" actId="1036"/>
          <ac:spMkLst>
            <pc:docMk/>
            <pc:sldMk cId="2711089272" sldId="279"/>
            <ac:spMk id="10" creationId="{9E026AEE-1852-42E1-0049-D8008A32E01D}"/>
          </ac:spMkLst>
        </pc:spChg>
        <pc:spChg chg="add mod">
          <ac:chgData name="Yaa B" userId="97c21765c792c5f1" providerId="LiveId" clId="{951C3320-0CB7-4368-8ADA-AF7D91A88319}" dt="2024-07-26T05:49:48.893" v="3391" actId="1036"/>
          <ac:spMkLst>
            <pc:docMk/>
            <pc:sldMk cId="2711089272" sldId="279"/>
            <ac:spMk id="11" creationId="{34B77945-673A-DB78-BB8D-815A3D6C26BA}"/>
          </ac:spMkLst>
        </pc:spChg>
        <pc:spChg chg="add mod">
          <ac:chgData name="Yaa B" userId="97c21765c792c5f1" providerId="LiveId" clId="{951C3320-0CB7-4368-8ADA-AF7D91A88319}" dt="2024-07-26T05:49:48.893" v="3391" actId="1036"/>
          <ac:spMkLst>
            <pc:docMk/>
            <pc:sldMk cId="2711089272" sldId="279"/>
            <ac:spMk id="12" creationId="{56E2B65A-B096-BBE0-BBA1-6E99C6B7F959}"/>
          </ac:spMkLst>
        </pc:spChg>
        <pc:spChg chg="add mod">
          <ac:chgData name="Yaa B" userId="97c21765c792c5f1" providerId="LiveId" clId="{951C3320-0CB7-4368-8ADA-AF7D91A88319}" dt="2024-07-26T05:49:48.893" v="3391" actId="1036"/>
          <ac:spMkLst>
            <pc:docMk/>
            <pc:sldMk cId="2711089272" sldId="279"/>
            <ac:spMk id="13" creationId="{FC282B15-EDA9-0166-F078-203E56A8A78B}"/>
          </ac:spMkLst>
        </pc:spChg>
        <pc:spChg chg="add mod">
          <ac:chgData name="Yaa B" userId="97c21765c792c5f1" providerId="LiveId" clId="{951C3320-0CB7-4368-8ADA-AF7D91A88319}" dt="2024-07-22T22:27:35.556" v="375" actId="20577"/>
          <ac:spMkLst>
            <pc:docMk/>
            <pc:sldMk cId="2711089272" sldId="279"/>
            <ac:spMk id="14" creationId="{CFB6884C-62F0-7729-80AE-D2D059D8D8C8}"/>
          </ac:spMkLst>
        </pc:spChg>
        <pc:spChg chg="mod">
          <ac:chgData name="Yaa B" userId="97c21765c792c5f1" providerId="LiveId" clId="{951C3320-0CB7-4368-8ADA-AF7D91A88319}" dt="2024-07-22T20:55:43.232" v="326"/>
          <ac:spMkLst>
            <pc:docMk/>
            <pc:sldMk cId="2711089272" sldId="279"/>
            <ac:spMk id="16" creationId="{822DD40E-5574-86E7-A7FC-621F6FA917C5}"/>
          </ac:spMkLst>
        </pc:spChg>
        <pc:spChg chg="mod">
          <ac:chgData name="Yaa B" userId="97c21765c792c5f1" providerId="LiveId" clId="{951C3320-0CB7-4368-8ADA-AF7D91A88319}" dt="2024-07-22T20:55:43.232" v="326"/>
          <ac:spMkLst>
            <pc:docMk/>
            <pc:sldMk cId="2711089272" sldId="279"/>
            <ac:spMk id="17" creationId="{673D95C5-4C07-D5BA-94E8-1BB83E39BFA6}"/>
          </ac:spMkLst>
        </pc:spChg>
        <pc:grpChg chg="add mod">
          <ac:chgData name="Yaa B" userId="97c21765c792c5f1" providerId="LiveId" clId="{951C3320-0CB7-4368-8ADA-AF7D91A88319}" dt="2024-07-26T05:49:48.893" v="3391" actId="1036"/>
          <ac:grpSpMkLst>
            <pc:docMk/>
            <pc:sldMk cId="2711089272" sldId="279"/>
            <ac:grpSpMk id="15" creationId="{7536EC84-A18A-D89C-2969-7268E69DF8A0}"/>
          </ac:grpSpMkLst>
        </pc:grpChg>
      </pc:sldChg>
      <pc:sldChg chg="addSp delSp modSp new del mod modClrScheme chgLayout">
        <pc:chgData name="Yaa B" userId="97c21765c792c5f1" providerId="LiveId" clId="{951C3320-0CB7-4368-8ADA-AF7D91A88319}" dt="2024-07-23T02:43:40.240" v="3134" actId="47"/>
        <pc:sldMkLst>
          <pc:docMk/>
          <pc:sldMk cId="2611493336" sldId="280"/>
        </pc:sldMkLst>
        <pc:spChg chg="add mod">
          <ac:chgData name="Yaa B" userId="97c21765c792c5f1" providerId="LiveId" clId="{951C3320-0CB7-4368-8ADA-AF7D91A88319}" dt="2024-07-23T01:07:44.690" v="459" actId="20577"/>
          <ac:spMkLst>
            <pc:docMk/>
            <pc:sldMk cId="2611493336" sldId="280"/>
            <ac:spMk id="2" creationId="{2E76B907-FC16-CEA7-00D7-BA68696AC05A}"/>
          </ac:spMkLst>
        </pc:spChg>
        <pc:spChg chg="add mod">
          <ac:chgData name="Yaa B" userId="97c21765c792c5f1" providerId="LiveId" clId="{951C3320-0CB7-4368-8ADA-AF7D91A88319}" dt="2024-07-23T01:11:40.859" v="755" actId="313"/>
          <ac:spMkLst>
            <pc:docMk/>
            <pc:sldMk cId="2611493336" sldId="280"/>
            <ac:spMk id="3" creationId="{8928BE7F-532B-0536-83AB-526A57824419}"/>
          </ac:spMkLst>
        </pc:spChg>
        <pc:spChg chg="add mod">
          <ac:chgData name="Yaa B" userId="97c21765c792c5f1" providerId="LiveId" clId="{951C3320-0CB7-4368-8ADA-AF7D91A88319}" dt="2024-07-23T01:11:25.232" v="751" actId="1035"/>
          <ac:spMkLst>
            <pc:docMk/>
            <pc:sldMk cId="2611493336" sldId="280"/>
            <ac:spMk id="4" creationId="{17A35BF8-32AF-595C-11A4-8F15D9FA1173}"/>
          </ac:spMkLst>
        </pc:spChg>
        <pc:spChg chg="add mod">
          <ac:chgData name="Yaa B" userId="97c21765c792c5f1" providerId="LiveId" clId="{951C3320-0CB7-4368-8ADA-AF7D91A88319}" dt="2024-07-23T01:11:32.303" v="753" actId="1036"/>
          <ac:spMkLst>
            <pc:docMk/>
            <pc:sldMk cId="2611493336" sldId="280"/>
            <ac:spMk id="5" creationId="{557FFA73-1324-3196-02DE-79347900927F}"/>
          </ac:spMkLst>
        </pc:spChg>
        <pc:spChg chg="add mod">
          <ac:chgData name="Yaa B" userId="97c21765c792c5f1" providerId="LiveId" clId="{951C3320-0CB7-4368-8ADA-AF7D91A88319}" dt="2024-07-23T01:11:37.134" v="754" actId="1036"/>
          <ac:spMkLst>
            <pc:docMk/>
            <pc:sldMk cId="2611493336" sldId="280"/>
            <ac:spMk id="6" creationId="{9599192E-659E-A6FD-0A21-A590067447F9}"/>
          </ac:spMkLst>
        </pc:spChg>
        <pc:spChg chg="add del mod">
          <ac:chgData name="Yaa B" userId="97c21765c792c5f1" providerId="LiveId" clId="{951C3320-0CB7-4368-8ADA-AF7D91A88319}" dt="2024-07-23T01:10:17.784" v="692" actId="478"/>
          <ac:spMkLst>
            <pc:docMk/>
            <pc:sldMk cId="2611493336" sldId="280"/>
            <ac:spMk id="7" creationId="{CF8CFB4E-91C9-54BC-8D3B-2E2DC4C162EF}"/>
          </ac:spMkLst>
        </pc:spChg>
        <pc:spChg chg="add del mod">
          <ac:chgData name="Yaa B" userId="97c21765c792c5f1" providerId="LiveId" clId="{951C3320-0CB7-4368-8ADA-AF7D91A88319}" dt="2024-07-23T01:10:07.253" v="690" actId="478"/>
          <ac:spMkLst>
            <pc:docMk/>
            <pc:sldMk cId="2611493336" sldId="280"/>
            <ac:spMk id="8" creationId="{5B1833F6-7B5B-6485-267C-257F5DCC5120}"/>
          </ac:spMkLst>
        </pc:spChg>
        <pc:spChg chg="add del mod">
          <ac:chgData name="Yaa B" userId="97c21765c792c5f1" providerId="LiveId" clId="{951C3320-0CB7-4368-8ADA-AF7D91A88319}" dt="2024-07-23T01:10:07.253" v="690" actId="478"/>
          <ac:spMkLst>
            <pc:docMk/>
            <pc:sldMk cId="2611493336" sldId="280"/>
            <ac:spMk id="9" creationId="{06A62EF3-FB54-6184-5917-0DDDA7F9C650}"/>
          </ac:spMkLst>
        </pc:spChg>
        <pc:spChg chg="add del mod">
          <ac:chgData name="Yaa B" userId="97c21765c792c5f1" providerId="LiveId" clId="{951C3320-0CB7-4368-8ADA-AF7D91A88319}" dt="2024-07-23T01:10:07.253" v="690" actId="478"/>
          <ac:spMkLst>
            <pc:docMk/>
            <pc:sldMk cId="2611493336" sldId="280"/>
            <ac:spMk id="10" creationId="{124A102D-6A54-999D-A462-C6DA2635E8A1}"/>
          </ac:spMkLst>
        </pc:spChg>
        <pc:spChg chg="add mod">
          <ac:chgData name="Yaa B" userId="97c21765c792c5f1" providerId="LiveId" clId="{951C3320-0CB7-4368-8ADA-AF7D91A88319}" dt="2024-07-23T01:10:24.874" v="694" actId="1076"/>
          <ac:spMkLst>
            <pc:docMk/>
            <pc:sldMk cId="2611493336" sldId="280"/>
            <ac:spMk id="11" creationId="{817344DF-F87E-2696-AC6C-5849939295BF}"/>
          </ac:spMkLst>
        </pc:spChg>
        <pc:spChg chg="mod">
          <ac:chgData name="Yaa B" userId="97c21765c792c5f1" providerId="LiveId" clId="{951C3320-0CB7-4368-8ADA-AF7D91A88319}" dt="2024-07-23T01:10:46.031" v="701"/>
          <ac:spMkLst>
            <pc:docMk/>
            <pc:sldMk cId="2611493336" sldId="280"/>
            <ac:spMk id="109" creationId="{00000000-0000-0000-0000-000000000000}"/>
          </ac:spMkLst>
        </pc:spChg>
        <pc:spChg chg="mod">
          <ac:chgData name="Yaa B" userId="97c21765c792c5f1" providerId="LiveId" clId="{951C3320-0CB7-4368-8ADA-AF7D91A88319}" dt="2024-07-23T01:10:46.031" v="701"/>
          <ac:spMkLst>
            <pc:docMk/>
            <pc:sldMk cId="2611493336" sldId="280"/>
            <ac:spMk id="110" creationId="{00000000-0000-0000-0000-000000000000}"/>
          </ac:spMkLst>
        </pc:spChg>
        <pc:spChg chg="mod">
          <ac:chgData name="Yaa B" userId="97c21765c792c5f1" providerId="LiveId" clId="{951C3320-0CB7-4368-8ADA-AF7D91A88319}" dt="2024-07-23T01:10:46.031" v="701"/>
          <ac:spMkLst>
            <pc:docMk/>
            <pc:sldMk cId="2611493336" sldId="280"/>
            <ac:spMk id="111" creationId="{00000000-0000-0000-0000-000000000000}"/>
          </ac:spMkLst>
        </pc:spChg>
        <pc:spChg chg="add mod">
          <ac:chgData name="Yaa B" userId="97c21765c792c5f1" providerId="LiveId" clId="{951C3320-0CB7-4368-8ADA-AF7D91A88319}" dt="2024-07-23T01:07:57.644" v="460" actId="6549"/>
          <ac:spMkLst>
            <pc:docMk/>
            <pc:sldMk cId="2611493336" sldId="280"/>
            <ac:spMk id="125" creationId="{00000000-0000-0000-0000-000000000000}"/>
          </ac:spMkLst>
        </pc:spChg>
        <pc:grpChg chg="add mod">
          <ac:chgData name="Yaa B" userId="97c21765c792c5f1" providerId="LiveId" clId="{951C3320-0CB7-4368-8ADA-AF7D91A88319}" dt="2024-07-23T01:10:57.814" v="705" actId="1076"/>
          <ac:grpSpMkLst>
            <pc:docMk/>
            <pc:sldMk cId="2611493336" sldId="280"/>
            <ac:grpSpMk id="12" creationId="{B301CB7D-21D4-E326-6566-BDD0650E0C02}"/>
          </ac:grpSpMkLst>
        </pc:grpChg>
        <pc:grpChg chg="mod">
          <ac:chgData name="Yaa B" userId="97c21765c792c5f1" providerId="LiveId" clId="{951C3320-0CB7-4368-8ADA-AF7D91A88319}" dt="2024-07-23T01:10:46.031" v="701"/>
          <ac:grpSpMkLst>
            <pc:docMk/>
            <pc:sldMk cId="2611493336" sldId="280"/>
            <ac:grpSpMk id="108" creationId="{00000000-0000-0000-0000-000000000000}"/>
          </ac:grpSpMkLst>
        </pc:grpChg>
      </pc:sldChg>
      <pc:sldChg chg="addSp delSp modSp new del mod modClrScheme chgLayout">
        <pc:chgData name="Yaa B" userId="97c21765c792c5f1" providerId="LiveId" clId="{951C3320-0CB7-4368-8ADA-AF7D91A88319}" dt="2024-07-23T01:48:17.044" v="1708" actId="47"/>
        <pc:sldMkLst>
          <pc:docMk/>
          <pc:sldMk cId="2395047136" sldId="281"/>
        </pc:sldMkLst>
        <pc:spChg chg="add mod">
          <ac:chgData name="Yaa B" userId="97c21765c792c5f1" providerId="LiveId" clId="{951C3320-0CB7-4368-8ADA-AF7D91A88319}" dt="2024-07-23T01:45:44.890" v="1568" actId="27636"/>
          <ac:spMkLst>
            <pc:docMk/>
            <pc:sldMk cId="2395047136" sldId="281"/>
            <ac:spMk id="2" creationId="{3DBD439E-52C7-87CF-CE8F-7D3D370E1533}"/>
          </ac:spMkLst>
        </pc:spChg>
        <pc:spChg chg="add del mod">
          <ac:chgData name="Yaa B" userId="97c21765c792c5f1" providerId="LiveId" clId="{951C3320-0CB7-4368-8ADA-AF7D91A88319}" dt="2024-07-23T01:15:30.415" v="908" actId="478"/>
          <ac:spMkLst>
            <pc:docMk/>
            <pc:sldMk cId="2395047136" sldId="281"/>
            <ac:spMk id="3" creationId="{6E1CAACB-75C6-B3E3-A36F-99BD39BE7CB8}"/>
          </ac:spMkLst>
        </pc:spChg>
        <pc:spChg chg="mod">
          <ac:chgData name="Yaa B" userId="97c21765c792c5f1" providerId="LiveId" clId="{951C3320-0CB7-4368-8ADA-AF7D91A88319}" dt="2024-07-23T01:14:04.733" v="759"/>
          <ac:spMkLst>
            <pc:docMk/>
            <pc:sldMk cId="2395047136" sldId="281"/>
            <ac:spMk id="5" creationId="{53BF92BC-73C9-FE3C-C56F-E1313B8F413A}"/>
          </ac:spMkLst>
        </pc:spChg>
        <pc:spChg chg="mod">
          <ac:chgData name="Yaa B" userId="97c21765c792c5f1" providerId="LiveId" clId="{951C3320-0CB7-4368-8ADA-AF7D91A88319}" dt="2024-07-23T01:14:04.733" v="759"/>
          <ac:spMkLst>
            <pc:docMk/>
            <pc:sldMk cId="2395047136" sldId="281"/>
            <ac:spMk id="6" creationId="{48360A30-3F74-5EE7-A4ED-F7561836ED51}"/>
          </ac:spMkLst>
        </pc:spChg>
        <pc:spChg chg="mod">
          <ac:chgData name="Yaa B" userId="97c21765c792c5f1" providerId="LiveId" clId="{951C3320-0CB7-4368-8ADA-AF7D91A88319}" dt="2024-07-23T01:14:04.733" v="759"/>
          <ac:spMkLst>
            <pc:docMk/>
            <pc:sldMk cId="2395047136" sldId="281"/>
            <ac:spMk id="8" creationId="{56FAAAC4-4B08-DB96-1829-A8A33457A4A9}"/>
          </ac:spMkLst>
        </pc:spChg>
        <pc:spChg chg="mod">
          <ac:chgData name="Yaa B" userId="97c21765c792c5f1" providerId="LiveId" clId="{951C3320-0CB7-4368-8ADA-AF7D91A88319}" dt="2024-07-23T01:14:04.733" v="759"/>
          <ac:spMkLst>
            <pc:docMk/>
            <pc:sldMk cId="2395047136" sldId="281"/>
            <ac:spMk id="9" creationId="{53B95CFC-23F9-02C1-3041-2E950A9B762B}"/>
          </ac:spMkLst>
        </pc:spChg>
        <pc:spChg chg="add mod">
          <ac:chgData name="Yaa B" userId="97c21765c792c5f1" providerId="LiveId" clId="{951C3320-0CB7-4368-8ADA-AF7D91A88319}" dt="2024-07-23T01:14:07.734" v="760" actId="1076"/>
          <ac:spMkLst>
            <pc:docMk/>
            <pc:sldMk cId="2395047136" sldId="281"/>
            <ac:spMk id="10" creationId="{C92161A1-4000-5556-7A2A-EB1942BAC94C}"/>
          </ac:spMkLst>
        </pc:spChg>
        <pc:spChg chg="mod">
          <ac:chgData name="Yaa B" userId="97c21765c792c5f1" providerId="LiveId" clId="{951C3320-0CB7-4368-8ADA-AF7D91A88319}" dt="2024-07-23T01:14:04.733" v="759"/>
          <ac:spMkLst>
            <pc:docMk/>
            <pc:sldMk cId="2395047136" sldId="281"/>
            <ac:spMk id="12" creationId="{886401EB-E7B3-D069-65FF-6F4FD06C0FD2}"/>
          </ac:spMkLst>
        </pc:spChg>
        <pc:spChg chg="mod">
          <ac:chgData name="Yaa B" userId="97c21765c792c5f1" providerId="LiveId" clId="{951C3320-0CB7-4368-8ADA-AF7D91A88319}" dt="2024-07-23T01:14:04.733" v="759"/>
          <ac:spMkLst>
            <pc:docMk/>
            <pc:sldMk cId="2395047136" sldId="281"/>
            <ac:spMk id="13" creationId="{09CAC197-FB18-AB1A-071C-60A337D74403}"/>
          </ac:spMkLst>
        </pc:spChg>
        <pc:spChg chg="mod">
          <ac:chgData name="Yaa B" userId="97c21765c792c5f1" providerId="LiveId" clId="{951C3320-0CB7-4368-8ADA-AF7D91A88319}" dt="2024-07-23T01:14:04.733" v="759"/>
          <ac:spMkLst>
            <pc:docMk/>
            <pc:sldMk cId="2395047136" sldId="281"/>
            <ac:spMk id="15" creationId="{F2830ECE-2C1E-2A21-24BB-8B69C922D3BE}"/>
          </ac:spMkLst>
        </pc:spChg>
        <pc:spChg chg="mod">
          <ac:chgData name="Yaa B" userId="97c21765c792c5f1" providerId="LiveId" clId="{951C3320-0CB7-4368-8ADA-AF7D91A88319}" dt="2024-07-23T01:14:04.733" v="759"/>
          <ac:spMkLst>
            <pc:docMk/>
            <pc:sldMk cId="2395047136" sldId="281"/>
            <ac:spMk id="16" creationId="{C36B3AED-01BD-5FE1-79EE-D3D5B2C28EDD}"/>
          </ac:spMkLst>
        </pc:spChg>
        <pc:spChg chg="mod">
          <ac:chgData name="Yaa B" userId="97c21765c792c5f1" providerId="LiveId" clId="{951C3320-0CB7-4368-8ADA-AF7D91A88319}" dt="2024-07-23T01:14:04.733" v="759"/>
          <ac:spMkLst>
            <pc:docMk/>
            <pc:sldMk cId="2395047136" sldId="281"/>
            <ac:spMk id="18" creationId="{C87E27DB-D6C4-6B01-272A-35D9820826A5}"/>
          </ac:spMkLst>
        </pc:spChg>
        <pc:spChg chg="mod">
          <ac:chgData name="Yaa B" userId="97c21765c792c5f1" providerId="LiveId" clId="{951C3320-0CB7-4368-8ADA-AF7D91A88319}" dt="2024-07-23T01:14:04.733" v="759"/>
          <ac:spMkLst>
            <pc:docMk/>
            <pc:sldMk cId="2395047136" sldId="281"/>
            <ac:spMk id="19" creationId="{5FC49523-7CA5-90C2-F652-E1879F3C8EF7}"/>
          </ac:spMkLst>
        </pc:spChg>
        <pc:spChg chg="mod">
          <ac:chgData name="Yaa B" userId="97c21765c792c5f1" providerId="LiveId" clId="{951C3320-0CB7-4368-8ADA-AF7D91A88319}" dt="2024-07-23T01:14:04.733" v="759"/>
          <ac:spMkLst>
            <pc:docMk/>
            <pc:sldMk cId="2395047136" sldId="281"/>
            <ac:spMk id="21" creationId="{95FEF5D9-0632-26B3-7E65-DB97990F4A2B}"/>
          </ac:spMkLst>
        </pc:spChg>
        <pc:spChg chg="mod">
          <ac:chgData name="Yaa B" userId="97c21765c792c5f1" providerId="LiveId" clId="{951C3320-0CB7-4368-8ADA-AF7D91A88319}" dt="2024-07-23T01:14:04.733" v="759"/>
          <ac:spMkLst>
            <pc:docMk/>
            <pc:sldMk cId="2395047136" sldId="281"/>
            <ac:spMk id="22" creationId="{7BC7EDCB-8449-EC54-3B91-131225502470}"/>
          </ac:spMkLst>
        </pc:spChg>
        <pc:spChg chg="add mod">
          <ac:chgData name="Yaa B" userId="97c21765c792c5f1" providerId="LiveId" clId="{951C3320-0CB7-4368-8ADA-AF7D91A88319}" dt="2024-07-23T01:18:16.311" v="1052" actId="164"/>
          <ac:spMkLst>
            <pc:docMk/>
            <pc:sldMk cId="2395047136" sldId="281"/>
            <ac:spMk id="23" creationId="{16083F44-2A7A-7EDD-89AF-BAB0FB14F5CD}"/>
          </ac:spMkLst>
        </pc:spChg>
        <pc:spChg chg="add mod">
          <ac:chgData name="Yaa B" userId="97c21765c792c5f1" providerId="LiveId" clId="{951C3320-0CB7-4368-8ADA-AF7D91A88319}" dt="2024-07-23T01:46:47.840" v="1586" actId="164"/>
          <ac:spMkLst>
            <pc:docMk/>
            <pc:sldMk cId="2395047136" sldId="281"/>
            <ac:spMk id="24" creationId="{6650A0A4-A4D1-2A76-12CC-43574329A84B}"/>
          </ac:spMkLst>
        </pc:spChg>
        <pc:spChg chg="add mod">
          <ac:chgData name="Yaa B" userId="97c21765c792c5f1" providerId="LiveId" clId="{951C3320-0CB7-4368-8ADA-AF7D91A88319}" dt="2024-07-23T01:14:07.734" v="760" actId="1076"/>
          <ac:spMkLst>
            <pc:docMk/>
            <pc:sldMk cId="2395047136" sldId="281"/>
            <ac:spMk id="25" creationId="{10E5B9F6-0A9B-478B-328C-A9CEC8C8A38A}"/>
          </ac:spMkLst>
        </pc:spChg>
        <pc:spChg chg="add del mod">
          <ac:chgData name="Yaa B" userId="97c21765c792c5f1" providerId="LiveId" clId="{951C3320-0CB7-4368-8ADA-AF7D91A88319}" dt="2024-07-23T01:17:47.364" v="1048" actId="478"/>
          <ac:spMkLst>
            <pc:docMk/>
            <pc:sldMk cId="2395047136" sldId="281"/>
            <ac:spMk id="26" creationId="{4080B3C3-013F-4163-4964-5EAA0B7DEBA6}"/>
          </ac:spMkLst>
        </pc:spChg>
        <pc:spChg chg="add del mod">
          <ac:chgData name="Yaa B" userId="97c21765c792c5f1" providerId="LiveId" clId="{951C3320-0CB7-4368-8ADA-AF7D91A88319}" dt="2024-07-23T01:17:47.364" v="1048" actId="478"/>
          <ac:spMkLst>
            <pc:docMk/>
            <pc:sldMk cId="2395047136" sldId="281"/>
            <ac:spMk id="27" creationId="{55DA938B-D252-8604-3745-FA7D94D185F6}"/>
          </ac:spMkLst>
        </pc:spChg>
        <pc:spChg chg="add mod">
          <ac:chgData name="Yaa B" userId="97c21765c792c5f1" providerId="LiveId" clId="{951C3320-0CB7-4368-8ADA-AF7D91A88319}" dt="2024-07-23T01:14:07.734" v="760" actId="1076"/>
          <ac:spMkLst>
            <pc:docMk/>
            <pc:sldMk cId="2395047136" sldId="281"/>
            <ac:spMk id="28" creationId="{8B8E104B-88D3-9E17-A280-15E1A3960F84}"/>
          </ac:spMkLst>
        </pc:spChg>
        <pc:spChg chg="add del mod">
          <ac:chgData name="Yaa B" userId="97c21765c792c5f1" providerId="LiveId" clId="{951C3320-0CB7-4368-8ADA-AF7D91A88319}" dt="2024-07-23T01:17:47.364" v="1048" actId="478"/>
          <ac:spMkLst>
            <pc:docMk/>
            <pc:sldMk cId="2395047136" sldId="281"/>
            <ac:spMk id="29" creationId="{94703FDD-ACAA-BC6F-F1BA-A46D58B08738}"/>
          </ac:spMkLst>
        </pc:spChg>
        <pc:spChg chg="add mod">
          <ac:chgData name="Yaa B" userId="97c21765c792c5f1" providerId="LiveId" clId="{951C3320-0CB7-4368-8ADA-AF7D91A88319}" dt="2024-07-23T01:14:07.734" v="760" actId="1076"/>
          <ac:spMkLst>
            <pc:docMk/>
            <pc:sldMk cId="2395047136" sldId="281"/>
            <ac:spMk id="30" creationId="{25E5CA51-2B38-34D1-F5A0-F04B14A3ADAB}"/>
          </ac:spMkLst>
        </pc:spChg>
        <pc:spChg chg="add del mod">
          <ac:chgData name="Yaa B" userId="97c21765c792c5f1" providerId="LiveId" clId="{951C3320-0CB7-4368-8ADA-AF7D91A88319}" dt="2024-07-23T01:17:47.364" v="1048" actId="478"/>
          <ac:spMkLst>
            <pc:docMk/>
            <pc:sldMk cId="2395047136" sldId="281"/>
            <ac:spMk id="31" creationId="{1D2F8084-6AE3-114E-7E1E-6C33D8E04226}"/>
          </ac:spMkLst>
        </pc:spChg>
        <pc:spChg chg="add del mod">
          <ac:chgData name="Yaa B" userId="97c21765c792c5f1" providerId="LiveId" clId="{951C3320-0CB7-4368-8ADA-AF7D91A88319}" dt="2024-07-23T01:17:47.364" v="1048" actId="478"/>
          <ac:spMkLst>
            <pc:docMk/>
            <pc:sldMk cId="2395047136" sldId="281"/>
            <ac:spMk id="32" creationId="{F7F23034-F0A5-98BB-4F24-BFDFF5773938}"/>
          </ac:spMkLst>
        </pc:spChg>
        <pc:spChg chg="add del mod">
          <ac:chgData name="Yaa B" userId="97c21765c792c5f1" providerId="LiveId" clId="{951C3320-0CB7-4368-8ADA-AF7D91A88319}" dt="2024-07-23T01:17:47.364" v="1048" actId="478"/>
          <ac:spMkLst>
            <pc:docMk/>
            <pc:sldMk cId="2395047136" sldId="281"/>
            <ac:spMk id="33" creationId="{8CB9BAE5-E6DF-787B-1E06-15862FC9A51E}"/>
          </ac:spMkLst>
        </pc:spChg>
        <pc:spChg chg="add del mod">
          <ac:chgData name="Yaa B" userId="97c21765c792c5f1" providerId="LiveId" clId="{951C3320-0CB7-4368-8ADA-AF7D91A88319}" dt="2024-07-23T01:17:47.364" v="1048" actId="478"/>
          <ac:spMkLst>
            <pc:docMk/>
            <pc:sldMk cId="2395047136" sldId="281"/>
            <ac:spMk id="34" creationId="{47F95682-0123-3945-0933-40979A91F1FC}"/>
          </ac:spMkLst>
        </pc:spChg>
        <pc:spChg chg="add del mod">
          <ac:chgData name="Yaa B" userId="97c21765c792c5f1" providerId="LiveId" clId="{951C3320-0CB7-4368-8ADA-AF7D91A88319}" dt="2024-07-23T01:17:47.364" v="1048" actId="478"/>
          <ac:spMkLst>
            <pc:docMk/>
            <pc:sldMk cId="2395047136" sldId="281"/>
            <ac:spMk id="35" creationId="{19890CF0-A8A5-EE31-DA9E-22A4274EDC2E}"/>
          </ac:spMkLst>
        </pc:spChg>
        <pc:spChg chg="add del mod">
          <ac:chgData name="Yaa B" userId="97c21765c792c5f1" providerId="LiveId" clId="{951C3320-0CB7-4368-8ADA-AF7D91A88319}" dt="2024-07-23T01:17:47.364" v="1048" actId="478"/>
          <ac:spMkLst>
            <pc:docMk/>
            <pc:sldMk cId="2395047136" sldId="281"/>
            <ac:spMk id="36" creationId="{446B1BFA-1E78-D53D-712E-2CA09BE069F9}"/>
          </ac:spMkLst>
        </pc:spChg>
        <pc:spChg chg="add del mod">
          <ac:chgData name="Yaa B" userId="97c21765c792c5f1" providerId="LiveId" clId="{951C3320-0CB7-4368-8ADA-AF7D91A88319}" dt="2024-07-23T01:17:47.364" v="1048" actId="478"/>
          <ac:spMkLst>
            <pc:docMk/>
            <pc:sldMk cId="2395047136" sldId="281"/>
            <ac:spMk id="37" creationId="{E8CA4A07-44B2-7753-87A8-0EB91C670AC6}"/>
          </ac:spMkLst>
        </pc:spChg>
        <pc:spChg chg="add del mod">
          <ac:chgData name="Yaa B" userId="97c21765c792c5f1" providerId="LiveId" clId="{951C3320-0CB7-4368-8ADA-AF7D91A88319}" dt="2024-07-23T01:17:47.364" v="1048" actId="478"/>
          <ac:spMkLst>
            <pc:docMk/>
            <pc:sldMk cId="2395047136" sldId="281"/>
            <ac:spMk id="38" creationId="{0CC13955-59F8-E2C8-49CB-A41B3F3AC98E}"/>
          </ac:spMkLst>
        </pc:spChg>
        <pc:spChg chg="add del mod">
          <ac:chgData name="Yaa B" userId="97c21765c792c5f1" providerId="LiveId" clId="{951C3320-0CB7-4368-8ADA-AF7D91A88319}" dt="2024-07-23T01:17:47.364" v="1048" actId="478"/>
          <ac:spMkLst>
            <pc:docMk/>
            <pc:sldMk cId="2395047136" sldId="281"/>
            <ac:spMk id="39" creationId="{67F3CC3B-A91B-2F05-6171-EE45FA512EF4}"/>
          </ac:spMkLst>
        </pc:spChg>
        <pc:spChg chg="add mod ord">
          <ac:chgData name="Yaa B" userId="97c21765c792c5f1" providerId="LiveId" clId="{951C3320-0CB7-4368-8ADA-AF7D91A88319}" dt="2024-07-23T01:18:01.446" v="1049" actId="167"/>
          <ac:spMkLst>
            <pc:docMk/>
            <pc:sldMk cId="2395047136" sldId="281"/>
            <ac:spMk id="40" creationId="{0CC56400-E019-B16B-FCA6-3CE958A54DED}"/>
          </ac:spMkLst>
        </pc:spChg>
        <pc:grpChg chg="add del mod">
          <ac:chgData name="Yaa B" userId="97c21765c792c5f1" providerId="LiveId" clId="{951C3320-0CB7-4368-8ADA-AF7D91A88319}" dt="2024-07-23T01:17:47.364" v="1048" actId="478"/>
          <ac:grpSpMkLst>
            <pc:docMk/>
            <pc:sldMk cId="2395047136" sldId="281"/>
            <ac:grpSpMk id="4" creationId="{57A40B3F-8E17-E51E-81AB-4FE0AEB7B4CB}"/>
          </ac:grpSpMkLst>
        </pc:grpChg>
        <pc:grpChg chg="add mod">
          <ac:chgData name="Yaa B" userId="97c21765c792c5f1" providerId="LiveId" clId="{951C3320-0CB7-4368-8ADA-AF7D91A88319}" dt="2024-07-23T01:14:07.734" v="760" actId="1076"/>
          <ac:grpSpMkLst>
            <pc:docMk/>
            <pc:sldMk cId="2395047136" sldId="281"/>
            <ac:grpSpMk id="7" creationId="{465FD5B1-23D3-64CA-ACA7-BB4F387D5D37}"/>
          </ac:grpSpMkLst>
        </pc:grpChg>
        <pc:grpChg chg="add del mod">
          <ac:chgData name="Yaa B" userId="97c21765c792c5f1" providerId="LiveId" clId="{951C3320-0CB7-4368-8ADA-AF7D91A88319}" dt="2024-07-23T01:17:47.364" v="1048" actId="478"/>
          <ac:grpSpMkLst>
            <pc:docMk/>
            <pc:sldMk cId="2395047136" sldId="281"/>
            <ac:grpSpMk id="11" creationId="{3B247880-6C6A-2050-83C8-6171E7DFA20C}"/>
          </ac:grpSpMkLst>
        </pc:grpChg>
        <pc:grpChg chg="add mod">
          <ac:chgData name="Yaa B" userId="97c21765c792c5f1" providerId="LiveId" clId="{951C3320-0CB7-4368-8ADA-AF7D91A88319}" dt="2024-07-23T01:18:16.311" v="1052" actId="164"/>
          <ac:grpSpMkLst>
            <pc:docMk/>
            <pc:sldMk cId="2395047136" sldId="281"/>
            <ac:grpSpMk id="14" creationId="{19F45591-9D10-AFB5-6247-454D53AB05BD}"/>
          </ac:grpSpMkLst>
        </pc:grpChg>
        <pc:grpChg chg="add mod">
          <ac:chgData name="Yaa B" userId="97c21765c792c5f1" providerId="LiveId" clId="{951C3320-0CB7-4368-8ADA-AF7D91A88319}" dt="2024-07-23T01:14:07.734" v="760" actId="1076"/>
          <ac:grpSpMkLst>
            <pc:docMk/>
            <pc:sldMk cId="2395047136" sldId="281"/>
            <ac:grpSpMk id="17" creationId="{DDDD4367-F20C-EE2B-B140-D89C0FA21D1E}"/>
          </ac:grpSpMkLst>
        </pc:grpChg>
        <pc:grpChg chg="add mod">
          <ac:chgData name="Yaa B" userId="97c21765c792c5f1" providerId="LiveId" clId="{951C3320-0CB7-4368-8ADA-AF7D91A88319}" dt="2024-07-23T01:46:47.840" v="1586" actId="164"/>
          <ac:grpSpMkLst>
            <pc:docMk/>
            <pc:sldMk cId="2395047136" sldId="281"/>
            <ac:grpSpMk id="20" creationId="{77728BCF-13EB-EC13-441C-427A1BAAAE8D}"/>
          </ac:grpSpMkLst>
        </pc:grpChg>
        <pc:grpChg chg="add mod">
          <ac:chgData name="Yaa B" userId="97c21765c792c5f1" providerId="LiveId" clId="{951C3320-0CB7-4368-8ADA-AF7D91A88319}" dt="2024-07-23T01:18:21.316" v="1054" actId="1076"/>
          <ac:grpSpMkLst>
            <pc:docMk/>
            <pc:sldMk cId="2395047136" sldId="281"/>
            <ac:grpSpMk id="41" creationId="{3A4B1461-3546-E1C4-F3D3-AD7FC6C604D7}"/>
          </ac:grpSpMkLst>
        </pc:grpChg>
        <pc:grpChg chg="add mod">
          <ac:chgData name="Yaa B" userId="97c21765c792c5f1" providerId="LiveId" clId="{951C3320-0CB7-4368-8ADA-AF7D91A88319}" dt="2024-07-23T01:46:47.840" v="1586" actId="164"/>
          <ac:grpSpMkLst>
            <pc:docMk/>
            <pc:sldMk cId="2395047136" sldId="281"/>
            <ac:grpSpMk id="42" creationId="{2BB103E7-E67F-3280-6F78-C0E5A645BCB9}"/>
          </ac:grpSpMkLst>
        </pc:grpChg>
      </pc:sldChg>
      <pc:sldChg chg="addSp delSp modSp new mod">
        <pc:chgData name="Yaa B" userId="97c21765c792c5f1" providerId="LiveId" clId="{951C3320-0CB7-4368-8ADA-AF7D91A88319}" dt="2024-07-23T02:08:50.148" v="2668" actId="1037"/>
        <pc:sldMkLst>
          <pc:docMk/>
          <pc:sldMk cId="4183687265" sldId="282"/>
        </pc:sldMkLst>
        <pc:spChg chg="mod">
          <ac:chgData name="Yaa B" userId="97c21765c792c5f1" providerId="LiveId" clId="{951C3320-0CB7-4368-8ADA-AF7D91A88319}" dt="2024-07-23T01:46:01.714" v="1572" actId="404"/>
          <ac:spMkLst>
            <pc:docMk/>
            <pc:sldMk cId="4183687265" sldId="282"/>
            <ac:spMk id="2" creationId="{BE17C334-1383-09B0-0EBF-FDC86322C0A5}"/>
          </ac:spMkLst>
        </pc:spChg>
        <pc:spChg chg="del">
          <ac:chgData name="Yaa B" userId="97c21765c792c5f1" providerId="LiveId" clId="{951C3320-0CB7-4368-8ADA-AF7D91A88319}" dt="2024-07-23T01:38:34.278" v="1214" actId="478"/>
          <ac:spMkLst>
            <pc:docMk/>
            <pc:sldMk cId="4183687265" sldId="282"/>
            <ac:spMk id="3" creationId="{0FCB5319-AB90-D610-D57C-D38B8345207B}"/>
          </ac:spMkLst>
        </pc:spChg>
        <pc:spChg chg="add del mod">
          <ac:chgData name="Yaa B" userId="97c21765c792c5f1" providerId="LiveId" clId="{951C3320-0CB7-4368-8ADA-AF7D91A88319}" dt="2024-07-23T01:36:16.550" v="1211" actId="478"/>
          <ac:spMkLst>
            <pc:docMk/>
            <pc:sldMk cId="4183687265" sldId="282"/>
            <ac:spMk id="4" creationId="{04A09E34-1018-15E3-C31B-0381C475381F}"/>
          </ac:spMkLst>
        </pc:spChg>
        <pc:spChg chg="del mod">
          <ac:chgData name="Yaa B" userId="97c21765c792c5f1" providerId="LiveId" clId="{951C3320-0CB7-4368-8ADA-AF7D91A88319}" dt="2024-07-23T01:38:41.302" v="1215" actId="478"/>
          <ac:spMkLst>
            <pc:docMk/>
            <pc:sldMk cId="4183687265" sldId="282"/>
            <ac:spMk id="7" creationId="{59FB0F77-15F1-21E8-EB05-A1E12C102DC8}"/>
          </ac:spMkLst>
        </pc:spChg>
        <pc:spChg chg="mod topLvl">
          <ac:chgData name="Yaa B" userId="97c21765c792c5f1" providerId="LiveId" clId="{951C3320-0CB7-4368-8ADA-AF7D91A88319}" dt="2024-07-23T01:45:15.949" v="1566" actId="1038"/>
          <ac:spMkLst>
            <pc:docMk/>
            <pc:sldMk cId="4183687265" sldId="282"/>
            <ac:spMk id="8" creationId="{98175C90-31DD-3D96-E1A8-3F11430D2AC0}"/>
          </ac:spMkLst>
        </pc:spChg>
        <pc:spChg chg="del mod">
          <ac:chgData name="Yaa B" userId="97c21765c792c5f1" providerId="LiveId" clId="{951C3320-0CB7-4368-8ADA-AF7D91A88319}" dt="2024-07-23T01:38:41.302" v="1215" actId="478"/>
          <ac:spMkLst>
            <pc:docMk/>
            <pc:sldMk cId="4183687265" sldId="282"/>
            <ac:spMk id="9" creationId="{8626EDC2-D796-30DA-D97D-DD1996752BD2}"/>
          </ac:spMkLst>
        </pc:spChg>
        <pc:spChg chg="mod topLvl">
          <ac:chgData name="Yaa B" userId="97c21765c792c5f1" providerId="LiveId" clId="{951C3320-0CB7-4368-8ADA-AF7D91A88319}" dt="2024-07-23T01:45:15.949" v="1566" actId="1038"/>
          <ac:spMkLst>
            <pc:docMk/>
            <pc:sldMk cId="4183687265" sldId="282"/>
            <ac:spMk id="10" creationId="{89A2E09A-4A7D-DCC1-CEA3-2A99F9266884}"/>
          </ac:spMkLst>
        </pc:spChg>
        <pc:spChg chg="del mod">
          <ac:chgData name="Yaa B" userId="97c21765c792c5f1" providerId="LiveId" clId="{951C3320-0CB7-4368-8ADA-AF7D91A88319}" dt="2024-07-23T01:38:41.302" v="1215" actId="478"/>
          <ac:spMkLst>
            <pc:docMk/>
            <pc:sldMk cId="4183687265" sldId="282"/>
            <ac:spMk id="11" creationId="{BC2D32CB-1388-61D5-08CB-8EA54B6B9A1A}"/>
          </ac:spMkLst>
        </pc:spChg>
        <pc:spChg chg="mod topLvl">
          <ac:chgData name="Yaa B" userId="97c21765c792c5f1" providerId="LiveId" clId="{951C3320-0CB7-4368-8ADA-AF7D91A88319}" dt="2024-07-23T01:45:15.949" v="1566" actId="1038"/>
          <ac:spMkLst>
            <pc:docMk/>
            <pc:sldMk cId="4183687265" sldId="282"/>
            <ac:spMk id="12" creationId="{2CD30F3B-016C-B04E-7215-ABBCBEC71534}"/>
          </ac:spMkLst>
        </pc:spChg>
        <pc:spChg chg="del mod">
          <ac:chgData name="Yaa B" userId="97c21765c792c5f1" providerId="LiveId" clId="{951C3320-0CB7-4368-8ADA-AF7D91A88319}" dt="2024-07-23T01:38:41.302" v="1215" actId="478"/>
          <ac:spMkLst>
            <pc:docMk/>
            <pc:sldMk cId="4183687265" sldId="282"/>
            <ac:spMk id="13" creationId="{C15316B7-449C-3F0D-2FF3-DE995EBE2C5F}"/>
          </ac:spMkLst>
        </pc:spChg>
        <pc:spChg chg="mod topLvl">
          <ac:chgData name="Yaa B" userId="97c21765c792c5f1" providerId="LiveId" clId="{951C3320-0CB7-4368-8ADA-AF7D91A88319}" dt="2024-07-23T01:44:46.975" v="1551" actId="1036"/>
          <ac:spMkLst>
            <pc:docMk/>
            <pc:sldMk cId="4183687265" sldId="282"/>
            <ac:spMk id="14" creationId="{E6748A4A-1D7E-5E68-A034-C4676B644267}"/>
          </ac:spMkLst>
        </pc:spChg>
        <pc:spChg chg="del mod">
          <ac:chgData name="Yaa B" userId="97c21765c792c5f1" providerId="LiveId" clId="{951C3320-0CB7-4368-8ADA-AF7D91A88319}" dt="2024-07-23T01:38:41.302" v="1215" actId="478"/>
          <ac:spMkLst>
            <pc:docMk/>
            <pc:sldMk cId="4183687265" sldId="282"/>
            <ac:spMk id="15" creationId="{7262EB1B-D8ED-B624-627B-FE357FD50169}"/>
          </ac:spMkLst>
        </pc:spChg>
        <pc:spChg chg="mod topLvl">
          <ac:chgData name="Yaa B" userId="97c21765c792c5f1" providerId="LiveId" clId="{951C3320-0CB7-4368-8ADA-AF7D91A88319}" dt="2024-07-23T01:44:46.975" v="1551" actId="1036"/>
          <ac:spMkLst>
            <pc:docMk/>
            <pc:sldMk cId="4183687265" sldId="282"/>
            <ac:spMk id="16" creationId="{5EB49223-45FF-B9C7-A70B-CF245CF35FC6}"/>
          </ac:spMkLst>
        </pc:spChg>
        <pc:spChg chg="add mod ord">
          <ac:chgData name="Yaa B" userId="97c21765c792c5f1" providerId="LiveId" clId="{951C3320-0CB7-4368-8ADA-AF7D91A88319}" dt="2024-07-23T01:44:01.290" v="1531" actId="1037"/>
          <ac:spMkLst>
            <pc:docMk/>
            <pc:sldMk cId="4183687265" sldId="282"/>
            <ac:spMk id="27" creationId="{22C32EF0-33D8-31A7-C6DE-F64FF0459AA0}"/>
          </ac:spMkLst>
        </pc:spChg>
        <pc:spChg chg="add mod ord">
          <ac:chgData name="Yaa B" userId="97c21765c792c5f1" providerId="LiveId" clId="{951C3320-0CB7-4368-8ADA-AF7D91A88319}" dt="2024-07-23T01:44:01.290" v="1531" actId="1037"/>
          <ac:spMkLst>
            <pc:docMk/>
            <pc:sldMk cId="4183687265" sldId="282"/>
            <ac:spMk id="28" creationId="{47F1FFDD-43F8-E966-7EB1-5FFF1FF48ED6}"/>
          </ac:spMkLst>
        </pc:spChg>
        <pc:spChg chg="add mod ord">
          <ac:chgData name="Yaa B" userId="97c21765c792c5f1" providerId="LiveId" clId="{951C3320-0CB7-4368-8ADA-AF7D91A88319}" dt="2024-07-23T01:44:01.290" v="1531" actId="1037"/>
          <ac:spMkLst>
            <pc:docMk/>
            <pc:sldMk cId="4183687265" sldId="282"/>
            <ac:spMk id="29" creationId="{43884CE0-DFF3-BF53-B50C-59B8D29820BF}"/>
          </ac:spMkLst>
        </pc:spChg>
        <pc:spChg chg="add mod ord">
          <ac:chgData name="Yaa B" userId="97c21765c792c5f1" providerId="LiveId" clId="{951C3320-0CB7-4368-8ADA-AF7D91A88319}" dt="2024-07-23T01:44:46.975" v="1551" actId="1036"/>
          <ac:spMkLst>
            <pc:docMk/>
            <pc:sldMk cId="4183687265" sldId="282"/>
            <ac:spMk id="30" creationId="{6E2414EA-774C-F2E5-3868-E1AD7DF3F1E7}"/>
          </ac:spMkLst>
        </pc:spChg>
        <pc:spChg chg="add mod ord">
          <ac:chgData name="Yaa B" userId="97c21765c792c5f1" providerId="LiveId" clId="{951C3320-0CB7-4368-8ADA-AF7D91A88319}" dt="2024-07-23T01:44:46.975" v="1551" actId="1036"/>
          <ac:spMkLst>
            <pc:docMk/>
            <pc:sldMk cId="4183687265" sldId="282"/>
            <ac:spMk id="31" creationId="{616C92BB-B902-1D33-541F-954ED7191EEA}"/>
          </ac:spMkLst>
        </pc:spChg>
        <pc:spChg chg="add del mod">
          <ac:chgData name="Yaa B" userId="97c21765c792c5f1" providerId="LiveId" clId="{951C3320-0CB7-4368-8ADA-AF7D91A88319}" dt="2024-07-23T01:42:53.138" v="1507" actId="478"/>
          <ac:spMkLst>
            <pc:docMk/>
            <pc:sldMk cId="4183687265" sldId="282"/>
            <ac:spMk id="32" creationId="{130E99CC-157A-2E5E-9889-5EE4B894135E}"/>
          </ac:spMkLst>
        </pc:spChg>
        <pc:spChg chg="add mod">
          <ac:chgData name="Yaa B" userId="97c21765c792c5f1" providerId="LiveId" clId="{951C3320-0CB7-4368-8ADA-AF7D91A88319}" dt="2024-07-23T02:08:50.148" v="2668" actId="1037"/>
          <ac:spMkLst>
            <pc:docMk/>
            <pc:sldMk cId="4183687265" sldId="282"/>
            <ac:spMk id="33" creationId="{EE5FC0A7-50F1-4990-3C38-4BE8EA9D0560}"/>
          </ac:spMkLst>
        </pc:spChg>
        <pc:spChg chg="mod">
          <ac:chgData name="Yaa B" userId="97c21765c792c5f1" providerId="LiveId" clId="{951C3320-0CB7-4368-8ADA-AF7D91A88319}" dt="2024-07-23T01:46:50.762" v="1587"/>
          <ac:spMkLst>
            <pc:docMk/>
            <pc:sldMk cId="4183687265" sldId="282"/>
            <ac:spMk id="36" creationId="{03533D93-6B45-C86E-3D4D-6FE811BF0C08}"/>
          </ac:spMkLst>
        </pc:spChg>
        <pc:spChg chg="mod">
          <ac:chgData name="Yaa B" userId="97c21765c792c5f1" providerId="LiveId" clId="{951C3320-0CB7-4368-8ADA-AF7D91A88319}" dt="2024-07-23T01:46:50.762" v="1587"/>
          <ac:spMkLst>
            <pc:docMk/>
            <pc:sldMk cId="4183687265" sldId="282"/>
            <ac:spMk id="37" creationId="{1DFFF77E-4443-CF2B-596B-E797FF227D39}"/>
          </ac:spMkLst>
        </pc:spChg>
        <pc:spChg chg="mod">
          <ac:chgData name="Yaa B" userId="97c21765c792c5f1" providerId="LiveId" clId="{951C3320-0CB7-4368-8ADA-AF7D91A88319}" dt="2024-07-23T01:46:50.762" v="1587"/>
          <ac:spMkLst>
            <pc:docMk/>
            <pc:sldMk cId="4183687265" sldId="282"/>
            <ac:spMk id="38" creationId="{4CF4DC6B-8657-ED97-A296-7A937114BC62}"/>
          </ac:spMkLst>
        </pc:spChg>
        <pc:grpChg chg="add del mod">
          <ac:chgData name="Yaa B" userId="97c21765c792c5f1" providerId="LiveId" clId="{951C3320-0CB7-4368-8ADA-AF7D91A88319}" dt="2024-07-23T01:39:21.604" v="1353" actId="165"/>
          <ac:grpSpMkLst>
            <pc:docMk/>
            <pc:sldMk cId="4183687265" sldId="282"/>
            <ac:grpSpMk id="6" creationId="{6DF00339-0010-0303-DB01-058DB64B02A1}"/>
          </ac:grpSpMkLst>
        </pc:grpChg>
        <pc:grpChg chg="add mod">
          <ac:chgData name="Yaa B" userId="97c21765c792c5f1" providerId="LiveId" clId="{951C3320-0CB7-4368-8ADA-AF7D91A88319}" dt="2024-07-23T02:08:50.148" v="2668" actId="1037"/>
          <ac:grpSpMkLst>
            <pc:docMk/>
            <pc:sldMk cId="4183687265" sldId="282"/>
            <ac:grpSpMk id="34" creationId="{82FBDD7A-4C10-F9CD-84A8-C24C4105C3B4}"/>
          </ac:grpSpMkLst>
        </pc:grpChg>
        <pc:grpChg chg="mod">
          <ac:chgData name="Yaa B" userId="97c21765c792c5f1" providerId="LiveId" clId="{951C3320-0CB7-4368-8ADA-AF7D91A88319}" dt="2024-07-23T01:46:50.762" v="1587"/>
          <ac:grpSpMkLst>
            <pc:docMk/>
            <pc:sldMk cId="4183687265" sldId="282"/>
            <ac:grpSpMk id="35" creationId="{D91BEC95-7710-AF51-4AEF-46E52357419C}"/>
          </ac:grpSpMkLst>
        </pc:grpChg>
        <pc:graphicFrameChg chg="add del mod modGraphic">
          <ac:chgData name="Yaa B" userId="97c21765c792c5f1" providerId="LiveId" clId="{951C3320-0CB7-4368-8ADA-AF7D91A88319}" dt="2024-07-23T01:36:26.432" v="1212" actId="18245"/>
          <ac:graphicFrameMkLst>
            <pc:docMk/>
            <pc:sldMk cId="4183687265" sldId="282"/>
            <ac:graphicFrameMk id="5" creationId="{AB7BF036-C2C6-79A2-579E-B992015AFA0E}"/>
          </ac:graphicFrameMkLst>
        </pc:graphicFrameChg>
        <pc:picChg chg="add mod">
          <ac:chgData name="Yaa B" userId="97c21765c792c5f1" providerId="LiveId" clId="{951C3320-0CB7-4368-8ADA-AF7D91A88319}" dt="2024-07-23T01:44:01.290" v="1531" actId="1037"/>
          <ac:picMkLst>
            <pc:docMk/>
            <pc:sldMk cId="4183687265" sldId="282"/>
            <ac:picMk id="18" creationId="{086FC0FB-75D3-500A-EA1A-88CE6F707E98}"/>
          </ac:picMkLst>
        </pc:picChg>
        <pc:picChg chg="add mod">
          <ac:chgData name="Yaa B" userId="97c21765c792c5f1" providerId="LiveId" clId="{951C3320-0CB7-4368-8ADA-AF7D91A88319}" dt="2024-07-23T01:44:01.290" v="1531" actId="1037"/>
          <ac:picMkLst>
            <pc:docMk/>
            <pc:sldMk cId="4183687265" sldId="282"/>
            <ac:picMk id="20" creationId="{D5EFAE17-990C-95DA-5AC3-7F8C14D0FB20}"/>
          </ac:picMkLst>
        </pc:picChg>
        <pc:picChg chg="add mod">
          <ac:chgData name="Yaa B" userId="97c21765c792c5f1" providerId="LiveId" clId="{951C3320-0CB7-4368-8ADA-AF7D91A88319}" dt="2024-07-23T01:44:01.290" v="1531" actId="1037"/>
          <ac:picMkLst>
            <pc:docMk/>
            <pc:sldMk cId="4183687265" sldId="282"/>
            <ac:picMk id="22" creationId="{F02D8F57-FD48-7D63-69B9-7E6EB91B52E0}"/>
          </ac:picMkLst>
        </pc:picChg>
        <pc:picChg chg="add mod">
          <ac:chgData name="Yaa B" userId="97c21765c792c5f1" providerId="LiveId" clId="{951C3320-0CB7-4368-8ADA-AF7D91A88319}" dt="2024-07-23T01:44:46.975" v="1551" actId="1036"/>
          <ac:picMkLst>
            <pc:docMk/>
            <pc:sldMk cId="4183687265" sldId="282"/>
            <ac:picMk id="24" creationId="{EB0B1E73-A411-5D0F-DC00-C2E03A3BFA46}"/>
          </ac:picMkLst>
        </pc:picChg>
        <pc:picChg chg="add mod">
          <ac:chgData name="Yaa B" userId="97c21765c792c5f1" providerId="LiveId" clId="{951C3320-0CB7-4368-8ADA-AF7D91A88319}" dt="2024-07-23T01:44:46.975" v="1551" actId="1036"/>
          <ac:picMkLst>
            <pc:docMk/>
            <pc:sldMk cId="4183687265" sldId="282"/>
            <ac:picMk id="26" creationId="{684C5C23-D140-7BF1-2DDE-04E51E2F5862}"/>
          </ac:picMkLst>
        </pc:picChg>
      </pc:sldChg>
      <pc:sldChg chg="addSp delSp modSp add mod">
        <pc:chgData name="Yaa B" userId="97c21765c792c5f1" providerId="LiveId" clId="{951C3320-0CB7-4368-8ADA-AF7D91A88319}" dt="2024-07-23T02:04:45.443" v="2664" actId="255"/>
        <pc:sldMkLst>
          <pc:docMk/>
          <pc:sldMk cId="3724843013" sldId="283"/>
        </pc:sldMkLst>
        <pc:spChg chg="mod">
          <ac:chgData name="Yaa B" userId="97c21765c792c5f1" providerId="LiveId" clId="{951C3320-0CB7-4368-8ADA-AF7D91A88319}" dt="2024-07-23T02:01:42.465" v="2466" actId="14100"/>
          <ac:spMkLst>
            <pc:docMk/>
            <pc:sldMk cId="3724843013" sldId="283"/>
            <ac:spMk id="2" creationId="{A4F6281D-45F1-1BBC-2EDB-B04AB7B0A229}"/>
          </ac:spMkLst>
        </pc:spChg>
        <pc:spChg chg="mod">
          <ac:chgData name="Yaa B" userId="97c21765c792c5f1" providerId="LiveId" clId="{951C3320-0CB7-4368-8ADA-AF7D91A88319}" dt="2024-07-23T01:53:57.800" v="1918"/>
          <ac:spMkLst>
            <pc:docMk/>
            <pc:sldMk cId="3724843013" sldId="283"/>
            <ac:spMk id="4" creationId="{125E30D8-6636-EFA9-6264-1AD578D91476}"/>
          </ac:spMkLst>
        </pc:spChg>
        <pc:spChg chg="mod">
          <ac:chgData name="Yaa B" userId="97c21765c792c5f1" providerId="LiveId" clId="{951C3320-0CB7-4368-8ADA-AF7D91A88319}" dt="2024-07-23T02:04:45.443" v="2664" actId="255"/>
          <ac:spMkLst>
            <pc:docMk/>
            <pc:sldMk cId="3724843013" sldId="283"/>
            <ac:spMk id="5" creationId="{5B602D10-67AD-0184-271E-9E58FD9EB3D2}"/>
          </ac:spMkLst>
        </pc:spChg>
        <pc:spChg chg="mod">
          <ac:chgData name="Yaa B" userId="97c21765c792c5f1" providerId="LiveId" clId="{951C3320-0CB7-4368-8ADA-AF7D91A88319}" dt="2024-07-23T01:53:57.800" v="1918"/>
          <ac:spMkLst>
            <pc:docMk/>
            <pc:sldMk cId="3724843013" sldId="283"/>
            <ac:spMk id="6" creationId="{28E9D981-8062-1A5B-F7DE-516A89A00B42}"/>
          </ac:spMkLst>
        </pc:spChg>
        <pc:spChg chg="mod">
          <ac:chgData name="Yaa B" userId="97c21765c792c5f1" providerId="LiveId" clId="{951C3320-0CB7-4368-8ADA-AF7D91A88319}" dt="2024-07-23T02:04:45.443" v="2664" actId="255"/>
          <ac:spMkLst>
            <pc:docMk/>
            <pc:sldMk cId="3724843013" sldId="283"/>
            <ac:spMk id="7" creationId="{D56EF216-F7FC-5ADD-AD90-27DCCAE9446E}"/>
          </ac:spMkLst>
        </pc:spChg>
        <pc:spChg chg="mod">
          <ac:chgData name="Yaa B" userId="97c21765c792c5f1" providerId="LiveId" clId="{951C3320-0CB7-4368-8ADA-AF7D91A88319}" dt="2024-07-23T02:04:45.443" v="2664" actId="255"/>
          <ac:spMkLst>
            <pc:docMk/>
            <pc:sldMk cId="3724843013" sldId="283"/>
            <ac:spMk id="8" creationId="{DDEEAD08-5FE8-24DF-A2BF-B58104E4E30C}"/>
          </ac:spMkLst>
        </pc:spChg>
        <pc:spChg chg="mod">
          <ac:chgData name="Yaa B" userId="97c21765c792c5f1" providerId="LiveId" clId="{951C3320-0CB7-4368-8ADA-AF7D91A88319}" dt="2024-07-23T02:04:44.889" v="2663" actId="404"/>
          <ac:spMkLst>
            <pc:docMk/>
            <pc:sldMk cId="3724843013" sldId="283"/>
            <ac:spMk id="10" creationId="{93D42487-E23C-0B6A-1D25-95860514D546}"/>
          </ac:spMkLst>
        </pc:spChg>
        <pc:spChg chg="mod">
          <ac:chgData name="Yaa B" userId="97c21765c792c5f1" providerId="LiveId" clId="{951C3320-0CB7-4368-8ADA-AF7D91A88319}" dt="2024-07-23T01:53:57.800" v="1918"/>
          <ac:spMkLst>
            <pc:docMk/>
            <pc:sldMk cId="3724843013" sldId="283"/>
            <ac:spMk id="11" creationId="{10387A6E-9403-4C16-8EAD-3A6500772E40}"/>
          </ac:spMkLst>
        </pc:spChg>
        <pc:spChg chg="mod">
          <ac:chgData name="Yaa B" userId="97c21765c792c5f1" providerId="LiveId" clId="{951C3320-0CB7-4368-8ADA-AF7D91A88319}" dt="2024-07-23T01:53:57.800" v="1918"/>
          <ac:spMkLst>
            <pc:docMk/>
            <pc:sldMk cId="3724843013" sldId="283"/>
            <ac:spMk id="12" creationId="{65D2BAA3-A94A-4442-E9FB-C268A8F92BE0}"/>
          </ac:spMkLst>
        </pc:spChg>
        <pc:spChg chg="mod">
          <ac:chgData name="Yaa B" userId="97c21765c792c5f1" providerId="LiveId" clId="{951C3320-0CB7-4368-8ADA-AF7D91A88319}" dt="2024-07-23T01:53:57.800" v="1918"/>
          <ac:spMkLst>
            <pc:docMk/>
            <pc:sldMk cId="3724843013" sldId="283"/>
            <ac:spMk id="14" creationId="{3B33DE7A-1DED-76E8-EC13-E11C2302E6C3}"/>
          </ac:spMkLst>
        </pc:spChg>
        <pc:spChg chg="mod">
          <ac:chgData name="Yaa B" userId="97c21765c792c5f1" providerId="LiveId" clId="{951C3320-0CB7-4368-8ADA-AF7D91A88319}" dt="2024-07-23T01:53:57.800" v="1918"/>
          <ac:spMkLst>
            <pc:docMk/>
            <pc:sldMk cId="3724843013" sldId="283"/>
            <ac:spMk id="15" creationId="{69E50B72-C7C8-1B81-BF76-928E94D9F921}"/>
          </ac:spMkLst>
        </pc:spChg>
        <pc:spChg chg="add del mod">
          <ac:chgData name="Yaa B" userId="97c21765c792c5f1" providerId="LiveId" clId="{951C3320-0CB7-4368-8ADA-AF7D91A88319}" dt="2024-07-23T02:01:26.874" v="2464" actId="478"/>
          <ac:spMkLst>
            <pc:docMk/>
            <pc:sldMk cId="3724843013" sldId="283"/>
            <ac:spMk id="17" creationId="{DF2A451F-B9DB-1E4D-F97E-1E9DC6863825}"/>
          </ac:spMkLst>
        </pc:spChg>
        <pc:spChg chg="add del mod">
          <ac:chgData name="Yaa B" userId="97c21765c792c5f1" providerId="LiveId" clId="{951C3320-0CB7-4368-8ADA-AF7D91A88319}" dt="2024-07-23T01:54:09.396" v="1920" actId="478"/>
          <ac:spMkLst>
            <pc:docMk/>
            <pc:sldMk cId="3724843013" sldId="283"/>
            <ac:spMk id="28" creationId="{D025C0D7-BF79-2803-A765-E3566B314DC8}"/>
          </ac:spMkLst>
        </pc:spChg>
        <pc:spChg chg="add del mod">
          <ac:chgData name="Yaa B" userId="97c21765c792c5f1" providerId="LiveId" clId="{951C3320-0CB7-4368-8ADA-AF7D91A88319}" dt="2024-07-23T01:54:09.396" v="1920" actId="478"/>
          <ac:spMkLst>
            <pc:docMk/>
            <pc:sldMk cId="3724843013" sldId="283"/>
            <ac:spMk id="29" creationId="{3354BCB7-0FC0-C73A-D756-CDF34AA2CEB6}"/>
          </ac:spMkLst>
        </pc:spChg>
        <pc:spChg chg="mod">
          <ac:chgData name="Yaa B" userId="97c21765c792c5f1" providerId="LiveId" clId="{951C3320-0CB7-4368-8ADA-AF7D91A88319}" dt="2024-07-23T01:53:57.800" v="1918"/>
          <ac:spMkLst>
            <pc:docMk/>
            <pc:sldMk cId="3724843013" sldId="283"/>
            <ac:spMk id="30" creationId="{8EE43536-7BE0-ACA7-40CF-E213FEA9B383}"/>
          </ac:spMkLst>
        </pc:spChg>
        <pc:spChg chg="mod">
          <ac:chgData name="Yaa B" userId="97c21765c792c5f1" providerId="LiveId" clId="{951C3320-0CB7-4368-8ADA-AF7D91A88319}" dt="2024-07-23T01:53:57.800" v="1918"/>
          <ac:spMkLst>
            <pc:docMk/>
            <pc:sldMk cId="3724843013" sldId="283"/>
            <ac:spMk id="31" creationId="{24236ABE-729E-DC65-1F33-BDFE23947362}"/>
          </ac:spMkLst>
        </pc:spChg>
        <pc:spChg chg="mod">
          <ac:chgData name="Yaa B" userId="97c21765c792c5f1" providerId="LiveId" clId="{951C3320-0CB7-4368-8ADA-AF7D91A88319}" dt="2024-07-23T01:53:57.800" v="1918"/>
          <ac:spMkLst>
            <pc:docMk/>
            <pc:sldMk cId="3724843013" sldId="283"/>
            <ac:spMk id="34" creationId="{EE5EBE23-BA87-A2E6-92A2-E7A18551B29D}"/>
          </ac:spMkLst>
        </pc:spChg>
        <pc:spChg chg="mod">
          <ac:chgData name="Yaa B" userId="97c21765c792c5f1" providerId="LiveId" clId="{951C3320-0CB7-4368-8ADA-AF7D91A88319}" dt="2024-07-23T01:53:57.800" v="1918"/>
          <ac:spMkLst>
            <pc:docMk/>
            <pc:sldMk cId="3724843013" sldId="283"/>
            <ac:spMk id="35" creationId="{AAC0E9F3-C0B9-8FC2-B221-B0AD77FC38B2}"/>
          </ac:spMkLst>
        </pc:spChg>
        <pc:spChg chg="mod">
          <ac:chgData name="Yaa B" userId="97c21765c792c5f1" providerId="LiveId" clId="{951C3320-0CB7-4368-8ADA-AF7D91A88319}" dt="2024-07-23T01:53:57.800" v="1918"/>
          <ac:spMkLst>
            <pc:docMk/>
            <pc:sldMk cId="3724843013" sldId="283"/>
            <ac:spMk id="36" creationId="{4215C602-12B5-A472-C704-27949A66438A}"/>
          </ac:spMkLst>
        </pc:spChg>
        <pc:spChg chg="mod">
          <ac:chgData name="Yaa B" userId="97c21765c792c5f1" providerId="LiveId" clId="{951C3320-0CB7-4368-8ADA-AF7D91A88319}" dt="2024-07-23T01:53:57.800" v="1918"/>
          <ac:spMkLst>
            <pc:docMk/>
            <pc:sldMk cId="3724843013" sldId="283"/>
            <ac:spMk id="39" creationId="{771CE31B-214A-E6CC-DE1B-754E5AE1B50A}"/>
          </ac:spMkLst>
        </pc:spChg>
        <pc:spChg chg="mod">
          <ac:chgData name="Yaa B" userId="97c21765c792c5f1" providerId="LiveId" clId="{951C3320-0CB7-4368-8ADA-AF7D91A88319}" dt="2024-07-23T01:53:57.800" v="1918"/>
          <ac:spMkLst>
            <pc:docMk/>
            <pc:sldMk cId="3724843013" sldId="283"/>
            <ac:spMk id="40" creationId="{2F777ABD-FAEB-794D-BD45-0FD9CB22B515}"/>
          </ac:spMkLst>
        </pc:spChg>
        <pc:spChg chg="mod">
          <ac:chgData name="Yaa B" userId="97c21765c792c5f1" providerId="LiveId" clId="{951C3320-0CB7-4368-8ADA-AF7D91A88319}" dt="2024-07-23T01:53:57.800" v="1918"/>
          <ac:spMkLst>
            <pc:docMk/>
            <pc:sldMk cId="3724843013" sldId="283"/>
            <ac:spMk id="41" creationId="{F984F669-7A06-674A-3CBD-A70541CE1BEE}"/>
          </ac:spMkLst>
        </pc:spChg>
        <pc:spChg chg="del mod">
          <ac:chgData name="Yaa B" userId="97c21765c792c5f1" providerId="LiveId" clId="{951C3320-0CB7-4368-8ADA-AF7D91A88319}" dt="2024-07-23T01:59:54.164" v="2425" actId="478"/>
          <ac:spMkLst>
            <pc:docMk/>
            <pc:sldMk cId="3724843013" sldId="283"/>
            <ac:spMk id="42" creationId="{3F28182A-BB4C-B3E4-1D45-39929DE5B88B}"/>
          </ac:spMkLst>
        </pc:spChg>
        <pc:spChg chg="del">
          <ac:chgData name="Yaa B" userId="97c21765c792c5f1" providerId="LiveId" clId="{951C3320-0CB7-4368-8ADA-AF7D91A88319}" dt="2024-07-23T01:52:34.382" v="1775" actId="478"/>
          <ac:spMkLst>
            <pc:docMk/>
            <pc:sldMk cId="3724843013" sldId="283"/>
            <ac:spMk id="43" creationId="{A4FA6578-E394-A369-C7EC-373A0DACFE25}"/>
          </ac:spMkLst>
        </pc:spChg>
        <pc:spChg chg="mod">
          <ac:chgData name="Yaa B" userId="97c21765c792c5f1" providerId="LiveId" clId="{951C3320-0CB7-4368-8ADA-AF7D91A88319}" dt="2024-07-23T02:03:17.483" v="2651" actId="1035"/>
          <ac:spMkLst>
            <pc:docMk/>
            <pc:sldMk cId="3724843013" sldId="283"/>
            <ac:spMk id="44" creationId="{D3F8440E-327D-90DD-8084-D20B853D8697}"/>
          </ac:spMkLst>
        </pc:spChg>
        <pc:spChg chg="mod">
          <ac:chgData name="Yaa B" userId="97c21765c792c5f1" providerId="LiveId" clId="{951C3320-0CB7-4368-8ADA-AF7D91A88319}" dt="2024-07-23T01:53:57.800" v="1918"/>
          <ac:spMkLst>
            <pc:docMk/>
            <pc:sldMk cId="3724843013" sldId="283"/>
            <ac:spMk id="47" creationId="{7AEEC7F3-EF66-9331-EC05-B02C3020F9CB}"/>
          </ac:spMkLst>
        </pc:spChg>
        <pc:spChg chg="mod">
          <ac:chgData name="Yaa B" userId="97c21765c792c5f1" providerId="LiveId" clId="{951C3320-0CB7-4368-8ADA-AF7D91A88319}" dt="2024-07-23T01:53:57.800" v="1918"/>
          <ac:spMkLst>
            <pc:docMk/>
            <pc:sldMk cId="3724843013" sldId="283"/>
            <ac:spMk id="48" creationId="{0D53681F-1B93-5724-2F1A-1F555C6E00E4}"/>
          </ac:spMkLst>
        </pc:spChg>
        <pc:spChg chg="mod">
          <ac:chgData name="Yaa B" userId="97c21765c792c5f1" providerId="LiveId" clId="{951C3320-0CB7-4368-8ADA-AF7D91A88319}" dt="2024-07-23T01:53:57.800" v="1918"/>
          <ac:spMkLst>
            <pc:docMk/>
            <pc:sldMk cId="3724843013" sldId="283"/>
            <ac:spMk id="49" creationId="{397EBFA9-6E06-ED8E-3E0D-4F577B849F12}"/>
          </ac:spMkLst>
        </pc:spChg>
        <pc:spChg chg="mod">
          <ac:chgData name="Yaa B" userId="97c21765c792c5f1" providerId="LiveId" clId="{951C3320-0CB7-4368-8ADA-AF7D91A88319}" dt="2024-07-23T01:53:57.800" v="1918"/>
          <ac:spMkLst>
            <pc:docMk/>
            <pc:sldMk cId="3724843013" sldId="283"/>
            <ac:spMk id="52" creationId="{0A2A4322-C065-29A5-91CE-77F7D526DCEB}"/>
          </ac:spMkLst>
        </pc:spChg>
        <pc:spChg chg="mod">
          <ac:chgData name="Yaa B" userId="97c21765c792c5f1" providerId="LiveId" clId="{951C3320-0CB7-4368-8ADA-AF7D91A88319}" dt="2024-07-23T01:53:57.800" v="1918"/>
          <ac:spMkLst>
            <pc:docMk/>
            <pc:sldMk cId="3724843013" sldId="283"/>
            <ac:spMk id="53" creationId="{631B4661-6BDE-EB4F-F60B-13D61BA6CCE0}"/>
          </ac:spMkLst>
        </pc:spChg>
        <pc:spChg chg="mod">
          <ac:chgData name="Yaa B" userId="97c21765c792c5f1" providerId="LiveId" clId="{951C3320-0CB7-4368-8ADA-AF7D91A88319}" dt="2024-07-23T01:53:57.800" v="1918"/>
          <ac:spMkLst>
            <pc:docMk/>
            <pc:sldMk cId="3724843013" sldId="283"/>
            <ac:spMk id="54" creationId="{0B23EB0D-AA71-570B-3DCB-35299187A69E}"/>
          </ac:spMkLst>
        </pc:spChg>
        <pc:spChg chg="add mod">
          <ac:chgData name="Yaa B" userId="97c21765c792c5f1" providerId="LiveId" clId="{951C3320-0CB7-4368-8ADA-AF7D91A88319}" dt="2024-07-23T02:03:05.501" v="2646" actId="1035"/>
          <ac:spMkLst>
            <pc:docMk/>
            <pc:sldMk cId="3724843013" sldId="283"/>
            <ac:spMk id="55" creationId="{54587C19-F574-40DB-D10D-C90524D5045B}"/>
          </ac:spMkLst>
        </pc:spChg>
        <pc:spChg chg="add mod">
          <ac:chgData name="Yaa B" userId="97c21765c792c5f1" providerId="LiveId" clId="{951C3320-0CB7-4368-8ADA-AF7D91A88319}" dt="2024-07-23T02:03:08.525" v="2648" actId="1035"/>
          <ac:spMkLst>
            <pc:docMk/>
            <pc:sldMk cId="3724843013" sldId="283"/>
            <ac:spMk id="56" creationId="{1FE268C4-CA8A-AAC3-C34A-A86B2C4A4233}"/>
          </ac:spMkLst>
        </pc:spChg>
        <pc:spChg chg="add mod">
          <ac:chgData name="Yaa B" userId="97c21765c792c5f1" providerId="LiveId" clId="{951C3320-0CB7-4368-8ADA-AF7D91A88319}" dt="2024-07-23T01:54:57.235" v="1929" actId="14100"/>
          <ac:spMkLst>
            <pc:docMk/>
            <pc:sldMk cId="3724843013" sldId="283"/>
            <ac:spMk id="57" creationId="{D029C476-9155-B3DF-8723-DC6E4F727023}"/>
          </ac:spMkLst>
        </pc:spChg>
        <pc:spChg chg="add mod">
          <ac:chgData name="Yaa B" userId="97c21765c792c5f1" providerId="LiveId" clId="{951C3320-0CB7-4368-8ADA-AF7D91A88319}" dt="2024-07-23T02:03:13" v="2650" actId="1036"/>
          <ac:spMkLst>
            <pc:docMk/>
            <pc:sldMk cId="3724843013" sldId="283"/>
            <ac:spMk id="58" creationId="{3CBBF44C-7E86-6D2E-78AF-C7D3186D289D}"/>
          </ac:spMkLst>
        </pc:spChg>
        <pc:spChg chg="add del mod">
          <ac:chgData name="Yaa B" userId="97c21765c792c5f1" providerId="LiveId" clId="{951C3320-0CB7-4368-8ADA-AF7D91A88319}" dt="2024-07-23T02:01:23.134" v="2463" actId="478"/>
          <ac:spMkLst>
            <pc:docMk/>
            <pc:sldMk cId="3724843013" sldId="283"/>
            <ac:spMk id="59" creationId="{681BB97D-3807-4184-D961-4B251681000D}"/>
          </ac:spMkLst>
        </pc:spChg>
        <pc:spChg chg="add mod">
          <ac:chgData name="Yaa B" userId="97c21765c792c5f1" providerId="LiveId" clId="{951C3320-0CB7-4368-8ADA-AF7D91A88319}" dt="2024-07-23T02:04:45.443" v="2664" actId="255"/>
          <ac:spMkLst>
            <pc:docMk/>
            <pc:sldMk cId="3724843013" sldId="283"/>
            <ac:spMk id="60" creationId="{4DB4B133-A16F-02F7-67D8-5D5DD7158661}"/>
          </ac:spMkLst>
        </pc:spChg>
        <pc:spChg chg="add mod">
          <ac:chgData name="Yaa B" userId="97c21765c792c5f1" providerId="LiveId" clId="{951C3320-0CB7-4368-8ADA-AF7D91A88319}" dt="2024-07-23T02:04:45.443" v="2664" actId="255"/>
          <ac:spMkLst>
            <pc:docMk/>
            <pc:sldMk cId="3724843013" sldId="283"/>
            <ac:spMk id="61" creationId="{43854249-5D8B-EFE1-5A90-478ECC1497CF}"/>
          </ac:spMkLst>
        </pc:spChg>
        <pc:spChg chg="add mod">
          <ac:chgData name="Yaa B" userId="97c21765c792c5f1" providerId="LiveId" clId="{951C3320-0CB7-4368-8ADA-AF7D91A88319}" dt="2024-07-23T02:04:45.443" v="2664" actId="255"/>
          <ac:spMkLst>
            <pc:docMk/>
            <pc:sldMk cId="3724843013" sldId="283"/>
            <ac:spMk id="62" creationId="{4ACD00A5-4B13-6FA0-C604-0D6FC6663FCA}"/>
          </ac:spMkLst>
        </pc:spChg>
        <pc:spChg chg="add mod">
          <ac:chgData name="Yaa B" userId="97c21765c792c5f1" providerId="LiveId" clId="{951C3320-0CB7-4368-8ADA-AF7D91A88319}" dt="2024-07-23T01:59:20.440" v="2420" actId="1038"/>
          <ac:spMkLst>
            <pc:docMk/>
            <pc:sldMk cId="3724843013" sldId="283"/>
            <ac:spMk id="64" creationId="{1BB215C5-34B4-3478-5437-E2FE463689E5}"/>
          </ac:spMkLst>
        </pc:spChg>
        <pc:spChg chg="add del mod">
          <ac:chgData name="Yaa B" userId="97c21765c792c5f1" providerId="LiveId" clId="{951C3320-0CB7-4368-8ADA-AF7D91A88319}" dt="2024-07-23T01:59:38.031" v="2422" actId="478"/>
          <ac:spMkLst>
            <pc:docMk/>
            <pc:sldMk cId="3724843013" sldId="283"/>
            <ac:spMk id="66" creationId="{37604B0F-6918-A8F0-D6DB-F6D9DBF85505}"/>
          </ac:spMkLst>
        </pc:spChg>
        <pc:spChg chg="add del mod">
          <ac:chgData name="Yaa B" userId="97c21765c792c5f1" providerId="LiveId" clId="{951C3320-0CB7-4368-8ADA-AF7D91A88319}" dt="2024-07-23T02:01:37.692" v="2465" actId="478"/>
          <ac:spMkLst>
            <pc:docMk/>
            <pc:sldMk cId="3724843013" sldId="283"/>
            <ac:spMk id="68" creationId="{F0CFB4C4-0E6C-7024-6096-2AA845825F27}"/>
          </ac:spMkLst>
        </pc:spChg>
        <pc:spChg chg="add mod">
          <ac:chgData name="Yaa B" userId="97c21765c792c5f1" providerId="LiveId" clId="{951C3320-0CB7-4368-8ADA-AF7D91A88319}" dt="2024-07-23T02:03:17.483" v="2651" actId="1035"/>
          <ac:spMkLst>
            <pc:docMk/>
            <pc:sldMk cId="3724843013" sldId="283"/>
            <ac:spMk id="69" creationId="{388F8AAD-BE4C-B200-BD04-D4F3DE3878BA}"/>
          </ac:spMkLst>
        </pc:spChg>
        <pc:grpChg chg="add del mod">
          <ac:chgData name="Yaa B" userId="97c21765c792c5f1" providerId="LiveId" clId="{951C3320-0CB7-4368-8ADA-AF7D91A88319}" dt="2024-07-23T01:54:17.777" v="1921" actId="478"/>
          <ac:grpSpMkLst>
            <pc:docMk/>
            <pc:sldMk cId="3724843013" sldId="283"/>
            <ac:grpSpMk id="3" creationId="{0C8691AA-BA10-FFD7-0163-5C5696E270E3}"/>
          </ac:grpSpMkLst>
        </pc:grpChg>
        <pc:grpChg chg="add del mod">
          <ac:chgData name="Yaa B" userId="97c21765c792c5f1" providerId="LiveId" clId="{951C3320-0CB7-4368-8ADA-AF7D91A88319}" dt="2024-07-23T01:54:17.777" v="1921" actId="478"/>
          <ac:grpSpMkLst>
            <pc:docMk/>
            <pc:sldMk cId="3724843013" sldId="283"/>
            <ac:grpSpMk id="9" creationId="{A935AC8F-436A-E310-6EEB-0384EC293936}"/>
          </ac:grpSpMkLst>
        </pc:grpChg>
        <pc:grpChg chg="add del mod">
          <ac:chgData name="Yaa B" userId="97c21765c792c5f1" providerId="LiveId" clId="{951C3320-0CB7-4368-8ADA-AF7D91A88319}" dt="2024-07-23T01:54:17.777" v="1921" actId="478"/>
          <ac:grpSpMkLst>
            <pc:docMk/>
            <pc:sldMk cId="3724843013" sldId="283"/>
            <ac:grpSpMk id="13" creationId="{62F8FEBA-23D0-338F-D7A3-702D41E979BF}"/>
          </ac:grpSpMkLst>
        </pc:grpChg>
        <pc:grpChg chg="add del mod">
          <ac:chgData name="Yaa B" userId="97c21765c792c5f1" providerId="LiveId" clId="{951C3320-0CB7-4368-8ADA-AF7D91A88319}" dt="2024-07-23T01:54:17.777" v="1921" actId="478"/>
          <ac:grpSpMkLst>
            <pc:docMk/>
            <pc:sldMk cId="3724843013" sldId="283"/>
            <ac:grpSpMk id="16" creationId="{E9DD2804-1A7A-9030-B29A-6A132FE5F04E}"/>
          </ac:grpSpMkLst>
        </pc:grpChg>
        <pc:grpChg chg="add del mod">
          <ac:chgData name="Yaa B" userId="97c21765c792c5f1" providerId="LiveId" clId="{951C3320-0CB7-4368-8ADA-AF7D91A88319}" dt="2024-07-23T01:54:09.396" v="1920" actId="478"/>
          <ac:grpSpMkLst>
            <pc:docMk/>
            <pc:sldMk cId="3724843013" sldId="283"/>
            <ac:grpSpMk id="18" creationId="{4B4B82B6-8FE6-9D0E-F062-D4163F2DB395}"/>
          </ac:grpSpMkLst>
        </pc:grpChg>
        <pc:grpChg chg="add del mod">
          <ac:chgData name="Yaa B" userId="97c21765c792c5f1" providerId="LiveId" clId="{951C3320-0CB7-4368-8ADA-AF7D91A88319}" dt="2024-07-23T01:54:09.396" v="1920" actId="478"/>
          <ac:grpSpMkLst>
            <pc:docMk/>
            <pc:sldMk cId="3724843013" sldId="283"/>
            <ac:grpSpMk id="23" creationId="{DC6F4328-5692-4C52-2D47-1EE1CB6F2016}"/>
          </ac:grpSpMkLst>
        </pc:grpChg>
        <pc:grpChg chg="add mod">
          <ac:chgData name="Yaa B" userId="97c21765c792c5f1" providerId="LiveId" clId="{951C3320-0CB7-4368-8ADA-AF7D91A88319}" dt="2024-07-23T02:03:05.501" v="2646" actId="1035"/>
          <ac:grpSpMkLst>
            <pc:docMk/>
            <pc:sldMk cId="3724843013" sldId="283"/>
            <ac:grpSpMk id="32" creationId="{A99A1891-0EF3-E1CD-ECD9-FD00D75201A7}"/>
          </ac:grpSpMkLst>
        </pc:grpChg>
        <pc:grpChg chg="mod">
          <ac:chgData name="Yaa B" userId="97c21765c792c5f1" providerId="LiveId" clId="{951C3320-0CB7-4368-8ADA-AF7D91A88319}" dt="2024-07-23T01:53:57.800" v="1918"/>
          <ac:grpSpMkLst>
            <pc:docMk/>
            <pc:sldMk cId="3724843013" sldId="283"/>
            <ac:grpSpMk id="33" creationId="{C2C22084-2134-3948-CDC2-0D561BC8EA43}"/>
          </ac:grpSpMkLst>
        </pc:grpChg>
        <pc:grpChg chg="add mod">
          <ac:chgData name="Yaa B" userId="97c21765c792c5f1" providerId="LiveId" clId="{951C3320-0CB7-4368-8ADA-AF7D91A88319}" dt="2024-07-23T02:03:08.525" v="2648" actId="1035"/>
          <ac:grpSpMkLst>
            <pc:docMk/>
            <pc:sldMk cId="3724843013" sldId="283"/>
            <ac:grpSpMk id="37" creationId="{CF896FC5-B14A-3210-CBA5-7B7EEA37531B}"/>
          </ac:grpSpMkLst>
        </pc:grpChg>
        <pc:grpChg chg="mod">
          <ac:chgData name="Yaa B" userId="97c21765c792c5f1" providerId="LiveId" clId="{951C3320-0CB7-4368-8ADA-AF7D91A88319}" dt="2024-07-23T01:53:57.800" v="1918"/>
          <ac:grpSpMkLst>
            <pc:docMk/>
            <pc:sldMk cId="3724843013" sldId="283"/>
            <ac:grpSpMk id="38" creationId="{6F8729E5-0CBA-F9F3-DAEB-213B7A9DB8A3}"/>
          </ac:grpSpMkLst>
        </pc:grpChg>
        <pc:grpChg chg="add mod">
          <ac:chgData name="Yaa B" userId="97c21765c792c5f1" providerId="LiveId" clId="{951C3320-0CB7-4368-8ADA-AF7D91A88319}" dt="2024-07-23T01:54:36.961" v="1925" actId="12789"/>
          <ac:grpSpMkLst>
            <pc:docMk/>
            <pc:sldMk cId="3724843013" sldId="283"/>
            <ac:grpSpMk id="45" creationId="{CFC10DA4-583D-20D0-AF30-64E5F7B942B3}"/>
          </ac:grpSpMkLst>
        </pc:grpChg>
        <pc:grpChg chg="mod">
          <ac:chgData name="Yaa B" userId="97c21765c792c5f1" providerId="LiveId" clId="{951C3320-0CB7-4368-8ADA-AF7D91A88319}" dt="2024-07-23T01:53:57.800" v="1918"/>
          <ac:grpSpMkLst>
            <pc:docMk/>
            <pc:sldMk cId="3724843013" sldId="283"/>
            <ac:grpSpMk id="46" creationId="{834F5E48-EA1B-1D07-3D61-BF2DBFE57A31}"/>
          </ac:grpSpMkLst>
        </pc:grpChg>
        <pc:grpChg chg="add mod">
          <ac:chgData name="Yaa B" userId="97c21765c792c5f1" providerId="LiveId" clId="{951C3320-0CB7-4368-8ADA-AF7D91A88319}" dt="2024-07-23T02:03:13" v="2650" actId="1036"/>
          <ac:grpSpMkLst>
            <pc:docMk/>
            <pc:sldMk cId="3724843013" sldId="283"/>
            <ac:grpSpMk id="50" creationId="{9B189832-F173-3837-E69B-E09D83D77DBF}"/>
          </ac:grpSpMkLst>
        </pc:grpChg>
        <pc:grpChg chg="mod">
          <ac:chgData name="Yaa B" userId="97c21765c792c5f1" providerId="LiveId" clId="{951C3320-0CB7-4368-8ADA-AF7D91A88319}" dt="2024-07-23T01:53:57.800" v="1918"/>
          <ac:grpSpMkLst>
            <pc:docMk/>
            <pc:sldMk cId="3724843013" sldId="283"/>
            <ac:grpSpMk id="51" creationId="{14D2B60C-A408-F9A9-EB7F-90871A4FE299}"/>
          </ac:grpSpMkLst>
        </pc:grpChg>
      </pc:sldChg>
      <pc:sldChg chg="modSp add del mod">
        <pc:chgData name="Yaa B" userId="97c21765c792c5f1" providerId="LiveId" clId="{951C3320-0CB7-4368-8ADA-AF7D91A88319}" dt="2024-07-23T02:04:47.158" v="2666" actId="47"/>
        <pc:sldMkLst>
          <pc:docMk/>
          <pc:sldMk cId="802088958" sldId="284"/>
        </pc:sldMkLst>
        <pc:spChg chg="mod">
          <ac:chgData name="Yaa B" userId="97c21765c792c5f1" providerId="LiveId" clId="{951C3320-0CB7-4368-8ADA-AF7D91A88319}" dt="2024-07-23T02:04:46.136" v="2665" actId="1076"/>
          <ac:spMkLst>
            <pc:docMk/>
            <pc:sldMk cId="802088958" sldId="284"/>
            <ac:spMk id="8" creationId="{DDEEAD08-5FE8-24DF-A2BF-B58104E4E30C}"/>
          </ac:spMkLst>
        </pc:spChg>
      </pc:sldChg>
      <pc:sldChg chg="addSp delSp modSp add mod setBg modClrScheme chgLayout">
        <pc:chgData name="Yaa B" userId="97c21765c792c5f1" providerId="LiveId" clId="{951C3320-0CB7-4368-8ADA-AF7D91A88319}" dt="2024-07-26T05:47:12.168" v="3281" actId="1037"/>
        <pc:sldMkLst>
          <pc:docMk/>
          <pc:sldMk cId="1136724377" sldId="284"/>
        </pc:sldMkLst>
        <pc:spChg chg="add mod ord">
          <ac:chgData name="Yaa B" userId="97c21765c792c5f1" providerId="LiveId" clId="{951C3320-0CB7-4368-8ADA-AF7D91A88319}" dt="2024-07-23T02:35:24.579" v="3028" actId="404"/>
          <ac:spMkLst>
            <pc:docMk/>
            <pc:sldMk cId="1136724377" sldId="284"/>
            <ac:spMk id="2" creationId="{B39DB51F-62B2-AAE4-4AF2-689B41DB343F}"/>
          </ac:spMkLst>
        </pc:spChg>
        <pc:spChg chg="add del mod">
          <ac:chgData name="Yaa B" userId="97c21765c792c5f1" providerId="LiveId" clId="{951C3320-0CB7-4368-8ADA-AF7D91A88319}" dt="2024-07-23T02:26:01.469" v="2824" actId="478"/>
          <ac:spMkLst>
            <pc:docMk/>
            <pc:sldMk cId="1136724377" sldId="284"/>
            <ac:spMk id="4" creationId="{B09D66F9-CB02-3722-9889-8E384F0A3065}"/>
          </ac:spMkLst>
        </pc:spChg>
        <pc:spChg chg="add mod">
          <ac:chgData name="Yaa B" userId="97c21765c792c5f1" providerId="LiveId" clId="{951C3320-0CB7-4368-8ADA-AF7D91A88319}" dt="2024-07-26T05:47:12.168" v="3281" actId="1037"/>
          <ac:spMkLst>
            <pc:docMk/>
            <pc:sldMk cId="1136724377" sldId="284"/>
            <ac:spMk id="5" creationId="{A2D91397-7384-6479-A588-98FFA8C8E420}"/>
          </ac:spMkLst>
        </pc:spChg>
        <pc:spChg chg="add mod">
          <ac:chgData name="Yaa B" userId="97c21765c792c5f1" providerId="LiveId" clId="{951C3320-0CB7-4368-8ADA-AF7D91A88319}" dt="2024-07-26T05:47:12.168" v="3281" actId="1037"/>
          <ac:spMkLst>
            <pc:docMk/>
            <pc:sldMk cId="1136724377" sldId="284"/>
            <ac:spMk id="6" creationId="{4E0E3E57-8E5D-875F-1200-BB1F1AEB4AAD}"/>
          </ac:spMkLst>
        </pc:spChg>
        <pc:spChg chg="del">
          <ac:chgData name="Yaa B" userId="97c21765c792c5f1" providerId="LiveId" clId="{951C3320-0CB7-4368-8ADA-AF7D91A88319}" dt="2024-07-23T02:25:07.588" v="2785" actId="478"/>
          <ac:spMkLst>
            <pc:docMk/>
            <pc:sldMk cId="1136724377" sldId="284"/>
            <ac:spMk id="264" creationId="{00000000-0000-0000-0000-000000000000}"/>
          </ac:spMkLst>
        </pc:spChg>
        <pc:spChg chg="mod">
          <ac:chgData name="Yaa B" userId="97c21765c792c5f1" providerId="LiveId" clId="{951C3320-0CB7-4368-8ADA-AF7D91A88319}" dt="2024-07-23T02:33:59.333" v="2926" actId="207"/>
          <ac:spMkLst>
            <pc:docMk/>
            <pc:sldMk cId="1136724377" sldId="284"/>
            <ac:spMk id="269" creationId="{00000000-0000-0000-0000-000000000000}"/>
          </ac:spMkLst>
        </pc:spChg>
        <pc:spChg chg="mod">
          <ac:chgData name="Yaa B" userId="97c21765c792c5f1" providerId="LiveId" clId="{951C3320-0CB7-4368-8ADA-AF7D91A88319}" dt="2024-07-23T02:33:55.451" v="2925" actId="207"/>
          <ac:spMkLst>
            <pc:docMk/>
            <pc:sldMk cId="1136724377" sldId="284"/>
            <ac:spMk id="272" creationId="{00000000-0000-0000-0000-000000000000}"/>
          </ac:spMkLst>
        </pc:spChg>
        <pc:spChg chg="mod">
          <ac:chgData name="Yaa B" userId="97c21765c792c5f1" providerId="LiveId" clId="{951C3320-0CB7-4368-8ADA-AF7D91A88319}" dt="2024-07-23T02:27:25.609" v="2887" actId="164"/>
          <ac:spMkLst>
            <pc:docMk/>
            <pc:sldMk cId="1136724377" sldId="284"/>
            <ac:spMk id="274" creationId="{00000000-0000-0000-0000-000000000000}"/>
          </ac:spMkLst>
        </pc:spChg>
        <pc:spChg chg="mod">
          <ac:chgData name="Yaa B" userId="97c21765c792c5f1" providerId="LiveId" clId="{951C3320-0CB7-4368-8ADA-AF7D91A88319}" dt="2024-07-23T02:27:23.851" v="2886" actId="164"/>
          <ac:spMkLst>
            <pc:docMk/>
            <pc:sldMk cId="1136724377" sldId="284"/>
            <ac:spMk id="275" creationId="{00000000-0000-0000-0000-000000000000}"/>
          </ac:spMkLst>
        </pc:spChg>
        <pc:spChg chg="del mod">
          <ac:chgData name="Yaa B" userId="97c21765c792c5f1" providerId="LiveId" clId="{951C3320-0CB7-4368-8ADA-AF7D91A88319}" dt="2024-07-23T02:22:57.408" v="2777" actId="478"/>
          <ac:spMkLst>
            <pc:docMk/>
            <pc:sldMk cId="1136724377" sldId="284"/>
            <ac:spMk id="276" creationId="{00000000-0000-0000-0000-000000000000}"/>
          </ac:spMkLst>
        </pc:spChg>
        <pc:spChg chg="mod">
          <ac:chgData name="Yaa B" userId="97c21765c792c5f1" providerId="LiveId" clId="{951C3320-0CB7-4368-8ADA-AF7D91A88319}" dt="2024-07-23T02:28:27.516" v="2918" actId="12789"/>
          <ac:spMkLst>
            <pc:docMk/>
            <pc:sldMk cId="1136724377" sldId="284"/>
            <ac:spMk id="277" creationId="{00000000-0000-0000-0000-000000000000}"/>
          </ac:spMkLst>
        </pc:spChg>
        <pc:spChg chg="mod">
          <ac:chgData name="Yaa B" userId="97c21765c792c5f1" providerId="LiveId" clId="{951C3320-0CB7-4368-8ADA-AF7D91A88319}" dt="2024-07-23T02:28:38.084" v="2920" actId="1035"/>
          <ac:spMkLst>
            <pc:docMk/>
            <pc:sldMk cId="1136724377" sldId="284"/>
            <ac:spMk id="278" creationId="{00000000-0000-0000-0000-000000000000}"/>
          </ac:spMkLst>
        </pc:spChg>
        <pc:spChg chg="mod">
          <ac:chgData name="Yaa B" userId="97c21765c792c5f1" providerId="LiveId" clId="{951C3320-0CB7-4368-8ADA-AF7D91A88319}" dt="2024-07-23T02:28:00.030" v="2909" actId="1035"/>
          <ac:spMkLst>
            <pc:docMk/>
            <pc:sldMk cId="1136724377" sldId="284"/>
            <ac:spMk id="279" creationId="{00000000-0000-0000-0000-000000000000}"/>
          </ac:spMkLst>
        </pc:spChg>
        <pc:spChg chg="del">
          <ac:chgData name="Yaa B" userId="97c21765c792c5f1" providerId="LiveId" clId="{951C3320-0CB7-4368-8ADA-AF7D91A88319}" dt="2024-07-23T02:23:24.005" v="2781" actId="478"/>
          <ac:spMkLst>
            <pc:docMk/>
            <pc:sldMk cId="1136724377" sldId="284"/>
            <ac:spMk id="284" creationId="{00000000-0000-0000-0000-000000000000}"/>
          </ac:spMkLst>
        </pc:spChg>
        <pc:spChg chg="del">
          <ac:chgData name="Yaa B" userId="97c21765c792c5f1" providerId="LiveId" clId="{951C3320-0CB7-4368-8ADA-AF7D91A88319}" dt="2024-07-23T02:23:24.005" v="2781" actId="478"/>
          <ac:spMkLst>
            <pc:docMk/>
            <pc:sldMk cId="1136724377" sldId="284"/>
            <ac:spMk id="285" creationId="{00000000-0000-0000-0000-000000000000}"/>
          </ac:spMkLst>
        </pc:spChg>
        <pc:grpChg chg="add mod">
          <ac:chgData name="Yaa B" userId="97c21765c792c5f1" providerId="LiveId" clId="{951C3320-0CB7-4368-8ADA-AF7D91A88319}" dt="2024-07-23T02:27:53.062" v="2903" actId="14100"/>
          <ac:grpSpMkLst>
            <pc:docMk/>
            <pc:sldMk cId="1136724377" sldId="284"/>
            <ac:grpSpMk id="8" creationId="{15A1C47B-9FC2-E61A-7512-81325C5AE213}"/>
          </ac:grpSpMkLst>
        </pc:grpChg>
        <pc:grpChg chg="add mod">
          <ac:chgData name="Yaa B" userId="97c21765c792c5f1" providerId="LiveId" clId="{951C3320-0CB7-4368-8ADA-AF7D91A88319}" dt="2024-07-23T02:28:27.516" v="2918" actId="12789"/>
          <ac:grpSpMkLst>
            <pc:docMk/>
            <pc:sldMk cId="1136724377" sldId="284"/>
            <ac:grpSpMk id="9" creationId="{47715B2F-96E0-880E-F42F-CDE36E73222B}"/>
          </ac:grpSpMkLst>
        </pc:grpChg>
        <pc:grpChg chg="del">
          <ac:chgData name="Yaa B" userId="97c21765c792c5f1" providerId="LiveId" clId="{951C3320-0CB7-4368-8ADA-AF7D91A88319}" dt="2024-07-23T02:28:16.099" v="2916" actId="478"/>
          <ac:grpSpMkLst>
            <pc:docMk/>
            <pc:sldMk cId="1136724377" sldId="284"/>
            <ac:grpSpMk id="261" creationId="{00000000-0000-0000-0000-000000000000}"/>
          </ac:grpSpMkLst>
        </pc:grpChg>
        <pc:grpChg chg="del">
          <ac:chgData name="Yaa B" userId="97c21765c792c5f1" providerId="LiveId" clId="{951C3320-0CB7-4368-8ADA-AF7D91A88319}" dt="2024-07-23T02:27:28.234" v="2888" actId="478"/>
          <ac:grpSpMkLst>
            <pc:docMk/>
            <pc:sldMk cId="1136724377" sldId="284"/>
            <ac:grpSpMk id="265" creationId="{00000000-0000-0000-0000-000000000000}"/>
          </ac:grpSpMkLst>
        </pc:grpChg>
        <pc:grpChg chg="mod">
          <ac:chgData name="Yaa B" userId="97c21765c792c5f1" providerId="LiveId" clId="{951C3320-0CB7-4368-8ADA-AF7D91A88319}" dt="2024-07-23T02:27:23.851" v="2886" actId="164"/>
          <ac:grpSpMkLst>
            <pc:docMk/>
            <pc:sldMk cId="1136724377" sldId="284"/>
            <ac:grpSpMk id="268" creationId="{00000000-0000-0000-0000-000000000000}"/>
          </ac:grpSpMkLst>
        </pc:grpChg>
        <pc:grpChg chg="mod">
          <ac:chgData name="Yaa B" userId="97c21765c792c5f1" providerId="LiveId" clId="{951C3320-0CB7-4368-8ADA-AF7D91A88319}" dt="2024-07-23T02:27:25.609" v="2887" actId="164"/>
          <ac:grpSpMkLst>
            <pc:docMk/>
            <pc:sldMk cId="1136724377" sldId="284"/>
            <ac:grpSpMk id="271" creationId="{00000000-0000-0000-0000-000000000000}"/>
          </ac:grpSpMkLst>
        </pc:grpChg>
        <pc:grpChg chg="del">
          <ac:chgData name="Yaa B" userId="97c21765c792c5f1" providerId="LiveId" clId="{951C3320-0CB7-4368-8ADA-AF7D91A88319}" dt="2024-07-23T02:23:24.005" v="2781" actId="478"/>
          <ac:grpSpMkLst>
            <pc:docMk/>
            <pc:sldMk cId="1136724377" sldId="284"/>
            <ac:grpSpMk id="280" creationId="{00000000-0000-0000-0000-000000000000}"/>
          </ac:grpSpMkLst>
        </pc:grpChg>
        <pc:picChg chg="add mod">
          <ac:chgData name="Yaa B" userId="97c21765c792c5f1" providerId="LiveId" clId="{951C3320-0CB7-4368-8ADA-AF7D91A88319}" dt="2024-07-26T05:47:12.168" v="3281" actId="1037"/>
          <ac:picMkLst>
            <pc:docMk/>
            <pc:sldMk cId="1136724377" sldId="284"/>
            <ac:picMk id="7" creationId="{40383EF4-96ED-5E1D-83D8-E3DF081C42F5}"/>
          </ac:picMkLst>
        </pc:picChg>
        <pc:cxnChg chg="del">
          <ac:chgData name="Yaa B" userId="97c21765c792c5f1" providerId="LiveId" clId="{951C3320-0CB7-4368-8ADA-AF7D91A88319}" dt="2024-07-23T02:23:24.005" v="2781" actId="478"/>
          <ac:cxnSpMkLst>
            <pc:docMk/>
            <pc:sldMk cId="1136724377" sldId="284"/>
            <ac:cxnSpMk id="283" creationId="{00000000-0000-0000-0000-000000000000}"/>
          </ac:cxnSpMkLst>
        </pc:cxnChg>
      </pc:sldChg>
      <pc:sldChg chg="addSp delSp modSp add mod">
        <pc:chgData name="Yaa B" userId="97c21765c792c5f1" providerId="LiveId" clId="{951C3320-0CB7-4368-8ADA-AF7D91A88319}" dt="2024-07-23T02:43:31.282" v="3133" actId="1036"/>
        <pc:sldMkLst>
          <pc:docMk/>
          <pc:sldMk cId="3124686234" sldId="285"/>
        </pc:sldMkLst>
        <pc:spChg chg="mod">
          <ac:chgData name="Yaa B" userId="97c21765c792c5f1" providerId="LiveId" clId="{951C3320-0CB7-4368-8ADA-AF7D91A88319}" dt="2024-07-23T02:39:17.672" v="3043" actId="21"/>
          <ac:spMkLst>
            <pc:docMk/>
            <pc:sldMk cId="3124686234" sldId="285"/>
            <ac:spMk id="3" creationId="{8928BE7F-532B-0536-83AB-526A57824419}"/>
          </ac:spMkLst>
        </pc:spChg>
        <pc:spChg chg="del">
          <ac:chgData name="Yaa B" userId="97c21765c792c5f1" providerId="LiveId" clId="{951C3320-0CB7-4368-8ADA-AF7D91A88319}" dt="2024-07-23T02:39:38.487" v="3047" actId="478"/>
          <ac:spMkLst>
            <pc:docMk/>
            <pc:sldMk cId="3124686234" sldId="285"/>
            <ac:spMk id="4" creationId="{17A35BF8-32AF-595C-11A4-8F15D9FA1173}"/>
          </ac:spMkLst>
        </pc:spChg>
        <pc:spChg chg="del">
          <ac:chgData name="Yaa B" userId="97c21765c792c5f1" providerId="LiveId" clId="{951C3320-0CB7-4368-8ADA-AF7D91A88319}" dt="2024-07-23T02:39:38.487" v="3047" actId="478"/>
          <ac:spMkLst>
            <pc:docMk/>
            <pc:sldMk cId="3124686234" sldId="285"/>
            <ac:spMk id="5" creationId="{557FFA73-1324-3196-02DE-79347900927F}"/>
          </ac:spMkLst>
        </pc:spChg>
        <pc:spChg chg="del">
          <ac:chgData name="Yaa B" userId="97c21765c792c5f1" providerId="LiveId" clId="{951C3320-0CB7-4368-8ADA-AF7D91A88319}" dt="2024-07-23T02:39:38.487" v="3047" actId="478"/>
          <ac:spMkLst>
            <pc:docMk/>
            <pc:sldMk cId="3124686234" sldId="285"/>
            <ac:spMk id="6" creationId="{9599192E-659E-A6FD-0A21-A590067447F9}"/>
          </ac:spMkLst>
        </pc:spChg>
        <pc:spChg chg="add mod">
          <ac:chgData name="Yaa B" userId="97c21765c792c5f1" providerId="LiveId" clId="{951C3320-0CB7-4368-8ADA-AF7D91A88319}" dt="2024-07-23T02:39:47.767" v="3049" actId="11529"/>
          <ac:spMkLst>
            <pc:docMk/>
            <pc:sldMk cId="3124686234" sldId="285"/>
            <ac:spMk id="8" creationId="{9EFA4478-BD93-06D3-F99C-FB00364D8A2B}"/>
          </ac:spMkLst>
        </pc:spChg>
        <pc:spChg chg="mod topLvl">
          <ac:chgData name="Yaa B" userId="97c21765c792c5f1" providerId="LiveId" clId="{951C3320-0CB7-4368-8ADA-AF7D91A88319}" dt="2024-07-23T02:43:21.933" v="3124" actId="14100"/>
          <ac:spMkLst>
            <pc:docMk/>
            <pc:sldMk cId="3124686234" sldId="285"/>
            <ac:spMk id="10" creationId="{F14026A5-2525-BA12-1659-771BF2C7583A}"/>
          </ac:spMkLst>
        </pc:spChg>
        <pc:spChg chg="mod">
          <ac:chgData name="Yaa B" userId="97c21765c792c5f1" providerId="LiveId" clId="{951C3320-0CB7-4368-8ADA-AF7D91A88319}" dt="2024-07-23T02:43:31.282" v="3133" actId="1036"/>
          <ac:spMkLst>
            <pc:docMk/>
            <pc:sldMk cId="3124686234" sldId="285"/>
            <ac:spMk id="11" creationId="{817344DF-F87E-2696-AC6C-5849939295BF}"/>
          </ac:spMkLst>
        </pc:spChg>
        <pc:spChg chg="mod topLvl">
          <ac:chgData name="Yaa B" userId="97c21765c792c5f1" providerId="LiveId" clId="{951C3320-0CB7-4368-8ADA-AF7D91A88319}" dt="2024-07-23T02:43:15.709" v="3123" actId="14100"/>
          <ac:spMkLst>
            <pc:docMk/>
            <pc:sldMk cId="3124686234" sldId="285"/>
            <ac:spMk id="13" creationId="{35AB28D2-0029-2306-CDA5-4D5534E2F2C3}"/>
          </ac:spMkLst>
        </pc:spChg>
        <pc:spChg chg="mod topLvl">
          <ac:chgData name="Yaa B" userId="97c21765c792c5f1" providerId="LiveId" clId="{951C3320-0CB7-4368-8ADA-AF7D91A88319}" dt="2024-07-23T02:43:21.933" v="3124" actId="14100"/>
          <ac:spMkLst>
            <pc:docMk/>
            <pc:sldMk cId="3124686234" sldId="285"/>
            <ac:spMk id="14" creationId="{6B5BFB45-187A-9628-CB53-9817F1604CE0}"/>
          </ac:spMkLst>
        </pc:spChg>
        <pc:spChg chg="mod topLvl">
          <ac:chgData name="Yaa B" userId="97c21765c792c5f1" providerId="LiveId" clId="{951C3320-0CB7-4368-8ADA-AF7D91A88319}" dt="2024-07-23T02:43:15.709" v="3123" actId="14100"/>
          <ac:spMkLst>
            <pc:docMk/>
            <pc:sldMk cId="3124686234" sldId="285"/>
            <ac:spMk id="15" creationId="{C1E4719B-4851-7D24-68AA-990CBB565346}"/>
          </ac:spMkLst>
        </pc:spChg>
        <pc:spChg chg="mod topLvl">
          <ac:chgData name="Yaa B" userId="97c21765c792c5f1" providerId="LiveId" clId="{951C3320-0CB7-4368-8ADA-AF7D91A88319}" dt="2024-07-23T02:43:21.933" v="3124" actId="14100"/>
          <ac:spMkLst>
            <pc:docMk/>
            <pc:sldMk cId="3124686234" sldId="285"/>
            <ac:spMk id="16" creationId="{D9F51F6C-CF18-D2E1-4402-12E5B00A1BEA}"/>
          </ac:spMkLst>
        </pc:spChg>
        <pc:spChg chg="mod topLvl">
          <ac:chgData name="Yaa B" userId="97c21765c792c5f1" providerId="LiveId" clId="{951C3320-0CB7-4368-8ADA-AF7D91A88319}" dt="2024-07-23T02:43:15.709" v="3123" actId="14100"/>
          <ac:spMkLst>
            <pc:docMk/>
            <pc:sldMk cId="3124686234" sldId="285"/>
            <ac:spMk id="17" creationId="{00CC4163-87C6-5077-02AD-AAB3B9A49E1C}"/>
          </ac:spMkLst>
        </pc:spChg>
        <pc:grpChg chg="del mod">
          <ac:chgData name="Yaa B" userId="97c21765c792c5f1" providerId="LiveId" clId="{951C3320-0CB7-4368-8ADA-AF7D91A88319}" dt="2024-07-23T02:40:51.836" v="3079" actId="165"/>
          <ac:grpSpMkLst>
            <pc:docMk/>
            <pc:sldMk cId="3124686234" sldId="285"/>
            <ac:grpSpMk id="9" creationId="{120687AA-1EDB-8D99-82F8-5C54B0DABC0F}"/>
          </ac:grpSpMkLst>
        </pc:grpChg>
        <pc:graphicFrameChg chg="add del mod modGraphic">
          <ac:chgData name="Yaa B" userId="97c21765c792c5f1" providerId="LiveId" clId="{951C3320-0CB7-4368-8ADA-AF7D91A88319}" dt="2024-07-23T02:39:51.561" v="3050" actId="18245"/>
          <ac:graphicFrameMkLst>
            <pc:docMk/>
            <pc:sldMk cId="3124686234" sldId="285"/>
            <ac:graphicFrameMk id="7" creationId="{99B0E3FA-E797-286A-D665-D9A1081ED445}"/>
          </ac:graphicFrameMkLst>
        </pc:graphicFrameChg>
      </pc:sldChg>
      <pc:sldChg chg="addSp delSp modSp add mod setBg">
        <pc:chgData name="Yaa B" userId="97c21765c792c5f1" providerId="LiveId" clId="{951C3320-0CB7-4368-8ADA-AF7D91A88319}" dt="2024-07-27T05:43:34.807" v="3407" actId="478"/>
        <pc:sldMkLst>
          <pc:docMk/>
          <pc:sldMk cId="0" sldId="286"/>
        </pc:sldMkLst>
        <pc:spChg chg="add del">
          <ac:chgData name="Yaa B" userId="97c21765c792c5f1" providerId="LiveId" clId="{951C3320-0CB7-4368-8ADA-AF7D91A88319}" dt="2024-07-27T05:43:34.807" v="3407" actId="478"/>
          <ac:spMkLst>
            <pc:docMk/>
            <pc:sldMk cId="0" sldId="286"/>
            <ac:spMk id="161" creationId="{00000000-0000-0000-0000-000000000000}"/>
          </ac:spMkLst>
        </pc:spChg>
        <pc:spChg chg="mod">
          <ac:chgData name="Yaa B" userId="97c21765c792c5f1" providerId="LiveId" clId="{951C3320-0CB7-4368-8ADA-AF7D91A88319}" dt="2024-07-27T05:43:28.636" v="3404" actId="20577"/>
          <ac:spMkLst>
            <pc:docMk/>
            <pc:sldMk cId="0" sldId="286"/>
            <ac:spMk id="165" creationId="{00000000-0000-0000-0000-000000000000}"/>
          </ac:spMkLst>
        </pc:spChg>
      </pc:sldChg>
      <pc:sldMasterChg chg="delSldLayout modSldLayout">
        <pc:chgData name="Yaa B" userId="97c21765c792c5f1" providerId="LiveId" clId="{951C3320-0CB7-4368-8ADA-AF7D91A88319}" dt="2024-07-27T05:43:40.309" v="3408" actId="47"/>
        <pc:sldMasterMkLst>
          <pc:docMk/>
          <pc:sldMasterMk cId="2459700613" sldId="2147483660"/>
        </pc:sldMasterMkLst>
        <pc:sldLayoutChg chg="del">
          <pc:chgData name="Yaa B" userId="97c21765c792c5f1" providerId="LiveId" clId="{951C3320-0CB7-4368-8ADA-AF7D91A88319}" dt="2024-07-27T05:43:40.309" v="3408" actId="47"/>
          <pc:sldLayoutMkLst>
            <pc:docMk/>
            <pc:sldMasterMk cId="2459700613" sldId="2147483660"/>
            <pc:sldLayoutMk cId="4215719097" sldId="2147483661"/>
          </pc:sldLayoutMkLst>
        </pc:sldLayoutChg>
        <pc:sldLayoutChg chg="modSp mod">
          <pc:chgData name="Yaa B" userId="97c21765c792c5f1" providerId="LiveId" clId="{951C3320-0CB7-4368-8ADA-AF7D91A88319}" dt="2024-07-22T20:41:22.914" v="173" actId="113"/>
          <pc:sldLayoutMkLst>
            <pc:docMk/>
            <pc:sldMasterMk cId="2459700613" sldId="2147483660"/>
            <pc:sldLayoutMk cId="792696566" sldId="2147483664"/>
          </pc:sldLayoutMkLst>
          <pc:spChg chg="mod">
            <ac:chgData name="Yaa B" userId="97c21765c792c5f1" providerId="LiveId" clId="{951C3320-0CB7-4368-8ADA-AF7D91A88319}" dt="2024-07-22T20:41:22.914" v="173" actId="113"/>
            <ac:spMkLst>
              <pc:docMk/>
              <pc:sldMasterMk cId="2459700613" sldId="2147483660"/>
              <pc:sldLayoutMk cId="792696566" sldId="2147483664"/>
              <ac:spMk id="5" creationId="{F7B68BD0-5512-1EC8-663C-33AA8F440CB1}"/>
            </ac:spMkLst>
          </pc:spChg>
          <pc:spChg chg="mod">
            <ac:chgData name="Yaa B" userId="97c21765c792c5f1" providerId="LiveId" clId="{951C3320-0CB7-4368-8ADA-AF7D91A88319}" dt="2024-07-22T20:41:19.992" v="172" actId="122"/>
            <ac:spMkLst>
              <pc:docMk/>
              <pc:sldMasterMk cId="2459700613" sldId="2147483660"/>
              <pc:sldLayoutMk cId="792696566" sldId="2147483664"/>
              <ac:spMk id="6" creationId="{0A0B39CD-BE18-299D-7122-D4A4E12C377E}"/>
            </ac:spMkLst>
          </pc:spChg>
        </pc:sldLayoutChg>
        <pc:sldLayoutChg chg="modSp mod">
          <pc:chgData name="Yaa B" userId="97c21765c792c5f1" providerId="LiveId" clId="{951C3320-0CB7-4368-8ADA-AF7D91A88319}" dt="2024-07-22T20:41:28.444" v="174"/>
          <pc:sldLayoutMkLst>
            <pc:docMk/>
            <pc:sldMasterMk cId="2459700613" sldId="2147483660"/>
            <pc:sldLayoutMk cId="3608007845" sldId="2147483665"/>
          </pc:sldLayoutMkLst>
          <pc:spChg chg="mod">
            <ac:chgData name="Yaa B" userId="97c21765c792c5f1" providerId="LiveId" clId="{951C3320-0CB7-4368-8ADA-AF7D91A88319}" dt="2024-07-22T20:41:28.444" v="174"/>
            <ac:spMkLst>
              <pc:docMk/>
              <pc:sldMasterMk cId="2459700613" sldId="2147483660"/>
              <pc:sldLayoutMk cId="3608007845" sldId="2147483665"/>
              <ac:spMk id="6" creationId="{EE9B2027-1E51-3C17-F83A-B47F41387673}"/>
            </ac:spMkLst>
          </pc:spChg>
        </pc:sldLayoutChg>
        <pc:sldLayoutChg chg="modSp mod">
          <pc:chgData name="Yaa B" userId="97c21765c792c5f1" providerId="LiveId" clId="{951C3320-0CB7-4368-8ADA-AF7D91A88319}" dt="2024-07-22T20:41:31.303" v="175"/>
          <pc:sldLayoutMkLst>
            <pc:docMk/>
            <pc:sldMasterMk cId="2459700613" sldId="2147483660"/>
            <pc:sldLayoutMk cId="2851871103" sldId="2147483666"/>
          </pc:sldLayoutMkLst>
          <pc:spChg chg="mod">
            <ac:chgData name="Yaa B" userId="97c21765c792c5f1" providerId="LiveId" clId="{951C3320-0CB7-4368-8ADA-AF7D91A88319}" dt="2024-07-22T20:41:31.303" v="175"/>
            <ac:spMkLst>
              <pc:docMk/>
              <pc:sldMasterMk cId="2459700613" sldId="2147483660"/>
              <pc:sldLayoutMk cId="2851871103" sldId="2147483666"/>
              <ac:spMk id="6" creationId="{1976EFB7-6CF6-74C0-A125-804694B69847}"/>
            </ac:spMkLst>
          </pc:spChg>
        </pc:sldLayoutChg>
        <pc:sldLayoutChg chg="modSp mod">
          <pc:chgData name="Yaa B" userId="97c21765c792c5f1" providerId="LiveId" clId="{951C3320-0CB7-4368-8ADA-AF7D91A88319}" dt="2024-07-22T20:41:34.349" v="176"/>
          <pc:sldLayoutMkLst>
            <pc:docMk/>
            <pc:sldMasterMk cId="2459700613" sldId="2147483660"/>
            <pc:sldLayoutMk cId="3043952229" sldId="2147483667"/>
          </pc:sldLayoutMkLst>
          <pc:spChg chg="mod">
            <ac:chgData name="Yaa B" userId="97c21765c792c5f1" providerId="LiveId" clId="{951C3320-0CB7-4368-8ADA-AF7D91A88319}" dt="2024-07-22T20:41:34.349" v="176"/>
            <ac:spMkLst>
              <pc:docMk/>
              <pc:sldMasterMk cId="2459700613" sldId="2147483660"/>
              <pc:sldLayoutMk cId="3043952229" sldId="2147483667"/>
              <ac:spMk id="6" creationId="{A135B230-4D72-3DE2-D7CA-AD0C5325BDC6}"/>
            </ac:spMkLst>
          </pc:spChg>
        </pc:sldLayoutChg>
        <pc:sldLayoutChg chg="modSp mod">
          <pc:chgData name="Yaa B" userId="97c21765c792c5f1" providerId="LiveId" clId="{951C3320-0CB7-4368-8ADA-AF7D91A88319}" dt="2024-07-22T20:41:36.895" v="177"/>
          <pc:sldLayoutMkLst>
            <pc:docMk/>
            <pc:sldMasterMk cId="2459700613" sldId="2147483660"/>
            <pc:sldLayoutMk cId="1453837985" sldId="2147483668"/>
          </pc:sldLayoutMkLst>
          <pc:spChg chg="mod">
            <ac:chgData name="Yaa B" userId="97c21765c792c5f1" providerId="LiveId" clId="{951C3320-0CB7-4368-8ADA-AF7D91A88319}" dt="2024-07-22T20:41:36.895" v="177"/>
            <ac:spMkLst>
              <pc:docMk/>
              <pc:sldMasterMk cId="2459700613" sldId="2147483660"/>
              <pc:sldLayoutMk cId="1453837985" sldId="2147483668"/>
              <ac:spMk id="6" creationId="{F662FD7F-7A32-C1D8-7B72-8374E31F22CD}"/>
            </ac:spMkLst>
          </pc:spChg>
        </pc:sldLayoutChg>
        <pc:sldLayoutChg chg="modSp mod">
          <pc:chgData name="Yaa B" userId="97c21765c792c5f1" providerId="LiveId" clId="{951C3320-0CB7-4368-8ADA-AF7D91A88319}" dt="2024-07-22T20:41:41.125" v="178"/>
          <pc:sldLayoutMkLst>
            <pc:docMk/>
            <pc:sldMasterMk cId="2459700613" sldId="2147483660"/>
            <pc:sldLayoutMk cId="769877176" sldId="2147483669"/>
          </pc:sldLayoutMkLst>
          <pc:spChg chg="mod">
            <ac:chgData name="Yaa B" userId="97c21765c792c5f1" providerId="LiveId" clId="{951C3320-0CB7-4368-8ADA-AF7D91A88319}" dt="2024-07-22T20:41:41.125" v="178"/>
            <ac:spMkLst>
              <pc:docMk/>
              <pc:sldMasterMk cId="2459700613" sldId="2147483660"/>
              <pc:sldLayoutMk cId="769877176" sldId="2147483669"/>
              <ac:spMk id="6" creationId="{7A30D742-CB78-0DB9-5333-607B80650F9B}"/>
            </ac:spMkLst>
          </pc:spChg>
        </pc:sldLayoutChg>
        <pc:sldLayoutChg chg="modSp mod">
          <pc:chgData name="Yaa B" userId="97c21765c792c5f1" providerId="LiveId" clId="{951C3320-0CB7-4368-8ADA-AF7D91A88319}" dt="2024-07-22T20:41:44.172" v="179"/>
          <pc:sldLayoutMkLst>
            <pc:docMk/>
            <pc:sldMasterMk cId="2459700613" sldId="2147483660"/>
            <pc:sldLayoutMk cId="3362777968" sldId="2147483670"/>
          </pc:sldLayoutMkLst>
          <pc:spChg chg="mod">
            <ac:chgData name="Yaa B" userId="97c21765c792c5f1" providerId="LiveId" clId="{951C3320-0CB7-4368-8ADA-AF7D91A88319}" dt="2024-07-22T20:41:44.172" v="179"/>
            <ac:spMkLst>
              <pc:docMk/>
              <pc:sldMasterMk cId="2459700613" sldId="2147483660"/>
              <pc:sldLayoutMk cId="3362777968" sldId="2147483670"/>
              <ac:spMk id="6" creationId="{470228A8-1FB9-17C2-001A-FB96A6C22194}"/>
            </ac:spMkLst>
          </pc:spChg>
        </pc:sldLayoutChg>
        <pc:sldLayoutChg chg="modSp mod">
          <pc:chgData name="Yaa B" userId="97c21765c792c5f1" providerId="LiveId" clId="{951C3320-0CB7-4368-8ADA-AF7D91A88319}" dt="2024-07-22T20:41:47.424" v="180"/>
          <pc:sldLayoutMkLst>
            <pc:docMk/>
            <pc:sldMasterMk cId="2459700613" sldId="2147483660"/>
            <pc:sldLayoutMk cId="3075936816" sldId="2147483671"/>
          </pc:sldLayoutMkLst>
          <pc:spChg chg="mod">
            <ac:chgData name="Yaa B" userId="97c21765c792c5f1" providerId="LiveId" clId="{951C3320-0CB7-4368-8ADA-AF7D91A88319}" dt="2024-07-22T20:41:47.424" v="180"/>
            <ac:spMkLst>
              <pc:docMk/>
              <pc:sldMasterMk cId="2459700613" sldId="2147483660"/>
              <pc:sldLayoutMk cId="3075936816" sldId="2147483671"/>
              <ac:spMk id="6" creationId="{BB5DD521-B5D7-DE4E-A790-CE0776A36138}"/>
            </ac:spMkLst>
          </pc:spChg>
        </pc:sldLayoutChg>
        <pc:sldLayoutChg chg="modSp del mod">
          <pc:chgData name="Yaa B" userId="97c21765c792c5f1" providerId="LiveId" clId="{951C3320-0CB7-4368-8ADA-AF7D91A88319}" dt="2024-07-23T02:28:30.953" v="2919" actId="47"/>
          <pc:sldLayoutMkLst>
            <pc:docMk/>
            <pc:sldMasterMk cId="2459700613" sldId="2147483660"/>
            <pc:sldLayoutMk cId="1928135203" sldId="2147483672"/>
          </pc:sldLayoutMkLst>
          <pc:spChg chg="mod">
            <ac:chgData name="Yaa B" userId="97c21765c792c5f1" providerId="LiveId" clId="{951C3320-0CB7-4368-8ADA-AF7D91A88319}" dt="2024-07-22T20:41:50.798" v="181"/>
            <ac:spMkLst>
              <pc:docMk/>
              <pc:sldMasterMk cId="2459700613" sldId="2147483660"/>
              <pc:sldLayoutMk cId="1928135203" sldId="2147483672"/>
              <ac:spMk id="6" creationId="{65C36569-69C8-7755-9625-9AEE7EC3BE22}"/>
            </ac:spMkLst>
          </pc:spChg>
        </pc:sldLayoutChg>
        <pc:sldLayoutChg chg="modSp mod">
          <pc:chgData name="Yaa B" userId="97c21765c792c5f1" providerId="LiveId" clId="{951C3320-0CB7-4368-8ADA-AF7D91A88319}" dt="2024-07-22T20:41:53.800" v="182"/>
          <pc:sldLayoutMkLst>
            <pc:docMk/>
            <pc:sldMasterMk cId="2459700613" sldId="2147483660"/>
            <pc:sldLayoutMk cId="214591043" sldId="2147483673"/>
          </pc:sldLayoutMkLst>
          <pc:spChg chg="mod">
            <ac:chgData name="Yaa B" userId="97c21765c792c5f1" providerId="LiveId" clId="{951C3320-0CB7-4368-8ADA-AF7D91A88319}" dt="2024-07-22T20:41:53.800" v="182"/>
            <ac:spMkLst>
              <pc:docMk/>
              <pc:sldMasterMk cId="2459700613" sldId="2147483660"/>
              <pc:sldLayoutMk cId="214591043" sldId="2147483673"/>
              <ac:spMk id="6" creationId="{665089A9-D96F-513E-837B-461B075ECB50}"/>
            </ac:spMkLst>
          </pc:spChg>
        </pc:sldLayoutChg>
        <pc:sldLayoutChg chg="modSp mod">
          <pc:chgData name="Yaa B" userId="97c21765c792c5f1" providerId="LiveId" clId="{951C3320-0CB7-4368-8ADA-AF7D91A88319}" dt="2024-07-22T20:41:59.800" v="183"/>
          <pc:sldLayoutMkLst>
            <pc:docMk/>
            <pc:sldMasterMk cId="2459700613" sldId="2147483660"/>
            <pc:sldLayoutMk cId="1414559999" sldId="2147483674"/>
          </pc:sldLayoutMkLst>
          <pc:spChg chg="mod">
            <ac:chgData name="Yaa B" userId="97c21765c792c5f1" providerId="LiveId" clId="{951C3320-0CB7-4368-8ADA-AF7D91A88319}" dt="2024-07-22T20:41:59.800" v="183"/>
            <ac:spMkLst>
              <pc:docMk/>
              <pc:sldMasterMk cId="2459700613" sldId="2147483660"/>
              <pc:sldLayoutMk cId="1414559999" sldId="2147483674"/>
              <ac:spMk id="6" creationId="{53B4FCE6-635D-3B0A-DFD6-2F79F5F3DEB2}"/>
            </ac:spMkLst>
          </pc:spChg>
        </pc:sldLayoutChg>
      </pc:sldMasterChg>
    </pc:docChg>
  </pc:docChgLst>
  <pc:docChgLst>
    <pc:chgData name="Guest User" providerId="Windows Live" clId="Web-{924C2A73-3973-4647-AEA9-AA446AA197E2}"/>
    <pc:docChg chg="mod modSld">
      <pc:chgData name="Guest User" userId="" providerId="Windows Live" clId="Web-{924C2A73-3973-4647-AEA9-AA446AA197E2}" dt="2024-07-29T20:44:57.373" v="255" actId="20577"/>
      <pc:docMkLst>
        <pc:docMk/>
      </pc:docMkLst>
      <pc:sldChg chg="modSp">
        <pc:chgData name="Guest User" userId="" providerId="Windows Live" clId="Web-{924C2A73-3973-4647-AEA9-AA446AA197E2}" dt="2024-07-28T23:36:00.610" v="154" actId="20577"/>
        <pc:sldMkLst>
          <pc:docMk/>
          <pc:sldMk cId="2737237026" sldId="276"/>
        </pc:sldMkLst>
        <pc:graphicFrameChg chg="modGraphic">
          <ac:chgData name="Guest User" userId="" providerId="Windows Live" clId="Web-{924C2A73-3973-4647-AEA9-AA446AA197E2}" dt="2024-07-28T23:36:00.610" v="154" actId="20577"/>
          <ac:graphicFrameMkLst>
            <pc:docMk/>
            <pc:sldMk cId="2737237026" sldId="276"/>
            <ac:graphicFrameMk id="4" creationId="{405DFD1E-7CE4-280C-A034-367CA55B359C}"/>
          </ac:graphicFrameMkLst>
        </pc:graphicFrameChg>
      </pc:sldChg>
      <pc:sldChg chg="modSp modCm">
        <pc:chgData name="Guest User" userId="" providerId="Windows Live" clId="Web-{924C2A73-3973-4647-AEA9-AA446AA197E2}" dt="2024-07-29T20:41:06.926" v="249" actId="20577"/>
        <pc:sldMkLst>
          <pc:docMk/>
          <pc:sldMk cId="2134228364" sldId="278"/>
        </pc:sldMkLst>
        <pc:spChg chg="mod">
          <ac:chgData name="Guest User" userId="" providerId="Windows Live" clId="Web-{924C2A73-3973-4647-AEA9-AA446AA197E2}" dt="2024-07-29T20:41:06.926" v="249" actId="20577"/>
          <ac:spMkLst>
            <pc:docMk/>
            <pc:sldMk cId="2134228364" sldId="278"/>
            <ac:spMk id="2" creationId="{C2FCCDB6-0601-525A-7BA1-33CC0E3E5576}"/>
          </ac:spMkLst>
        </pc:spChg>
        <pc:extLst>
          <p:ext xmlns:p="http://schemas.openxmlformats.org/presentationml/2006/main" uri="{D6D511B9-2390-475A-947B-AFAB55BFBCF1}">
            <pc226:cmChg xmlns:pc226="http://schemas.microsoft.com/office/powerpoint/2022/06/main/command" chg="mod">
              <pc226:chgData name="Guest User" userId="" providerId="Windows Live" clId="Web-{924C2A73-3973-4647-AEA9-AA446AA197E2}" dt="2024-07-29T16:09:39.767" v="241"/>
              <pc2:cmMkLst xmlns:pc2="http://schemas.microsoft.com/office/powerpoint/2019/9/main/command">
                <pc:docMk/>
                <pc:sldMk cId="2134228364" sldId="278"/>
                <pc2:cmMk id="{89EAC6D4-9796-4DD9-8165-5FA1B0796ADE}"/>
              </pc2:cmMkLst>
              <pc226:cmRplyChg chg="add">
                <pc226:chgData name="Guest User" userId="" providerId="Windows Live" clId="Web-{924C2A73-3973-4647-AEA9-AA446AA197E2}" dt="2024-07-29T01:20:08.561" v="238"/>
                <pc2:cmRplyMkLst xmlns:pc2="http://schemas.microsoft.com/office/powerpoint/2019/9/main/command">
                  <pc:docMk/>
                  <pc:sldMk cId="2134228364" sldId="278"/>
                  <pc2:cmMk id="{89EAC6D4-9796-4DD9-8165-5FA1B0796ADE}"/>
                  <pc2:cmRplyMk id="{5DA2E903-C562-4B66-B581-5E105A8C8B54}"/>
                </pc2:cmRplyMkLst>
              </pc226:cmRplyChg>
              <pc226:cmRplyChg chg="add">
                <pc226:chgData name="Guest User" userId="" providerId="Windows Live" clId="Web-{924C2A73-3973-4647-AEA9-AA446AA197E2}" dt="2024-07-29T01:20:26.171" v="239"/>
                <pc2:cmRplyMkLst xmlns:pc2="http://schemas.microsoft.com/office/powerpoint/2019/9/main/command">
                  <pc:docMk/>
                  <pc:sldMk cId="2134228364" sldId="278"/>
                  <pc2:cmMk id="{89EAC6D4-9796-4DD9-8165-5FA1B0796ADE}"/>
                  <pc2:cmRplyMk id="{4C4C0C5D-1EA3-4164-9D87-BC0B15427D8C}"/>
                </pc2:cmRplyMkLst>
              </pc226:cmRplyChg>
            </pc226:cmChg>
          </p:ext>
        </pc:extLst>
      </pc:sldChg>
      <pc:sldChg chg="modSp">
        <pc:chgData name="Guest User" userId="" providerId="Windows Live" clId="Web-{924C2A73-3973-4647-AEA9-AA446AA197E2}" dt="2024-07-29T20:44:57.373" v="255" actId="20577"/>
        <pc:sldMkLst>
          <pc:docMk/>
          <pc:sldMk cId="2711089272" sldId="279"/>
        </pc:sldMkLst>
        <pc:spChg chg="mod">
          <ac:chgData name="Guest User" userId="" providerId="Windows Live" clId="Web-{924C2A73-3973-4647-AEA9-AA446AA197E2}" dt="2024-07-29T20:44:57.373" v="255" actId="20577"/>
          <ac:spMkLst>
            <pc:docMk/>
            <pc:sldMk cId="2711089272" sldId="279"/>
            <ac:spMk id="2" creationId="{2763629B-8017-B2B1-5C60-BFC7AB7AC27D}"/>
          </ac:spMkLst>
        </pc:spChg>
      </pc:sldChg>
      <pc:sldChg chg="modSp modCm">
        <pc:chgData name="Guest User" userId="" providerId="Windows Live" clId="Web-{924C2A73-3973-4647-AEA9-AA446AA197E2}" dt="2024-07-28T23:48:26.759" v="179"/>
        <pc:sldMkLst>
          <pc:docMk/>
          <pc:sldMk cId="4183687265" sldId="282"/>
        </pc:sldMkLst>
        <pc:spChg chg="mod">
          <ac:chgData name="Guest User" userId="" providerId="Windows Live" clId="Web-{924C2A73-3973-4647-AEA9-AA446AA197E2}" dt="2024-07-28T23:47:41.538" v="178" actId="20577"/>
          <ac:spMkLst>
            <pc:docMk/>
            <pc:sldMk cId="4183687265" sldId="282"/>
            <ac:spMk id="33" creationId="{EE5FC0A7-50F1-4990-3C38-4BE8EA9D0560}"/>
          </ac:spMkLst>
        </pc:spChg>
        <pc:extLst>
          <p:ext xmlns:p="http://schemas.openxmlformats.org/presentationml/2006/main" uri="{D6D511B9-2390-475A-947B-AFAB55BFBCF1}">
            <pc226:cmChg xmlns:pc226="http://schemas.microsoft.com/office/powerpoint/2022/06/main/command" chg="mod">
              <pc226:chgData name="Guest User" userId="" providerId="Windows Live" clId="Web-{924C2A73-3973-4647-AEA9-AA446AA197E2}" dt="2024-07-28T23:48:26.759" v="179"/>
              <pc2:cmMkLst xmlns:pc2="http://schemas.microsoft.com/office/powerpoint/2019/9/main/command">
                <pc:docMk/>
                <pc:sldMk cId="4183687265" sldId="282"/>
                <pc2:cmMk id="{AE53897D-D206-426E-9BE5-FB258E9B3BC4}"/>
              </pc2:cmMkLst>
            </pc226:cmChg>
          </p:ext>
        </pc:extLst>
      </pc:sldChg>
      <pc:sldChg chg="addSp modSp modCm">
        <pc:chgData name="Guest User" userId="" providerId="Windows Live" clId="Web-{924C2A73-3973-4647-AEA9-AA446AA197E2}" dt="2024-07-29T01:02:33.655" v="187" actId="1076"/>
        <pc:sldMkLst>
          <pc:docMk/>
          <pc:sldMk cId="1136724377" sldId="284"/>
        </pc:sldMkLst>
        <pc:spChg chg="mod">
          <ac:chgData name="Guest User" userId="" providerId="Windows Live" clId="Web-{924C2A73-3973-4647-AEA9-AA446AA197E2}" dt="2024-07-28T23:44:20.625" v="157" actId="1076"/>
          <ac:spMkLst>
            <pc:docMk/>
            <pc:sldMk cId="1136724377" sldId="284"/>
            <ac:spMk id="2" creationId="{B39DB51F-62B2-AAE4-4AF2-689B41DB343F}"/>
          </ac:spMkLst>
        </pc:spChg>
        <pc:spChg chg="mod">
          <ac:chgData name="Guest User" userId="" providerId="Windows Live" clId="Web-{924C2A73-3973-4647-AEA9-AA446AA197E2}" dt="2024-07-28T23:49:57.569" v="185" actId="20577"/>
          <ac:spMkLst>
            <pc:docMk/>
            <pc:sldMk cId="1136724377" sldId="284"/>
            <ac:spMk id="277" creationId="{00000000-0000-0000-0000-000000000000}"/>
          </ac:spMkLst>
        </pc:spChg>
        <pc:picChg chg="add mod">
          <ac:chgData name="Guest User" userId="" providerId="Windows Live" clId="Web-{924C2A73-3973-4647-AEA9-AA446AA197E2}" dt="2024-07-29T01:02:33.655" v="187" actId="1076"/>
          <ac:picMkLst>
            <pc:docMk/>
            <pc:sldMk cId="1136724377" sldId="284"/>
            <ac:picMk id="3" creationId="{3763BB11-D5AA-4E41-C464-69DFEC4566B6}"/>
          </ac:picMkLst>
        </pc:picChg>
        <pc:extLst>
          <p:ext xmlns:p="http://schemas.openxmlformats.org/presentationml/2006/main" uri="{D6D511B9-2390-475A-947B-AFAB55BFBCF1}">
            <pc226:cmChg xmlns:pc226="http://schemas.microsoft.com/office/powerpoint/2022/06/main/command" chg="mod">
              <pc226:chgData name="Guest User" userId="" providerId="Windows Live" clId="Web-{924C2A73-3973-4647-AEA9-AA446AA197E2}" dt="2024-07-28T23:45:26.133" v="159"/>
              <pc2:cmMkLst xmlns:pc2="http://schemas.microsoft.com/office/powerpoint/2019/9/main/command">
                <pc:docMk/>
                <pc:sldMk cId="1136724377" sldId="284"/>
                <pc2:cmMk id="{E8454B02-63BE-4248-B62C-2C33AFBC9F52}"/>
              </pc2:cmMkLst>
            </pc226:cmChg>
          </p:ext>
        </pc:extLst>
      </pc:sldChg>
      <pc:sldChg chg="modSp">
        <pc:chgData name="Guest User" userId="" providerId="Windows Live" clId="Web-{924C2A73-3973-4647-AEA9-AA446AA197E2}" dt="2024-07-29T17:44:35.583" v="242" actId="20577"/>
        <pc:sldMkLst>
          <pc:docMk/>
          <pc:sldMk cId="3124686234" sldId="285"/>
        </pc:sldMkLst>
        <pc:spChg chg="mod">
          <ac:chgData name="Guest User" userId="" providerId="Windows Live" clId="Web-{924C2A73-3973-4647-AEA9-AA446AA197E2}" dt="2024-07-29T17:44:35.583" v="242" actId="20577"/>
          <ac:spMkLst>
            <pc:docMk/>
            <pc:sldMk cId="3124686234" sldId="285"/>
            <ac:spMk id="2" creationId="{2E76B907-FC16-CEA7-00D7-BA68696AC05A}"/>
          </ac:spMkLst>
        </pc:spChg>
      </pc:sldChg>
    </pc:docChg>
  </pc:docChgLst>
  <pc:docChgLst>
    <pc:chgData name="Afua Bruce" userId="d82986e4d792e593" providerId="Windows Live" clId="Web-{5A5E4513-9B84-4176-8127-B1CAB9F3BB5F}"/>
    <pc:docChg chg="mod">
      <pc:chgData name="Afua Bruce" userId="d82986e4d792e593" providerId="Windows Live" clId="Web-{5A5E4513-9B84-4176-8127-B1CAB9F3BB5F}" dt="2024-07-29T04:17:49.421" v="4"/>
      <pc:docMkLst>
        <pc:docMk/>
      </pc:docMkLst>
      <pc:sldChg chg="modCm">
        <pc:chgData name="Afua Bruce" userId="d82986e4d792e593" providerId="Windows Live" clId="Web-{5A5E4513-9B84-4176-8127-B1CAB9F3BB5F}" dt="2024-07-29T04:16:34.357" v="0"/>
        <pc:sldMkLst>
          <pc:docMk/>
          <pc:sldMk cId="2664763486" sldId="273"/>
        </pc:sldMkLst>
        <pc:extLst>
          <p:ext xmlns:p="http://schemas.openxmlformats.org/presentationml/2006/main" uri="{D6D511B9-2390-475A-947B-AFAB55BFBCF1}">
            <pc226:cmChg xmlns:pc226="http://schemas.microsoft.com/office/powerpoint/2022/06/main/command" chg="mod">
              <pc226:chgData name="Afua Bruce" userId="d82986e4d792e593" providerId="Windows Live" clId="Web-{5A5E4513-9B84-4176-8127-B1CAB9F3BB5F}" dt="2024-07-29T04:16:34.357" v="0"/>
              <pc2:cmMkLst xmlns:pc2="http://schemas.microsoft.com/office/powerpoint/2019/9/main/command">
                <pc:docMk/>
                <pc:sldMk cId="2664763486" sldId="273"/>
                <pc2:cmMk id="{A6A550B7-DA47-4DC6-BCF8-CF04CFCB8AFA}"/>
              </pc2:cmMkLst>
            </pc226:cmChg>
          </p:ext>
        </pc:extLst>
      </pc:sldChg>
      <pc:sldChg chg="modCm">
        <pc:chgData name="Afua Bruce" userId="d82986e4d792e593" providerId="Windows Live" clId="Web-{5A5E4513-9B84-4176-8127-B1CAB9F3BB5F}" dt="2024-07-29T04:16:42.982" v="1"/>
        <pc:sldMkLst>
          <pc:docMk/>
          <pc:sldMk cId="2737237026" sldId="276"/>
        </pc:sldMkLst>
        <pc:extLst>
          <p:ext xmlns:p="http://schemas.openxmlformats.org/presentationml/2006/main" uri="{D6D511B9-2390-475A-947B-AFAB55BFBCF1}">
            <pc226:cmChg xmlns:pc226="http://schemas.microsoft.com/office/powerpoint/2022/06/main/command" chg="mod">
              <pc226:chgData name="Afua Bruce" userId="d82986e4d792e593" providerId="Windows Live" clId="Web-{5A5E4513-9B84-4176-8127-B1CAB9F3BB5F}" dt="2024-07-29T04:16:42.982" v="1"/>
              <pc2:cmMkLst xmlns:pc2="http://schemas.microsoft.com/office/powerpoint/2019/9/main/command">
                <pc:docMk/>
                <pc:sldMk cId="2737237026" sldId="276"/>
                <pc2:cmMk id="{6548CAFF-ABE6-4CC7-BEEB-5F8FE40E5A91}"/>
              </pc2:cmMkLst>
            </pc226:cmChg>
          </p:ext>
        </pc:extLst>
      </pc:sldChg>
      <pc:sldChg chg="modCm">
        <pc:chgData name="Afua Bruce" userId="d82986e4d792e593" providerId="Windows Live" clId="Web-{5A5E4513-9B84-4176-8127-B1CAB9F3BB5F}" dt="2024-07-29T04:17:49.421" v="4"/>
        <pc:sldMkLst>
          <pc:docMk/>
          <pc:sldMk cId="2134228364" sldId="278"/>
        </pc:sldMkLst>
        <pc:extLst>
          <p:ext xmlns:p="http://schemas.openxmlformats.org/presentationml/2006/main" uri="{D6D511B9-2390-475A-947B-AFAB55BFBCF1}">
            <pc226:cmChg xmlns:pc226="http://schemas.microsoft.com/office/powerpoint/2022/06/main/command" chg="">
              <pc226:chgData name="Afua Bruce" userId="d82986e4d792e593" providerId="Windows Live" clId="Web-{5A5E4513-9B84-4176-8127-B1CAB9F3BB5F}" dt="2024-07-29T04:17:49.421" v="4"/>
              <pc2:cmMkLst xmlns:pc2="http://schemas.microsoft.com/office/powerpoint/2019/9/main/command">
                <pc:docMk/>
                <pc:sldMk cId="2134228364" sldId="278"/>
                <pc2:cmMk id="{89EAC6D4-9796-4DD9-8165-5FA1B0796ADE}"/>
              </pc2:cmMkLst>
              <pc226:cmRplyChg chg="add">
                <pc226:chgData name="Afua Bruce" userId="d82986e4d792e593" providerId="Windows Live" clId="Web-{5A5E4513-9B84-4176-8127-B1CAB9F3BB5F}" dt="2024-07-29T04:17:49.421" v="4"/>
                <pc2:cmRplyMkLst xmlns:pc2="http://schemas.microsoft.com/office/powerpoint/2019/9/main/command">
                  <pc:docMk/>
                  <pc:sldMk cId="2134228364" sldId="278"/>
                  <pc2:cmMk id="{89EAC6D4-9796-4DD9-8165-5FA1B0796ADE}"/>
                  <pc2:cmRplyMk id="{0AEE5BCE-A7F7-4CDE-94B1-835DAA04DA11}"/>
                </pc2:cmRplyMkLst>
              </pc226:cmRplyChg>
            </pc226:cmChg>
          </p:ext>
        </pc:extLst>
      </pc:sldChg>
      <pc:sldChg chg="modCm">
        <pc:chgData name="Afua Bruce" userId="d82986e4d792e593" providerId="Windows Live" clId="Web-{5A5E4513-9B84-4176-8127-B1CAB9F3BB5F}" dt="2024-07-29T04:17:02.889" v="2"/>
        <pc:sldMkLst>
          <pc:docMk/>
          <pc:sldMk cId="1136724377" sldId="284"/>
        </pc:sldMkLst>
        <pc:extLst>
          <p:ext xmlns:p="http://schemas.openxmlformats.org/presentationml/2006/main" uri="{D6D511B9-2390-475A-947B-AFAB55BFBCF1}">
            <pc226:cmChg xmlns:pc226="http://schemas.microsoft.com/office/powerpoint/2022/06/main/command" chg="mod">
              <pc226:chgData name="Afua Bruce" userId="d82986e4d792e593" providerId="Windows Live" clId="Web-{5A5E4513-9B84-4176-8127-B1CAB9F3BB5F}" dt="2024-07-29T04:17:02.889" v="2"/>
              <pc2:cmMkLst xmlns:pc2="http://schemas.microsoft.com/office/powerpoint/2019/9/main/command">
                <pc:docMk/>
                <pc:sldMk cId="1136724377" sldId="284"/>
                <pc2:cmMk id="{E8454B02-63BE-4248-B62C-2C33AFBC9F52}"/>
              </pc2:cmMkLst>
            </pc226:cmChg>
          </p:ext>
        </pc:extLst>
      </pc:sldChg>
    </pc:docChg>
  </pc:docChgLst>
  <pc:docChgLst>
    <pc:chgData name="Afua Bruce" userId="de84e26953f32d0f" providerId="LiveId" clId="{D8B05685-F3B0-4071-B97C-B358A3C4DA63}"/>
    <pc:docChg chg="undo custSel modSld">
      <pc:chgData name="Afua Bruce" userId="de84e26953f32d0f" providerId="LiveId" clId="{D8B05685-F3B0-4071-B97C-B358A3C4DA63}" dt="2024-08-23T03:08:22.180" v="1169" actId="20577"/>
      <pc:docMkLst>
        <pc:docMk/>
      </pc:docMkLst>
      <pc:sldChg chg="modNotesTx">
        <pc:chgData name="Afua Bruce" userId="de84e26953f32d0f" providerId="LiveId" clId="{D8B05685-F3B0-4071-B97C-B358A3C4DA63}" dt="2024-08-22T18:27:32.297" v="1168"/>
        <pc:sldMkLst>
          <pc:docMk/>
          <pc:sldMk cId="0" sldId="264"/>
        </pc:sldMkLst>
      </pc:sldChg>
      <pc:sldChg chg="delCm modNotesTx">
        <pc:chgData name="Afua Bruce" userId="de84e26953f32d0f" providerId="LiveId" clId="{D8B05685-F3B0-4071-B97C-B358A3C4DA63}" dt="2024-08-23T03:08:22.180" v="1169" actId="20577"/>
        <pc:sldMkLst>
          <pc:docMk/>
          <pc:sldMk cId="2664763486" sldId="273"/>
        </pc:sldMkLst>
        <pc:extLst>
          <p:ext xmlns:p="http://schemas.openxmlformats.org/presentationml/2006/main" uri="{D6D511B9-2390-475A-947B-AFAB55BFBCF1}">
            <pc226:cmChg xmlns:pc226="http://schemas.microsoft.com/office/powerpoint/2022/06/main/command" chg="del">
              <pc226:chgData name="Afua Bruce" userId="de84e26953f32d0f" providerId="LiveId" clId="{D8B05685-F3B0-4071-B97C-B358A3C4DA63}" dt="2024-08-22T14:49:44.225" v="50"/>
              <pc2:cmMkLst xmlns:pc2="http://schemas.microsoft.com/office/powerpoint/2019/9/main/command">
                <pc:docMk/>
                <pc:sldMk cId="2664763486" sldId="273"/>
                <pc2:cmMk id="{A6A550B7-DA47-4DC6-BCF8-CF04CFCB8AFA}"/>
              </pc2:cmMkLst>
            </pc226:cmChg>
          </p:ext>
        </pc:extLst>
      </pc:sldChg>
      <pc:sldChg chg="modNotesTx">
        <pc:chgData name="Afua Bruce" userId="de84e26953f32d0f" providerId="LiveId" clId="{D8B05685-F3B0-4071-B97C-B358A3C4DA63}" dt="2024-08-22T14:56:06.251" v="198" actId="6549"/>
        <pc:sldMkLst>
          <pc:docMk/>
          <pc:sldMk cId="2737237026" sldId="276"/>
        </pc:sldMkLst>
      </pc:sldChg>
      <pc:sldChg chg="modNotesTx">
        <pc:chgData name="Afua Bruce" userId="de84e26953f32d0f" providerId="LiveId" clId="{D8B05685-F3B0-4071-B97C-B358A3C4DA63}" dt="2024-08-22T15:16:20.992" v="883" actId="6549"/>
        <pc:sldMkLst>
          <pc:docMk/>
          <pc:sldMk cId="1573423410" sldId="277"/>
        </pc:sldMkLst>
      </pc:sldChg>
      <pc:sldChg chg="modNotesTx">
        <pc:chgData name="Afua Bruce" userId="de84e26953f32d0f" providerId="LiveId" clId="{D8B05685-F3B0-4071-B97C-B358A3C4DA63}" dt="2024-08-22T18:26:34.858" v="1145" actId="20577"/>
        <pc:sldMkLst>
          <pc:docMk/>
          <pc:sldMk cId="2134228364" sldId="278"/>
        </pc:sldMkLst>
      </pc:sldChg>
      <pc:sldChg chg="modNotesTx">
        <pc:chgData name="Afua Bruce" userId="de84e26953f32d0f" providerId="LiveId" clId="{D8B05685-F3B0-4071-B97C-B358A3C4DA63}" dt="2024-08-22T18:27:02.217" v="1166" actId="20577"/>
        <pc:sldMkLst>
          <pc:docMk/>
          <pc:sldMk cId="2711089272" sldId="279"/>
        </pc:sldMkLst>
      </pc:sldChg>
      <pc:sldChg chg="modNotesTx">
        <pc:chgData name="Afua Bruce" userId="de84e26953f32d0f" providerId="LiveId" clId="{D8B05685-F3B0-4071-B97C-B358A3C4DA63}" dt="2024-08-22T15:06:05.504" v="620"/>
        <pc:sldMkLst>
          <pc:docMk/>
          <pc:sldMk cId="4183687265" sldId="282"/>
        </pc:sldMkLst>
      </pc:sldChg>
      <pc:sldChg chg="modNotesTx">
        <pc:chgData name="Afua Bruce" userId="de84e26953f32d0f" providerId="LiveId" clId="{D8B05685-F3B0-4071-B97C-B358A3C4DA63}" dt="2024-08-22T15:12:11.665" v="772" actId="6549"/>
        <pc:sldMkLst>
          <pc:docMk/>
          <pc:sldMk cId="3724843013" sldId="283"/>
        </pc:sldMkLst>
      </pc:sldChg>
      <pc:sldChg chg="modNotesTx">
        <pc:chgData name="Afua Bruce" userId="de84e26953f32d0f" providerId="LiveId" clId="{D8B05685-F3B0-4071-B97C-B358A3C4DA63}" dt="2024-08-22T18:24:48.187" v="1057" actId="20577"/>
        <pc:sldMkLst>
          <pc:docMk/>
          <pc:sldMk cId="1136724377" sldId="284"/>
        </pc:sldMkLst>
      </pc:sldChg>
      <pc:sldChg chg="modNotesTx">
        <pc:chgData name="Afua Bruce" userId="de84e26953f32d0f" providerId="LiveId" clId="{D8B05685-F3B0-4071-B97C-B358A3C4DA63}" dt="2024-08-22T14:58:25.155" v="273" actId="6549"/>
        <pc:sldMkLst>
          <pc:docMk/>
          <pc:sldMk cId="3124686234" sldId="285"/>
        </pc:sldMkLst>
      </pc:sldChg>
      <pc:sldChg chg="modNotesTx">
        <pc:chgData name="Afua Bruce" userId="de84e26953f32d0f" providerId="LiveId" clId="{D8B05685-F3B0-4071-B97C-B358A3C4DA63}" dt="2024-08-22T14:50:59.044" v="68" actId="20577"/>
        <pc:sldMkLst>
          <pc:docMk/>
          <pc:sldMk cId="0" sldId="286"/>
        </pc:sldMkLst>
      </pc:sldChg>
    </pc:docChg>
  </pc:docChgLst>
</pc:chgInfo>
</file>

<file path=ppt/comments/modernComment_114_A326EC22.xml><?xml version="1.0" encoding="utf-8"?>
<p188:cmLst xmlns:a="http://schemas.openxmlformats.org/drawingml/2006/main" xmlns:r="http://schemas.openxmlformats.org/officeDocument/2006/relationships" xmlns:p188="http://schemas.microsoft.com/office/powerpoint/2018/8/main">
  <p188:cm id="{6548CAFF-ABE6-4CC7-BEEB-5F8FE40E5A91}" authorId="{049196DF-0527-B723-D4CC-91D9E1D5A4FD}" status="resolved" created="2024-07-19T08:29:53.267" complete="100000">
    <ac:deMkLst xmlns:ac="http://schemas.microsoft.com/office/drawing/2013/main/command">
      <pc:docMk xmlns:pc="http://schemas.microsoft.com/office/powerpoint/2013/main/command"/>
      <pc:sldMk xmlns:pc="http://schemas.microsoft.com/office/powerpoint/2013/main/command" cId="2737237026" sldId="276"/>
      <ac:spMk id="2" creationId="{126B5E56-0AD6-5CCE-A8BF-2BF0D0088BDA}"/>
    </ac:deMkLst>
    <p188:txBody>
      <a:bodyPr/>
      <a:lstStyle/>
      <a:p>
        <a:r>
          <a:rPr lang="en-US"/>
          <a:t>For consideration, could include this slide at the beginning of each module to frame the objectives</a:t>
        </a:r>
      </a:p>
    </p188:txBody>
  </p188:cm>
</p188:cmLst>
</file>

<file path=ppt/comments/modernComment_116_7F35BD8C.xml><?xml version="1.0" encoding="utf-8"?>
<p188:cmLst xmlns:a="http://schemas.openxmlformats.org/drawingml/2006/main" xmlns:r="http://schemas.openxmlformats.org/officeDocument/2006/relationships" xmlns:p188="http://schemas.microsoft.com/office/powerpoint/2018/8/main">
  <p188:cm id="{89EAC6D4-9796-4DD9-8165-5FA1B0796ADE}" authorId="{049196DF-0527-B723-D4CC-91D9E1D5A4FD}" status="resolved" created="2024-07-23T02:37:08.505" complete="100000">
    <pc:sldMkLst xmlns:pc="http://schemas.microsoft.com/office/powerpoint/2013/main/command">
      <pc:docMk/>
      <pc:sldMk cId="2134228364" sldId="278"/>
    </pc:sldMkLst>
    <p188:replyLst>
      <p188:reply id="{5DA2E903-C562-4B66-B581-5E105A8C8B54}" authorId="{95582667-6102-27E7-ED8E-01A166EB4B6B}" created="2024-07-29T01:20:08.561">
        <p188:txBody>
          <a:bodyPr/>
          <a:lstStyle/>
          <a:p>
            <a:r>
              <a:rPr lang="en-US"/>
              <a:t>I shared a revision based on the intent of the slide.</a:t>
            </a:r>
          </a:p>
        </p188:txBody>
      </p188:reply>
      <p188:reply id="{4C4C0C5D-1EA3-4164-9D87-BC0B15427D8C}" authorId="{95582667-6102-27E7-ED8E-01A166EB4B6B}" created="2024-07-29T01:20:26.171">
        <p188:txBody>
          <a:bodyPr/>
          <a:lstStyle/>
          <a:p>
            <a:r>
              <a:rPr lang="en-US"/>
              <a:t>The above comment is from Rose</a:t>
            </a:r>
          </a:p>
        </p188:txBody>
      </p188:reply>
      <p188:reply id="{0AEE5BCE-A7F7-4CDE-94B1-835DAA04DA11}" authorId="{ECC46154-D733-25AA-3E38-15B477DFEA4D}" created="2024-07-29T04:17:49.421">
        <p188:txBody>
          <a:bodyPr/>
          <a:lstStyle/>
          <a:p>
            <a:r>
              <a:rPr lang="en-US"/>
              <a:t>Looks good</a:t>
            </a:r>
          </a:p>
        </p188:txBody>
      </p188:reply>
    </p188:replyLst>
    <p188:txBody>
      <a:bodyPr/>
      <a:lstStyle/>
      <a:p>
        <a:r>
          <a:rPr lang="en-US"/>
          <a:t>I don't quite see how these bullets tie to data access and permissions so it's hard for me to update this title</a:t>
        </a:r>
      </a:p>
    </p188:txBody>
  </p188:cm>
</p188:cmLst>
</file>

<file path=ppt/comments/modernComment_11A_F95E0061.xml><?xml version="1.0" encoding="utf-8"?>
<p188:cmLst xmlns:a="http://schemas.openxmlformats.org/drawingml/2006/main" xmlns:r="http://schemas.openxmlformats.org/officeDocument/2006/relationships" xmlns:p188="http://schemas.microsoft.com/office/powerpoint/2018/8/main">
  <p188:cm id="{AE53897D-D206-426E-9BE5-FB258E9B3BC4}" authorId="{049196DF-0527-B723-D4CC-91D9E1D5A4FD}" status="resolved" created="2024-07-23T01:48:12.499" complete="100000">
    <pc:sldMkLst xmlns:pc="http://schemas.microsoft.com/office/powerpoint/2013/main/command">
      <pc:docMk/>
      <pc:sldMk cId="4183687265" sldId="282"/>
    </pc:sldMkLst>
    <p188:txBody>
      <a:bodyPr/>
      <a:lstStyle/>
      <a:p>
        <a:r>
          <a:rPr lang="en-US"/>
          <a:t>I thought the previous version of this slide was too wordy so I redid with icons; I don't love the icon for "carceral status," so feel free to think of a better one
The previous images don't really fit in this new layout; if you're attached to them we can shrink the boxes, move to the left, and put the images to the right</a:t>
        </a:r>
      </a:p>
    </p188:txBody>
  </p188:cm>
</p188:cmLst>
</file>

<file path=ppt/comments/modernComment_11C_43C10999.xml><?xml version="1.0" encoding="utf-8"?>
<p188:cmLst xmlns:a="http://schemas.openxmlformats.org/drawingml/2006/main" xmlns:r="http://schemas.openxmlformats.org/officeDocument/2006/relationships" xmlns:p188="http://schemas.microsoft.com/office/powerpoint/2018/8/main">
  <p188:cm id="{E8454B02-63BE-4248-B62C-2C33AFBC9F52}" authorId="{049196DF-0527-B723-D4CC-91D9E1D5A4FD}" status="resolved" created="2024-07-23T02:24:40.791" complete="100000">
    <ac:deMkLst xmlns:ac="http://schemas.microsoft.com/office/drawing/2013/main/command">
      <pc:docMk xmlns:pc="http://schemas.microsoft.com/office/powerpoint/2013/main/command"/>
      <pc:sldMk xmlns:pc="http://schemas.microsoft.com/office/powerpoint/2013/main/command" cId="1136724377" sldId="284"/>
      <ac:spMk id="277" creationId="{00000000-0000-0000-0000-000000000000}"/>
    </ac:deMkLst>
    <p188:pos x="6557818" y="1131454"/>
    <p188:txBody>
      <a:bodyPr/>
      <a:lstStyle/>
      <a:p>
        <a:r>
          <a:rPr lang="en-US"/>
          <a:t>This is too wordy and needs to be simplified but I don’t completely understand what its saying - basic privacy decision on spare data is an example of reducing accuracy of privacy techniques?</a:t>
        </a:r>
      </a:p>
    </p188:txBody>
  </p188:cm>
</p188:cmLst>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B259B6-E628-4C86-9E9E-683D3DA82E7C}" type="doc">
      <dgm:prSet loTypeId="urn:microsoft.com/office/officeart/2008/layout/VerticalCurvedList" loCatId="list" qsTypeId="urn:microsoft.com/office/officeart/2005/8/quickstyle/simple1" qsCatId="simple" csTypeId="urn:microsoft.com/office/officeart/2005/8/colors/accent1_4" csCatId="accent1" phldr="1"/>
      <dgm:spPr/>
      <dgm:t>
        <a:bodyPr/>
        <a:lstStyle/>
        <a:p>
          <a:endParaRPr lang="en-US"/>
        </a:p>
      </dgm:t>
    </dgm:pt>
    <dgm:pt modelId="{C8F7C419-639E-425A-B4D4-2DF9C8C7C7DD}">
      <dgm:prSet phldrT="[Text]" phldr="0"/>
      <dgm:spPr/>
      <dgm:t>
        <a:bodyPr/>
        <a:lstStyle/>
        <a:p>
          <a:pPr algn="l" rtl="0">
            <a:buClr>
              <a:srgbClr val="000000"/>
            </a:buClr>
            <a:buSzPts val="3200"/>
            <a:buChar char="•"/>
          </a:pPr>
          <a:r>
            <a:rPr lang="en-US" dirty="0">
              <a:solidFill>
                <a:srgbClr val="FFFFFF"/>
              </a:solidFill>
              <a:latin typeface="Arial"/>
            </a:rPr>
            <a:t> Understand </a:t>
          </a:r>
          <a:r>
            <a:rPr lang="en-US" dirty="0">
              <a:latin typeface="Arial"/>
            </a:rPr>
            <a:t>how</a:t>
          </a:r>
          <a:r>
            <a:rPr lang="en-US" dirty="0">
              <a:solidFill>
                <a:srgbClr val="010000"/>
              </a:solidFill>
              <a:latin typeface="Arial"/>
            </a:rPr>
            <a:t> </a:t>
          </a:r>
          <a:r>
            <a:rPr lang="en-US" dirty="0">
              <a:latin typeface="Arial"/>
            </a:rPr>
            <a:t>privacy</a:t>
          </a:r>
          <a:r>
            <a:rPr lang="en-US" dirty="0">
              <a:solidFill>
                <a:srgbClr val="010000"/>
              </a:solidFill>
              <a:latin typeface="Arial"/>
            </a:rPr>
            <a:t> </a:t>
          </a:r>
          <a:r>
            <a:rPr lang="en-US" dirty="0">
              <a:latin typeface="Arial"/>
            </a:rPr>
            <a:t>principles extend to</a:t>
          </a:r>
          <a:r>
            <a:rPr lang="en-US" dirty="0">
              <a:solidFill>
                <a:srgbClr val="010000"/>
              </a:solidFill>
              <a:latin typeface="Arial"/>
            </a:rPr>
            <a:t> </a:t>
          </a:r>
          <a:r>
            <a:rPr lang="en-US" dirty="0">
              <a:latin typeface="Arial"/>
            </a:rPr>
            <a:t>AI</a:t>
          </a:r>
          <a:br>
            <a:rPr lang="en-US" dirty="0"/>
          </a:br>
          <a:endParaRPr lang="en-US" dirty="0">
            <a:solidFill>
              <a:srgbClr val="FFFFFF"/>
            </a:solidFill>
            <a:latin typeface="Arial"/>
          </a:endParaRPr>
        </a:p>
      </dgm:t>
    </dgm:pt>
    <dgm:pt modelId="{C1FDE917-CFFD-463F-B5FE-340EFA997EF9}" type="parTrans" cxnId="{58770943-2432-42BE-B459-ABD566C2B8EC}">
      <dgm:prSet/>
      <dgm:spPr/>
      <dgm:t>
        <a:bodyPr/>
        <a:lstStyle/>
        <a:p>
          <a:endParaRPr lang="en-US"/>
        </a:p>
      </dgm:t>
    </dgm:pt>
    <dgm:pt modelId="{CBF5F2C2-A508-4CEE-BCA6-91189CD60AF7}" type="sibTrans" cxnId="{58770943-2432-42BE-B459-ABD566C2B8EC}">
      <dgm:prSet/>
      <dgm:spPr/>
      <dgm:t>
        <a:bodyPr/>
        <a:lstStyle/>
        <a:p>
          <a:endParaRPr lang="en-US"/>
        </a:p>
      </dgm:t>
    </dgm:pt>
    <dgm:pt modelId="{B34C1106-CAB2-4F3E-9C66-45C7384D0BE4}">
      <dgm:prSet phldrT="[Text]" phldr="0"/>
      <dgm:spPr>
        <a:solidFill>
          <a:srgbClr val="29A89B"/>
        </a:solidFill>
      </dgm:spPr>
      <dgm:t>
        <a:bodyPr/>
        <a:lstStyle/>
        <a:p>
          <a:pPr rtl="0">
            <a:buClr>
              <a:srgbClr val="000000"/>
            </a:buClr>
            <a:buSzPts val="3200"/>
            <a:buChar char="•"/>
          </a:pPr>
          <a:r>
            <a:rPr lang="en-US" dirty="0">
              <a:solidFill>
                <a:schemeClr val="bg1"/>
              </a:solidFill>
              <a:latin typeface="Arial"/>
            </a:rPr>
            <a:t> Receive recommendations on data access and permissions</a:t>
          </a:r>
          <a:endParaRPr lang="en-US" dirty="0">
            <a:solidFill>
              <a:schemeClr val="bg1"/>
            </a:solidFill>
          </a:endParaRPr>
        </a:p>
      </dgm:t>
    </dgm:pt>
    <dgm:pt modelId="{B9DD3BF3-2120-4EA2-93CE-6445A7151891}" type="parTrans" cxnId="{42679A73-B4AE-422C-910A-CFC8ECAC17EC}">
      <dgm:prSet/>
      <dgm:spPr/>
      <dgm:t>
        <a:bodyPr/>
        <a:lstStyle/>
        <a:p>
          <a:endParaRPr lang="en-US"/>
        </a:p>
      </dgm:t>
    </dgm:pt>
    <dgm:pt modelId="{01E5CDF8-3395-4B0C-8AF8-808098ADF86B}" type="sibTrans" cxnId="{42679A73-B4AE-422C-910A-CFC8ECAC17EC}">
      <dgm:prSet/>
      <dgm:spPr/>
      <dgm:t>
        <a:bodyPr/>
        <a:lstStyle/>
        <a:p>
          <a:endParaRPr lang="en-US"/>
        </a:p>
      </dgm:t>
    </dgm:pt>
    <dgm:pt modelId="{3CEF4E8E-6E05-4D38-9EC6-F64D43A87E34}">
      <dgm:prSet phldrT="[Text]" phldr="0"/>
      <dgm:spPr>
        <a:solidFill>
          <a:srgbClr val="29A89B"/>
        </a:solidFill>
      </dgm:spPr>
      <dgm:t>
        <a:bodyPr/>
        <a:lstStyle/>
        <a:p>
          <a:pPr rtl="0">
            <a:buClr>
              <a:srgbClr val="000000"/>
            </a:buClr>
            <a:buSzPts val="3200"/>
            <a:buChar char="•"/>
          </a:pPr>
          <a:r>
            <a:rPr lang="en-US" dirty="0">
              <a:solidFill>
                <a:schemeClr val="bg1"/>
              </a:solidFill>
              <a:latin typeface="Arial"/>
            </a:rPr>
            <a:t> Learn best practices on AI and privacy</a:t>
          </a:r>
          <a:endParaRPr lang="en-US" dirty="0">
            <a:solidFill>
              <a:schemeClr val="bg1"/>
            </a:solidFill>
          </a:endParaRPr>
        </a:p>
      </dgm:t>
    </dgm:pt>
    <dgm:pt modelId="{E535D270-F865-4901-A24E-580EF20833A3}" type="parTrans" cxnId="{4E3583B5-4F02-4608-A2B6-092C848DDD37}">
      <dgm:prSet/>
      <dgm:spPr/>
      <dgm:t>
        <a:bodyPr/>
        <a:lstStyle/>
        <a:p>
          <a:endParaRPr lang="en-US"/>
        </a:p>
      </dgm:t>
    </dgm:pt>
    <dgm:pt modelId="{DB9DEE1D-40A6-4A38-A788-EA493ADCD995}" type="sibTrans" cxnId="{4E3583B5-4F02-4608-A2B6-092C848DDD37}">
      <dgm:prSet/>
      <dgm:spPr/>
      <dgm:t>
        <a:bodyPr/>
        <a:lstStyle/>
        <a:p>
          <a:endParaRPr lang="en-US"/>
        </a:p>
      </dgm:t>
    </dgm:pt>
    <dgm:pt modelId="{19194522-346D-4C8B-A389-DD2715E35482}" type="pres">
      <dgm:prSet presAssocID="{23B259B6-E628-4C86-9E9E-683D3DA82E7C}" presName="Name0" presStyleCnt="0">
        <dgm:presLayoutVars>
          <dgm:chMax val="7"/>
          <dgm:chPref val="7"/>
          <dgm:dir/>
        </dgm:presLayoutVars>
      </dgm:prSet>
      <dgm:spPr/>
    </dgm:pt>
    <dgm:pt modelId="{FED8D28D-0F89-4CF2-9730-61D1BE25CB13}" type="pres">
      <dgm:prSet presAssocID="{23B259B6-E628-4C86-9E9E-683D3DA82E7C}" presName="Name1" presStyleCnt="0"/>
      <dgm:spPr/>
    </dgm:pt>
    <dgm:pt modelId="{25FFC2C0-36F9-4F31-A9EC-B7A79DBC9DD0}" type="pres">
      <dgm:prSet presAssocID="{23B259B6-E628-4C86-9E9E-683D3DA82E7C}" presName="cycle" presStyleCnt="0"/>
      <dgm:spPr/>
    </dgm:pt>
    <dgm:pt modelId="{5ED73DD2-BC8D-48FA-B074-98A497E5F14A}" type="pres">
      <dgm:prSet presAssocID="{23B259B6-E628-4C86-9E9E-683D3DA82E7C}" presName="srcNode" presStyleLbl="node1" presStyleIdx="0" presStyleCnt="3"/>
      <dgm:spPr/>
    </dgm:pt>
    <dgm:pt modelId="{DFD4A9A3-6F14-4C32-BB90-E4A2A5837F95}" type="pres">
      <dgm:prSet presAssocID="{23B259B6-E628-4C86-9E9E-683D3DA82E7C}" presName="conn" presStyleLbl="parChTrans1D2" presStyleIdx="0" presStyleCnt="1"/>
      <dgm:spPr/>
    </dgm:pt>
    <dgm:pt modelId="{0704D482-1BDA-4949-B102-593DBD03C2FE}" type="pres">
      <dgm:prSet presAssocID="{23B259B6-E628-4C86-9E9E-683D3DA82E7C}" presName="extraNode" presStyleLbl="node1" presStyleIdx="0" presStyleCnt="3"/>
      <dgm:spPr/>
    </dgm:pt>
    <dgm:pt modelId="{756397A5-3011-408D-8416-F52C9E0C7955}" type="pres">
      <dgm:prSet presAssocID="{23B259B6-E628-4C86-9E9E-683D3DA82E7C}" presName="dstNode" presStyleLbl="node1" presStyleIdx="0" presStyleCnt="3"/>
      <dgm:spPr/>
    </dgm:pt>
    <dgm:pt modelId="{9F0BCF88-4196-4749-B02D-D24ED0E06815}" type="pres">
      <dgm:prSet presAssocID="{C8F7C419-639E-425A-B4D4-2DF9C8C7C7DD}" presName="text_1" presStyleLbl="node1" presStyleIdx="0" presStyleCnt="3">
        <dgm:presLayoutVars>
          <dgm:bulletEnabled val="1"/>
        </dgm:presLayoutVars>
      </dgm:prSet>
      <dgm:spPr/>
    </dgm:pt>
    <dgm:pt modelId="{1DDEC755-0F0C-4785-9D0C-48D3398C80F7}" type="pres">
      <dgm:prSet presAssocID="{C8F7C419-639E-425A-B4D4-2DF9C8C7C7DD}" presName="accent_1" presStyleCnt="0"/>
      <dgm:spPr/>
    </dgm:pt>
    <dgm:pt modelId="{F100C6EC-5C21-433D-811E-FADADF85E6E5}" type="pres">
      <dgm:prSet presAssocID="{C8F7C419-639E-425A-B4D4-2DF9C8C7C7DD}" presName="accentRepeatNode" presStyleLbl="solidFgAcc1" presStyleIdx="0" presStyleCnt="3"/>
      <dgm:spPr/>
    </dgm:pt>
    <dgm:pt modelId="{DB34EDAA-C0E2-44E6-ACCE-747F7F5F826A}" type="pres">
      <dgm:prSet presAssocID="{B34C1106-CAB2-4F3E-9C66-45C7384D0BE4}" presName="text_2" presStyleLbl="node1" presStyleIdx="1" presStyleCnt="3">
        <dgm:presLayoutVars>
          <dgm:bulletEnabled val="1"/>
        </dgm:presLayoutVars>
      </dgm:prSet>
      <dgm:spPr/>
    </dgm:pt>
    <dgm:pt modelId="{43B960F2-730A-452F-9164-9EFAE414F33B}" type="pres">
      <dgm:prSet presAssocID="{B34C1106-CAB2-4F3E-9C66-45C7384D0BE4}" presName="accent_2" presStyleCnt="0"/>
      <dgm:spPr/>
    </dgm:pt>
    <dgm:pt modelId="{92CF11A1-BBA3-4540-9516-AF0661C3E5E0}" type="pres">
      <dgm:prSet presAssocID="{B34C1106-CAB2-4F3E-9C66-45C7384D0BE4}" presName="accentRepeatNode" presStyleLbl="solidFgAcc1" presStyleIdx="1" presStyleCnt="3"/>
      <dgm:spPr/>
    </dgm:pt>
    <dgm:pt modelId="{5F74101A-0151-460F-B18A-43BA12CD0180}" type="pres">
      <dgm:prSet presAssocID="{3CEF4E8E-6E05-4D38-9EC6-F64D43A87E34}" presName="text_3" presStyleLbl="node1" presStyleIdx="2" presStyleCnt="3">
        <dgm:presLayoutVars>
          <dgm:bulletEnabled val="1"/>
        </dgm:presLayoutVars>
      </dgm:prSet>
      <dgm:spPr/>
    </dgm:pt>
    <dgm:pt modelId="{D4B36BE6-CE2E-48DD-A55C-19956B0BE2E0}" type="pres">
      <dgm:prSet presAssocID="{3CEF4E8E-6E05-4D38-9EC6-F64D43A87E34}" presName="accent_3" presStyleCnt="0"/>
      <dgm:spPr/>
    </dgm:pt>
    <dgm:pt modelId="{62E0C681-B9C1-49DE-81B1-27D56A0ABFD8}" type="pres">
      <dgm:prSet presAssocID="{3CEF4E8E-6E05-4D38-9EC6-F64D43A87E34}" presName="accentRepeatNode" presStyleLbl="solidFgAcc1" presStyleIdx="2" presStyleCnt="3"/>
      <dgm:spPr/>
    </dgm:pt>
  </dgm:ptLst>
  <dgm:cxnLst>
    <dgm:cxn modelId="{58770943-2432-42BE-B459-ABD566C2B8EC}" srcId="{23B259B6-E628-4C86-9E9E-683D3DA82E7C}" destId="{C8F7C419-639E-425A-B4D4-2DF9C8C7C7DD}" srcOrd="0" destOrd="0" parTransId="{C1FDE917-CFFD-463F-B5FE-340EFA997EF9}" sibTransId="{CBF5F2C2-A508-4CEE-BCA6-91189CD60AF7}"/>
    <dgm:cxn modelId="{42679A73-B4AE-422C-910A-CFC8ECAC17EC}" srcId="{23B259B6-E628-4C86-9E9E-683D3DA82E7C}" destId="{B34C1106-CAB2-4F3E-9C66-45C7384D0BE4}" srcOrd="1" destOrd="0" parTransId="{B9DD3BF3-2120-4EA2-93CE-6445A7151891}" sibTransId="{01E5CDF8-3395-4B0C-8AF8-808098ADF86B}"/>
    <dgm:cxn modelId="{753E2693-FD1A-4CB6-9F82-39B413E0AC7A}" type="presOf" srcId="{CBF5F2C2-A508-4CEE-BCA6-91189CD60AF7}" destId="{DFD4A9A3-6F14-4C32-BB90-E4A2A5837F95}" srcOrd="0" destOrd="0" presId="urn:microsoft.com/office/officeart/2008/layout/VerticalCurvedList"/>
    <dgm:cxn modelId="{91A673A1-2C43-4BA0-8393-D0A5DD34BB47}" type="presOf" srcId="{23B259B6-E628-4C86-9E9E-683D3DA82E7C}" destId="{19194522-346D-4C8B-A389-DD2715E35482}" srcOrd="0" destOrd="0" presId="urn:microsoft.com/office/officeart/2008/layout/VerticalCurvedList"/>
    <dgm:cxn modelId="{C569C7AB-C3CC-4257-861D-FACC7EF4C9D1}" type="presOf" srcId="{B34C1106-CAB2-4F3E-9C66-45C7384D0BE4}" destId="{DB34EDAA-C0E2-44E6-ACCE-747F7F5F826A}" srcOrd="0" destOrd="0" presId="urn:microsoft.com/office/officeart/2008/layout/VerticalCurvedList"/>
    <dgm:cxn modelId="{4E3583B5-4F02-4608-A2B6-092C848DDD37}" srcId="{23B259B6-E628-4C86-9E9E-683D3DA82E7C}" destId="{3CEF4E8E-6E05-4D38-9EC6-F64D43A87E34}" srcOrd="2" destOrd="0" parTransId="{E535D270-F865-4901-A24E-580EF20833A3}" sibTransId="{DB9DEE1D-40A6-4A38-A788-EA493ADCD995}"/>
    <dgm:cxn modelId="{856058E9-B822-4940-A9F6-91C5E9AEDAF4}" type="presOf" srcId="{3CEF4E8E-6E05-4D38-9EC6-F64D43A87E34}" destId="{5F74101A-0151-460F-B18A-43BA12CD0180}" srcOrd="0" destOrd="0" presId="urn:microsoft.com/office/officeart/2008/layout/VerticalCurvedList"/>
    <dgm:cxn modelId="{1664B6FA-7743-464E-A208-62F8D1F64D25}" type="presOf" srcId="{C8F7C419-639E-425A-B4D4-2DF9C8C7C7DD}" destId="{9F0BCF88-4196-4749-B02D-D24ED0E06815}" srcOrd="0" destOrd="0" presId="urn:microsoft.com/office/officeart/2008/layout/VerticalCurvedList"/>
    <dgm:cxn modelId="{E158C33A-8BE5-413D-B6AC-A37F2E04592D}" type="presParOf" srcId="{19194522-346D-4C8B-A389-DD2715E35482}" destId="{FED8D28D-0F89-4CF2-9730-61D1BE25CB13}" srcOrd="0" destOrd="0" presId="urn:microsoft.com/office/officeart/2008/layout/VerticalCurvedList"/>
    <dgm:cxn modelId="{09A1F1DD-9677-4CC3-9DFC-013B393D1FA6}" type="presParOf" srcId="{FED8D28D-0F89-4CF2-9730-61D1BE25CB13}" destId="{25FFC2C0-36F9-4F31-A9EC-B7A79DBC9DD0}" srcOrd="0" destOrd="0" presId="urn:microsoft.com/office/officeart/2008/layout/VerticalCurvedList"/>
    <dgm:cxn modelId="{CA336B21-44F6-4908-9C38-89F0517AE043}" type="presParOf" srcId="{25FFC2C0-36F9-4F31-A9EC-B7A79DBC9DD0}" destId="{5ED73DD2-BC8D-48FA-B074-98A497E5F14A}" srcOrd="0" destOrd="0" presId="urn:microsoft.com/office/officeart/2008/layout/VerticalCurvedList"/>
    <dgm:cxn modelId="{37F479F2-06F7-4BDF-A4BF-9F5AB492C7A2}" type="presParOf" srcId="{25FFC2C0-36F9-4F31-A9EC-B7A79DBC9DD0}" destId="{DFD4A9A3-6F14-4C32-BB90-E4A2A5837F95}" srcOrd="1" destOrd="0" presId="urn:microsoft.com/office/officeart/2008/layout/VerticalCurvedList"/>
    <dgm:cxn modelId="{E8C38DFA-4F34-4391-8283-40AF6B561C22}" type="presParOf" srcId="{25FFC2C0-36F9-4F31-A9EC-B7A79DBC9DD0}" destId="{0704D482-1BDA-4949-B102-593DBD03C2FE}" srcOrd="2" destOrd="0" presId="urn:microsoft.com/office/officeart/2008/layout/VerticalCurvedList"/>
    <dgm:cxn modelId="{C3C22B12-FBD7-4F13-8454-151791AC5D4E}" type="presParOf" srcId="{25FFC2C0-36F9-4F31-A9EC-B7A79DBC9DD0}" destId="{756397A5-3011-408D-8416-F52C9E0C7955}" srcOrd="3" destOrd="0" presId="urn:microsoft.com/office/officeart/2008/layout/VerticalCurvedList"/>
    <dgm:cxn modelId="{7032305A-7AD6-4EC5-B406-C122EA18BD1A}" type="presParOf" srcId="{FED8D28D-0F89-4CF2-9730-61D1BE25CB13}" destId="{9F0BCF88-4196-4749-B02D-D24ED0E06815}" srcOrd="1" destOrd="0" presId="urn:microsoft.com/office/officeart/2008/layout/VerticalCurvedList"/>
    <dgm:cxn modelId="{018995A8-9DC5-4222-B5F9-3F84BC18BF3B}" type="presParOf" srcId="{FED8D28D-0F89-4CF2-9730-61D1BE25CB13}" destId="{1DDEC755-0F0C-4785-9D0C-48D3398C80F7}" srcOrd="2" destOrd="0" presId="urn:microsoft.com/office/officeart/2008/layout/VerticalCurvedList"/>
    <dgm:cxn modelId="{CA809B0B-8045-4AFD-BD2E-B59D9DEA2B2D}" type="presParOf" srcId="{1DDEC755-0F0C-4785-9D0C-48D3398C80F7}" destId="{F100C6EC-5C21-433D-811E-FADADF85E6E5}" srcOrd="0" destOrd="0" presId="urn:microsoft.com/office/officeart/2008/layout/VerticalCurvedList"/>
    <dgm:cxn modelId="{78389D77-70D9-4849-9C42-B2A98F174E97}" type="presParOf" srcId="{FED8D28D-0F89-4CF2-9730-61D1BE25CB13}" destId="{DB34EDAA-C0E2-44E6-ACCE-747F7F5F826A}" srcOrd="3" destOrd="0" presId="urn:microsoft.com/office/officeart/2008/layout/VerticalCurvedList"/>
    <dgm:cxn modelId="{B458AAE4-51FE-4379-BD28-DA58BD0EB25D}" type="presParOf" srcId="{FED8D28D-0F89-4CF2-9730-61D1BE25CB13}" destId="{43B960F2-730A-452F-9164-9EFAE414F33B}" srcOrd="4" destOrd="0" presId="urn:microsoft.com/office/officeart/2008/layout/VerticalCurvedList"/>
    <dgm:cxn modelId="{66978902-90EE-4E65-ADEB-973BE7E51B73}" type="presParOf" srcId="{43B960F2-730A-452F-9164-9EFAE414F33B}" destId="{92CF11A1-BBA3-4540-9516-AF0661C3E5E0}" srcOrd="0" destOrd="0" presId="urn:microsoft.com/office/officeart/2008/layout/VerticalCurvedList"/>
    <dgm:cxn modelId="{18B0D428-333A-459C-B735-A7990DA7CC1F}" type="presParOf" srcId="{FED8D28D-0F89-4CF2-9730-61D1BE25CB13}" destId="{5F74101A-0151-460F-B18A-43BA12CD0180}" srcOrd="5" destOrd="0" presId="urn:microsoft.com/office/officeart/2008/layout/VerticalCurvedList"/>
    <dgm:cxn modelId="{67224A28-6744-4D3C-8FB5-79B83023E2B1}" type="presParOf" srcId="{FED8D28D-0F89-4CF2-9730-61D1BE25CB13}" destId="{D4B36BE6-CE2E-48DD-A55C-19956B0BE2E0}" srcOrd="6" destOrd="0" presId="urn:microsoft.com/office/officeart/2008/layout/VerticalCurvedList"/>
    <dgm:cxn modelId="{B1AC144E-B2D3-44DB-A96C-64796B3D96B3}" type="presParOf" srcId="{D4B36BE6-CE2E-48DD-A55C-19956B0BE2E0}" destId="{62E0C681-B9C1-49DE-81B1-27D56A0ABFD8}"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D4A9A3-6F14-4C32-BB90-E4A2A5837F95}">
      <dsp:nvSpPr>
        <dsp:cNvPr id="0" name=""/>
        <dsp:cNvSpPr/>
      </dsp:nvSpPr>
      <dsp:spPr>
        <a:xfrm>
          <a:off x="-6976207" y="-1067018"/>
          <a:ext cx="8306236" cy="8306236"/>
        </a:xfrm>
        <a:prstGeom prst="blockArc">
          <a:avLst>
            <a:gd name="adj1" fmla="val 18900000"/>
            <a:gd name="adj2" fmla="val 2700000"/>
            <a:gd name="adj3" fmla="val 260"/>
          </a:avLst>
        </a:pr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0BCF88-4196-4749-B02D-D24ED0E06815}">
      <dsp:nvSpPr>
        <dsp:cNvPr id="0" name=""/>
        <dsp:cNvSpPr/>
      </dsp:nvSpPr>
      <dsp:spPr>
        <a:xfrm>
          <a:off x="856701" y="617220"/>
          <a:ext cx="11250122" cy="1234440"/>
        </a:xfrm>
        <a:prstGeom prst="rect">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79837" tIns="96520" rIns="96520" bIns="96520" numCol="1" spcCol="1270" anchor="ctr" anchorCtr="0">
          <a:noAutofit/>
        </a:bodyPr>
        <a:lstStyle/>
        <a:p>
          <a:pPr marL="0" lvl="0" indent="0" algn="l" defTabSz="1689100" rtl="0">
            <a:lnSpc>
              <a:spcPct val="90000"/>
            </a:lnSpc>
            <a:spcBef>
              <a:spcPct val="0"/>
            </a:spcBef>
            <a:spcAft>
              <a:spcPct val="35000"/>
            </a:spcAft>
            <a:buClr>
              <a:srgbClr val="000000"/>
            </a:buClr>
            <a:buSzPts val="3200"/>
            <a:buNone/>
          </a:pPr>
          <a:r>
            <a:rPr lang="en-US" sz="3800" kern="1200" dirty="0">
              <a:solidFill>
                <a:srgbClr val="FFFFFF"/>
              </a:solidFill>
              <a:latin typeface="Arial"/>
            </a:rPr>
            <a:t> Understand </a:t>
          </a:r>
          <a:r>
            <a:rPr lang="en-US" sz="3800" kern="1200" dirty="0">
              <a:latin typeface="Arial"/>
            </a:rPr>
            <a:t>how</a:t>
          </a:r>
          <a:r>
            <a:rPr lang="en-US" sz="3800" kern="1200" dirty="0">
              <a:solidFill>
                <a:srgbClr val="010000"/>
              </a:solidFill>
              <a:latin typeface="Arial"/>
            </a:rPr>
            <a:t> </a:t>
          </a:r>
          <a:r>
            <a:rPr lang="en-US" sz="3800" kern="1200" dirty="0">
              <a:latin typeface="Arial"/>
            </a:rPr>
            <a:t>privacy</a:t>
          </a:r>
          <a:r>
            <a:rPr lang="en-US" sz="3800" kern="1200" dirty="0">
              <a:solidFill>
                <a:srgbClr val="010000"/>
              </a:solidFill>
              <a:latin typeface="Arial"/>
            </a:rPr>
            <a:t> </a:t>
          </a:r>
          <a:r>
            <a:rPr lang="en-US" sz="3800" kern="1200" dirty="0">
              <a:latin typeface="Arial"/>
            </a:rPr>
            <a:t>principles extend to</a:t>
          </a:r>
          <a:r>
            <a:rPr lang="en-US" sz="3800" kern="1200" dirty="0">
              <a:solidFill>
                <a:srgbClr val="010000"/>
              </a:solidFill>
              <a:latin typeface="Arial"/>
            </a:rPr>
            <a:t> </a:t>
          </a:r>
          <a:r>
            <a:rPr lang="en-US" sz="3800" kern="1200" dirty="0">
              <a:latin typeface="Arial"/>
            </a:rPr>
            <a:t>AI</a:t>
          </a:r>
          <a:br>
            <a:rPr lang="en-US" sz="3800" kern="1200" dirty="0"/>
          </a:br>
          <a:endParaRPr lang="en-US" sz="3800" kern="1200" dirty="0">
            <a:solidFill>
              <a:srgbClr val="FFFFFF"/>
            </a:solidFill>
            <a:latin typeface="Arial"/>
          </a:endParaRPr>
        </a:p>
      </dsp:txBody>
      <dsp:txXfrm>
        <a:off x="856701" y="617220"/>
        <a:ext cx="11250122" cy="1234440"/>
      </dsp:txXfrm>
    </dsp:sp>
    <dsp:sp modelId="{F100C6EC-5C21-433D-811E-FADADF85E6E5}">
      <dsp:nvSpPr>
        <dsp:cNvPr id="0" name=""/>
        <dsp:cNvSpPr/>
      </dsp:nvSpPr>
      <dsp:spPr>
        <a:xfrm>
          <a:off x="85176" y="462915"/>
          <a:ext cx="1543049" cy="1543049"/>
        </a:xfrm>
        <a:prstGeom prst="ellipse">
          <a:avLst/>
        </a:prstGeom>
        <a:solidFill>
          <a:schemeClr val="lt1">
            <a:hueOff val="0"/>
            <a:satOff val="0"/>
            <a:lumOff val="0"/>
            <a:alphaOff val="0"/>
          </a:schemeClr>
        </a:solidFill>
        <a:ln w="25400" cap="flat" cmpd="sng" algn="ctr">
          <a:solidFill>
            <a:schemeClr val="accent1">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34EDAA-C0E2-44E6-ACCE-747F7F5F826A}">
      <dsp:nvSpPr>
        <dsp:cNvPr id="0" name=""/>
        <dsp:cNvSpPr/>
      </dsp:nvSpPr>
      <dsp:spPr>
        <a:xfrm>
          <a:off x="1305420" y="2468880"/>
          <a:ext cx="10801403" cy="1234440"/>
        </a:xfrm>
        <a:prstGeom prst="rect">
          <a:avLst/>
        </a:prstGeom>
        <a:solidFill>
          <a:srgbClr val="29A89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79837" tIns="96520" rIns="96520" bIns="96520" numCol="1" spcCol="1270" anchor="ctr" anchorCtr="0">
          <a:noAutofit/>
        </a:bodyPr>
        <a:lstStyle/>
        <a:p>
          <a:pPr marL="0" lvl="0" indent="0" algn="l" defTabSz="1689100" rtl="0">
            <a:lnSpc>
              <a:spcPct val="90000"/>
            </a:lnSpc>
            <a:spcBef>
              <a:spcPct val="0"/>
            </a:spcBef>
            <a:spcAft>
              <a:spcPct val="35000"/>
            </a:spcAft>
            <a:buClr>
              <a:srgbClr val="000000"/>
            </a:buClr>
            <a:buSzPts val="3200"/>
            <a:buNone/>
          </a:pPr>
          <a:r>
            <a:rPr lang="en-US" sz="3800" kern="1200" dirty="0">
              <a:solidFill>
                <a:schemeClr val="bg1"/>
              </a:solidFill>
              <a:latin typeface="Arial"/>
            </a:rPr>
            <a:t> Receive recommendations on data access and permissions</a:t>
          </a:r>
          <a:endParaRPr lang="en-US" sz="3800" kern="1200" dirty="0">
            <a:solidFill>
              <a:schemeClr val="bg1"/>
            </a:solidFill>
          </a:endParaRPr>
        </a:p>
      </dsp:txBody>
      <dsp:txXfrm>
        <a:off x="1305420" y="2468880"/>
        <a:ext cx="10801403" cy="1234440"/>
      </dsp:txXfrm>
    </dsp:sp>
    <dsp:sp modelId="{92CF11A1-BBA3-4540-9516-AF0661C3E5E0}">
      <dsp:nvSpPr>
        <dsp:cNvPr id="0" name=""/>
        <dsp:cNvSpPr/>
      </dsp:nvSpPr>
      <dsp:spPr>
        <a:xfrm>
          <a:off x="533895" y="2314574"/>
          <a:ext cx="1543049" cy="1543049"/>
        </a:xfrm>
        <a:prstGeom prst="ellipse">
          <a:avLst/>
        </a:prstGeom>
        <a:solidFill>
          <a:schemeClr val="lt1">
            <a:hueOff val="0"/>
            <a:satOff val="0"/>
            <a:lumOff val="0"/>
            <a:alphaOff val="0"/>
          </a:schemeClr>
        </a:solidFill>
        <a:ln w="25400" cap="flat" cmpd="sng" algn="ctr">
          <a:solidFill>
            <a:schemeClr val="accent1">
              <a:shade val="50000"/>
              <a:hueOff val="507423"/>
              <a:satOff val="0"/>
              <a:lumOff val="32202"/>
              <a:alphaOff val="0"/>
            </a:schemeClr>
          </a:solidFill>
          <a:prstDash val="solid"/>
        </a:ln>
        <a:effectLst/>
      </dsp:spPr>
      <dsp:style>
        <a:lnRef idx="2">
          <a:scrgbClr r="0" g="0" b="0"/>
        </a:lnRef>
        <a:fillRef idx="1">
          <a:scrgbClr r="0" g="0" b="0"/>
        </a:fillRef>
        <a:effectRef idx="0">
          <a:scrgbClr r="0" g="0" b="0"/>
        </a:effectRef>
        <a:fontRef idx="minor"/>
      </dsp:style>
    </dsp:sp>
    <dsp:sp modelId="{5F74101A-0151-460F-B18A-43BA12CD0180}">
      <dsp:nvSpPr>
        <dsp:cNvPr id="0" name=""/>
        <dsp:cNvSpPr/>
      </dsp:nvSpPr>
      <dsp:spPr>
        <a:xfrm>
          <a:off x="856701" y="4320540"/>
          <a:ext cx="11250122" cy="1234440"/>
        </a:xfrm>
        <a:prstGeom prst="rect">
          <a:avLst/>
        </a:prstGeom>
        <a:solidFill>
          <a:srgbClr val="29A89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79837" tIns="96520" rIns="96520" bIns="96520" numCol="1" spcCol="1270" anchor="ctr" anchorCtr="0">
          <a:noAutofit/>
        </a:bodyPr>
        <a:lstStyle/>
        <a:p>
          <a:pPr marL="0" lvl="0" indent="0" algn="l" defTabSz="1689100" rtl="0">
            <a:lnSpc>
              <a:spcPct val="90000"/>
            </a:lnSpc>
            <a:spcBef>
              <a:spcPct val="0"/>
            </a:spcBef>
            <a:spcAft>
              <a:spcPct val="35000"/>
            </a:spcAft>
            <a:buClr>
              <a:srgbClr val="000000"/>
            </a:buClr>
            <a:buSzPts val="3200"/>
            <a:buNone/>
          </a:pPr>
          <a:r>
            <a:rPr lang="en-US" sz="3800" kern="1200" dirty="0">
              <a:solidFill>
                <a:schemeClr val="bg1"/>
              </a:solidFill>
              <a:latin typeface="Arial"/>
            </a:rPr>
            <a:t> Learn best practices on AI and privacy</a:t>
          </a:r>
          <a:endParaRPr lang="en-US" sz="3800" kern="1200" dirty="0">
            <a:solidFill>
              <a:schemeClr val="bg1"/>
            </a:solidFill>
          </a:endParaRPr>
        </a:p>
      </dsp:txBody>
      <dsp:txXfrm>
        <a:off x="856701" y="4320540"/>
        <a:ext cx="11250122" cy="1234440"/>
      </dsp:txXfrm>
    </dsp:sp>
    <dsp:sp modelId="{62E0C681-B9C1-49DE-81B1-27D56A0ABFD8}">
      <dsp:nvSpPr>
        <dsp:cNvPr id="0" name=""/>
        <dsp:cNvSpPr/>
      </dsp:nvSpPr>
      <dsp:spPr>
        <a:xfrm>
          <a:off x="85176" y="4166235"/>
          <a:ext cx="1543049" cy="1543049"/>
        </a:xfrm>
        <a:prstGeom prst="ellipse">
          <a:avLst/>
        </a:prstGeom>
        <a:solidFill>
          <a:schemeClr val="lt1">
            <a:hueOff val="0"/>
            <a:satOff val="0"/>
            <a:lumOff val="0"/>
            <a:alphaOff val="0"/>
          </a:schemeClr>
        </a:solidFill>
        <a:ln w="25400" cap="flat" cmpd="sng" algn="ctr">
          <a:solidFill>
            <a:schemeClr val="accent1">
              <a:shade val="50000"/>
              <a:hueOff val="507423"/>
              <a:satOff val="0"/>
              <a:lumOff val="32202"/>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i="0" dirty="0">
                <a:solidFill>
                  <a:srgbClr val="212121"/>
                </a:solidFill>
                <a:effectLst/>
                <a:highlight>
                  <a:srgbClr val="FFFFFF"/>
                </a:highlight>
                <a:latin typeface="circular"/>
              </a:rPr>
              <a:t>Hello and welcome to the Data Privacy module of the AI Governance Framework for Non-Profits. My name is &lt;name&gt; and I’m &lt;title&gt; at &lt;organization&gt;. I’m excited to talk to you today about being a good steward of user privacy when leveraging artificial intelligence at your nonprofit.</a:t>
            </a:r>
            <a:endParaRPr lang="en-US" dirty="0"/>
          </a:p>
        </p:txBody>
      </p:sp>
      <p:sp>
        <p:nvSpPr>
          <p:cNvPr id="150" name="Google Shape;15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b="0" i="0" dirty="0">
                <a:solidFill>
                  <a:srgbClr val="212121"/>
                </a:solidFill>
                <a:effectLst/>
                <a:highlight>
                  <a:srgbClr val="FFFFFF"/>
                </a:highlight>
                <a:latin typeface="circular"/>
              </a:rPr>
              <a:t>I want to leave you with these five practices to help mitigate risk when building with AI. Review permissions as appropriate.  Employ multi-factor authentication as a best practice to reduce the risk of unwanted third parties. Minimize what you collect so you don't have to correct. Give people the minimum amount of permissions needed, and also don't forget to share the weight. Divide duties so no one person has too much control over your organization.  As we build an experiment with AI and explore incredible possibilities, we also have to balance this with upholding responsibilities to the people who are at the center of our mission. </a:t>
            </a:r>
            <a:endParaRPr lang="en-US" dirty="0"/>
          </a:p>
        </p:txBody>
      </p:sp>
    </p:spTree>
    <p:extLst>
      <p:ext uri="{BB962C8B-B14F-4D97-AF65-F5344CB8AC3E}">
        <p14:creationId xmlns:p14="http://schemas.microsoft.com/office/powerpoint/2010/main" val="2287207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i="0" dirty="0">
                <a:solidFill>
                  <a:srgbClr val="212121"/>
                </a:solidFill>
                <a:effectLst/>
                <a:highlight>
                  <a:srgbClr val="FFFFFF"/>
                </a:highlight>
                <a:latin typeface="circular"/>
              </a:rPr>
              <a:t>And while we can't eliminate risk, we can certainly aspire to do the best we can, especially when the autonomy, identity and dignity of our users are at stake. hope you enjoyed this module, and I encourage you to check out the remaining modules in the AI Governance for Nonprofits series.</a:t>
            </a:r>
            <a:endParaRPr dirty="0"/>
          </a:p>
        </p:txBody>
      </p:sp>
      <p:sp>
        <p:nvSpPr>
          <p:cNvPr id="350" name="Google Shape;35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0" i="0" dirty="0">
                <a:solidFill>
                  <a:srgbClr val="212121"/>
                </a:solidFill>
                <a:effectLst/>
                <a:highlight>
                  <a:srgbClr val="FFFFFF"/>
                </a:highlight>
                <a:latin typeface="circular"/>
              </a:rPr>
              <a:t>This is the fifth of six modules in the ANB Advisory Group’s AI Governance for Nonprofits Series. The series will guide you through important considerations for non-profits when implementing AI. Insights shared in community learning sessions with nonprofit leaders, combined with a comprehensive scan of existing frameworks, and the lived experiences as practitioners and nonprofits, combined to inform the development of the AI Governance for Nonprofit series. The project </a:t>
            </a:r>
            <a:r>
              <a:rPr lang="en-US" b="0" i="0">
                <a:solidFill>
                  <a:srgbClr val="212121"/>
                </a:solidFill>
                <a:effectLst/>
                <a:highlight>
                  <a:srgbClr val="FFFFFF"/>
                </a:highlight>
                <a:latin typeface="circular"/>
              </a:rPr>
              <a:t>was supported </a:t>
            </a:r>
            <a:r>
              <a:rPr lang="en-US" b="0" i="0" dirty="0">
                <a:solidFill>
                  <a:srgbClr val="212121"/>
                </a:solidFill>
                <a:effectLst/>
                <a:highlight>
                  <a:srgbClr val="FFFFFF"/>
                </a:highlight>
                <a:latin typeface="circular"/>
              </a:rPr>
              <a:t>by Microsoft.</a:t>
            </a:r>
            <a:endParaRPr lang="en-US" dirty="0"/>
          </a:p>
          <a:p>
            <a:pPr marL="158750" indent="0">
              <a:buNone/>
            </a:pPr>
            <a:endParaRPr lang="en-US" dirty="0"/>
          </a:p>
        </p:txBody>
      </p:sp>
    </p:spTree>
    <p:extLst>
      <p:ext uri="{BB962C8B-B14F-4D97-AF65-F5344CB8AC3E}">
        <p14:creationId xmlns:p14="http://schemas.microsoft.com/office/powerpoint/2010/main" val="829589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b="0" i="0" dirty="0">
                <a:solidFill>
                  <a:srgbClr val="212121"/>
                </a:solidFill>
                <a:effectLst/>
                <a:highlight>
                  <a:srgbClr val="FFFFFF"/>
                </a:highlight>
                <a:latin typeface="circular"/>
              </a:rPr>
              <a:t>Let's delve into privacy. At the end of this module, you will be able to, one, understand the importance of AI and privacy. We'll talk about the intersection of the two, get rooted in definitions of privacy and understand the stakes of privacy at nonprofits in particular. Then we will discuss key principles of AI and data, reviewing practices that impact what data is used and collected. Finally, we will conclude and share best practices on AI and privacy. So let's get started. </a:t>
            </a:r>
            <a:endParaRPr lang="en-US" dirty="0"/>
          </a:p>
        </p:txBody>
      </p:sp>
    </p:spTree>
    <p:extLst>
      <p:ext uri="{BB962C8B-B14F-4D97-AF65-F5344CB8AC3E}">
        <p14:creationId xmlns:p14="http://schemas.microsoft.com/office/powerpoint/2010/main" val="2295986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b="0" i="0" dirty="0">
                <a:solidFill>
                  <a:srgbClr val="212121"/>
                </a:solidFill>
                <a:effectLst/>
                <a:highlight>
                  <a:srgbClr val="FFFFFF"/>
                </a:highlight>
                <a:latin typeface="circular"/>
              </a:rPr>
              <a:t>To be sure, any leader that has run a digital marketing campaign online is required to have a privacy policy. Our privacy policies can sometimes reside in forms on our websites or in our formal agreements with partners, or you may be a nonprofit that doesn't yet have a privacy policy. But what I can tell you as a someone who works with nonprofit leaders, this work is a reminder that being a steward of privacy isn't just about compliance and administrative requirements, it is also at the root of the values we hold dear as nonprofit leaders. Let’s take a look at the National Institute of Standards and Technology, or NIST, which defines privacy as norms and practices that help to safeguard human autonomy, identity and dignity. And in doing so, this work is about protecting people from intrusion, limiting observation, and giving people the agency they need to decide what they want to share about themselves. </a:t>
            </a:r>
            <a:endParaRPr lang="en-US" dirty="0"/>
          </a:p>
        </p:txBody>
      </p:sp>
    </p:spTree>
    <p:extLst>
      <p:ext uri="{BB962C8B-B14F-4D97-AF65-F5344CB8AC3E}">
        <p14:creationId xmlns:p14="http://schemas.microsoft.com/office/powerpoint/2010/main" val="2269148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b="0" i="0" dirty="0">
                <a:solidFill>
                  <a:srgbClr val="212121"/>
                </a:solidFill>
                <a:effectLst/>
                <a:highlight>
                  <a:srgbClr val="FFFFFF"/>
                </a:highlight>
                <a:latin typeface="circular"/>
              </a:rPr>
              <a:t>Throughout this journey and thinking about privacy, we learned so much during our community sessions about what leaders wanted to impart to nonprofits who are beginning to use AI or our midstream. One contributor specifically called out: “we are not selling widgets. We are delivering critical services that people and also nonprofit organizations need.” You can tell by that statement that the stakes of the information in the databases of nonprofit organizations can be high. You see  on this slide just some of the examples of what a nonprofit might be safeguarding on behalf of the public. The examples of the sensitive nature of data nonprofits collect are many. Consider being a nonprofit in 1979, and one of your beneficiaries disclosed to a caseworker that they had what is now known as HIV. Or you in present times, you helped an undocumented family apply for benefits, and stored their address in your database. Even if you don't have any of this data, you still have to do right by your people -- your employees, your donors, your volunteers, your community, and more. So how do you do that in the age of AI? </a:t>
            </a:r>
            <a:endParaRPr lang="en-US" dirty="0"/>
          </a:p>
        </p:txBody>
      </p:sp>
    </p:spTree>
    <p:extLst>
      <p:ext uri="{BB962C8B-B14F-4D97-AF65-F5344CB8AC3E}">
        <p14:creationId xmlns:p14="http://schemas.microsoft.com/office/powerpoint/2010/main" val="14915998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b="0" i="0" dirty="0">
                <a:solidFill>
                  <a:srgbClr val="212121"/>
                </a:solidFill>
                <a:effectLst/>
                <a:highlight>
                  <a:srgbClr val="FFFFFF"/>
                </a:highlight>
                <a:latin typeface="circular"/>
              </a:rPr>
              <a:t>It starts with getting clear about ownership, the who, as Jeff Smart and Randy Street reminds us. However, the what is just as important. Key responsibilities we see held in nonprofits who are leveraging AI boils down to making sure nonprofits are compliant and following regulations when it comes to user privacy. Individual contributors must also ensure agreements with partners reflect their organization’s values on privacy. Then, there are tasks related to deciding who has access either manually or programmatically to data, and finally there are functions on teams that make decisions about how privacy will be used to safeguard the use of information in your CRMs or your customer relationship management tools. So if you're a larger nonprofit you may have a chief privacy office, but most commonly you will already see privacy and access guidelines inherent in your internal guidelines for your finances since you're subjected to an annual audit. But much smaller organizations may work with consultants or other technical support to help as they build out more robust partnerships. Another important piece to remember about privacy is that as you are desiring or striving to build towards a sustainable model. If you don't already have one, and you're a smaller organization, governing contracts, or trying to make yourself more attractive for larger donations, they really can be supported by your work as a privacy steward and getting your infrastructure even more developed in this regard. </a:t>
            </a:r>
            <a:endParaRPr lang="en-US" dirty="0"/>
          </a:p>
        </p:txBody>
      </p:sp>
    </p:spTree>
    <p:extLst>
      <p:ext uri="{BB962C8B-B14F-4D97-AF65-F5344CB8AC3E}">
        <p14:creationId xmlns:p14="http://schemas.microsoft.com/office/powerpoint/2010/main" val="21222899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b="0" i="0" dirty="0">
                <a:solidFill>
                  <a:srgbClr val="212121"/>
                </a:solidFill>
                <a:effectLst/>
                <a:highlight>
                  <a:srgbClr val="FFFFFF"/>
                </a:highlight>
                <a:latin typeface="circular"/>
              </a:rPr>
              <a:t>So what principles can support your work in AI? It's important to note here that often, less is more in life, but less is certainly more in system design. So strive for anonymity and less PII. When possible you want to retain control over training AI models with non-profit content, especially when it is solely germane to your organization and not to the benefit of your ecosystem. Also, always be sure to abide by your existing confidentiality policies. And if you don't yet have them, I think really being able to think about how this process can help you design them.  And then you want to be intentional about seeking consent when you are incorporating user data into systems. </a:t>
            </a:r>
            <a:endParaRPr lang="en-US" dirty="0"/>
          </a:p>
        </p:txBody>
      </p:sp>
    </p:spTree>
    <p:extLst>
      <p:ext uri="{BB962C8B-B14F-4D97-AF65-F5344CB8AC3E}">
        <p14:creationId xmlns:p14="http://schemas.microsoft.com/office/powerpoint/2010/main" val="22461533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i="0" dirty="0">
                <a:solidFill>
                  <a:srgbClr val="212121"/>
                </a:solidFill>
                <a:effectLst/>
                <a:highlight>
                  <a:srgbClr val="FFFFFF"/>
                </a:highlight>
                <a:latin typeface="circular"/>
              </a:rPr>
              <a:t>So, while all organizations can benefit from the previous principles, there are a couple more things to call out for organizations that are building technology with AI to consider privacy enhancing technologies. So first let's look at data sparsity, or effectively incomplete data where in a lot of data is missing or is set to zero to signify null.  We know that data sparsity can sometimes reduce accuracy of privacy techniques that you have available. Say you have data on feature phone users by leveraging information about their read receipts for text messages. So say you run a platform that serves those on feature phones who have limited access to the internet. And you're trying to make a decision about how to seek consent to your terms of service based on sparse data messages, for example. That could lead you to choose to seek consent through text messaging. When for literacy reasons, your population might be better off receiving an automated call. That's the kind of impact that data sparse you could have on your system design. 7:35 Thus, you want to be aware about how data sparsity reduces accuracy of privacy techniques. And also, when confronting sparse data and machine learning, you want to be intentional about choosing models that perform better with sparse data, such as an entropy weighted K means algorithm, or the less an  algorithm, which has been highlighted on the lead school of business blog as models that perform better with sparse data. Another of how you can support privacy as a builder of technology by limiting what you ask for in the first place, is demonstrated by the nonprofit organization </a:t>
            </a:r>
            <a:r>
              <a:rPr lang="en-US" b="0" i="0" dirty="0" err="1">
                <a:solidFill>
                  <a:srgbClr val="212121"/>
                </a:solidFill>
                <a:effectLst/>
                <a:highlight>
                  <a:srgbClr val="FFFFFF"/>
                </a:highlight>
                <a:latin typeface="circular"/>
              </a:rPr>
              <a:t>Mrelief</a:t>
            </a:r>
            <a:r>
              <a:rPr lang="en-US" b="0" i="0" dirty="0">
                <a:solidFill>
                  <a:srgbClr val="212121"/>
                </a:solidFill>
                <a:effectLst/>
                <a:highlight>
                  <a:srgbClr val="FFFFFF"/>
                </a:highlight>
                <a:latin typeface="circular"/>
              </a:rPr>
              <a:t>. </a:t>
            </a:r>
            <a:r>
              <a:rPr lang="en-US" b="0" i="0" dirty="0" err="1">
                <a:solidFill>
                  <a:srgbClr val="212121"/>
                </a:solidFill>
                <a:effectLst/>
                <a:highlight>
                  <a:srgbClr val="FFFFFF"/>
                </a:highlight>
                <a:latin typeface="circular"/>
              </a:rPr>
              <a:t>Mrelief</a:t>
            </a:r>
            <a:r>
              <a:rPr lang="en-US" b="0" i="0" dirty="0">
                <a:solidFill>
                  <a:srgbClr val="212121"/>
                </a:solidFill>
                <a:effectLst/>
                <a:highlight>
                  <a:srgbClr val="FFFFFF"/>
                </a:highlight>
                <a:latin typeface="circular"/>
              </a:rPr>
              <a:t> is a nonprofit that helps people understand their SNAP benefits eligibility, by asking roughly 10 simple questions that take less than three minutes to answer. They limit the PII, they do ask, and when they do ask for something that has PII on that screening tool, it's optional.  And so that's just another example of how you can approach this. </a:t>
            </a:r>
            <a:endParaRPr dirty="0"/>
          </a:p>
        </p:txBody>
      </p:sp>
      <p:sp>
        <p:nvSpPr>
          <p:cNvPr id="259" name="Google Shape;25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89273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b="0" i="0" dirty="0">
                <a:solidFill>
                  <a:srgbClr val="212121"/>
                </a:solidFill>
                <a:effectLst/>
                <a:highlight>
                  <a:srgbClr val="FFFFFF"/>
                </a:highlight>
                <a:latin typeface="circular"/>
              </a:rPr>
              <a:t>To enhance privacy, and even consider privacy by design in your organization’s technology, you want to consider these steps. Go back to your privacy policies or leverage this process to create privacy policies that have artificial intelligence in mind. What might have been missed in the previous state of the world, for example? 8:47 What new areas would you like to cover as your experiment? Then create a section on it. Then be sure to look at your agreements with team members with the appropriate counsel and operation staff and identify what may need to be made more explicit.</a:t>
            </a:r>
            <a:endParaRPr lang="en-US" dirty="0"/>
          </a:p>
        </p:txBody>
      </p:sp>
    </p:spTree>
    <p:extLst>
      <p:ext uri="{BB962C8B-B14F-4D97-AF65-F5344CB8AC3E}">
        <p14:creationId xmlns:p14="http://schemas.microsoft.com/office/powerpoint/2010/main" val="3289466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Photo - Horizontal">
  <p:cSld name="Photo - Horizontal">
    <p:spTree>
      <p:nvGrpSpPr>
        <p:cNvPr id="1" name="Shape 18"/>
        <p:cNvGrpSpPr/>
        <p:nvPr/>
      </p:nvGrpSpPr>
      <p:grpSpPr>
        <a:xfrm>
          <a:off x="0" y="0"/>
          <a:ext cx="0" cy="0"/>
          <a:chOff x="0" y="0"/>
          <a:chExt cx="0" cy="0"/>
        </a:xfrm>
      </p:grpSpPr>
      <p:sp>
        <p:nvSpPr>
          <p:cNvPr id="19" name="Google Shape;19;p14"/>
          <p:cNvSpPr>
            <a:spLocks noGrp="1"/>
          </p:cNvSpPr>
          <p:nvPr>
            <p:ph type="pic" idx="2"/>
          </p:nvPr>
        </p:nvSpPr>
        <p:spPr>
          <a:xfrm>
            <a:off x="2344476" y="-295275"/>
            <a:ext cx="13601701" cy="9067800"/>
          </a:xfrm>
          <a:prstGeom prst="rect">
            <a:avLst/>
          </a:prstGeom>
          <a:noFill/>
          <a:ln>
            <a:noFill/>
          </a:ln>
        </p:spPr>
      </p:sp>
      <p:sp>
        <p:nvSpPr>
          <p:cNvPr id="20" name="Google Shape;20;p14"/>
          <p:cNvSpPr txBox="1">
            <a:spLocks noGrp="1"/>
          </p:cNvSpPr>
          <p:nvPr>
            <p:ph type="title"/>
          </p:nvPr>
        </p:nvSpPr>
        <p:spPr>
          <a:xfrm>
            <a:off x="476250" y="7134225"/>
            <a:ext cx="17335500" cy="1504950"/>
          </a:xfrm>
          <a:prstGeom prst="rect">
            <a:avLst/>
          </a:prstGeom>
          <a:noFill/>
          <a:ln>
            <a:noFill/>
          </a:ln>
        </p:spPr>
        <p:txBody>
          <a:bodyPr spcFirstLastPara="1" wrap="square" lIns="50800" tIns="50800" rIns="50800" bIns="50800" anchor="b"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a:p>
        </p:txBody>
      </p:sp>
      <p:sp>
        <p:nvSpPr>
          <p:cNvPr id="21" name="Google Shape;21;p14"/>
          <p:cNvSpPr txBox="1">
            <a:spLocks noGrp="1"/>
          </p:cNvSpPr>
          <p:nvPr>
            <p:ph type="body" idx="1"/>
          </p:nvPr>
        </p:nvSpPr>
        <p:spPr>
          <a:xfrm>
            <a:off x="476250" y="8582025"/>
            <a:ext cx="17335500" cy="1190625"/>
          </a:xfrm>
          <a:prstGeom prst="rect">
            <a:avLst/>
          </a:prstGeom>
          <a:noFill/>
          <a:ln>
            <a:noFill/>
          </a:ln>
        </p:spPr>
        <p:txBody>
          <a:bodyPr spcFirstLastPara="1" wrap="square" lIns="50800" tIns="50800" rIns="50800" bIns="50800" anchor="t" anchorCtr="0">
            <a:normAutofit/>
          </a:bodyPr>
          <a:lstStyle>
            <a:lvl1pPr marL="342900" lvl="0" indent="-171450" algn="ctr">
              <a:lnSpc>
                <a:spcPct val="100000"/>
              </a:lnSpc>
              <a:spcBef>
                <a:spcPts val="0"/>
              </a:spcBef>
              <a:spcAft>
                <a:spcPts val="0"/>
              </a:spcAft>
              <a:buClr>
                <a:srgbClr val="000000"/>
              </a:buClr>
              <a:buSzPts val="5400"/>
              <a:buFont typeface="Helvetica Neue"/>
              <a:buNone/>
              <a:defRPr sz="4050"/>
            </a:lvl1pPr>
            <a:lvl2pPr marL="685800" lvl="1" indent="-171450" algn="ctr">
              <a:lnSpc>
                <a:spcPct val="100000"/>
              </a:lnSpc>
              <a:spcBef>
                <a:spcPts val="0"/>
              </a:spcBef>
              <a:spcAft>
                <a:spcPts val="0"/>
              </a:spcAft>
              <a:buClr>
                <a:srgbClr val="000000"/>
              </a:buClr>
              <a:buSzPts val="5400"/>
              <a:buFont typeface="Helvetica Neue"/>
              <a:buNone/>
              <a:defRPr sz="4050"/>
            </a:lvl2pPr>
            <a:lvl3pPr marL="1028700" lvl="2" indent="-171450" algn="ctr">
              <a:lnSpc>
                <a:spcPct val="100000"/>
              </a:lnSpc>
              <a:spcBef>
                <a:spcPts val="0"/>
              </a:spcBef>
              <a:spcAft>
                <a:spcPts val="0"/>
              </a:spcAft>
              <a:buClr>
                <a:srgbClr val="000000"/>
              </a:buClr>
              <a:buSzPts val="5400"/>
              <a:buFont typeface="Helvetica Neue"/>
              <a:buNone/>
              <a:defRPr sz="4050"/>
            </a:lvl3pPr>
            <a:lvl4pPr marL="1371600" lvl="3" indent="-171450" algn="ctr">
              <a:lnSpc>
                <a:spcPct val="100000"/>
              </a:lnSpc>
              <a:spcBef>
                <a:spcPts val="0"/>
              </a:spcBef>
              <a:spcAft>
                <a:spcPts val="0"/>
              </a:spcAft>
              <a:buClr>
                <a:srgbClr val="000000"/>
              </a:buClr>
              <a:buSzPts val="5400"/>
              <a:buFont typeface="Helvetica Neue"/>
              <a:buNone/>
              <a:defRPr sz="4050"/>
            </a:lvl4pPr>
            <a:lvl5pPr marL="1714500" lvl="4" indent="-171450" algn="ctr">
              <a:lnSpc>
                <a:spcPct val="100000"/>
              </a:lnSpc>
              <a:spcBef>
                <a:spcPts val="0"/>
              </a:spcBef>
              <a:spcAft>
                <a:spcPts val="0"/>
              </a:spcAft>
              <a:buClr>
                <a:srgbClr val="000000"/>
              </a:buClr>
              <a:buSzPts val="5400"/>
              <a:buFont typeface="Helvetica Neue"/>
              <a:buNone/>
              <a:defRPr sz="4050"/>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22" name="Google Shape;22;p14"/>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304093849"/>
      </p:ext>
    </p:extLst>
  </p:cSld>
  <p:clrMapOvr>
    <a:masterClrMapping/>
  </p:clrMapOvr>
  <p:hf sldNum="0" hdr="0" ftr="0" dt="0"/>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hoto">
  <p:cSld name="Photo">
    <p:spTree>
      <p:nvGrpSpPr>
        <p:cNvPr id="1" name="Shape 55"/>
        <p:cNvGrpSpPr/>
        <p:nvPr/>
      </p:nvGrpSpPr>
      <p:grpSpPr>
        <a:xfrm>
          <a:off x="0" y="0"/>
          <a:ext cx="0" cy="0"/>
          <a:chOff x="0" y="0"/>
          <a:chExt cx="0" cy="0"/>
        </a:xfrm>
      </p:grpSpPr>
      <p:sp>
        <p:nvSpPr>
          <p:cNvPr id="56" name="Google Shape;56;p23"/>
          <p:cNvSpPr>
            <a:spLocks noGrp="1"/>
          </p:cNvSpPr>
          <p:nvPr>
            <p:ph type="pic" idx="2"/>
          </p:nvPr>
        </p:nvSpPr>
        <p:spPr>
          <a:xfrm>
            <a:off x="-38100" y="-952500"/>
            <a:ext cx="18364200" cy="12242801"/>
          </a:xfrm>
          <a:prstGeom prst="rect">
            <a:avLst/>
          </a:prstGeom>
          <a:noFill/>
          <a:ln>
            <a:noFill/>
          </a:ln>
        </p:spPr>
      </p:sp>
      <p:sp>
        <p:nvSpPr>
          <p:cNvPr id="57" name="Google Shape;57;p23"/>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BF12B2E5-7FC1-95F0-DB7D-84A61B89EB21}"/>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3025A61B-5EC1-FB62-739A-746EFF15EF23}"/>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273B9602-6BEF-11D5-464E-FCF344F6E08D}"/>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F0FF1D59-302E-E96E-0740-0F6B18374293}"/>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BB5DD521-B5D7-DE4E-A790-CE0776A36138}"/>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Privacy</a:t>
            </a:r>
            <a:endParaRPr lang="en-US" sz="1725" b="0" i="0" u="none" strike="noStrike" cap="none" dirty="0">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170B8047-1BED-459B-438D-CEFB85F25175}"/>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3075936816"/>
      </p:ext>
    </p:extLst>
  </p:cSld>
  <p:clrMapOvr>
    <a:masterClrMapping/>
  </p:clrMapOvr>
  <p:hf sldNum="0" hdr="0" ftr="0" dt="0"/>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Image Left Copy Right">
  <p:cSld name="Image Left Copy Right">
    <p:spTree>
      <p:nvGrpSpPr>
        <p:cNvPr id="1" name="Shape 60"/>
        <p:cNvGrpSpPr/>
        <p:nvPr/>
      </p:nvGrpSpPr>
      <p:grpSpPr>
        <a:xfrm>
          <a:off x="0" y="0"/>
          <a:ext cx="0" cy="0"/>
          <a:chOff x="0" y="0"/>
          <a:chExt cx="0" cy="0"/>
        </a:xfrm>
      </p:grpSpPr>
      <p:sp>
        <p:nvSpPr>
          <p:cNvPr id="61" name="Google Shape;61;p25"/>
          <p:cNvSpPr/>
          <p:nvPr/>
        </p:nvSpPr>
        <p:spPr>
          <a:xfrm>
            <a:off x="668253" y="668337"/>
            <a:ext cx="8708391" cy="8268188"/>
          </a:xfrm>
          <a:prstGeom prst="rect">
            <a:avLst/>
          </a:prstGeom>
          <a:solidFill>
            <a:srgbClr val="F4F6F8"/>
          </a:solidFill>
          <a:ln>
            <a:noFill/>
          </a:ln>
        </p:spPr>
        <p:txBody>
          <a:bodyPr spcFirstLastPara="1" wrap="square" lIns="28575" tIns="28575" rIns="28575" bIns="28575" anchor="ctr" anchorCtr="0">
            <a:noAutofit/>
          </a:bodyPr>
          <a:lstStyle/>
          <a:p>
            <a:pPr marL="0" marR="0" lvl="0" indent="0" algn="l" rtl="0">
              <a:lnSpc>
                <a:spcPct val="180000"/>
              </a:lnSpc>
              <a:spcBef>
                <a:spcPts val="0"/>
              </a:spcBef>
              <a:spcAft>
                <a:spcPts val="0"/>
              </a:spcAft>
              <a:buClr>
                <a:srgbClr val="74808C"/>
              </a:buClr>
              <a:buSzPts val="3000"/>
              <a:buFont typeface="Helvetica Neue"/>
              <a:buNone/>
            </a:pPr>
            <a:endParaRPr sz="2250" b="1" i="0" u="none" strike="noStrike" cap="none">
              <a:solidFill>
                <a:srgbClr val="74808C"/>
              </a:solidFill>
              <a:latin typeface="Helvetica Neue"/>
              <a:ea typeface="Helvetica Neue"/>
              <a:cs typeface="Helvetica Neue"/>
              <a:sym typeface="Helvetica Neue"/>
            </a:endParaRPr>
          </a:p>
        </p:txBody>
      </p:sp>
      <p:sp>
        <p:nvSpPr>
          <p:cNvPr id="62" name="Google Shape;62;p25"/>
          <p:cNvSpPr/>
          <p:nvPr/>
        </p:nvSpPr>
        <p:spPr>
          <a:xfrm>
            <a:off x="18935700" y="6267450"/>
            <a:ext cx="666750" cy="666750"/>
          </a:xfrm>
          <a:prstGeom prst="rect">
            <a:avLst/>
          </a:prstGeom>
          <a:blipFill rotWithShape="1">
            <a:blip r:embed="rId2">
              <a:alphaModFix/>
            </a:blip>
            <a:stretch>
              <a:fillRect/>
            </a:stretch>
          </a:blipFill>
          <a:ln>
            <a:noFill/>
          </a:ln>
          <a:effectLst>
            <a:outerShdw rotWithShape="0">
              <a:srgbClr val="000000">
                <a:alpha val="0"/>
              </a:srgbClr>
            </a:outerShdw>
          </a:effectLst>
        </p:spPr>
        <p:txBody>
          <a:bodyPr spcFirstLastPara="1" wrap="square" lIns="53569" tIns="53569" rIns="53569" bIns="53569" anchor="ctr" anchorCtr="0">
            <a:noAutofit/>
          </a:bodyPr>
          <a:lstStyle/>
          <a:p>
            <a:pPr marL="0" marR="0" lvl="0" indent="0" algn="ctr" rtl="0">
              <a:lnSpc>
                <a:spcPct val="100000"/>
              </a:lnSpc>
              <a:spcBef>
                <a:spcPts val="0"/>
              </a:spcBef>
              <a:spcAft>
                <a:spcPts val="0"/>
              </a:spcAft>
              <a:buClr>
                <a:srgbClr val="FFFFFF"/>
              </a:buClr>
              <a:buSzPts val="3200"/>
              <a:buFont typeface="Helvetica Neue"/>
              <a:buNone/>
            </a:pPr>
            <a:endParaRPr sz="2400" b="0" i="0" u="none" strike="noStrike" cap="none">
              <a:solidFill>
                <a:srgbClr val="FFFFFF"/>
              </a:solidFill>
              <a:latin typeface="Helvetica Neue"/>
              <a:ea typeface="Helvetica Neue"/>
              <a:cs typeface="Helvetica Neue"/>
              <a:sym typeface="Helvetica Neue"/>
            </a:endParaRPr>
          </a:p>
        </p:txBody>
      </p:sp>
      <p:sp>
        <p:nvSpPr>
          <p:cNvPr id="63" name="Google Shape;63;p25"/>
          <p:cNvSpPr/>
          <p:nvPr/>
        </p:nvSpPr>
        <p:spPr>
          <a:xfrm>
            <a:off x="19173825" y="5143500"/>
            <a:ext cx="190500" cy="190500"/>
          </a:xfrm>
          <a:prstGeom prst="rect">
            <a:avLst/>
          </a:prstGeom>
          <a:blipFill rotWithShape="1">
            <a:blip r:embed="rId3">
              <a:alphaModFix/>
            </a:blip>
            <a:stretch>
              <a:fillRect/>
            </a:stretch>
          </a:blipFill>
          <a:ln>
            <a:noFill/>
          </a:ln>
        </p:spPr>
        <p:txBody>
          <a:bodyPr spcFirstLastPara="1" wrap="square" lIns="53569" tIns="53569" rIns="53569" bIns="53569" anchor="ctr" anchorCtr="0">
            <a:noAutofit/>
          </a:bodyPr>
          <a:lstStyle/>
          <a:p>
            <a:pPr marL="0" marR="0" lvl="0" indent="0" algn="ctr" rtl="0">
              <a:lnSpc>
                <a:spcPct val="100000"/>
              </a:lnSpc>
              <a:spcBef>
                <a:spcPts val="0"/>
              </a:spcBef>
              <a:spcAft>
                <a:spcPts val="0"/>
              </a:spcAft>
              <a:buClr>
                <a:srgbClr val="FFFFFF"/>
              </a:buClr>
              <a:buSzPts val="3200"/>
              <a:buFont typeface="Helvetica Neue"/>
              <a:buNone/>
            </a:pPr>
            <a:endParaRPr sz="2400" b="0" i="0" u="none" strike="noStrike" cap="none">
              <a:solidFill>
                <a:srgbClr val="FFFFFF"/>
              </a:solidFill>
              <a:latin typeface="Helvetica Neue"/>
              <a:ea typeface="Helvetica Neue"/>
              <a:cs typeface="Helvetica Neue"/>
              <a:sym typeface="Helvetica Neue"/>
            </a:endParaRPr>
          </a:p>
        </p:txBody>
      </p:sp>
      <p:sp>
        <p:nvSpPr>
          <p:cNvPr id="64" name="Google Shape;64;p25"/>
          <p:cNvSpPr txBox="1">
            <a:spLocks noGrp="1"/>
          </p:cNvSpPr>
          <p:nvPr>
            <p:ph type="body" idx="1"/>
          </p:nvPr>
        </p:nvSpPr>
        <p:spPr>
          <a:xfrm>
            <a:off x="9858044" y="1613371"/>
            <a:ext cx="7758904" cy="1766029"/>
          </a:xfrm>
          <a:prstGeom prst="rect">
            <a:avLst/>
          </a:prstGeom>
          <a:noFill/>
          <a:ln>
            <a:noFill/>
          </a:ln>
        </p:spPr>
        <p:txBody>
          <a:bodyPr spcFirstLastPara="1" wrap="square" lIns="38100" tIns="38100" rIns="38100" bIns="38100" anchor="t" anchorCtr="0">
            <a:noAutofit/>
          </a:bodyPr>
          <a:lstStyle>
            <a:lvl1pPr marL="342900" lvl="0" indent="-171450" algn="l">
              <a:lnSpc>
                <a:spcPct val="120000"/>
              </a:lnSpc>
              <a:spcBef>
                <a:spcPts val="0"/>
              </a:spcBef>
              <a:spcAft>
                <a:spcPts val="0"/>
              </a:spcAft>
              <a:buClr>
                <a:srgbClr val="212B36"/>
              </a:buClr>
              <a:buSzPts val="6000"/>
              <a:buFont typeface="Helvetica Neue"/>
              <a:buNone/>
              <a:defRPr sz="4500" b="1" baseline="30000">
                <a:solidFill>
                  <a:srgbClr val="212B36"/>
                </a:solidFill>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65" name="Google Shape;65;p25"/>
          <p:cNvSpPr txBox="1">
            <a:spLocks noGrp="1"/>
          </p:cNvSpPr>
          <p:nvPr>
            <p:ph type="body" idx="2"/>
          </p:nvPr>
        </p:nvSpPr>
        <p:spPr>
          <a:xfrm>
            <a:off x="9858044" y="1144339"/>
            <a:ext cx="7758904" cy="469033"/>
          </a:xfrm>
          <a:prstGeom prst="rect">
            <a:avLst/>
          </a:prstGeom>
          <a:noFill/>
          <a:ln>
            <a:noFill/>
          </a:ln>
        </p:spPr>
        <p:txBody>
          <a:bodyPr spcFirstLastPara="1" wrap="square" lIns="38100" tIns="38100" rIns="38100" bIns="38100" anchor="ctr" anchorCtr="0">
            <a:noAutofit/>
          </a:bodyPr>
          <a:lstStyle>
            <a:lvl1pPr marL="342900" lvl="0" indent="-171450" algn="l">
              <a:lnSpc>
                <a:spcPct val="100000"/>
              </a:lnSpc>
              <a:spcBef>
                <a:spcPts val="0"/>
              </a:spcBef>
              <a:spcAft>
                <a:spcPts val="0"/>
              </a:spcAft>
              <a:buClr>
                <a:srgbClr val="3369FF"/>
              </a:buClr>
              <a:buSzPts val="2200"/>
              <a:buFont typeface="Helvetica Neue"/>
              <a:buNone/>
              <a:defRPr sz="1650" b="1" cap="none">
                <a:solidFill>
                  <a:srgbClr val="3369FF"/>
                </a:solidFill>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66" name="Google Shape;66;p25"/>
          <p:cNvSpPr txBox="1">
            <a:spLocks noGrp="1"/>
          </p:cNvSpPr>
          <p:nvPr>
            <p:ph type="body" idx="3"/>
          </p:nvPr>
        </p:nvSpPr>
        <p:spPr>
          <a:xfrm>
            <a:off x="9858044" y="5003244"/>
            <a:ext cx="7770900" cy="2267287"/>
          </a:xfrm>
          <a:prstGeom prst="rect">
            <a:avLst/>
          </a:prstGeom>
          <a:noFill/>
          <a:ln>
            <a:noFill/>
          </a:ln>
        </p:spPr>
        <p:txBody>
          <a:bodyPr spcFirstLastPara="1" wrap="square" lIns="50800" tIns="50800" rIns="50800" bIns="50800" anchor="ctr" anchorCtr="0">
            <a:spAutoFit/>
          </a:bodyPr>
          <a:lstStyle>
            <a:lvl1pPr marL="342900" lvl="0" indent="-278606" algn="l">
              <a:lnSpc>
                <a:spcPct val="100000"/>
              </a:lnSpc>
              <a:spcBef>
                <a:spcPts val="4425"/>
              </a:spcBef>
              <a:spcAft>
                <a:spcPts val="0"/>
              </a:spcAft>
              <a:buClr>
                <a:srgbClr val="000000"/>
              </a:buClr>
              <a:buSzPts val="2250"/>
              <a:buChar char="•"/>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67" name="Google Shape;67;p25"/>
          <p:cNvSpPr/>
          <p:nvPr/>
        </p:nvSpPr>
        <p:spPr>
          <a:xfrm>
            <a:off x="19030950" y="5562600"/>
            <a:ext cx="476250" cy="476250"/>
          </a:xfrm>
          <a:prstGeom prst="rect">
            <a:avLst/>
          </a:prstGeom>
          <a:blipFill rotWithShape="1">
            <a:blip r:embed="rId2">
              <a:alphaModFix/>
            </a:blip>
            <a:stretch>
              <a:fillRect/>
            </a:stretch>
          </a:blipFill>
          <a:ln>
            <a:noFill/>
          </a:ln>
          <a:effectLst>
            <a:outerShdw rotWithShape="0">
              <a:srgbClr val="000000">
                <a:alpha val="0"/>
              </a:srgbClr>
            </a:outerShdw>
          </a:effectLst>
        </p:spPr>
        <p:txBody>
          <a:bodyPr spcFirstLastPara="1" wrap="square" lIns="53569" tIns="53569" rIns="53569" bIns="53569" anchor="ctr" anchorCtr="0">
            <a:noAutofit/>
          </a:bodyPr>
          <a:lstStyle/>
          <a:p>
            <a:pPr marL="0" marR="0" lvl="0" indent="0" algn="ctr" rtl="0">
              <a:lnSpc>
                <a:spcPct val="100000"/>
              </a:lnSpc>
              <a:spcBef>
                <a:spcPts val="0"/>
              </a:spcBef>
              <a:spcAft>
                <a:spcPts val="0"/>
              </a:spcAft>
              <a:buClr>
                <a:srgbClr val="FFFFFF"/>
              </a:buClr>
              <a:buSzPts val="3200"/>
              <a:buFont typeface="Helvetica Neue"/>
              <a:buNone/>
            </a:pPr>
            <a:endParaRPr sz="2400" b="0" i="0" u="none" strike="noStrike" cap="none">
              <a:solidFill>
                <a:srgbClr val="FFFFFF"/>
              </a:solidFill>
              <a:latin typeface="Helvetica Neue"/>
              <a:ea typeface="Helvetica Neue"/>
              <a:cs typeface="Helvetica Neue"/>
              <a:sym typeface="Helvetica Neue"/>
            </a:endParaRPr>
          </a:p>
        </p:txBody>
      </p:sp>
      <p:sp>
        <p:nvSpPr>
          <p:cNvPr id="68" name="Google Shape;68;p25"/>
          <p:cNvSpPr txBox="1">
            <a:spLocks noGrp="1"/>
          </p:cNvSpPr>
          <p:nvPr>
            <p:ph type="body" idx="4"/>
          </p:nvPr>
        </p:nvSpPr>
        <p:spPr>
          <a:xfrm>
            <a:off x="668253" y="1163389"/>
            <a:ext cx="8239583" cy="372410"/>
          </a:xfrm>
          <a:prstGeom prst="rect">
            <a:avLst/>
          </a:prstGeom>
          <a:noFill/>
          <a:ln>
            <a:noFill/>
          </a:ln>
        </p:spPr>
        <p:txBody>
          <a:bodyPr spcFirstLastPara="1" wrap="square" lIns="38100" tIns="38100" rIns="38100" bIns="38100" anchor="t" anchorCtr="0">
            <a:spAutoFit/>
          </a:bodyPr>
          <a:lstStyle>
            <a:lvl1pPr marL="342900" lvl="0" indent="-171450" algn="ctr">
              <a:lnSpc>
                <a:spcPct val="160000"/>
              </a:lnSpc>
              <a:spcBef>
                <a:spcPts val="0"/>
              </a:spcBef>
              <a:spcAft>
                <a:spcPts val="0"/>
              </a:spcAft>
              <a:buClr>
                <a:srgbClr val="4F5863"/>
              </a:buClr>
              <a:buSzPts val="2400"/>
              <a:buFont typeface="Helvetica Neue"/>
              <a:buNone/>
              <a:defRPr sz="1800" b="1" baseline="30000">
                <a:solidFill>
                  <a:srgbClr val="4F5863"/>
                </a:solidFill>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69" name="Google Shape;69;p25"/>
          <p:cNvSpPr txBox="1">
            <a:spLocks noGrp="1"/>
          </p:cNvSpPr>
          <p:nvPr>
            <p:ph type="sldNum" idx="12"/>
          </p:nvPr>
        </p:nvSpPr>
        <p:spPr>
          <a:xfrm>
            <a:off x="15096416" y="1632593"/>
            <a:ext cx="260755" cy="461705"/>
          </a:xfrm>
          <a:prstGeom prst="rect">
            <a:avLst/>
          </a:prstGeom>
          <a:noFill/>
          <a:ln>
            <a:noFill/>
          </a:ln>
        </p:spPr>
        <p:txBody>
          <a:bodyPr spcFirstLastPara="1" wrap="square" lIns="68600" tIns="68600" rIns="68600" bIns="68600" anchor="ctr" anchorCtr="0">
            <a:spAutoFit/>
          </a:bodyPr>
          <a:lstStyle>
            <a:lvl1pPr marL="0" marR="0" lvl="0"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047A90A2-1D18-E22A-A7D6-B3300B241EB5}"/>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06C5A9FC-E2FF-D543-8DBC-79A6F456B1FC}"/>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CA5D5FC6-F8A7-474D-5E92-9062508DA55C}"/>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BFF0FC7C-D2DC-ACBE-B580-21D4B2EFE3DA}"/>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665089A9-D96F-513E-837B-461B075ECB50}"/>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Privacy</a:t>
            </a:r>
            <a:endParaRPr lang="en-US" sz="1725" b="0" i="0" u="none" strike="noStrike" cap="none" dirty="0">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9D8502B4-5A02-8E62-C024-93EF30BFBA69}"/>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214591043"/>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mp; Photo Alt">
  <p:cSld name="Title &amp; Photo Alt">
    <p:spTree>
      <p:nvGrpSpPr>
        <p:cNvPr id="1" name="Shape 70"/>
        <p:cNvGrpSpPr/>
        <p:nvPr/>
      </p:nvGrpSpPr>
      <p:grpSpPr>
        <a:xfrm>
          <a:off x="0" y="0"/>
          <a:ext cx="0" cy="0"/>
          <a:chOff x="0" y="0"/>
          <a:chExt cx="0" cy="0"/>
        </a:xfrm>
      </p:grpSpPr>
      <p:sp>
        <p:nvSpPr>
          <p:cNvPr id="71" name="Google Shape;71;p26"/>
          <p:cNvSpPr>
            <a:spLocks noGrp="1"/>
          </p:cNvSpPr>
          <p:nvPr>
            <p:ph type="pic" idx="2"/>
          </p:nvPr>
        </p:nvSpPr>
        <p:spPr>
          <a:xfrm>
            <a:off x="8629650" y="192125"/>
            <a:ext cx="8708578" cy="8932826"/>
          </a:xfrm>
          <a:prstGeom prst="rect">
            <a:avLst/>
          </a:prstGeom>
          <a:noFill/>
          <a:ln>
            <a:noFill/>
          </a:ln>
        </p:spPr>
      </p:sp>
      <p:sp>
        <p:nvSpPr>
          <p:cNvPr id="72" name="Google Shape;72;p26"/>
          <p:cNvSpPr txBox="1">
            <a:spLocks noGrp="1"/>
          </p:cNvSpPr>
          <p:nvPr>
            <p:ph type="title"/>
          </p:nvPr>
        </p:nvSpPr>
        <p:spPr>
          <a:xfrm>
            <a:off x="904875" y="1085850"/>
            <a:ext cx="7334250" cy="4278355"/>
          </a:xfrm>
          <a:prstGeom prst="rect">
            <a:avLst/>
          </a:prstGeom>
          <a:noFill/>
          <a:ln>
            <a:noFill/>
          </a:ln>
        </p:spPr>
        <p:txBody>
          <a:bodyPr spcFirstLastPara="1" wrap="square" lIns="50800" tIns="50800" rIns="50800" bIns="50800" anchor="b" anchorCtr="0">
            <a:normAutofit/>
          </a:bodyPr>
          <a:lstStyle>
            <a:lvl1pPr lvl="0" algn="l">
              <a:lnSpc>
                <a:spcPct val="80000"/>
              </a:lnSpc>
              <a:spcBef>
                <a:spcPts val="0"/>
              </a:spcBef>
              <a:spcAft>
                <a:spcPts val="0"/>
              </a:spcAft>
              <a:buClr>
                <a:srgbClr val="000000"/>
              </a:buClr>
              <a:buSzPts val="8500"/>
              <a:buFont typeface="Helvetica Neue"/>
              <a:buNone/>
              <a:defRPr sz="6375" b="1">
                <a:latin typeface="Helvetica Neue"/>
                <a:ea typeface="Helvetica Neue"/>
                <a:cs typeface="Helvetica Neue"/>
                <a:sym typeface="Helvetica Neu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dirty="0"/>
          </a:p>
        </p:txBody>
      </p:sp>
      <p:sp>
        <p:nvSpPr>
          <p:cNvPr id="73" name="Google Shape;73;p26"/>
          <p:cNvSpPr txBox="1">
            <a:spLocks noGrp="1"/>
          </p:cNvSpPr>
          <p:nvPr>
            <p:ph type="body" idx="1"/>
          </p:nvPr>
        </p:nvSpPr>
        <p:spPr>
          <a:xfrm>
            <a:off x="904875" y="5295432"/>
            <a:ext cx="7334250" cy="3702762"/>
          </a:xfrm>
          <a:prstGeom prst="rect">
            <a:avLst/>
          </a:prstGeom>
          <a:noFill/>
          <a:ln>
            <a:noFill/>
          </a:ln>
        </p:spPr>
        <p:txBody>
          <a:bodyPr spcFirstLastPara="1" wrap="square" lIns="50800" tIns="50800" rIns="50800" bIns="50800" anchor="t" anchorCtr="0">
            <a:normAutofit/>
          </a:bodyPr>
          <a:lstStyle>
            <a:lvl1pPr marL="342900" lvl="0" indent="-171450" algn="l">
              <a:lnSpc>
                <a:spcPct val="100000"/>
              </a:lnSpc>
              <a:spcBef>
                <a:spcPts val="0"/>
              </a:spcBef>
              <a:spcAft>
                <a:spcPts val="0"/>
              </a:spcAft>
              <a:buClr>
                <a:srgbClr val="000000"/>
              </a:buClr>
              <a:buSzPts val="5500"/>
              <a:buFont typeface="Helvetica Neue"/>
              <a:buNone/>
              <a:defRPr sz="4125" b="1"/>
            </a:lvl1pPr>
            <a:lvl2pPr marL="685800" lvl="1" indent="-171450" algn="l">
              <a:lnSpc>
                <a:spcPct val="100000"/>
              </a:lnSpc>
              <a:spcBef>
                <a:spcPts val="0"/>
              </a:spcBef>
              <a:spcAft>
                <a:spcPts val="0"/>
              </a:spcAft>
              <a:buClr>
                <a:srgbClr val="000000"/>
              </a:buClr>
              <a:buSzPts val="5500"/>
              <a:buFont typeface="Helvetica Neue"/>
              <a:buNone/>
              <a:defRPr sz="4125" b="1"/>
            </a:lvl2pPr>
            <a:lvl3pPr marL="1028700" lvl="2" indent="-171450" algn="l">
              <a:lnSpc>
                <a:spcPct val="100000"/>
              </a:lnSpc>
              <a:spcBef>
                <a:spcPts val="0"/>
              </a:spcBef>
              <a:spcAft>
                <a:spcPts val="0"/>
              </a:spcAft>
              <a:buClr>
                <a:srgbClr val="000000"/>
              </a:buClr>
              <a:buSzPts val="5500"/>
              <a:buFont typeface="Helvetica Neue"/>
              <a:buNone/>
              <a:defRPr sz="4125" b="1"/>
            </a:lvl3pPr>
            <a:lvl4pPr marL="1371600" lvl="3" indent="-171450" algn="l">
              <a:lnSpc>
                <a:spcPct val="100000"/>
              </a:lnSpc>
              <a:spcBef>
                <a:spcPts val="0"/>
              </a:spcBef>
              <a:spcAft>
                <a:spcPts val="0"/>
              </a:spcAft>
              <a:buClr>
                <a:srgbClr val="000000"/>
              </a:buClr>
              <a:buSzPts val="5500"/>
              <a:buFont typeface="Helvetica Neue"/>
              <a:buNone/>
              <a:defRPr sz="4125" b="1"/>
            </a:lvl4pPr>
            <a:lvl5pPr marL="1714500" lvl="4" indent="-171450" algn="l">
              <a:lnSpc>
                <a:spcPct val="100000"/>
              </a:lnSpc>
              <a:spcBef>
                <a:spcPts val="0"/>
              </a:spcBef>
              <a:spcAft>
                <a:spcPts val="0"/>
              </a:spcAft>
              <a:buClr>
                <a:srgbClr val="000000"/>
              </a:buClr>
              <a:buSzPts val="5500"/>
              <a:buFont typeface="Helvetica Neue"/>
              <a:buNone/>
              <a:defRPr sz="4125" b="1"/>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74" name="Google Shape;74;p26"/>
          <p:cNvSpPr txBox="1">
            <a:spLocks noGrp="1"/>
          </p:cNvSpPr>
          <p:nvPr>
            <p:ph type="sldNum" idx="12"/>
          </p:nvPr>
        </p:nvSpPr>
        <p:spPr>
          <a:xfrm>
            <a:off x="9001125" y="9576784"/>
            <a:ext cx="276379" cy="518091"/>
          </a:xfrm>
          <a:prstGeom prst="rect">
            <a:avLst/>
          </a:prstGeom>
          <a:noFill/>
          <a:ln>
            <a:noFill/>
          </a:ln>
        </p:spPr>
        <p:txBody>
          <a:bodyPr spcFirstLastPara="1" wrap="square" lIns="50800" tIns="50800" rIns="50800" bIns="50800" anchor="b" anchorCtr="0">
            <a:spAutoFit/>
          </a:bodyPr>
          <a:lstStyle>
            <a:lvl1pPr marL="0" marR="0" lvl="0"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EFEDEA1C-BD38-7EE0-9E47-CDFD1AF59C45}"/>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9573ABC7-AB9E-7928-171D-658A0D478256}"/>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70173671-1D59-5CEA-A465-61354F8364C7}"/>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740524D9-0A72-C0DE-B85A-421AE21A9457}"/>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53B4FCE6-635D-3B0A-DFD6-2F79F5F3DEB2}"/>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Privacy</a:t>
            </a:r>
            <a:endParaRPr lang="en-US" sz="1725" b="0" i="0" u="none" strike="noStrike" cap="none" dirty="0">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7D79387D-9086-782C-9358-1FE5BDDC9018}"/>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1414559999"/>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7">
  <p:cSld name="7">
    <p:spTree>
      <p:nvGrpSpPr>
        <p:cNvPr id="1" name="Shape 75"/>
        <p:cNvGrpSpPr/>
        <p:nvPr/>
      </p:nvGrpSpPr>
      <p:grpSpPr>
        <a:xfrm>
          <a:off x="0" y="0"/>
          <a:ext cx="0" cy="0"/>
          <a:chOff x="0" y="0"/>
          <a:chExt cx="0" cy="0"/>
        </a:xfrm>
      </p:grpSpPr>
      <p:sp>
        <p:nvSpPr>
          <p:cNvPr id="76" name="Google Shape;76;p27"/>
          <p:cNvSpPr>
            <a:spLocks noGrp="1"/>
          </p:cNvSpPr>
          <p:nvPr>
            <p:ph type="pic" idx="2"/>
          </p:nvPr>
        </p:nvSpPr>
        <p:spPr>
          <a:xfrm>
            <a:off x="-3373419" y="2285676"/>
            <a:ext cx="14224469" cy="8001265"/>
          </a:xfrm>
          <a:prstGeom prst="rect">
            <a:avLst/>
          </a:prstGeom>
          <a:noFill/>
          <a:ln>
            <a:noFill/>
          </a:ln>
        </p:spPr>
      </p:sp>
      <p:sp>
        <p:nvSpPr>
          <p:cNvPr id="77" name="Google Shape;77;p27"/>
          <p:cNvSpPr txBox="1">
            <a:spLocks noGrp="1"/>
          </p:cNvSpPr>
          <p:nvPr>
            <p:ph type="sldNum" idx="12"/>
          </p:nvPr>
        </p:nvSpPr>
        <p:spPr>
          <a:xfrm>
            <a:off x="9002814" y="9810750"/>
            <a:ext cx="272847" cy="510396"/>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2684948653"/>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ase study stat">
  <p:cSld name="Case study stat">
    <p:spTree>
      <p:nvGrpSpPr>
        <p:cNvPr id="1" name="Shape 78"/>
        <p:cNvGrpSpPr/>
        <p:nvPr/>
      </p:nvGrpSpPr>
      <p:grpSpPr>
        <a:xfrm>
          <a:off x="0" y="0"/>
          <a:ext cx="0" cy="0"/>
          <a:chOff x="0" y="0"/>
          <a:chExt cx="0" cy="0"/>
        </a:xfrm>
      </p:grpSpPr>
      <p:sp>
        <p:nvSpPr>
          <p:cNvPr id="79" name="Google Shape;79;p28"/>
          <p:cNvSpPr txBox="1">
            <a:spLocks noGrp="1"/>
          </p:cNvSpPr>
          <p:nvPr>
            <p:ph type="body" idx="1"/>
          </p:nvPr>
        </p:nvSpPr>
        <p:spPr>
          <a:xfrm>
            <a:off x="669132" y="670668"/>
            <a:ext cx="8232895" cy="8945665"/>
          </a:xfrm>
          <a:prstGeom prst="rect">
            <a:avLst/>
          </a:prstGeom>
          <a:solidFill>
            <a:srgbClr val="3369FF"/>
          </a:solidFill>
          <a:ln>
            <a:noFill/>
          </a:ln>
        </p:spPr>
        <p:txBody>
          <a:bodyPr spcFirstLastPara="1" wrap="square" lIns="38075" tIns="38075" rIns="38075" bIns="38075" anchor="ctr" anchorCtr="0">
            <a:noAutofit/>
          </a:bodyPr>
          <a:lstStyle>
            <a:lvl1pPr marL="342900" lvl="0" indent="-278606" algn="l">
              <a:lnSpc>
                <a:spcPct val="100000"/>
              </a:lnSpc>
              <a:spcBef>
                <a:spcPts val="4425"/>
              </a:spcBef>
              <a:spcAft>
                <a:spcPts val="0"/>
              </a:spcAft>
              <a:buClr>
                <a:srgbClr val="000000"/>
              </a:buClr>
              <a:buSzPts val="2250"/>
              <a:buChar char="•"/>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80" name="Google Shape;80;p28"/>
          <p:cNvSpPr/>
          <p:nvPr/>
        </p:nvSpPr>
        <p:spPr>
          <a:xfrm>
            <a:off x="18930600" y="6266864"/>
            <a:ext cx="666404" cy="666404"/>
          </a:xfrm>
          <a:prstGeom prst="rect">
            <a:avLst/>
          </a:prstGeom>
          <a:blipFill rotWithShape="1">
            <a:blip r:embed="rId2">
              <a:alphaModFix/>
            </a:blip>
            <a:stretch>
              <a:fillRect/>
            </a:stretch>
          </a:blipFill>
          <a:ln>
            <a:noFill/>
          </a:ln>
          <a:effectLst>
            <a:outerShdw rotWithShape="0">
              <a:srgbClr val="000000">
                <a:alpha val="0"/>
              </a:srgbClr>
            </a:outerShdw>
          </a:effectLst>
        </p:spPr>
        <p:txBody>
          <a:bodyPr spcFirstLastPara="1" wrap="square" lIns="53550" tIns="53550" rIns="53550" bIns="53550" anchor="ctr" anchorCtr="0">
            <a:noAutofit/>
          </a:bodyPr>
          <a:lstStyle/>
          <a:p>
            <a:pPr marL="0" marR="0" lvl="0" indent="0" algn="ctr" rtl="0">
              <a:lnSpc>
                <a:spcPct val="180000"/>
              </a:lnSpc>
              <a:spcBef>
                <a:spcPts val="0"/>
              </a:spcBef>
              <a:spcAft>
                <a:spcPts val="0"/>
              </a:spcAft>
              <a:buClr>
                <a:srgbClr val="FFFFFF"/>
              </a:buClr>
              <a:buSzPts val="3200"/>
              <a:buFont typeface="Helvetica Neue"/>
              <a:buNone/>
            </a:pPr>
            <a:endParaRPr sz="2400" b="0" i="0" u="none" strike="noStrike" cap="none">
              <a:solidFill>
                <a:srgbClr val="FFFFFF"/>
              </a:solidFill>
              <a:latin typeface="Helvetica Neue"/>
              <a:ea typeface="Helvetica Neue"/>
              <a:cs typeface="Helvetica Neue"/>
              <a:sym typeface="Helvetica Neue"/>
            </a:endParaRPr>
          </a:p>
        </p:txBody>
      </p:sp>
      <p:sp>
        <p:nvSpPr>
          <p:cNvPr id="81" name="Google Shape;81;p28"/>
          <p:cNvSpPr/>
          <p:nvPr/>
        </p:nvSpPr>
        <p:spPr>
          <a:xfrm>
            <a:off x="19168601" y="5143500"/>
            <a:ext cx="190402" cy="190401"/>
          </a:xfrm>
          <a:prstGeom prst="rect">
            <a:avLst/>
          </a:prstGeom>
          <a:blipFill rotWithShape="1">
            <a:blip r:embed="rId3">
              <a:alphaModFix/>
            </a:blip>
            <a:stretch>
              <a:fillRect/>
            </a:stretch>
          </a:blipFill>
          <a:ln>
            <a:noFill/>
          </a:ln>
        </p:spPr>
        <p:txBody>
          <a:bodyPr spcFirstLastPara="1" wrap="square" lIns="53550" tIns="53550" rIns="53550" bIns="53550" anchor="ctr" anchorCtr="0">
            <a:noAutofit/>
          </a:bodyPr>
          <a:lstStyle/>
          <a:p>
            <a:pPr marL="0" marR="0" lvl="0" indent="0" algn="ctr" rtl="0">
              <a:lnSpc>
                <a:spcPct val="180000"/>
              </a:lnSpc>
              <a:spcBef>
                <a:spcPts val="0"/>
              </a:spcBef>
              <a:spcAft>
                <a:spcPts val="0"/>
              </a:spcAft>
              <a:buClr>
                <a:srgbClr val="FFFFFF"/>
              </a:buClr>
              <a:buSzPts val="3200"/>
              <a:buFont typeface="Helvetica Neue"/>
              <a:buNone/>
            </a:pPr>
            <a:endParaRPr sz="2400" b="0" i="0" u="none" strike="noStrike" cap="none">
              <a:solidFill>
                <a:srgbClr val="FFFFFF"/>
              </a:solidFill>
              <a:latin typeface="Helvetica Neue"/>
              <a:ea typeface="Helvetica Neue"/>
              <a:cs typeface="Helvetica Neue"/>
              <a:sym typeface="Helvetica Neue"/>
            </a:endParaRPr>
          </a:p>
        </p:txBody>
      </p:sp>
      <p:sp>
        <p:nvSpPr>
          <p:cNvPr id="82" name="Google Shape;82;p28"/>
          <p:cNvSpPr txBox="1">
            <a:spLocks noGrp="1"/>
          </p:cNvSpPr>
          <p:nvPr>
            <p:ph type="body" idx="2"/>
          </p:nvPr>
        </p:nvSpPr>
        <p:spPr>
          <a:xfrm>
            <a:off x="9381670" y="3328816"/>
            <a:ext cx="7754863" cy="1740428"/>
          </a:xfrm>
          <a:prstGeom prst="rect">
            <a:avLst/>
          </a:prstGeom>
          <a:noFill/>
          <a:ln>
            <a:noFill/>
          </a:ln>
        </p:spPr>
        <p:txBody>
          <a:bodyPr spcFirstLastPara="1" wrap="square" lIns="38075" tIns="38075" rIns="38075" bIns="38075" anchor="t" anchorCtr="0">
            <a:noAutofit/>
          </a:bodyPr>
          <a:lstStyle>
            <a:lvl1pPr marL="342900" lvl="0" indent="-171450" algn="l">
              <a:lnSpc>
                <a:spcPct val="120000"/>
              </a:lnSpc>
              <a:spcBef>
                <a:spcPts val="0"/>
              </a:spcBef>
              <a:spcAft>
                <a:spcPts val="0"/>
              </a:spcAft>
              <a:buClr>
                <a:srgbClr val="212B36"/>
              </a:buClr>
              <a:buSzPts val="6000"/>
              <a:buFont typeface="Helvetica Neue"/>
              <a:buNone/>
              <a:defRPr sz="4500" b="1" baseline="30000">
                <a:solidFill>
                  <a:srgbClr val="212B36"/>
                </a:solidFill>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83" name="Google Shape;83;p28"/>
          <p:cNvSpPr txBox="1">
            <a:spLocks noGrp="1"/>
          </p:cNvSpPr>
          <p:nvPr>
            <p:ph type="body" idx="3"/>
          </p:nvPr>
        </p:nvSpPr>
        <p:spPr>
          <a:xfrm>
            <a:off x="9381670" y="2860030"/>
            <a:ext cx="7754863" cy="446624"/>
          </a:xfrm>
          <a:prstGeom prst="rect">
            <a:avLst/>
          </a:prstGeom>
          <a:noFill/>
          <a:ln>
            <a:noFill/>
          </a:ln>
        </p:spPr>
        <p:txBody>
          <a:bodyPr spcFirstLastPara="1" wrap="square" lIns="38075" tIns="38075" rIns="38075" bIns="38075" anchor="ctr" anchorCtr="0">
            <a:noAutofit/>
          </a:bodyPr>
          <a:lstStyle>
            <a:lvl1pPr marL="342900" lvl="0" indent="-171450" algn="l">
              <a:lnSpc>
                <a:spcPct val="100000"/>
              </a:lnSpc>
              <a:spcBef>
                <a:spcPts val="0"/>
              </a:spcBef>
              <a:spcAft>
                <a:spcPts val="0"/>
              </a:spcAft>
              <a:buClr>
                <a:srgbClr val="3369FF"/>
              </a:buClr>
              <a:buSzPts val="2200"/>
              <a:buFont typeface="Helvetica Neue"/>
              <a:buNone/>
              <a:defRPr sz="1650" b="1" cap="none">
                <a:solidFill>
                  <a:srgbClr val="3369FF"/>
                </a:solidFill>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84" name="Google Shape;84;p28"/>
          <p:cNvSpPr txBox="1">
            <a:spLocks noGrp="1"/>
          </p:cNvSpPr>
          <p:nvPr>
            <p:ph type="body" idx="4"/>
          </p:nvPr>
        </p:nvSpPr>
        <p:spPr>
          <a:xfrm>
            <a:off x="9381670" y="5277023"/>
            <a:ext cx="7766852" cy="2267186"/>
          </a:xfrm>
          <a:prstGeom prst="rect">
            <a:avLst/>
          </a:prstGeom>
          <a:noFill/>
          <a:ln>
            <a:noFill/>
          </a:ln>
        </p:spPr>
        <p:txBody>
          <a:bodyPr spcFirstLastPara="1" wrap="square" lIns="50750" tIns="50750" rIns="50750" bIns="50750" anchor="ctr" anchorCtr="0">
            <a:spAutoFit/>
          </a:bodyPr>
          <a:lstStyle>
            <a:lvl1pPr marL="342900" lvl="0" indent="-278606" algn="l">
              <a:lnSpc>
                <a:spcPct val="100000"/>
              </a:lnSpc>
              <a:spcBef>
                <a:spcPts val="4425"/>
              </a:spcBef>
              <a:spcAft>
                <a:spcPts val="0"/>
              </a:spcAft>
              <a:buClr>
                <a:srgbClr val="000000"/>
              </a:buClr>
              <a:buSzPts val="2250"/>
              <a:buChar char="•"/>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85" name="Google Shape;85;p28"/>
          <p:cNvSpPr/>
          <p:nvPr/>
        </p:nvSpPr>
        <p:spPr>
          <a:xfrm>
            <a:off x="19025800" y="5562382"/>
            <a:ext cx="476003" cy="476003"/>
          </a:xfrm>
          <a:prstGeom prst="rect">
            <a:avLst/>
          </a:prstGeom>
          <a:blipFill rotWithShape="1">
            <a:blip r:embed="rId2">
              <a:alphaModFix/>
            </a:blip>
            <a:stretch>
              <a:fillRect/>
            </a:stretch>
          </a:blipFill>
          <a:ln>
            <a:noFill/>
          </a:ln>
          <a:effectLst>
            <a:outerShdw rotWithShape="0">
              <a:srgbClr val="000000">
                <a:alpha val="0"/>
              </a:srgbClr>
            </a:outerShdw>
          </a:effectLst>
        </p:spPr>
        <p:txBody>
          <a:bodyPr spcFirstLastPara="1" wrap="square" lIns="53550" tIns="53550" rIns="53550" bIns="53550" anchor="ctr" anchorCtr="0">
            <a:noAutofit/>
          </a:bodyPr>
          <a:lstStyle/>
          <a:p>
            <a:pPr marL="0" marR="0" lvl="0" indent="0" algn="ctr" rtl="0">
              <a:lnSpc>
                <a:spcPct val="180000"/>
              </a:lnSpc>
              <a:spcBef>
                <a:spcPts val="0"/>
              </a:spcBef>
              <a:spcAft>
                <a:spcPts val="0"/>
              </a:spcAft>
              <a:buClr>
                <a:srgbClr val="FFFFFF"/>
              </a:buClr>
              <a:buSzPts val="3200"/>
              <a:buFont typeface="Helvetica Neue"/>
              <a:buNone/>
            </a:pPr>
            <a:endParaRPr sz="2400" b="0" i="0" u="none" strike="noStrike" cap="none">
              <a:solidFill>
                <a:srgbClr val="FFFFFF"/>
              </a:solidFill>
              <a:latin typeface="Helvetica Neue"/>
              <a:ea typeface="Helvetica Neue"/>
              <a:cs typeface="Helvetica Neue"/>
              <a:sym typeface="Helvetica Neue"/>
            </a:endParaRPr>
          </a:p>
        </p:txBody>
      </p:sp>
      <p:sp>
        <p:nvSpPr>
          <p:cNvPr id="86" name="Google Shape;86;p28"/>
          <p:cNvSpPr txBox="1">
            <a:spLocks noGrp="1"/>
          </p:cNvSpPr>
          <p:nvPr>
            <p:ph type="body" idx="5"/>
          </p:nvPr>
        </p:nvSpPr>
        <p:spPr>
          <a:xfrm>
            <a:off x="669132" y="3328816"/>
            <a:ext cx="8232896" cy="1740428"/>
          </a:xfrm>
          <a:prstGeom prst="rect">
            <a:avLst/>
          </a:prstGeom>
          <a:noFill/>
          <a:ln>
            <a:noFill/>
          </a:ln>
        </p:spPr>
        <p:txBody>
          <a:bodyPr spcFirstLastPara="1" wrap="square" lIns="38075" tIns="38075" rIns="38075" bIns="38075" anchor="t" anchorCtr="0">
            <a:noAutofit/>
          </a:bodyPr>
          <a:lstStyle>
            <a:lvl1pPr marL="342900" lvl="0" indent="-171450" algn="ctr">
              <a:lnSpc>
                <a:spcPct val="120000"/>
              </a:lnSpc>
              <a:spcBef>
                <a:spcPts val="0"/>
              </a:spcBef>
              <a:spcAft>
                <a:spcPts val="0"/>
              </a:spcAft>
              <a:buClr>
                <a:srgbClr val="F9FFFF"/>
              </a:buClr>
              <a:buSzPts val="20000"/>
              <a:buFont typeface="Helvetica Neue"/>
              <a:buNone/>
              <a:defRPr sz="15000" b="1" baseline="30000">
                <a:solidFill>
                  <a:srgbClr val="F9FFFF"/>
                </a:solidFill>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87" name="Google Shape;87;p28"/>
          <p:cNvSpPr txBox="1">
            <a:spLocks noGrp="1"/>
          </p:cNvSpPr>
          <p:nvPr>
            <p:ph type="body" idx="6"/>
          </p:nvPr>
        </p:nvSpPr>
        <p:spPr>
          <a:xfrm>
            <a:off x="669133" y="5277023"/>
            <a:ext cx="8232895" cy="2267186"/>
          </a:xfrm>
          <a:prstGeom prst="rect">
            <a:avLst/>
          </a:prstGeom>
          <a:noFill/>
          <a:ln>
            <a:noFill/>
          </a:ln>
        </p:spPr>
        <p:txBody>
          <a:bodyPr spcFirstLastPara="1" wrap="square" lIns="50750" tIns="50750" rIns="50750" bIns="50750" anchor="ctr" anchorCtr="0">
            <a:spAutoFit/>
          </a:bodyPr>
          <a:lstStyle>
            <a:lvl1pPr marL="342900" lvl="0" indent="-278606" algn="l">
              <a:lnSpc>
                <a:spcPct val="100000"/>
              </a:lnSpc>
              <a:spcBef>
                <a:spcPts val="4425"/>
              </a:spcBef>
              <a:spcAft>
                <a:spcPts val="0"/>
              </a:spcAft>
              <a:buClr>
                <a:srgbClr val="000000"/>
              </a:buClr>
              <a:buSzPts val="2250"/>
              <a:buChar char="•"/>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88" name="Google Shape;88;p28"/>
          <p:cNvSpPr txBox="1">
            <a:spLocks noGrp="1"/>
          </p:cNvSpPr>
          <p:nvPr>
            <p:ph type="sldNum" idx="12"/>
          </p:nvPr>
        </p:nvSpPr>
        <p:spPr>
          <a:xfrm>
            <a:off x="15093274" y="1505085"/>
            <a:ext cx="260702" cy="720137"/>
          </a:xfrm>
          <a:prstGeom prst="rect">
            <a:avLst/>
          </a:prstGeom>
          <a:noFill/>
          <a:ln>
            <a:noFill/>
          </a:ln>
        </p:spPr>
        <p:txBody>
          <a:bodyPr spcFirstLastPara="1" wrap="square" lIns="68550" tIns="68550" rIns="68550" bIns="68550" anchor="ctr" anchorCtr="0">
            <a:spAutoFit/>
          </a:bodyPr>
          <a:lstStyle>
            <a:lvl1pPr marL="0" marR="0" lvl="0"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1pPr>
            <a:lvl2pPr marL="0" marR="0" lvl="1"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2pPr>
            <a:lvl3pPr marL="0" marR="0" lvl="2"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3pPr>
            <a:lvl4pPr marL="0" marR="0" lvl="3"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4pPr>
            <a:lvl5pPr marL="0" marR="0" lvl="4"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5pPr>
            <a:lvl6pPr marL="0" marR="0" lvl="5"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6pPr>
            <a:lvl7pPr marL="0" marR="0" lvl="6"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7pPr>
            <a:lvl8pPr marL="0" marR="0" lvl="7"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8pPr>
            <a:lvl9pPr marL="0" marR="0" lvl="8"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3082447587"/>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Blank" type="blank">
  <p:cSld name="1_Blank">
    <p:spTree>
      <p:nvGrpSpPr>
        <p:cNvPr id="1" name="Shape 9"/>
        <p:cNvGrpSpPr/>
        <p:nvPr/>
      </p:nvGrpSpPr>
      <p:grpSpPr>
        <a:xfrm>
          <a:off x="0" y="0"/>
          <a:ext cx="0" cy="0"/>
          <a:chOff x="0" y="0"/>
          <a:chExt cx="0" cy="0"/>
        </a:xfrm>
      </p:grpSpPr>
      <p:sp>
        <p:nvSpPr>
          <p:cNvPr id="10" name="Google Shape;10;p26"/>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 name="Google Shape;11;p26"/>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 name="Google Shape;12;p26"/>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a:lvl1pPr>
            <a:lvl2pPr marL="0" marR="0" lvl="1" indent="0" algn="ctr">
              <a:lnSpc>
                <a:spcPct val="100000"/>
              </a:lnSpc>
              <a:spcBef>
                <a:spcPts val="0"/>
              </a:spcBef>
              <a:spcAft>
                <a:spcPts val="0"/>
              </a:spcAft>
              <a:buClr>
                <a:srgbClr val="000000"/>
              </a:buClr>
              <a:buSzPts val="2400"/>
              <a:buFont typeface="Helvetica Neue Light"/>
              <a:buNone/>
              <a:defRPr/>
            </a:lvl2pPr>
            <a:lvl3pPr marL="0" marR="0" lvl="2" indent="0" algn="ctr">
              <a:lnSpc>
                <a:spcPct val="100000"/>
              </a:lnSpc>
              <a:spcBef>
                <a:spcPts val="0"/>
              </a:spcBef>
              <a:spcAft>
                <a:spcPts val="0"/>
              </a:spcAft>
              <a:buClr>
                <a:srgbClr val="000000"/>
              </a:buClr>
              <a:buSzPts val="2400"/>
              <a:buFont typeface="Helvetica Neue Light"/>
              <a:buNone/>
              <a:defRPr/>
            </a:lvl3pPr>
            <a:lvl4pPr marL="0" marR="0" lvl="3" indent="0" algn="ctr">
              <a:lnSpc>
                <a:spcPct val="100000"/>
              </a:lnSpc>
              <a:spcBef>
                <a:spcPts val="0"/>
              </a:spcBef>
              <a:spcAft>
                <a:spcPts val="0"/>
              </a:spcAft>
              <a:buClr>
                <a:srgbClr val="000000"/>
              </a:buClr>
              <a:buSzPts val="2400"/>
              <a:buFont typeface="Helvetica Neue Light"/>
              <a:buNone/>
              <a:defRPr/>
            </a:lvl4pPr>
            <a:lvl5pPr marL="0" marR="0" lvl="4" indent="0" algn="ctr">
              <a:lnSpc>
                <a:spcPct val="100000"/>
              </a:lnSpc>
              <a:spcBef>
                <a:spcPts val="0"/>
              </a:spcBef>
              <a:spcAft>
                <a:spcPts val="0"/>
              </a:spcAft>
              <a:buClr>
                <a:srgbClr val="000000"/>
              </a:buClr>
              <a:buSzPts val="2400"/>
              <a:buFont typeface="Helvetica Neue Light"/>
              <a:buNone/>
              <a:defRPr/>
            </a:lvl5pPr>
            <a:lvl6pPr marL="0" marR="0" lvl="5" indent="0" algn="ctr">
              <a:lnSpc>
                <a:spcPct val="100000"/>
              </a:lnSpc>
              <a:spcBef>
                <a:spcPts val="0"/>
              </a:spcBef>
              <a:spcAft>
                <a:spcPts val="0"/>
              </a:spcAft>
              <a:buClr>
                <a:srgbClr val="000000"/>
              </a:buClr>
              <a:buSzPts val="2400"/>
              <a:buFont typeface="Helvetica Neue Light"/>
              <a:buNone/>
              <a:defRPr/>
            </a:lvl6pPr>
            <a:lvl7pPr marL="0" marR="0" lvl="6" indent="0" algn="ctr">
              <a:lnSpc>
                <a:spcPct val="100000"/>
              </a:lnSpc>
              <a:spcBef>
                <a:spcPts val="0"/>
              </a:spcBef>
              <a:spcAft>
                <a:spcPts val="0"/>
              </a:spcAft>
              <a:buClr>
                <a:srgbClr val="000000"/>
              </a:buClr>
              <a:buSzPts val="2400"/>
              <a:buFont typeface="Helvetica Neue Light"/>
              <a:buNone/>
              <a:defRPr/>
            </a:lvl7pPr>
            <a:lvl8pPr marL="0" marR="0" lvl="7" indent="0" algn="ctr">
              <a:lnSpc>
                <a:spcPct val="100000"/>
              </a:lnSpc>
              <a:spcBef>
                <a:spcPts val="0"/>
              </a:spcBef>
              <a:spcAft>
                <a:spcPts val="0"/>
              </a:spcAft>
              <a:buClr>
                <a:srgbClr val="000000"/>
              </a:buClr>
              <a:buSzPts val="2400"/>
              <a:buFont typeface="Helvetica Neue Light"/>
              <a:buNone/>
              <a:defRPr/>
            </a:lvl8pPr>
            <a:lvl9pPr marL="0" marR="0" lvl="8" indent="0" algn="ctr">
              <a:lnSpc>
                <a:spcPct val="100000"/>
              </a:lnSpc>
              <a:spcBef>
                <a:spcPts val="0"/>
              </a:spcBef>
              <a:spcAft>
                <a:spcPts val="0"/>
              </a:spcAft>
              <a:buClr>
                <a:srgbClr val="000000"/>
              </a:buClr>
              <a:buSzPts val="2400"/>
              <a:buFont typeface="Helvetica Neue Light"/>
              <a:buNon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102209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Center">
  <p:cSld name="Title - Center">
    <p:spTree>
      <p:nvGrpSpPr>
        <p:cNvPr id="1" name="Shape 23"/>
        <p:cNvGrpSpPr/>
        <p:nvPr/>
      </p:nvGrpSpPr>
      <p:grpSpPr>
        <a:xfrm>
          <a:off x="0" y="0"/>
          <a:ext cx="0" cy="0"/>
          <a:chOff x="0" y="0"/>
          <a:chExt cx="0" cy="0"/>
        </a:xfrm>
      </p:grpSpPr>
      <p:sp>
        <p:nvSpPr>
          <p:cNvPr id="24" name="Google Shape;24;p15"/>
          <p:cNvSpPr txBox="1">
            <a:spLocks noGrp="1"/>
          </p:cNvSpPr>
          <p:nvPr>
            <p:ph type="title"/>
          </p:nvPr>
        </p:nvSpPr>
        <p:spPr>
          <a:xfrm>
            <a:off x="1333500" y="3400425"/>
            <a:ext cx="15621000" cy="3486150"/>
          </a:xfrm>
          <a:prstGeom prst="rect">
            <a:avLst/>
          </a:prstGeom>
          <a:noFill/>
          <a:ln>
            <a:noFill/>
          </a:ln>
        </p:spPr>
        <p:txBody>
          <a:bodyPr spcFirstLastPara="1" wrap="square" lIns="50800" tIns="50800" rIns="50800" bIns="50800" anchor="ctr"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a:p>
        </p:txBody>
      </p:sp>
      <p:sp>
        <p:nvSpPr>
          <p:cNvPr id="25" name="Google Shape;25;p15"/>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815717397"/>
      </p:ext>
    </p:extLst>
  </p:cSld>
  <p:clrMapOvr>
    <a:masterClrMapping/>
  </p:clrMapOvr>
  <p:hf sldNum="0" hdr="0" ftr="0" dt="0"/>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Photo - Vertical">
  <p:cSld name="Photo - Vertical">
    <p:spTree>
      <p:nvGrpSpPr>
        <p:cNvPr id="1" name="Shape 26"/>
        <p:cNvGrpSpPr/>
        <p:nvPr/>
      </p:nvGrpSpPr>
      <p:grpSpPr>
        <a:xfrm>
          <a:off x="0" y="0"/>
          <a:ext cx="0" cy="0"/>
          <a:chOff x="0" y="0"/>
          <a:chExt cx="0" cy="0"/>
        </a:xfrm>
      </p:grpSpPr>
      <p:sp>
        <p:nvSpPr>
          <p:cNvPr id="27" name="Google Shape;27;p16"/>
          <p:cNvSpPr>
            <a:spLocks noGrp="1"/>
          </p:cNvSpPr>
          <p:nvPr>
            <p:ph type="pic" idx="2"/>
          </p:nvPr>
        </p:nvSpPr>
        <p:spPr>
          <a:xfrm>
            <a:off x="9620250" y="714375"/>
            <a:ext cx="7667625" cy="8087071"/>
          </a:xfrm>
          <a:prstGeom prst="rect">
            <a:avLst/>
          </a:prstGeom>
          <a:noFill/>
          <a:ln>
            <a:noFill/>
          </a:ln>
        </p:spPr>
      </p:sp>
      <p:sp>
        <p:nvSpPr>
          <p:cNvPr id="28" name="Google Shape;28;p16"/>
          <p:cNvSpPr txBox="1">
            <a:spLocks noGrp="1"/>
          </p:cNvSpPr>
          <p:nvPr>
            <p:ph type="title"/>
          </p:nvPr>
        </p:nvSpPr>
        <p:spPr>
          <a:xfrm>
            <a:off x="1238250" y="714376"/>
            <a:ext cx="7667625" cy="3737048"/>
          </a:xfrm>
          <a:prstGeom prst="rect">
            <a:avLst/>
          </a:prstGeom>
          <a:noFill/>
          <a:ln>
            <a:noFill/>
          </a:ln>
        </p:spPr>
        <p:txBody>
          <a:bodyPr spcFirstLastPara="1" wrap="square" lIns="50800" tIns="50800" rIns="50800" bIns="50800" anchor="b" anchorCtr="0">
            <a:normAutofit/>
          </a:bodyPr>
          <a:lstStyle>
            <a:lvl1pPr lvl="0" algn="ctr">
              <a:lnSpc>
                <a:spcPct val="100000"/>
              </a:lnSpc>
              <a:spcBef>
                <a:spcPts val="0"/>
              </a:spcBef>
              <a:spcAft>
                <a:spcPts val="0"/>
              </a:spcAft>
              <a:buClr>
                <a:srgbClr val="000000"/>
              </a:buClr>
              <a:buSzPts val="8400"/>
              <a:buFont typeface="Helvetica Neue"/>
              <a:buNone/>
              <a:defRPr sz="6300"/>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dirty="0"/>
          </a:p>
        </p:txBody>
      </p:sp>
      <p:sp>
        <p:nvSpPr>
          <p:cNvPr id="29" name="Google Shape;29;p16"/>
          <p:cNvSpPr txBox="1">
            <a:spLocks noGrp="1"/>
          </p:cNvSpPr>
          <p:nvPr>
            <p:ph type="body" idx="1"/>
          </p:nvPr>
        </p:nvSpPr>
        <p:spPr>
          <a:xfrm>
            <a:off x="1238250" y="4895850"/>
            <a:ext cx="7667625" cy="3856771"/>
          </a:xfrm>
          <a:prstGeom prst="rect">
            <a:avLst/>
          </a:prstGeom>
          <a:noFill/>
          <a:ln>
            <a:noFill/>
          </a:ln>
        </p:spPr>
        <p:txBody>
          <a:bodyPr spcFirstLastPara="1" wrap="square" lIns="50800" tIns="50800" rIns="50800" bIns="50800" anchor="t" anchorCtr="0">
            <a:normAutofit/>
          </a:bodyPr>
          <a:lstStyle>
            <a:lvl1pPr marL="342900" lvl="0" indent="-171450" algn="ctr">
              <a:lnSpc>
                <a:spcPct val="100000"/>
              </a:lnSpc>
              <a:spcBef>
                <a:spcPts val="0"/>
              </a:spcBef>
              <a:spcAft>
                <a:spcPts val="0"/>
              </a:spcAft>
              <a:buClr>
                <a:srgbClr val="000000"/>
              </a:buClr>
              <a:buSzPts val="5400"/>
              <a:buFont typeface="Helvetica Neue"/>
              <a:buNone/>
              <a:defRPr sz="4050"/>
            </a:lvl1pPr>
            <a:lvl2pPr marL="685800" lvl="1" indent="-171450" algn="ctr">
              <a:lnSpc>
                <a:spcPct val="100000"/>
              </a:lnSpc>
              <a:spcBef>
                <a:spcPts val="0"/>
              </a:spcBef>
              <a:spcAft>
                <a:spcPts val="0"/>
              </a:spcAft>
              <a:buClr>
                <a:srgbClr val="000000"/>
              </a:buClr>
              <a:buSzPts val="5400"/>
              <a:buFont typeface="Helvetica Neue"/>
              <a:buNone/>
              <a:defRPr sz="4050"/>
            </a:lvl2pPr>
            <a:lvl3pPr marL="1028700" lvl="2" indent="-171450" algn="ctr">
              <a:lnSpc>
                <a:spcPct val="100000"/>
              </a:lnSpc>
              <a:spcBef>
                <a:spcPts val="0"/>
              </a:spcBef>
              <a:spcAft>
                <a:spcPts val="0"/>
              </a:spcAft>
              <a:buClr>
                <a:srgbClr val="000000"/>
              </a:buClr>
              <a:buSzPts val="5400"/>
              <a:buFont typeface="Helvetica Neue"/>
              <a:buNone/>
              <a:defRPr sz="4050"/>
            </a:lvl3pPr>
            <a:lvl4pPr marL="1371600" lvl="3" indent="-171450" algn="ctr">
              <a:lnSpc>
                <a:spcPct val="100000"/>
              </a:lnSpc>
              <a:spcBef>
                <a:spcPts val="0"/>
              </a:spcBef>
              <a:spcAft>
                <a:spcPts val="0"/>
              </a:spcAft>
              <a:buClr>
                <a:srgbClr val="000000"/>
              </a:buClr>
              <a:buSzPts val="5400"/>
              <a:buFont typeface="Helvetica Neue"/>
              <a:buNone/>
              <a:defRPr sz="4050"/>
            </a:lvl4pPr>
            <a:lvl5pPr marL="1714500" lvl="4" indent="-171450" algn="ctr">
              <a:lnSpc>
                <a:spcPct val="100000"/>
              </a:lnSpc>
              <a:spcBef>
                <a:spcPts val="0"/>
              </a:spcBef>
              <a:spcAft>
                <a:spcPts val="0"/>
              </a:spcAft>
              <a:buClr>
                <a:srgbClr val="000000"/>
              </a:buClr>
              <a:buSzPts val="5400"/>
              <a:buFont typeface="Helvetica Neue"/>
              <a:buNone/>
              <a:defRPr sz="4050"/>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30" name="Google Shape;30;p16"/>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8B91660A-E879-8389-16CC-4529D40813D6}"/>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B0ECB91B-119D-8076-2704-DC53233E1552}"/>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328C0E8E-FF52-1319-EE64-82830565EC1C}"/>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F7B68BD0-5512-1EC8-663C-33AA8F440CB1}"/>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0"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0A0B39CD-BE18-299D-7122-D4A4E12C377E}"/>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Privacy</a:t>
            </a:r>
            <a:endParaRPr sz="1725" b="0" i="0" u="none" strike="noStrike" cap="none" dirty="0">
              <a:solidFill>
                <a:srgbClr val="000000"/>
              </a:solidFill>
              <a:latin typeface="Arial"/>
              <a:ea typeface="Arial"/>
              <a:cs typeface="Arial"/>
              <a:sym typeface="Arial"/>
            </a:endParaRPr>
          </a:p>
        </p:txBody>
      </p:sp>
      <p:sp>
        <p:nvSpPr>
          <p:cNvPr id="7" name="Rectangle 6">
            <a:extLst>
              <a:ext uri="{FF2B5EF4-FFF2-40B4-BE49-F238E27FC236}">
                <a16:creationId xmlns:a16="http://schemas.microsoft.com/office/drawing/2014/main" id="{FEDB84D8-EF4D-3C38-9B0C-DD55FCDC6467}"/>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792696566"/>
      </p:ext>
    </p:extLst>
  </p:cSld>
  <p:clrMapOvr>
    <a:masterClrMapping/>
  </p:clrMapOvr>
  <p:hf sldNum="0" hdr="0" ftr="0" dt="0"/>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Top">
  <p:cSld name="Title - Top">
    <p:spTree>
      <p:nvGrpSpPr>
        <p:cNvPr id="1" name="Shape 31"/>
        <p:cNvGrpSpPr/>
        <p:nvPr/>
      </p:nvGrpSpPr>
      <p:grpSpPr>
        <a:xfrm>
          <a:off x="0" y="0"/>
          <a:ext cx="0" cy="0"/>
          <a:chOff x="0" y="0"/>
          <a:chExt cx="0" cy="0"/>
        </a:xfrm>
      </p:grpSpPr>
      <p:sp>
        <p:nvSpPr>
          <p:cNvPr id="32" name="Google Shape;32;p17"/>
          <p:cNvSpPr txBox="1">
            <a:spLocks noGrp="1"/>
          </p:cNvSpPr>
          <p:nvPr>
            <p:ph type="title"/>
          </p:nvPr>
        </p:nvSpPr>
        <p:spPr>
          <a:xfrm>
            <a:off x="1266825" y="266700"/>
            <a:ext cx="15754350" cy="1714500"/>
          </a:xfrm>
          <a:prstGeom prst="rect">
            <a:avLst/>
          </a:prstGeom>
          <a:noFill/>
          <a:ln>
            <a:noFill/>
          </a:ln>
        </p:spPr>
        <p:txBody>
          <a:bodyPr spcFirstLastPara="1" wrap="square" lIns="50800" tIns="50800" rIns="50800" bIns="50800" anchor="ctr" anchorCtr="0">
            <a:normAutofit/>
          </a:bodyPr>
          <a:lstStyle>
            <a:lvl1pPr lvl="0" algn="l">
              <a:lnSpc>
                <a:spcPct val="100000"/>
              </a:lnSpc>
              <a:spcBef>
                <a:spcPts val="0"/>
              </a:spcBef>
              <a:spcAft>
                <a:spcPts val="0"/>
              </a:spcAft>
              <a:buClr>
                <a:srgbClr val="000000"/>
              </a:buClr>
              <a:buSzPts val="1800"/>
              <a:buNone/>
              <a:defRPr sz="5400" b="1">
                <a:latin typeface="Aptos" panose="020B0004020202020204" pitchFamily="34" charset="0"/>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dirty="0"/>
          </a:p>
        </p:txBody>
      </p:sp>
      <p:sp>
        <p:nvSpPr>
          <p:cNvPr id="3" name="Rectangle 2">
            <a:extLst>
              <a:ext uri="{FF2B5EF4-FFF2-40B4-BE49-F238E27FC236}">
                <a16:creationId xmlns:a16="http://schemas.microsoft.com/office/drawing/2014/main" id="{C8DF44CF-3651-DE84-20C5-4078F11FCBAC}"/>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A727DF71-877F-A9C7-E981-33024604B29D}"/>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B1405086-391E-4F29-6AC4-8A9C2408DDA0}"/>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EE9B2027-1E51-3C17-F83A-B47F41387673}"/>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Privacy</a:t>
            </a:r>
            <a:endParaRPr lang="en-US" sz="1725" b="0" i="0" u="none" strike="noStrike" cap="none" dirty="0">
              <a:solidFill>
                <a:srgbClr val="000000"/>
              </a:solidFill>
              <a:latin typeface="Arial"/>
              <a:ea typeface="Arial"/>
              <a:cs typeface="Arial"/>
              <a:sym typeface="Arial"/>
            </a:endParaRPr>
          </a:p>
        </p:txBody>
      </p:sp>
      <p:sp>
        <p:nvSpPr>
          <p:cNvPr id="2" name="Rectangle 1">
            <a:extLst>
              <a:ext uri="{FF2B5EF4-FFF2-40B4-BE49-F238E27FC236}">
                <a16:creationId xmlns:a16="http://schemas.microsoft.com/office/drawing/2014/main" id="{2289FA25-5D81-3BC5-B5AB-3FC6C472EA22}"/>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3608007845"/>
      </p:ext>
    </p:extLst>
  </p:cSld>
  <p:clrMapOvr>
    <a:masterClrMapping/>
  </p:clrMapOvr>
  <p:hf sldNum="0" hdr="0" ftr="0" dt="0"/>
  <p:extLst>
    <p:ext uri="{DCECCB84-F9BA-43D5-87BE-67443E8EF086}">
      <p15:sldGuideLst xmlns:p15="http://schemas.microsoft.com/office/powerpoint/2012/main">
        <p15:guide id="1" orient="horz" pos="4320">
          <p15:clr>
            <a:srgbClr val="FBAE40"/>
          </p15:clr>
        </p15:guide>
        <p15:guide id="2" pos="105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mp; Bullets">
  <p:cSld name="Title &amp; Bullets">
    <p:bg>
      <p:bgPr>
        <a:solidFill>
          <a:schemeClr val="bg1"/>
        </a:solidFill>
        <a:effectLst/>
      </p:bgPr>
    </p:bg>
    <p:spTree>
      <p:nvGrpSpPr>
        <p:cNvPr id="1" name="Shape 34"/>
        <p:cNvGrpSpPr/>
        <p:nvPr/>
      </p:nvGrpSpPr>
      <p:grpSpPr>
        <a:xfrm>
          <a:off x="0" y="0"/>
          <a:ext cx="0" cy="0"/>
          <a:chOff x="0" y="0"/>
          <a:chExt cx="0" cy="0"/>
        </a:xfrm>
      </p:grpSpPr>
      <p:sp>
        <p:nvSpPr>
          <p:cNvPr id="35" name="Google Shape;35;p18"/>
          <p:cNvSpPr txBox="1">
            <a:spLocks noGrp="1"/>
          </p:cNvSpPr>
          <p:nvPr>
            <p:ph type="title"/>
          </p:nvPr>
        </p:nvSpPr>
        <p:spPr>
          <a:xfrm>
            <a:off x="1266825" y="266700"/>
            <a:ext cx="15754350" cy="1714500"/>
          </a:xfrm>
          <a:prstGeom prst="rect">
            <a:avLst/>
          </a:prstGeom>
          <a:noFill/>
          <a:ln>
            <a:noFill/>
          </a:ln>
        </p:spPr>
        <p:txBody>
          <a:bodyPr spcFirstLastPara="1" wrap="square" lIns="50800" tIns="50800" rIns="50800" bIns="50800" anchor="ctr" anchorCtr="0">
            <a:normAutofit/>
          </a:bodyPr>
          <a:lstStyle>
            <a:lvl1pPr lvl="0" algn="l">
              <a:lnSpc>
                <a:spcPct val="100000"/>
              </a:lnSpc>
              <a:spcBef>
                <a:spcPts val="0"/>
              </a:spcBef>
              <a:spcAft>
                <a:spcPts val="0"/>
              </a:spcAft>
              <a:buClr>
                <a:srgbClr val="000000"/>
              </a:buClr>
              <a:buSzPts val="1800"/>
              <a:buNone/>
              <a:defRPr sz="5400" b="1">
                <a:latin typeface="Aptos" panose="020B0004020202020204" pitchFamily="34" charset="0"/>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dirty="0"/>
          </a:p>
        </p:txBody>
      </p:sp>
      <p:sp>
        <p:nvSpPr>
          <p:cNvPr id="36" name="Google Shape;36;p18"/>
          <p:cNvSpPr txBox="1">
            <a:spLocks noGrp="1"/>
          </p:cNvSpPr>
          <p:nvPr>
            <p:ph type="body" idx="1"/>
          </p:nvPr>
        </p:nvSpPr>
        <p:spPr>
          <a:xfrm>
            <a:off x="1266825" y="2362200"/>
            <a:ext cx="15754350" cy="6574325"/>
          </a:xfrm>
          <a:prstGeom prst="rect">
            <a:avLst/>
          </a:prstGeom>
          <a:noFill/>
          <a:ln>
            <a:noFill/>
          </a:ln>
        </p:spPr>
        <p:txBody>
          <a:bodyPr spcFirstLastPara="1" wrap="square" lIns="50800" tIns="50800" rIns="50800" bIns="50800" anchor="t" anchorCtr="0">
            <a:normAutofit/>
          </a:bodyPr>
          <a:lstStyle>
            <a:lvl1pPr marL="685800" lvl="0" indent="-503635" algn="l">
              <a:lnSpc>
                <a:spcPct val="100000"/>
              </a:lnSpc>
              <a:spcBef>
                <a:spcPts val="450"/>
              </a:spcBef>
              <a:spcAft>
                <a:spcPts val="0"/>
              </a:spcAft>
              <a:buClr>
                <a:srgbClr val="000000"/>
              </a:buClr>
              <a:buSzPct val="125000"/>
              <a:buFont typeface="Arial" panose="020B0604020202020204" pitchFamily="34" charset="0"/>
              <a:buChar char="•"/>
              <a:tabLst/>
              <a:defRPr sz="2400">
                <a:latin typeface="+mj-lt"/>
              </a:defRPr>
            </a:lvl1pPr>
            <a:lvl2pPr marL="685800" lvl="1" indent="-457200" algn="l">
              <a:lnSpc>
                <a:spcPct val="100000"/>
              </a:lnSpc>
              <a:spcBef>
                <a:spcPts val="4425"/>
              </a:spcBef>
              <a:spcAft>
                <a:spcPts val="0"/>
              </a:spcAft>
              <a:buClr>
                <a:srgbClr val="000000"/>
              </a:buClr>
              <a:buSzPts val="6000"/>
              <a:buFont typeface="Helvetica Neue"/>
              <a:buChar char="•"/>
              <a:defRPr sz="3600"/>
            </a:lvl2pPr>
            <a:lvl3pPr marL="1028700" lvl="2" indent="-457200" algn="l">
              <a:lnSpc>
                <a:spcPct val="100000"/>
              </a:lnSpc>
              <a:spcBef>
                <a:spcPts val="4425"/>
              </a:spcBef>
              <a:spcAft>
                <a:spcPts val="0"/>
              </a:spcAft>
              <a:buClr>
                <a:srgbClr val="000000"/>
              </a:buClr>
              <a:buSzPts val="6000"/>
              <a:buFont typeface="Helvetica Neue"/>
              <a:buChar char="•"/>
              <a:defRPr sz="3600"/>
            </a:lvl3pPr>
            <a:lvl4pPr marL="1371600" lvl="3" indent="-457200" algn="l">
              <a:lnSpc>
                <a:spcPct val="100000"/>
              </a:lnSpc>
              <a:spcBef>
                <a:spcPts val="4425"/>
              </a:spcBef>
              <a:spcAft>
                <a:spcPts val="0"/>
              </a:spcAft>
              <a:buClr>
                <a:srgbClr val="000000"/>
              </a:buClr>
              <a:buSzPts val="6000"/>
              <a:buFont typeface="Helvetica Neue"/>
              <a:buChar char="•"/>
              <a:defRPr sz="3600"/>
            </a:lvl4pPr>
            <a:lvl5pPr marL="1714500" lvl="4" indent="-457200" algn="l">
              <a:lnSpc>
                <a:spcPct val="100000"/>
              </a:lnSpc>
              <a:spcBef>
                <a:spcPts val="4425"/>
              </a:spcBef>
              <a:spcAft>
                <a:spcPts val="0"/>
              </a:spcAft>
              <a:buClr>
                <a:srgbClr val="000000"/>
              </a:buClr>
              <a:buSzPts val="6000"/>
              <a:buFont typeface="Helvetica Neue"/>
              <a:buChar char="•"/>
              <a:defRPr sz="3600"/>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2" name="Rectangle 1">
            <a:extLst>
              <a:ext uri="{FF2B5EF4-FFF2-40B4-BE49-F238E27FC236}">
                <a16:creationId xmlns:a16="http://schemas.microsoft.com/office/drawing/2014/main" id="{3A2C68BA-B559-0B2D-B8A9-77AF2B7A9B91}"/>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C03DB898-894F-7088-48EE-5BA140B33D8C}"/>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6E0408DA-589F-F107-9154-19CDA6098F03}"/>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1976EFB7-6CF6-74C0-A125-804694B69847}"/>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Privacy</a:t>
            </a:r>
            <a:endParaRPr lang="en-US" sz="1725" b="0" i="0" u="none" strike="noStrike" cap="none" dirty="0">
              <a:solidFill>
                <a:srgbClr val="000000"/>
              </a:solidFill>
              <a:latin typeface="Arial"/>
              <a:ea typeface="Arial"/>
              <a:cs typeface="Arial"/>
              <a:sym typeface="Arial"/>
            </a:endParaRPr>
          </a:p>
        </p:txBody>
      </p:sp>
      <p:sp>
        <p:nvSpPr>
          <p:cNvPr id="3" name="Rectangle 2">
            <a:extLst>
              <a:ext uri="{FF2B5EF4-FFF2-40B4-BE49-F238E27FC236}">
                <a16:creationId xmlns:a16="http://schemas.microsoft.com/office/drawing/2014/main" id="{4D25FF95-254B-69D9-714B-74189D124082}"/>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2851871103"/>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Bullets &amp; Photo">
  <p:cSld name="Title, Bullets &amp; Photo">
    <p:spTree>
      <p:nvGrpSpPr>
        <p:cNvPr id="1" name="Shape 38"/>
        <p:cNvGrpSpPr/>
        <p:nvPr/>
      </p:nvGrpSpPr>
      <p:grpSpPr>
        <a:xfrm>
          <a:off x="0" y="0"/>
          <a:ext cx="0" cy="0"/>
          <a:chOff x="0" y="0"/>
          <a:chExt cx="0" cy="0"/>
        </a:xfrm>
      </p:grpSpPr>
      <p:sp>
        <p:nvSpPr>
          <p:cNvPr id="39" name="Google Shape;39;p19"/>
          <p:cNvSpPr>
            <a:spLocks noGrp="1"/>
          </p:cNvSpPr>
          <p:nvPr>
            <p:ph type="pic" idx="2"/>
          </p:nvPr>
        </p:nvSpPr>
        <p:spPr>
          <a:xfrm>
            <a:off x="9144000" y="2362200"/>
            <a:ext cx="7886700" cy="6557822"/>
          </a:xfrm>
          <a:prstGeom prst="rect">
            <a:avLst/>
          </a:prstGeom>
          <a:noFill/>
          <a:ln>
            <a:noFill/>
          </a:ln>
        </p:spPr>
      </p:sp>
      <p:sp>
        <p:nvSpPr>
          <p:cNvPr id="41" name="Google Shape;41;p19"/>
          <p:cNvSpPr txBox="1">
            <a:spLocks noGrp="1"/>
          </p:cNvSpPr>
          <p:nvPr>
            <p:ph type="body" idx="1"/>
          </p:nvPr>
        </p:nvSpPr>
        <p:spPr>
          <a:xfrm>
            <a:off x="1266825" y="2362200"/>
            <a:ext cx="7667625" cy="6557822"/>
          </a:xfrm>
          <a:prstGeom prst="rect">
            <a:avLst/>
          </a:prstGeom>
          <a:noFill/>
          <a:ln>
            <a:noFill/>
          </a:ln>
        </p:spPr>
        <p:txBody>
          <a:bodyPr spcFirstLastPara="1" wrap="square" lIns="50800" tIns="50800" rIns="50800" bIns="50800" anchor="t" anchorCtr="0">
            <a:normAutofit/>
          </a:bodyPr>
          <a:lstStyle>
            <a:lvl1pPr marL="685800" lvl="0" indent="-526256" algn="l">
              <a:lnSpc>
                <a:spcPct val="100000"/>
              </a:lnSpc>
              <a:spcBef>
                <a:spcPts val="450"/>
              </a:spcBef>
              <a:spcAft>
                <a:spcPts val="0"/>
              </a:spcAft>
              <a:buClr>
                <a:srgbClr val="000000"/>
              </a:buClr>
              <a:buSzPct val="125000"/>
              <a:buFont typeface="Arial" panose="020B0604020202020204" pitchFamily="34" charset="0"/>
              <a:buChar char="•"/>
              <a:defRPr sz="2400" b="0" i="0" u="none" strike="noStrike" cap="none" dirty="0">
                <a:solidFill>
                  <a:srgbClr val="000000"/>
                </a:solidFill>
                <a:latin typeface="+mj-lt"/>
                <a:ea typeface="Helvetica Neue"/>
                <a:cs typeface="Helvetica Neue"/>
                <a:sym typeface="Helvetica Neue"/>
              </a:defRPr>
            </a:lvl1pPr>
            <a:lvl2pPr marL="685800" lvl="1" indent="-397669" algn="l">
              <a:lnSpc>
                <a:spcPct val="100000"/>
              </a:lnSpc>
              <a:spcBef>
                <a:spcPts val="3375"/>
              </a:spcBef>
              <a:spcAft>
                <a:spcPts val="0"/>
              </a:spcAft>
              <a:buClr>
                <a:srgbClr val="000000"/>
              </a:buClr>
              <a:buSzPts val="4750"/>
              <a:buFont typeface="Helvetica Neue"/>
              <a:buChar char="•"/>
              <a:defRPr sz="2850"/>
            </a:lvl2pPr>
            <a:lvl3pPr marL="1028700" lvl="2" indent="-397669" algn="l">
              <a:lnSpc>
                <a:spcPct val="100000"/>
              </a:lnSpc>
              <a:spcBef>
                <a:spcPts val="3375"/>
              </a:spcBef>
              <a:spcAft>
                <a:spcPts val="0"/>
              </a:spcAft>
              <a:buClr>
                <a:srgbClr val="000000"/>
              </a:buClr>
              <a:buSzPts val="4750"/>
              <a:buFont typeface="Helvetica Neue"/>
              <a:buChar char="•"/>
              <a:defRPr sz="2850"/>
            </a:lvl3pPr>
            <a:lvl4pPr marL="1371600" lvl="3" indent="-397669" algn="l">
              <a:lnSpc>
                <a:spcPct val="100000"/>
              </a:lnSpc>
              <a:spcBef>
                <a:spcPts val="3375"/>
              </a:spcBef>
              <a:spcAft>
                <a:spcPts val="0"/>
              </a:spcAft>
              <a:buClr>
                <a:srgbClr val="000000"/>
              </a:buClr>
              <a:buSzPts val="4750"/>
              <a:buFont typeface="Helvetica Neue"/>
              <a:buChar char="•"/>
              <a:defRPr sz="2850"/>
            </a:lvl4pPr>
            <a:lvl5pPr marL="1714500" lvl="4" indent="-397669" algn="l">
              <a:lnSpc>
                <a:spcPct val="100000"/>
              </a:lnSpc>
              <a:spcBef>
                <a:spcPts val="3375"/>
              </a:spcBef>
              <a:spcAft>
                <a:spcPts val="0"/>
              </a:spcAft>
              <a:buClr>
                <a:srgbClr val="000000"/>
              </a:buClr>
              <a:buSzPts val="4750"/>
              <a:buFont typeface="Helvetica Neue"/>
              <a:buChar char="•"/>
              <a:defRPr sz="2850"/>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42" name="Google Shape;42;p19"/>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0A564233-FA42-2150-25B8-D50395F71A2F}"/>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2D3B7034-40EA-C86E-7A24-B0E6612ADDEF}"/>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BFF562C8-72F3-1C2C-E4F9-7ED710ACAF47}"/>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19460E84-63BD-E604-AF50-6866663E4A19}"/>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A135B230-4D72-3DE2-D7CA-AD0C5325BDC6}"/>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Privacy</a:t>
            </a:r>
            <a:endParaRPr lang="en-US" sz="1725" b="0" i="0" u="none" strike="noStrike" cap="none" dirty="0">
              <a:solidFill>
                <a:srgbClr val="000000"/>
              </a:solidFill>
              <a:latin typeface="Arial"/>
              <a:ea typeface="Arial"/>
              <a:cs typeface="Arial"/>
              <a:sym typeface="Arial"/>
            </a:endParaRPr>
          </a:p>
        </p:txBody>
      </p:sp>
      <p:sp>
        <p:nvSpPr>
          <p:cNvPr id="8" name="Google Shape;35;p18">
            <a:extLst>
              <a:ext uri="{FF2B5EF4-FFF2-40B4-BE49-F238E27FC236}">
                <a16:creationId xmlns:a16="http://schemas.microsoft.com/office/drawing/2014/main" id="{EA280151-2E4C-D06C-B79D-FA905230AE20}"/>
              </a:ext>
            </a:extLst>
          </p:cNvPr>
          <p:cNvSpPr txBox="1">
            <a:spLocks noGrp="1"/>
          </p:cNvSpPr>
          <p:nvPr>
            <p:ph type="title"/>
          </p:nvPr>
        </p:nvSpPr>
        <p:spPr>
          <a:xfrm>
            <a:off x="1266825" y="266700"/>
            <a:ext cx="15763875" cy="1714500"/>
          </a:xfrm>
          <a:prstGeom prst="rect">
            <a:avLst/>
          </a:prstGeom>
          <a:noFill/>
          <a:ln>
            <a:noFill/>
          </a:ln>
        </p:spPr>
        <p:txBody>
          <a:bodyPr spcFirstLastPara="1" wrap="square" lIns="50800" tIns="50800" rIns="50800" bIns="50800" anchor="ctr" anchorCtr="0">
            <a:normAutofit/>
          </a:bodyPr>
          <a:lstStyle>
            <a:lvl1pPr lvl="0" algn="l">
              <a:lnSpc>
                <a:spcPct val="100000"/>
              </a:lnSpc>
              <a:spcBef>
                <a:spcPts val="0"/>
              </a:spcBef>
              <a:spcAft>
                <a:spcPts val="0"/>
              </a:spcAft>
              <a:buClr>
                <a:srgbClr val="000000"/>
              </a:buClr>
              <a:buSzPts val="1800"/>
              <a:buNone/>
              <a:defRPr sz="5400" b="1">
                <a:latin typeface="Aptos" panose="020B0004020202020204" pitchFamily="34" charset="0"/>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dirty="0"/>
          </a:p>
        </p:txBody>
      </p:sp>
      <p:sp>
        <p:nvSpPr>
          <p:cNvPr id="9" name="Rectangle 8">
            <a:extLst>
              <a:ext uri="{FF2B5EF4-FFF2-40B4-BE49-F238E27FC236}">
                <a16:creationId xmlns:a16="http://schemas.microsoft.com/office/drawing/2014/main" id="{23E35B0B-0DD9-61D4-CE27-1A0F5CF42A6F}"/>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3043952229"/>
      </p:ext>
    </p:extLst>
  </p:cSld>
  <p:clrMapOvr>
    <a:masterClrMapping/>
  </p:clrMapOvr>
  <p:hf sldNum="0" hdr="0" ftr="0" dt="0"/>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43"/>
        <p:cNvGrpSpPr/>
        <p:nvPr/>
      </p:nvGrpSpPr>
      <p:grpSpPr>
        <a:xfrm>
          <a:off x="0" y="0"/>
          <a:ext cx="0" cy="0"/>
          <a:chOff x="0" y="0"/>
          <a:chExt cx="0" cy="0"/>
        </a:xfrm>
      </p:grpSpPr>
      <p:sp>
        <p:nvSpPr>
          <p:cNvPr id="44" name="Google Shape;44;p20"/>
          <p:cNvSpPr txBox="1">
            <a:spLocks noGrp="1"/>
          </p:cNvSpPr>
          <p:nvPr>
            <p:ph type="body" idx="1"/>
          </p:nvPr>
        </p:nvSpPr>
        <p:spPr>
          <a:xfrm>
            <a:off x="1266825" y="1333500"/>
            <a:ext cx="15754350" cy="7620000"/>
          </a:xfrm>
          <a:prstGeom prst="rect">
            <a:avLst/>
          </a:prstGeom>
          <a:noFill/>
          <a:ln>
            <a:noFill/>
          </a:ln>
        </p:spPr>
        <p:txBody>
          <a:bodyPr spcFirstLastPara="1" wrap="square" lIns="50800" tIns="50800" rIns="50800" bIns="50800" anchor="t" anchorCtr="0">
            <a:normAutofit/>
          </a:bodyPr>
          <a:lstStyle>
            <a:lvl1pPr marL="342900" lvl="0" indent="-457200" algn="l">
              <a:lnSpc>
                <a:spcPct val="100000"/>
              </a:lnSpc>
              <a:spcBef>
                <a:spcPts val="450"/>
              </a:spcBef>
              <a:spcAft>
                <a:spcPts val="0"/>
              </a:spcAft>
              <a:buClr>
                <a:srgbClr val="000000"/>
              </a:buClr>
              <a:buSzPct val="125000"/>
              <a:buFont typeface="Arial" panose="020B0604020202020204" pitchFamily="34" charset="0"/>
              <a:buChar char="•"/>
              <a:defRPr sz="2400">
                <a:latin typeface="+mj-lt"/>
              </a:defRPr>
            </a:lvl1pPr>
            <a:lvl2pPr marL="685800" lvl="1" indent="-457200" algn="l">
              <a:lnSpc>
                <a:spcPct val="100000"/>
              </a:lnSpc>
              <a:spcBef>
                <a:spcPts val="4425"/>
              </a:spcBef>
              <a:spcAft>
                <a:spcPts val="0"/>
              </a:spcAft>
              <a:buClr>
                <a:srgbClr val="000000"/>
              </a:buClr>
              <a:buSzPts val="6000"/>
              <a:buFont typeface="Helvetica Neue"/>
              <a:buChar char="•"/>
              <a:defRPr sz="3600"/>
            </a:lvl2pPr>
            <a:lvl3pPr marL="1028700" lvl="2" indent="-457200" algn="l">
              <a:lnSpc>
                <a:spcPct val="100000"/>
              </a:lnSpc>
              <a:spcBef>
                <a:spcPts val="4425"/>
              </a:spcBef>
              <a:spcAft>
                <a:spcPts val="0"/>
              </a:spcAft>
              <a:buClr>
                <a:srgbClr val="000000"/>
              </a:buClr>
              <a:buSzPts val="6000"/>
              <a:buFont typeface="Helvetica Neue"/>
              <a:buChar char="•"/>
              <a:defRPr sz="3600"/>
            </a:lvl3pPr>
            <a:lvl4pPr marL="1371600" lvl="3" indent="-457200" algn="l">
              <a:lnSpc>
                <a:spcPct val="100000"/>
              </a:lnSpc>
              <a:spcBef>
                <a:spcPts val="4425"/>
              </a:spcBef>
              <a:spcAft>
                <a:spcPts val="0"/>
              </a:spcAft>
              <a:buClr>
                <a:srgbClr val="000000"/>
              </a:buClr>
              <a:buSzPts val="6000"/>
              <a:buFont typeface="Helvetica Neue"/>
              <a:buChar char="•"/>
              <a:defRPr sz="3600"/>
            </a:lvl4pPr>
            <a:lvl5pPr marL="1714500" lvl="4" indent="-457200" algn="l">
              <a:lnSpc>
                <a:spcPct val="100000"/>
              </a:lnSpc>
              <a:spcBef>
                <a:spcPts val="4425"/>
              </a:spcBef>
              <a:spcAft>
                <a:spcPts val="0"/>
              </a:spcAft>
              <a:buClr>
                <a:srgbClr val="000000"/>
              </a:buClr>
              <a:buSzPts val="6000"/>
              <a:buFont typeface="Helvetica Neue"/>
              <a:buChar char="•"/>
              <a:defRPr sz="3600"/>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45" name="Google Shape;45;p20"/>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B990FA47-D547-FFA7-D882-4AC8344C81C4}"/>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2D9D5DF6-71B6-C8F9-1FEE-A128A40A9772}"/>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6011103A-3243-2885-2148-1D5A14EF6596}"/>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DC928070-F7E8-2ECE-4609-31BD60D336DD}"/>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F662FD7F-7A32-C1D8-7B72-8374E31F22CD}"/>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Privacy</a:t>
            </a:r>
            <a:endParaRPr lang="en-US" sz="1725" b="0" i="0" u="none" strike="noStrike" cap="none" dirty="0">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CA496643-B584-FEB3-427D-842B3C2E3447}"/>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1453837985"/>
      </p:ext>
    </p:extLst>
  </p:cSld>
  <p:clrMapOvr>
    <a:masterClrMapping/>
  </p:clrMapOvr>
  <p:hf sldNum="0" hdr="0" ftr="0" dt="0"/>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hoto - 3 Up">
  <p:cSld name="Photo - 3 Up">
    <p:spTree>
      <p:nvGrpSpPr>
        <p:cNvPr id="1" name="Shape 46"/>
        <p:cNvGrpSpPr/>
        <p:nvPr/>
      </p:nvGrpSpPr>
      <p:grpSpPr>
        <a:xfrm>
          <a:off x="0" y="0"/>
          <a:ext cx="0" cy="0"/>
          <a:chOff x="0" y="0"/>
          <a:chExt cx="0" cy="0"/>
        </a:xfrm>
      </p:grpSpPr>
      <p:sp>
        <p:nvSpPr>
          <p:cNvPr id="47" name="Google Shape;47;p21"/>
          <p:cNvSpPr>
            <a:spLocks noGrp="1"/>
          </p:cNvSpPr>
          <p:nvPr>
            <p:ph type="pic" idx="2"/>
          </p:nvPr>
        </p:nvSpPr>
        <p:spPr>
          <a:xfrm>
            <a:off x="11475244" y="5286375"/>
            <a:ext cx="6243638" cy="4162425"/>
          </a:xfrm>
          <a:prstGeom prst="rect">
            <a:avLst/>
          </a:prstGeom>
          <a:noFill/>
          <a:ln>
            <a:noFill/>
          </a:ln>
        </p:spPr>
      </p:sp>
      <p:sp>
        <p:nvSpPr>
          <p:cNvPr id="48" name="Google Shape;48;p21"/>
          <p:cNvSpPr>
            <a:spLocks noGrp="1"/>
          </p:cNvSpPr>
          <p:nvPr>
            <p:ph type="pic" idx="3"/>
          </p:nvPr>
        </p:nvSpPr>
        <p:spPr>
          <a:xfrm>
            <a:off x="11820525" y="647700"/>
            <a:ext cx="5553075" cy="5553075"/>
          </a:xfrm>
          <a:prstGeom prst="rect">
            <a:avLst/>
          </a:prstGeom>
          <a:noFill/>
          <a:ln>
            <a:noFill/>
          </a:ln>
        </p:spPr>
      </p:sp>
      <p:sp>
        <p:nvSpPr>
          <p:cNvPr id="49" name="Google Shape;49;p21"/>
          <p:cNvSpPr>
            <a:spLocks noGrp="1"/>
          </p:cNvSpPr>
          <p:nvPr>
            <p:ph type="pic" idx="4"/>
          </p:nvPr>
        </p:nvSpPr>
        <p:spPr>
          <a:xfrm>
            <a:off x="-742950" y="847725"/>
            <a:ext cx="12901613" cy="8601075"/>
          </a:xfrm>
          <a:prstGeom prst="rect">
            <a:avLst/>
          </a:prstGeom>
          <a:noFill/>
          <a:ln>
            <a:noFill/>
          </a:ln>
        </p:spPr>
      </p:sp>
      <p:sp>
        <p:nvSpPr>
          <p:cNvPr id="50" name="Google Shape;50;p21"/>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331D3B8F-83F0-A77A-338F-6C05DEA6A307}"/>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5E137DDF-9D31-6FB0-8267-5ACC315829D4}"/>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694CA154-3A2C-3EC3-5323-A546D9D77493}"/>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3FF7B9B5-2FCA-80DA-82E1-EAACFAFB783B}"/>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7A30D742-CB78-0DB9-5333-607B80650F9B}"/>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Privacy</a:t>
            </a:r>
            <a:endParaRPr lang="en-US" sz="1725" b="0" i="0" u="none" strike="noStrike" cap="none" dirty="0">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475B587F-F4DA-8CAC-5003-CB72A9592AF9}"/>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769877176"/>
      </p:ext>
    </p:extLst>
  </p:cSld>
  <p:clrMapOvr>
    <a:masterClrMapping/>
  </p:clrMapOvr>
  <p:hf sldNum="0" hdr="0" ftr="0" dt="0"/>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51"/>
        <p:cNvGrpSpPr/>
        <p:nvPr/>
      </p:nvGrpSpPr>
      <p:grpSpPr>
        <a:xfrm>
          <a:off x="0" y="0"/>
          <a:ext cx="0" cy="0"/>
          <a:chOff x="0" y="0"/>
          <a:chExt cx="0" cy="0"/>
        </a:xfrm>
      </p:grpSpPr>
      <p:sp>
        <p:nvSpPr>
          <p:cNvPr id="52" name="Google Shape;52;p22"/>
          <p:cNvSpPr txBox="1">
            <a:spLocks noGrp="1"/>
          </p:cNvSpPr>
          <p:nvPr>
            <p:ph type="body" idx="1"/>
          </p:nvPr>
        </p:nvSpPr>
        <p:spPr>
          <a:xfrm>
            <a:off x="1790700" y="6715125"/>
            <a:ext cx="14716125" cy="471924"/>
          </a:xfrm>
          <a:prstGeom prst="rect">
            <a:avLst/>
          </a:prstGeom>
          <a:noFill/>
          <a:ln>
            <a:noFill/>
          </a:ln>
        </p:spPr>
        <p:txBody>
          <a:bodyPr spcFirstLastPara="1" wrap="square" lIns="50800" tIns="50800" rIns="50800" bIns="50800" anchor="t" anchorCtr="0">
            <a:spAutoFit/>
          </a:bodyPr>
          <a:lstStyle>
            <a:lvl1pPr marL="342900" lvl="0" indent="-171450" algn="ctr">
              <a:lnSpc>
                <a:spcPct val="100000"/>
              </a:lnSpc>
              <a:spcBef>
                <a:spcPts val="0"/>
              </a:spcBef>
              <a:spcAft>
                <a:spcPts val="0"/>
              </a:spcAft>
              <a:buClr>
                <a:srgbClr val="000000"/>
              </a:buClr>
              <a:buSzPts val="3200"/>
              <a:buFont typeface="Helvetica Neue"/>
              <a:buNone/>
              <a:defRPr sz="2400" i="1"/>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53" name="Google Shape;53;p22"/>
          <p:cNvSpPr txBox="1">
            <a:spLocks noGrp="1"/>
          </p:cNvSpPr>
          <p:nvPr>
            <p:ph type="body" idx="2"/>
          </p:nvPr>
        </p:nvSpPr>
        <p:spPr>
          <a:xfrm>
            <a:off x="1790700" y="4538981"/>
            <a:ext cx="14716125" cy="656590"/>
          </a:xfrm>
          <a:prstGeom prst="rect">
            <a:avLst/>
          </a:prstGeom>
          <a:noFill/>
          <a:ln>
            <a:noFill/>
          </a:ln>
        </p:spPr>
        <p:txBody>
          <a:bodyPr spcFirstLastPara="1" wrap="square" lIns="50800" tIns="50800" rIns="50800" bIns="50800" anchor="ctr" anchorCtr="0">
            <a:spAutoFit/>
          </a:bodyPr>
          <a:lstStyle>
            <a:lvl1pPr marL="342900" lvl="0" indent="-171450" algn="ctr">
              <a:lnSpc>
                <a:spcPct val="100000"/>
              </a:lnSpc>
              <a:spcBef>
                <a:spcPts val="0"/>
              </a:spcBef>
              <a:spcAft>
                <a:spcPts val="0"/>
              </a:spcAft>
              <a:buClr>
                <a:srgbClr val="000000"/>
              </a:buClr>
              <a:buSzPts val="4800"/>
              <a:buFont typeface="Helvetica Neue"/>
              <a:buNone/>
              <a:defRPr sz="3600">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54" name="Google Shape;54;p22"/>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7FF572F3-C3E1-D0B6-C08E-A71BE2CB6F7D}"/>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72C8AF1B-FD34-154C-52A8-EEA90992D07C}"/>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57681809-0004-60D3-4366-0051A54C4FFB}"/>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D57CCD96-A554-863A-51E7-6AAB153A6AC9}"/>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470228A8-1FB9-17C2-001A-FB96A6C22194}"/>
              </a:ext>
            </a:extLst>
          </p:cNvPr>
          <p:cNvSpPr txBox="1"/>
          <p:nvPr/>
        </p:nvSpPr>
        <p:spPr>
          <a:xfrm>
            <a:off x="857250" y="9654755"/>
            <a:ext cx="2260800" cy="469359"/>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Privacy</a:t>
            </a:r>
            <a:endParaRPr lang="en-US" sz="1725" b="0" i="0" u="none" strike="noStrike" cap="none" dirty="0">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1E9179FC-8C0A-267E-5962-D09CDD76F2B9}"/>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3362777968"/>
      </p:ext>
    </p:extLst>
  </p:cSld>
  <p:clrMapOvr>
    <a:masterClrMapping/>
  </p:clrMapOvr>
  <p:hf sldNum="0" hdr="0" ftr="0" dt="0"/>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5"/>
        <p:cNvGrpSpPr/>
        <p:nvPr/>
      </p:nvGrpSpPr>
      <p:grpSpPr>
        <a:xfrm>
          <a:off x="0" y="0"/>
          <a:ext cx="0" cy="0"/>
          <a:chOff x="0" y="0"/>
          <a:chExt cx="0" cy="0"/>
        </a:xfrm>
      </p:grpSpPr>
      <p:sp>
        <p:nvSpPr>
          <p:cNvPr id="6" name="Google Shape;6;p11"/>
          <p:cNvSpPr txBox="1">
            <a:spLocks noGrp="1"/>
          </p:cNvSpPr>
          <p:nvPr>
            <p:ph type="title"/>
          </p:nvPr>
        </p:nvSpPr>
        <p:spPr>
          <a:xfrm>
            <a:off x="1266825" y="266700"/>
            <a:ext cx="15754350" cy="1714500"/>
          </a:xfrm>
          <a:prstGeom prst="rect">
            <a:avLst/>
          </a:prstGeom>
          <a:noFill/>
          <a:ln>
            <a:noFill/>
          </a:ln>
        </p:spPr>
        <p:txBody>
          <a:bodyPr spcFirstLastPara="1" wrap="square" lIns="50800" tIns="50800" rIns="50800" bIns="50800" anchor="ctr" anchorCtr="0">
            <a:normAutofit/>
          </a:bodyPr>
          <a:lstStyle>
            <a:lvl1pPr marR="0" lvl="0"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1pPr>
            <a:lvl2pPr marR="0" lvl="1"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2pPr>
            <a:lvl3pPr marR="0" lvl="2"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3pPr>
            <a:lvl4pPr marR="0" lvl="3"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4pPr>
            <a:lvl5pPr marR="0" lvl="4"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5pPr>
            <a:lvl6pPr marR="0" lvl="5"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6pPr>
            <a:lvl7pPr marR="0" lvl="6"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7pPr>
            <a:lvl8pPr marR="0" lvl="7"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8pPr>
            <a:lvl9pPr marR="0" lvl="8"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9pPr>
          </a:lstStyle>
          <a:p>
            <a:endParaRPr/>
          </a:p>
        </p:txBody>
      </p:sp>
      <p:sp>
        <p:nvSpPr>
          <p:cNvPr id="7" name="Google Shape;7;p11"/>
          <p:cNvSpPr txBox="1">
            <a:spLocks noGrp="1"/>
          </p:cNvSpPr>
          <p:nvPr>
            <p:ph type="body" idx="1"/>
          </p:nvPr>
        </p:nvSpPr>
        <p:spPr>
          <a:xfrm>
            <a:off x="1266825" y="2362200"/>
            <a:ext cx="15754350" cy="6972300"/>
          </a:xfrm>
          <a:prstGeom prst="rect">
            <a:avLst/>
          </a:prstGeom>
          <a:noFill/>
          <a:ln>
            <a:noFill/>
          </a:ln>
        </p:spPr>
        <p:txBody>
          <a:bodyPr spcFirstLastPara="1" wrap="square" lIns="50800" tIns="50800" rIns="50800" bIns="50800" anchor="ctr" anchorCtr="0">
            <a:normAutofit/>
          </a:bodyPr>
          <a:lstStyle>
            <a:lvl1pPr marL="457200" marR="0" lvl="0"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1pPr>
            <a:lvl2pPr marL="914400" marR="0" lvl="1"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2pPr>
            <a:lvl3pPr marL="1371600" marR="0" lvl="2"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3pPr>
            <a:lvl4pPr marL="1828800" marR="0" lvl="3"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4pPr>
            <a:lvl5pPr marL="2286000" marR="0" lvl="4"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5pPr>
            <a:lvl6pPr marL="2743200" marR="0" lvl="5"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6pPr>
            <a:lvl7pPr marL="3200400" marR="0" lvl="6"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7pPr>
            <a:lvl8pPr marL="3657600" marR="0" lvl="7"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8pPr>
            <a:lvl9pPr marL="4114800" marR="0" lvl="8"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9pPr>
          </a:lstStyle>
          <a:p>
            <a:endParaRPr/>
          </a:p>
        </p:txBody>
      </p:sp>
      <p:sp>
        <p:nvSpPr>
          <p:cNvPr id="8" name="Google Shape;8;p11"/>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2459700613"/>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3" r:id="rId11"/>
    <p:sldLayoutId id="2147483674" r:id="rId12"/>
    <p:sldLayoutId id="2147483675" r:id="rId13"/>
    <p:sldLayoutId id="2147483676" r:id="rId14"/>
    <p:sldLayoutId id="2147483677" r:id="rId15"/>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432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35.png"/><Relationship Id="rId10" Type="http://schemas.openxmlformats.org/officeDocument/2006/relationships/hyperlink" Target="https://cloudsecurityalliance.org/blog/2023/02/09/using-automated-just-in-time-jit-to-reach-least-privilege-a-guide" TargetMode="External"/><Relationship Id="rId4" Type="http://schemas.openxmlformats.org/officeDocument/2006/relationships/image" Target="../media/image34.png"/><Relationship Id="rId9" Type="http://schemas.openxmlformats.org/officeDocument/2006/relationships/hyperlink" Target="https://frontegg.com/guides/access-control-in-security"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microsoft.com/office/2018/10/relationships/comments" Target="../comments/modernComment_114_A326EC22.xml"/><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hyperlink" Target="https://nvlpubs.nist.gov/nistpubs/ai/nist.ai.100-1.pdf"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3" Type="http://schemas.microsoft.com/office/2018/10/relationships/comments" Target="../comments/modernComment_11A_F95E0061.xml"/><Relationship Id="rId7" Type="http://schemas.openxmlformats.org/officeDocument/2006/relationships/image" Target="../media/image8.svg"/><Relationship Id="rId12"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hyperlink" Target="https://www.ibm.com/downloads/cas/G9KXO4WK"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hyperlink" Target="https://nvlpubs.nist.gov/nistpubs/ai/nist.ai.100-1.pdf"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image" Target="../media/image27.svg"/><Relationship Id="rId3" Type="http://schemas.microsoft.com/office/2018/10/relationships/comments" Target="../comments/modernComment_11C_43C10999.xml"/><Relationship Id="rId7"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s://nvlpubs.nist.gov/nistpubs/ai/nist.ai.100-1.pdf" TargetMode="External"/><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microsoft.com/office/2018/10/relationships/comments" Target="../comments/modernComment_116_7F35BD8C.xml"/><Relationship Id="rId7"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5" name="Google Shape;155;p1"/>
          <p:cNvSpPr txBox="1"/>
          <p:nvPr/>
        </p:nvSpPr>
        <p:spPr>
          <a:xfrm>
            <a:off x="16055369" y="9148937"/>
            <a:ext cx="1940350" cy="485350"/>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2550" b="1" i="0" u="none" strike="noStrike" cap="none">
                <a:solidFill>
                  <a:srgbClr val="FFFFFF"/>
                </a:solidFill>
                <a:latin typeface="Arimo"/>
                <a:ea typeface="Arimo"/>
                <a:cs typeface="Arimo"/>
                <a:sym typeface="Arimo"/>
              </a:rPr>
              <a:t>2024</a:t>
            </a:r>
            <a:endParaRPr/>
          </a:p>
        </p:txBody>
      </p:sp>
      <p:sp>
        <p:nvSpPr>
          <p:cNvPr id="156" name="Google Shape;156;p1"/>
          <p:cNvSpPr txBox="1"/>
          <p:nvPr/>
        </p:nvSpPr>
        <p:spPr>
          <a:xfrm>
            <a:off x="1471444" y="8934787"/>
            <a:ext cx="5837100" cy="771600"/>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2550" b="0" i="0" u="none" strike="noStrike" cap="none">
                <a:solidFill>
                  <a:srgbClr val="FFFFFF"/>
                </a:solidFill>
                <a:latin typeface="Arimo"/>
                <a:ea typeface="Arimo"/>
                <a:cs typeface="Arimo"/>
                <a:sym typeface="Arimo"/>
              </a:rPr>
              <a:t>Presented by ANB Advisory Group</a:t>
            </a:r>
            <a:endParaRPr/>
          </a:p>
          <a:p>
            <a:pPr marL="0" marR="0" lvl="0" indent="0" algn="l" rtl="0">
              <a:lnSpc>
                <a:spcPct val="120000"/>
              </a:lnSpc>
              <a:spcBef>
                <a:spcPts val="0"/>
              </a:spcBef>
              <a:spcAft>
                <a:spcPts val="0"/>
              </a:spcAft>
              <a:buNone/>
            </a:pPr>
            <a:r>
              <a:rPr lang="en-US" sz="2550" b="0" i="0" u="none" strike="noStrike" cap="none">
                <a:solidFill>
                  <a:srgbClr val="FFFFFF"/>
                </a:solidFill>
                <a:latin typeface="Arimo"/>
                <a:ea typeface="Arimo"/>
                <a:cs typeface="Arimo"/>
                <a:sym typeface="Arimo"/>
              </a:rPr>
              <a:t>Afua Bruce and Rose Afriyie </a:t>
            </a:r>
            <a:endParaRPr/>
          </a:p>
        </p:txBody>
      </p:sp>
      <p:sp>
        <p:nvSpPr>
          <p:cNvPr id="158" name="Google Shape;158;p1"/>
          <p:cNvSpPr/>
          <p:nvPr/>
        </p:nvSpPr>
        <p:spPr>
          <a:xfrm rot="10800000">
            <a:off x="-2362" y="8763496"/>
            <a:ext cx="18280858" cy="1607452"/>
          </a:xfrm>
          <a:custGeom>
            <a:avLst/>
            <a:gdLst/>
            <a:ahLst/>
            <a:cxnLst/>
            <a:rect l="l" t="t" r="r" b="b"/>
            <a:pathLst>
              <a:path w="24374478" h="2143269" extrusionOk="0">
                <a:moveTo>
                  <a:pt x="24374351" y="0"/>
                </a:moveTo>
                <a:lnTo>
                  <a:pt x="0" y="0"/>
                </a:lnTo>
                <a:lnTo>
                  <a:pt x="0" y="2143269"/>
                </a:lnTo>
                <a:lnTo>
                  <a:pt x="24374479" y="2143269"/>
                </a:lnTo>
                <a:close/>
              </a:path>
            </a:pathLst>
          </a:custGeom>
          <a:solidFill>
            <a:srgbClr val="29A89B"/>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59" name="Google Shape;159;p1"/>
          <p:cNvSpPr/>
          <p:nvPr/>
        </p:nvSpPr>
        <p:spPr>
          <a:xfrm rot="10800000">
            <a:off x="-5981" y="8744444"/>
            <a:ext cx="18288095" cy="1645932"/>
          </a:xfrm>
          <a:custGeom>
            <a:avLst/>
            <a:gdLst/>
            <a:ahLst/>
            <a:cxnLst/>
            <a:rect l="l" t="t" r="r" b="b"/>
            <a:pathLst>
              <a:path w="24384127" h="2194576" extrusionOk="0">
                <a:moveTo>
                  <a:pt x="24379175" y="51128"/>
                </a:moveTo>
                <a:lnTo>
                  <a:pt x="4824" y="51128"/>
                </a:lnTo>
                <a:lnTo>
                  <a:pt x="4824" y="25905"/>
                </a:lnTo>
                <a:lnTo>
                  <a:pt x="9521" y="25905"/>
                </a:lnTo>
                <a:lnTo>
                  <a:pt x="9521" y="2169174"/>
                </a:lnTo>
                <a:lnTo>
                  <a:pt x="4824" y="2169174"/>
                </a:lnTo>
                <a:lnTo>
                  <a:pt x="4824" y="2143269"/>
                </a:lnTo>
                <a:lnTo>
                  <a:pt x="24379303" y="2143269"/>
                </a:lnTo>
                <a:lnTo>
                  <a:pt x="24379303" y="2169174"/>
                </a:lnTo>
                <a:lnTo>
                  <a:pt x="24374478" y="2169174"/>
                </a:lnTo>
                <a:lnTo>
                  <a:pt x="24374478" y="25905"/>
                </a:lnTo>
                <a:lnTo>
                  <a:pt x="24379303" y="25905"/>
                </a:lnTo>
                <a:lnTo>
                  <a:pt x="24379303" y="51128"/>
                </a:lnTo>
                <a:moveTo>
                  <a:pt x="24379303" y="0"/>
                </a:moveTo>
                <a:cubicBezTo>
                  <a:pt x="24381969" y="0"/>
                  <a:pt x="24384127" y="11589"/>
                  <a:pt x="24384127" y="25905"/>
                </a:cubicBezTo>
                <a:lnTo>
                  <a:pt x="24384127" y="2169174"/>
                </a:lnTo>
                <a:cubicBezTo>
                  <a:pt x="24384127" y="2183489"/>
                  <a:pt x="24381969" y="2194576"/>
                  <a:pt x="24379303" y="2194576"/>
                </a:cubicBezTo>
                <a:lnTo>
                  <a:pt x="4824" y="2194576"/>
                </a:lnTo>
                <a:cubicBezTo>
                  <a:pt x="2158" y="2194576"/>
                  <a:pt x="0" y="2183489"/>
                  <a:pt x="0" y="2169174"/>
                </a:cubicBezTo>
                <a:lnTo>
                  <a:pt x="0" y="25905"/>
                </a:lnTo>
                <a:cubicBezTo>
                  <a:pt x="0" y="11589"/>
                  <a:pt x="2158" y="0"/>
                  <a:pt x="4824" y="0"/>
                </a:cubicBezTo>
                <a:lnTo>
                  <a:pt x="24379303" y="0"/>
                </a:lnTo>
                <a:close/>
              </a:path>
            </a:pathLst>
          </a:custGeom>
          <a:solidFill>
            <a:srgbClr val="5E5E5E"/>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dirty="0">
              <a:solidFill>
                <a:srgbClr val="000000"/>
              </a:solidFill>
              <a:latin typeface="Arial"/>
              <a:ea typeface="Arial"/>
              <a:cs typeface="Arial"/>
              <a:sym typeface="Arial"/>
            </a:endParaRPr>
          </a:p>
        </p:txBody>
      </p:sp>
      <p:grpSp>
        <p:nvGrpSpPr>
          <p:cNvPr id="162" name="Google Shape;162;p1"/>
          <p:cNvGrpSpPr/>
          <p:nvPr/>
        </p:nvGrpSpPr>
        <p:grpSpPr>
          <a:xfrm rot="10800000">
            <a:off x="475230" y="2712261"/>
            <a:ext cx="7620095" cy="76286"/>
            <a:chOff x="0" y="0"/>
            <a:chExt cx="10160127" cy="101715"/>
          </a:xfrm>
        </p:grpSpPr>
        <p:sp>
          <p:nvSpPr>
            <p:cNvPr id="163" name="Google Shape;163;p1"/>
            <p:cNvSpPr/>
            <p:nvPr/>
          </p:nvSpPr>
          <p:spPr>
            <a:xfrm>
              <a:off x="2010" y="1199"/>
              <a:ext cx="10156033" cy="99230"/>
            </a:xfrm>
            <a:custGeom>
              <a:avLst/>
              <a:gdLst/>
              <a:ahLst/>
              <a:cxnLst/>
              <a:rect l="l" t="t" r="r" b="b"/>
              <a:pathLst>
                <a:path w="10156033" h="99230" extrusionOk="0">
                  <a:moveTo>
                    <a:pt x="10155980" y="0"/>
                  </a:moveTo>
                  <a:lnTo>
                    <a:pt x="0" y="0"/>
                  </a:lnTo>
                  <a:lnTo>
                    <a:pt x="0" y="99230"/>
                  </a:lnTo>
                  <a:lnTo>
                    <a:pt x="10156033" y="99230"/>
                  </a:lnTo>
                  <a:close/>
                </a:path>
              </a:pathLst>
            </a:custGeom>
            <a:solidFill>
              <a:srgbClr val="29A89B"/>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64" name="Google Shape;164;p1"/>
            <p:cNvSpPr/>
            <p:nvPr/>
          </p:nvSpPr>
          <p:spPr>
            <a:xfrm>
              <a:off x="0" y="0"/>
              <a:ext cx="10160127" cy="101715"/>
            </a:xfrm>
            <a:custGeom>
              <a:avLst/>
              <a:gdLst/>
              <a:ahLst/>
              <a:cxnLst/>
              <a:rect l="l" t="t" r="r" b="b"/>
              <a:pathLst>
                <a:path w="10160127" h="101715" extrusionOk="0">
                  <a:moveTo>
                    <a:pt x="10157990" y="2367"/>
                  </a:moveTo>
                  <a:lnTo>
                    <a:pt x="2010" y="2367"/>
                  </a:lnTo>
                  <a:lnTo>
                    <a:pt x="2010" y="1199"/>
                  </a:lnTo>
                  <a:lnTo>
                    <a:pt x="3967" y="1199"/>
                  </a:lnTo>
                  <a:lnTo>
                    <a:pt x="3967" y="100429"/>
                  </a:lnTo>
                  <a:lnTo>
                    <a:pt x="2010" y="100429"/>
                  </a:lnTo>
                  <a:lnTo>
                    <a:pt x="2010" y="99230"/>
                  </a:lnTo>
                  <a:lnTo>
                    <a:pt x="10158043" y="99230"/>
                  </a:lnTo>
                  <a:lnTo>
                    <a:pt x="10158043" y="100429"/>
                  </a:lnTo>
                  <a:lnTo>
                    <a:pt x="10156033" y="100429"/>
                  </a:lnTo>
                  <a:lnTo>
                    <a:pt x="10156033" y="1199"/>
                  </a:lnTo>
                  <a:lnTo>
                    <a:pt x="10158043" y="1199"/>
                  </a:lnTo>
                  <a:lnTo>
                    <a:pt x="10158043" y="2367"/>
                  </a:lnTo>
                  <a:moveTo>
                    <a:pt x="10158043" y="0"/>
                  </a:moveTo>
                  <a:cubicBezTo>
                    <a:pt x="10159154" y="0"/>
                    <a:pt x="10160127" y="537"/>
                    <a:pt x="10160127" y="1199"/>
                  </a:cubicBezTo>
                  <a:lnTo>
                    <a:pt x="10160127" y="100429"/>
                  </a:lnTo>
                  <a:cubicBezTo>
                    <a:pt x="10160127" y="101092"/>
                    <a:pt x="10159154" y="101715"/>
                    <a:pt x="10158043" y="101715"/>
                  </a:cubicBezTo>
                  <a:lnTo>
                    <a:pt x="2010" y="101715"/>
                  </a:lnTo>
                  <a:cubicBezTo>
                    <a:pt x="899" y="101715"/>
                    <a:pt x="0" y="101092"/>
                    <a:pt x="0" y="100429"/>
                  </a:cubicBezTo>
                  <a:lnTo>
                    <a:pt x="0" y="1199"/>
                  </a:lnTo>
                  <a:cubicBezTo>
                    <a:pt x="0" y="537"/>
                    <a:pt x="899" y="0"/>
                    <a:pt x="2010" y="0"/>
                  </a:cubicBezTo>
                  <a:lnTo>
                    <a:pt x="10158043" y="0"/>
                  </a:lnTo>
                  <a:close/>
                </a:path>
              </a:pathLst>
            </a:custGeom>
            <a:solidFill>
              <a:srgbClr val="5E5E5E"/>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165" name="Google Shape;165;p1"/>
          <p:cNvSpPr txBox="1"/>
          <p:nvPr/>
        </p:nvSpPr>
        <p:spPr>
          <a:xfrm>
            <a:off x="475225" y="958203"/>
            <a:ext cx="12156000" cy="1661865"/>
          </a:xfrm>
          <a:prstGeom prst="rect">
            <a:avLst/>
          </a:prstGeom>
          <a:noFill/>
          <a:ln>
            <a:noFill/>
          </a:ln>
        </p:spPr>
        <p:txBody>
          <a:bodyPr spcFirstLastPara="1" wrap="square" lIns="0" tIns="0" rIns="0" bIns="0" anchor="t" anchorCtr="0">
            <a:spAutoFit/>
          </a:bodyPr>
          <a:lstStyle/>
          <a:p>
            <a:pPr marL="0" marR="0" lvl="0" indent="0" algn="l" rtl="0">
              <a:lnSpc>
                <a:spcPct val="108000"/>
              </a:lnSpc>
              <a:spcBef>
                <a:spcPts val="0"/>
              </a:spcBef>
              <a:spcAft>
                <a:spcPts val="0"/>
              </a:spcAft>
              <a:buNone/>
            </a:pPr>
            <a:r>
              <a:rPr lang="en-US" sz="9999" b="1" i="0" u="none" strike="noStrike" cap="none" dirty="0">
                <a:solidFill>
                  <a:srgbClr val="29A79A"/>
                </a:solidFill>
                <a:latin typeface="Arimo"/>
                <a:ea typeface="Arimo"/>
                <a:cs typeface="Arimo"/>
                <a:sym typeface="Arimo"/>
              </a:rPr>
              <a:t>Data Privacy</a:t>
            </a:r>
            <a:endParaRPr dirty="0">
              <a:solidFill>
                <a:srgbClr val="29A79A"/>
              </a:solidFill>
            </a:endParaRPr>
          </a:p>
        </p:txBody>
      </p:sp>
      <p:sp>
        <p:nvSpPr>
          <p:cNvPr id="166" name="Google Shape;166;p1"/>
          <p:cNvSpPr/>
          <p:nvPr/>
        </p:nvSpPr>
        <p:spPr>
          <a:xfrm>
            <a:off x="14193122" y="1164226"/>
            <a:ext cx="3104400" cy="3104700"/>
          </a:xfrm>
          <a:custGeom>
            <a:avLst/>
            <a:gdLst/>
            <a:ahLst/>
            <a:cxnLst/>
            <a:rect l="l" t="t" r="r" b="b"/>
            <a:pathLst>
              <a:path w="120000" h="120000" extrusionOk="0">
                <a:moveTo>
                  <a:pt x="8412" y="60000"/>
                </a:moveTo>
                <a:lnTo>
                  <a:pt x="8412" y="60000"/>
                </a:lnTo>
                <a:cubicBezTo>
                  <a:pt x="8412" y="32962"/>
                  <a:pt x="29287" y="10511"/>
                  <a:pt x="56253" y="8547"/>
                </a:cubicBezTo>
                <a:cubicBezTo>
                  <a:pt x="83219" y="6584"/>
                  <a:pt x="107127" y="25773"/>
                  <a:pt x="111044" y="52526"/>
                </a:cubicBezTo>
                <a:cubicBezTo>
                  <a:pt x="114961" y="79279"/>
                  <a:pt x="97558" y="104517"/>
                  <a:pt x="71161" y="110367"/>
                </a:cubicBezTo>
                <a:lnTo>
                  <a:pt x="70592" y="118429"/>
                </a:lnTo>
                <a:lnTo>
                  <a:pt x="56830" y="104890"/>
                </a:lnTo>
                <a:lnTo>
                  <a:pt x="72705" y="88506"/>
                </a:lnTo>
                <a:lnTo>
                  <a:pt x="72144" y="96444"/>
                </a:lnTo>
                <a:cubicBezTo>
                  <a:pt x="90761" y="90239"/>
                  <a:pt x="101708" y="71000"/>
                  <a:pt x="97532" y="51825"/>
                </a:cubicBezTo>
                <a:cubicBezTo>
                  <a:pt x="93356" y="32650"/>
                  <a:pt x="75400" y="19706"/>
                  <a:pt x="55889" y="21807"/>
                </a:cubicBezTo>
                <a:cubicBezTo>
                  <a:pt x="36379" y="23907"/>
                  <a:pt x="21588" y="40376"/>
                  <a:pt x="21588" y="60000"/>
                </a:cubicBezTo>
                <a:close/>
              </a:path>
            </a:pathLst>
          </a:custGeom>
          <a:solidFill>
            <a:srgbClr val="29A79A"/>
          </a:solidFill>
          <a:ln w="2540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67" name="Google Shape;167;p1"/>
          <p:cNvSpPr/>
          <p:nvPr/>
        </p:nvSpPr>
        <p:spPr>
          <a:xfrm>
            <a:off x="14887139" y="2300013"/>
            <a:ext cx="1726130" cy="862858"/>
          </a:xfrm>
          <a:custGeom>
            <a:avLst/>
            <a:gdLst/>
            <a:ahLst/>
            <a:cxnLst/>
            <a:rect l="l" t="t" r="r" b="b"/>
            <a:pathLst>
              <a:path w="1375402" h="687536" extrusionOk="0">
                <a:moveTo>
                  <a:pt x="0" y="0"/>
                </a:moveTo>
                <a:lnTo>
                  <a:pt x="1375402" y="0"/>
                </a:lnTo>
                <a:lnTo>
                  <a:pt x="1375402" y="687536"/>
                </a:lnTo>
                <a:lnTo>
                  <a:pt x="0" y="687536"/>
                </a:lnTo>
                <a:lnTo>
                  <a:pt x="0" y="0"/>
                </a:lnTo>
                <a:close/>
              </a:path>
            </a:pathLst>
          </a:custGeom>
          <a:noFill/>
          <a:ln>
            <a:noFill/>
          </a:ln>
        </p:spPr>
        <p:txBody>
          <a:bodyPr spcFirstLastPara="1" wrap="square" lIns="13950" tIns="13950" rIns="13950" bIns="13950" anchor="ctr" anchorCtr="0">
            <a:noAutofit/>
          </a:bodyPr>
          <a:lstStyle/>
          <a:p>
            <a:pPr marL="0" marR="0" lvl="0" indent="0" algn="ctr" rtl="0">
              <a:lnSpc>
                <a:spcPct val="90000"/>
              </a:lnSpc>
              <a:spcBef>
                <a:spcPts val="0"/>
              </a:spcBef>
              <a:spcAft>
                <a:spcPts val="0"/>
              </a:spcAft>
              <a:buClr>
                <a:srgbClr val="000000"/>
              </a:buClr>
              <a:buSzPts val="2200"/>
              <a:buFont typeface="Arial"/>
              <a:buNone/>
            </a:pPr>
            <a:endParaRPr/>
          </a:p>
        </p:txBody>
      </p:sp>
      <p:sp>
        <p:nvSpPr>
          <p:cNvPr id="168" name="Google Shape;168;p1"/>
          <p:cNvSpPr/>
          <p:nvPr/>
        </p:nvSpPr>
        <p:spPr>
          <a:xfrm>
            <a:off x="13335000" y="2908283"/>
            <a:ext cx="3104400" cy="3104700"/>
          </a:xfrm>
          <a:custGeom>
            <a:avLst/>
            <a:gdLst/>
            <a:ahLst/>
            <a:cxnLst/>
            <a:rect l="l" t="t" r="r" b="b"/>
            <a:pathLst>
              <a:path w="120000" h="120000" extrusionOk="0">
                <a:moveTo>
                  <a:pt x="96480" y="23523"/>
                </a:moveTo>
                <a:lnTo>
                  <a:pt x="87163" y="32839"/>
                </a:lnTo>
                <a:cubicBezTo>
                  <a:pt x="75944" y="21617"/>
                  <a:pt x="58979" y="18450"/>
                  <a:pt x="44466" y="24867"/>
                </a:cubicBezTo>
                <a:cubicBezTo>
                  <a:pt x="29953" y="31285"/>
                  <a:pt x="20880" y="45966"/>
                  <a:pt x="21631" y="61817"/>
                </a:cubicBezTo>
                <a:cubicBezTo>
                  <a:pt x="22382" y="77668"/>
                  <a:pt x="32802" y="91427"/>
                  <a:pt x="47856" y="96444"/>
                </a:cubicBezTo>
                <a:lnTo>
                  <a:pt x="47295" y="88506"/>
                </a:lnTo>
                <a:lnTo>
                  <a:pt x="63170" y="104890"/>
                </a:lnTo>
                <a:lnTo>
                  <a:pt x="49408" y="118429"/>
                </a:lnTo>
                <a:lnTo>
                  <a:pt x="48839" y="110367"/>
                </a:lnTo>
                <a:lnTo>
                  <a:pt x="48839" y="110367"/>
                </a:lnTo>
                <a:cubicBezTo>
                  <a:pt x="27395" y="105615"/>
                  <a:pt x="11312" y="87807"/>
                  <a:pt x="8761" y="65991"/>
                </a:cubicBezTo>
                <a:cubicBezTo>
                  <a:pt x="6210" y="44176"/>
                  <a:pt x="17752" y="23137"/>
                  <a:pt x="37521" y="13567"/>
                </a:cubicBezTo>
                <a:cubicBezTo>
                  <a:pt x="57289" y="3996"/>
                  <a:pt x="80950" y="7991"/>
                  <a:pt x="96480" y="23523"/>
                </a:cubicBezTo>
                <a:close/>
              </a:path>
            </a:pathLst>
          </a:custGeom>
          <a:solidFill>
            <a:srgbClr val="7F7F7F"/>
          </a:solidFill>
          <a:ln w="2540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69" name="Google Shape;169;p1"/>
          <p:cNvSpPr/>
          <p:nvPr/>
        </p:nvSpPr>
        <p:spPr>
          <a:xfrm>
            <a:off x="14010339" y="3998156"/>
            <a:ext cx="1726130" cy="862858"/>
          </a:xfrm>
          <a:custGeom>
            <a:avLst/>
            <a:gdLst/>
            <a:ahLst/>
            <a:cxnLst/>
            <a:rect l="l" t="t" r="r" b="b"/>
            <a:pathLst>
              <a:path w="1375402" h="687536" extrusionOk="0">
                <a:moveTo>
                  <a:pt x="0" y="0"/>
                </a:moveTo>
                <a:lnTo>
                  <a:pt x="1375402" y="0"/>
                </a:lnTo>
                <a:lnTo>
                  <a:pt x="1375402" y="687536"/>
                </a:lnTo>
                <a:lnTo>
                  <a:pt x="0" y="687536"/>
                </a:lnTo>
                <a:lnTo>
                  <a:pt x="0" y="0"/>
                </a:lnTo>
                <a:close/>
              </a:path>
            </a:pathLst>
          </a:custGeom>
          <a:noFill/>
          <a:ln>
            <a:noFill/>
          </a:ln>
        </p:spPr>
        <p:txBody>
          <a:bodyPr spcFirstLastPara="1" wrap="square" lIns="13950" tIns="13950" rIns="13950" bIns="13950" anchor="ctr" anchorCtr="0">
            <a:noAutofit/>
          </a:bodyPr>
          <a:lstStyle/>
          <a:p>
            <a:pPr marL="0" marR="0" lvl="0" indent="0" algn="l" rtl="0">
              <a:lnSpc>
                <a:spcPct val="90000"/>
              </a:lnSpc>
              <a:spcBef>
                <a:spcPts val="0"/>
              </a:spcBef>
              <a:spcAft>
                <a:spcPts val="0"/>
              </a:spcAft>
              <a:buClr>
                <a:srgbClr val="000000"/>
              </a:buClr>
              <a:buSzPts val="2200"/>
              <a:buFont typeface="Arial"/>
              <a:buNone/>
            </a:pPr>
            <a:endParaRPr/>
          </a:p>
        </p:txBody>
      </p:sp>
      <p:sp>
        <p:nvSpPr>
          <p:cNvPr id="170" name="Google Shape;170;p1"/>
          <p:cNvSpPr/>
          <p:nvPr/>
        </p:nvSpPr>
        <p:spPr>
          <a:xfrm>
            <a:off x="14401800" y="4913776"/>
            <a:ext cx="2667000" cy="2668200"/>
          </a:xfrm>
          <a:prstGeom prst="blockArc">
            <a:avLst>
              <a:gd name="adj1" fmla="val 13500000"/>
              <a:gd name="adj2" fmla="val 10800000"/>
              <a:gd name="adj3" fmla="val 12740"/>
            </a:avLst>
          </a:prstGeom>
          <a:solidFill>
            <a:srgbClr val="18625B"/>
          </a:solidFill>
          <a:ln w="2540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71" name="Google Shape;171;p1"/>
          <p:cNvSpPr/>
          <p:nvPr/>
        </p:nvSpPr>
        <p:spPr>
          <a:xfrm>
            <a:off x="14871163" y="5908182"/>
            <a:ext cx="1726130" cy="862858"/>
          </a:xfrm>
          <a:custGeom>
            <a:avLst/>
            <a:gdLst/>
            <a:ahLst/>
            <a:cxnLst/>
            <a:rect l="l" t="t" r="r" b="b"/>
            <a:pathLst>
              <a:path w="1375402" h="687536" extrusionOk="0">
                <a:moveTo>
                  <a:pt x="0" y="0"/>
                </a:moveTo>
                <a:lnTo>
                  <a:pt x="1375402" y="0"/>
                </a:lnTo>
                <a:lnTo>
                  <a:pt x="1375402" y="687536"/>
                </a:lnTo>
                <a:lnTo>
                  <a:pt x="0" y="687536"/>
                </a:lnTo>
                <a:lnTo>
                  <a:pt x="0" y="0"/>
                </a:lnTo>
                <a:close/>
              </a:path>
            </a:pathLst>
          </a:custGeom>
          <a:noFill/>
          <a:ln>
            <a:noFill/>
          </a:ln>
        </p:spPr>
        <p:txBody>
          <a:bodyPr spcFirstLastPara="1" wrap="square" lIns="13950" tIns="13950" rIns="13950" bIns="13950" anchor="ctr" anchorCtr="0">
            <a:noAutofit/>
          </a:bodyPr>
          <a:lstStyle/>
          <a:p>
            <a:pPr marL="0" marR="0" lvl="0" indent="0" algn="ctr" rtl="0">
              <a:lnSpc>
                <a:spcPct val="90000"/>
              </a:lnSpc>
              <a:spcBef>
                <a:spcPts val="0"/>
              </a:spcBef>
              <a:spcAft>
                <a:spcPts val="0"/>
              </a:spcAft>
              <a:buClr>
                <a:srgbClr val="000000"/>
              </a:buClr>
              <a:buSzPts val="2200"/>
              <a:buFont typeface="Arial"/>
              <a:buNone/>
            </a:pPr>
            <a:endParaRPr/>
          </a:p>
        </p:txBody>
      </p:sp>
      <p:sp>
        <p:nvSpPr>
          <p:cNvPr id="2" name="Google Shape;178;g2ee532be18c_1_0">
            <a:extLst>
              <a:ext uri="{FF2B5EF4-FFF2-40B4-BE49-F238E27FC236}">
                <a16:creationId xmlns:a16="http://schemas.microsoft.com/office/drawing/2014/main" id="{587739F0-DE56-131A-805A-AE0AF8727B5A}"/>
              </a:ext>
            </a:extLst>
          </p:cNvPr>
          <p:cNvSpPr txBox="1"/>
          <p:nvPr/>
        </p:nvSpPr>
        <p:spPr>
          <a:xfrm>
            <a:off x="475221" y="7105132"/>
            <a:ext cx="5837100" cy="941796"/>
          </a:xfrm>
          <a:prstGeom prst="rect">
            <a:avLst/>
          </a:prstGeom>
          <a:noFill/>
          <a:ln>
            <a:noFill/>
          </a:ln>
        </p:spPr>
        <p:txBody>
          <a:bodyPr spcFirstLastPara="1" wrap="square" lIns="0" tIns="0" rIns="0" bIns="0" anchor="t" anchorCtr="0">
            <a:spAutoFit/>
          </a:bodyPr>
          <a:lstStyle/>
          <a:p>
            <a:pPr marL="0" marR="0" lvl="0" indent="0" rtl="0">
              <a:lnSpc>
                <a:spcPct val="120000"/>
              </a:lnSpc>
              <a:spcBef>
                <a:spcPts val="0"/>
              </a:spcBef>
              <a:spcAft>
                <a:spcPts val="0"/>
              </a:spcAft>
              <a:buNone/>
            </a:pPr>
            <a:r>
              <a:rPr lang="en-US" sz="2550" b="0" i="0" u="none" strike="noStrike" cap="none" dirty="0">
                <a:solidFill>
                  <a:schemeClr val="dk1"/>
                </a:solidFill>
                <a:latin typeface="Arimo"/>
                <a:ea typeface="Arimo"/>
                <a:cs typeface="Arimo"/>
                <a:sym typeface="Arimo"/>
              </a:rPr>
              <a:t>Presented by ANB Advisory Group</a:t>
            </a:r>
            <a:endParaRPr dirty="0">
              <a:solidFill>
                <a:schemeClr val="dk1"/>
              </a:solidFill>
            </a:endParaRPr>
          </a:p>
          <a:p>
            <a:pPr marL="0" marR="0" lvl="0" indent="0" rtl="0">
              <a:lnSpc>
                <a:spcPct val="120000"/>
              </a:lnSpc>
              <a:spcBef>
                <a:spcPts val="0"/>
              </a:spcBef>
              <a:spcAft>
                <a:spcPts val="0"/>
              </a:spcAft>
              <a:buNone/>
            </a:pPr>
            <a:r>
              <a:rPr lang="en-US" sz="2550" b="0" i="0" u="none" strike="noStrike" cap="none" dirty="0">
                <a:solidFill>
                  <a:schemeClr val="dk1"/>
                </a:solidFill>
                <a:latin typeface="Arimo"/>
                <a:ea typeface="Arimo"/>
                <a:cs typeface="Arimo"/>
                <a:sym typeface="Arimo"/>
              </a:rPr>
              <a:t>Afua Bruce and Rose Afriyie </a:t>
            </a:r>
            <a:endParaRPr dirty="0">
              <a:solidFill>
                <a:schemeClr val="dk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3629B-8017-B2B1-5C60-BFC7AB7AC27D}"/>
              </a:ext>
            </a:extLst>
          </p:cNvPr>
          <p:cNvSpPr>
            <a:spLocks noGrp="1"/>
          </p:cNvSpPr>
          <p:nvPr>
            <p:ph type="title"/>
          </p:nvPr>
        </p:nvSpPr>
        <p:spPr/>
        <p:txBody>
          <a:bodyPr>
            <a:normAutofit fontScale="90000"/>
          </a:bodyPr>
          <a:lstStyle/>
          <a:p>
            <a:r>
              <a:rPr lang="en-US">
                <a:latin typeface="Aptos"/>
              </a:rPr>
              <a:t>Mitigating risk is the foundation of strong privacy </a:t>
            </a:r>
            <a:r>
              <a:rPr lang="en-US" dirty="0">
                <a:latin typeface="Aptos"/>
              </a:rPr>
              <a:t>practices</a:t>
            </a:r>
          </a:p>
        </p:txBody>
      </p:sp>
      <p:sp>
        <p:nvSpPr>
          <p:cNvPr id="3" name="Google Shape;326;p8">
            <a:extLst>
              <a:ext uri="{FF2B5EF4-FFF2-40B4-BE49-F238E27FC236}">
                <a16:creationId xmlns:a16="http://schemas.microsoft.com/office/drawing/2014/main" id="{EA6F117F-33FD-4BEC-D28A-99C464758A9E}"/>
              </a:ext>
            </a:extLst>
          </p:cNvPr>
          <p:cNvSpPr/>
          <p:nvPr/>
        </p:nvSpPr>
        <p:spPr>
          <a:xfrm>
            <a:off x="6463995" y="1848686"/>
            <a:ext cx="5501019" cy="5473514"/>
          </a:xfrm>
          <a:custGeom>
            <a:avLst/>
            <a:gdLst/>
            <a:ahLst/>
            <a:cxnLst/>
            <a:rect l="l" t="t" r="r" b="b"/>
            <a:pathLst>
              <a:path w="5501019" h="5473514" extrusionOk="0">
                <a:moveTo>
                  <a:pt x="0" y="0"/>
                </a:moveTo>
                <a:lnTo>
                  <a:pt x="5501019" y="0"/>
                </a:lnTo>
                <a:lnTo>
                  <a:pt x="5501019" y="5473513"/>
                </a:lnTo>
                <a:lnTo>
                  <a:pt x="0" y="5473513"/>
                </a:lnTo>
                <a:lnTo>
                  <a:pt x="0" y="0"/>
                </a:lnTo>
                <a:close/>
              </a:path>
            </a:pathLst>
          </a:custGeom>
          <a:blipFill rotWithShape="1">
            <a:blip r:embed="rId3">
              <a:alphaModFix/>
            </a:blip>
            <a:stretch>
              <a:fillRect/>
            </a:stretch>
          </a:blipFill>
          <a:ln>
            <a:noFill/>
          </a:ln>
        </p:spPr>
        <p:txBody>
          <a:bodyPr/>
          <a:lstStyle/>
          <a:p>
            <a:endParaRPr lang="en-US"/>
          </a:p>
        </p:txBody>
      </p:sp>
      <p:sp>
        <p:nvSpPr>
          <p:cNvPr id="4" name="Google Shape;327;p8">
            <a:extLst>
              <a:ext uri="{FF2B5EF4-FFF2-40B4-BE49-F238E27FC236}">
                <a16:creationId xmlns:a16="http://schemas.microsoft.com/office/drawing/2014/main" id="{E884B446-50BB-62B0-6D5C-3567B4B9490E}"/>
              </a:ext>
            </a:extLst>
          </p:cNvPr>
          <p:cNvSpPr txBox="1"/>
          <p:nvPr/>
        </p:nvSpPr>
        <p:spPr>
          <a:xfrm>
            <a:off x="12120862" y="4845608"/>
            <a:ext cx="4181088" cy="1047018"/>
          </a:xfrm>
          <a:prstGeom prst="rect">
            <a:avLst/>
          </a:prstGeom>
          <a:noFill/>
          <a:ln>
            <a:noFill/>
          </a:ln>
        </p:spPr>
        <p:txBody>
          <a:bodyPr spcFirstLastPara="1" wrap="square" lIns="0" tIns="0" rIns="0" bIns="0" anchor="t" anchorCtr="0">
            <a:spAutoFit/>
          </a:bodyPr>
          <a:lstStyle/>
          <a:p>
            <a:pPr marL="0" marR="0" lvl="0" indent="0" algn="l" rtl="0">
              <a:lnSpc>
                <a:spcPct val="108000"/>
              </a:lnSpc>
              <a:spcBef>
                <a:spcPts val="0"/>
              </a:spcBef>
              <a:spcAft>
                <a:spcPts val="0"/>
              </a:spcAft>
              <a:buNone/>
            </a:pPr>
            <a:r>
              <a:rPr lang="en-US" sz="2100" b="1" i="0" u="none" strike="noStrike" cap="none" dirty="0">
                <a:solidFill>
                  <a:srgbClr val="29A79A"/>
                </a:solidFill>
                <a:latin typeface="+mj-lt"/>
                <a:ea typeface="Arimo"/>
                <a:cs typeface="Arimo"/>
                <a:sym typeface="Arimo"/>
              </a:rPr>
              <a:t>Principle of Least Privilege**</a:t>
            </a:r>
            <a:r>
              <a:rPr lang="en-US" sz="2100" b="0" i="0" u="none" strike="noStrike" cap="none" dirty="0">
                <a:solidFill>
                  <a:srgbClr val="29A79A"/>
                </a:solidFill>
                <a:latin typeface="+mj-lt"/>
                <a:ea typeface="Arimo"/>
                <a:cs typeface="Arimo"/>
                <a:sym typeface="Arimo"/>
              </a:rPr>
              <a:t> </a:t>
            </a:r>
            <a:r>
              <a:rPr lang="en-US" sz="2100" b="0" i="0" u="none" strike="noStrike" cap="none" dirty="0">
                <a:solidFill>
                  <a:srgbClr val="000000"/>
                </a:solidFill>
                <a:latin typeface="+mj-lt"/>
                <a:ea typeface="Arimo"/>
                <a:cs typeface="Arimo"/>
                <a:sym typeface="Arimo"/>
              </a:rPr>
              <a:t>Grants users the minimum permissions necessary </a:t>
            </a:r>
            <a:endParaRPr dirty="0">
              <a:latin typeface="+mj-lt"/>
            </a:endParaRPr>
          </a:p>
        </p:txBody>
      </p:sp>
      <p:sp>
        <p:nvSpPr>
          <p:cNvPr id="5" name="Google Shape;328;p8">
            <a:extLst>
              <a:ext uri="{FF2B5EF4-FFF2-40B4-BE49-F238E27FC236}">
                <a16:creationId xmlns:a16="http://schemas.microsoft.com/office/drawing/2014/main" id="{C23861AE-BAAD-3738-167E-97E2A9C1A641}"/>
              </a:ext>
            </a:extLst>
          </p:cNvPr>
          <p:cNvSpPr txBox="1"/>
          <p:nvPr/>
        </p:nvSpPr>
        <p:spPr>
          <a:xfrm>
            <a:off x="11658600" y="2216070"/>
            <a:ext cx="4168326" cy="1047018"/>
          </a:xfrm>
          <a:prstGeom prst="rect">
            <a:avLst/>
          </a:prstGeom>
          <a:noFill/>
          <a:ln>
            <a:noFill/>
          </a:ln>
        </p:spPr>
        <p:txBody>
          <a:bodyPr spcFirstLastPara="1" wrap="square" lIns="0" tIns="0" rIns="0" bIns="0" anchor="t" anchorCtr="0">
            <a:spAutoFit/>
          </a:bodyPr>
          <a:lstStyle/>
          <a:p>
            <a:pPr marL="0" marR="0" lvl="0" indent="0" algn="l" rtl="0">
              <a:lnSpc>
                <a:spcPct val="108000"/>
              </a:lnSpc>
              <a:spcBef>
                <a:spcPts val="0"/>
              </a:spcBef>
              <a:spcAft>
                <a:spcPts val="0"/>
              </a:spcAft>
              <a:buNone/>
            </a:pPr>
            <a:r>
              <a:rPr lang="en-US" sz="2100" b="1" i="0" u="none" strike="noStrike" cap="none" dirty="0">
                <a:solidFill>
                  <a:srgbClr val="29A79A"/>
                </a:solidFill>
                <a:latin typeface="+mj-lt"/>
                <a:ea typeface="Arimo"/>
                <a:cs typeface="Arimo"/>
                <a:sym typeface="Arimo"/>
              </a:rPr>
              <a:t>Division of Duties</a:t>
            </a:r>
          </a:p>
          <a:p>
            <a:pPr marL="0" marR="0" lvl="0" indent="0" algn="l" rtl="0">
              <a:lnSpc>
                <a:spcPct val="108000"/>
              </a:lnSpc>
              <a:spcBef>
                <a:spcPts val="0"/>
              </a:spcBef>
              <a:spcAft>
                <a:spcPts val="0"/>
              </a:spcAft>
              <a:buNone/>
            </a:pPr>
            <a:r>
              <a:rPr lang="en-US" sz="2100" b="0" i="0" u="none" strike="noStrike" cap="none" dirty="0">
                <a:solidFill>
                  <a:srgbClr val="000000"/>
                </a:solidFill>
                <a:latin typeface="+mj-lt"/>
                <a:ea typeface="Arimo"/>
                <a:cs typeface="Arimo"/>
                <a:sym typeface="Arimo"/>
              </a:rPr>
              <a:t>Prevents one person from having excessive control</a:t>
            </a:r>
            <a:endParaRPr dirty="0">
              <a:latin typeface="+mj-lt"/>
            </a:endParaRPr>
          </a:p>
        </p:txBody>
      </p:sp>
      <p:sp>
        <p:nvSpPr>
          <p:cNvPr id="6" name="Google Shape;329;p8">
            <a:extLst>
              <a:ext uri="{FF2B5EF4-FFF2-40B4-BE49-F238E27FC236}">
                <a16:creationId xmlns:a16="http://schemas.microsoft.com/office/drawing/2014/main" id="{4215CE89-39B4-C06C-FDA7-F8FF463D82AB}"/>
              </a:ext>
            </a:extLst>
          </p:cNvPr>
          <p:cNvSpPr txBox="1"/>
          <p:nvPr/>
        </p:nvSpPr>
        <p:spPr>
          <a:xfrm>
            <a:off x="2155170" y="4694128"/>
            <a:ext cx="4023075" cy="1047018"/>
          </a:xfrm>
          <a:prstGeom prst="rect">
            <a:avLst/>
          </a:prstGeom>
          <a:noFill/>
          <a:ln>
            <a:noFill/>
          </a:ln>
        </p:spPr>
        <p:txBody>
          <a:bodyPr spcFirstLastPara="1" wrap="square" lIns="0" tIns="0" rIns="0" bIns="0" anchor="t" anchorCtr="0">
            <a:spAutoFit/>
          </a:bodyPr>
          <a:lstStyle/>
          <a:p>
            <a:pPr marL="0" marR="0" lvl="0" indent="0" algn="r" rtl="0">
              <a:lnSpc>
                <a:spcPct val="108000"/>
              </a:lnSpc>
              <a:spcBef>
                <a:spcPts val="0"/>
              </a:spcBef>
              <a:spcAft>
                <a:spcPts val="0"/>
              </a:spcAft>
              <a:buNone/>
            </a:pPr>
            <a:r>
              <a:rPr lang="en-US" sz="2100" b="1" i="0" u="none" strike="noStrike" cap="none" dirty="0">
                <a:solidFill>
                  <a:srgbClr val="29A79A"/>
                </a:solidFill>
                <a:latin typeface="+mj-lt"/>
                <a:ea typeface="Arimo"/>
                <a:cs typeface="Arimo"/>
                <a:sym typeface="Arimo"/>
              </a:rPr>
              <a:t>Multi-factor Authentication </a:t>
            </a:r>
            <a:r>
              <a:rPr lang="en-US" sz="2100" b="0" i="0" u="none" strike="noStrike" cap="none" dirty="0">
                <a:solidFill>
                  <a:srgbClr val="000000"/>
                </a:solidFill>
                <a:latin typeface="+mj-lt"/>
                <a:ea typeface="Arimo"/>
                <a:cs typeface="Arimo"/>
                <a:sym typeface="Arimo"/>
              </a:rPr>
              <a:t>Reduces the risks of unauthorized users </a:t>
            </a:r>
            <a:endParaRPr dirty="0">
              <a:latin typeface="+mj-lt"/>
            </a:endParaRPr>
          </a:p>
        </p:txBody>
      </p:sp>
      <p:sp>
        <p:nvSpPr>
          <p:cNvPr id="7" name="Google Shape;330;p8">
            <a:extLst>
              <a:ext uri="{FF2B5EF4-FFF2-40B4-BE49-F238E27FC236}">
                <a16:creationId xmlns:a16="http://schemas.microsoft.com/office/drawing/2014/main" id="{39BEBDE0-0E61-1CA4-BF2A-C90A73F10481}"/>
              </a:ext>
            </a:extLst>
          </p:cNvPr>
          <p:cNvSpPr txBox="1"/>
          <p:nvPr/>
        </p:nvSpPr>
        <p:spPr>
          <a:xfrm>
            <a:off x="1954866" y="1987269"/>
            <a:ext cx="4874030" cy="1047018"/>
          </a:xfrm>
          <a:prstGeom prst="rect">
            <a:avLst/>
          </a:prstGeom>
          <a:noFill/>
          <a:ln>
            <a:noFill/>
          </a:ln>
        </p:spPr>
        <p:txBody>
          <a:bodyPr spcFirstLastPara="1" wrap="square" lIns="0" tIns="0" rIns="0" bIns="0" anchor="t" anchorCtr="0">
            <a:spAutoFit/>
          </a:bodyPr>
          <a:lstStyle/>
          <a:p>
            <a:pPr marL="0" marR="0" lvl="0" indent="0" algn="r" rtl="0">
              <a:lnSpc>
                <a:spcPct val="108000"/>
              </a:lnSpc>
              <a:spcBef>
                <a:spcPts val="0"/>
              </a:spcBef>
              <a:spcAft>
                <a:spcPts val="0"/>
              </a:spcAft>
              <a:buNone/>
            </a:pPr>
            <a:r>
              <a:rPr lang="en-US" sz="2100" b="1" i="0" u="none" strike="noStrike" cap="none" dirty="0">
                <a:solidFill>
                  <a:srgbClr val="29A79A"/>
                </a:solidFill>
                <a:latin typeface="+mj-lt"/>
                <a:ea typeface="Arimo"/>
                <a:cs typeface="Arimo"/>
                <a:sym typeface="Arimo"/>
              </a:rPr>
              <a:t>Regular Reviews </a:t>
            </a:r>
            <a:endParaRPr dirty="0">
              <a:solidFill>
                <a:srgbClr val="29A79A"/>
              </a:solidFill>
              <a:latin typeface="+mj-lt"/>
            </a:endParaRPr>
          </a:p>
          <a:p>
            <a:pPr marL="0" marR="0" lvl="0" indent="0" algn="r" rtl="0">
              <a:lnSpc>
                <a:spcPct val="108000"/>
              </a:lnSpc>
              <a:spcBef>
                <a:spcPts val="0"/>
              </a:spcBef>
              <a:spcAft>
                <a:spcPts val="0"/>
              </a:spcAft>
              <a:buNone/>
            </a:pPr>
            <a:r>
              <a:rPr lang="en-US" sz="2100" b="0" i="0" u="none" strike="noStrike" cap="none" dirty="0">
                <a:solidFill>
                  <a:srgbClr val="000000"/>
                </a:solidFill>
                <a:latin typeface="+mj-lt"/>
                <a:ea typeface="Arimo"/>
                <a:cs typeface="Arimo"/>
                <a:sym typeface="Arimo"/>
              </a:rPr>
              <a:t>Ensures permissions remain appropriate as you scale</a:t>
            </a:r>
            <a:endParaRPr dirty="0">
              <a:latin typeface="+mj-lt"/>
            </a:endParaRPr>
          </a:p>
        </p:txBody>
      </p:sp>
      <p:sp>
        <p:nvSpPr>
          <p:cNvPr id="8" name="Google Shape;331;p8">
            <a:extLst>
              <a:ext uri="{FF2B5EF4-FFF2-40B4-BE49-F238E27FC236}">
                <a16:creationId xmlns:a16="http://schemas.microsoft.com/office/drawing/2014/main" id="{28816A31-5E25-F4B4-7668-6F40E188A5AD}"/>
              </a:ext>
            </a:extLst>
          </p:cNvPr>
          <p:cNvSpPr txBox="1"/>
          <p:nvPr/>
        </p:nvSpPr>
        <p:spPr>
          <a:xfrm>
            <a:off x="6216593" y="7371247"/>
            <a:ext cx="5995823" cy="1048853"/>
          </a:xfrm>
          <a:prstGeom prst="rect">
            <a:avLst/>
          </a:prstGeom>
          <a:noFill/>
          <a:ln>
            <a:noFill/>
          </a:ln>
        </p:spPr>
        <p:txBody>
          <a:bodyPr spcFirstLastPara="1" wrap="square" lIns="0" tIns="0" rIns="0" bIns="0" anchor="t" anchorCtr="0">
            <a:spAutoFit/>
          </a:bodyPr>
          <a:lstStyle/>
          <a:p>
            <a:pPr marL="0" marR="0" lvl="0" indent="0" algn="ctr" rtl="0">
              <a:lnSpc>
                <a:spcPct val="108000"/>
              </a:lnSpc>
              <a:spcBef>
                <a:spcPts val="0"/>
              </a:spcBef>
              <a:spcAft>
                <a:spcPts val="0"/>
              </a:spcAft>
              <a:buNone/>
            </a:pPr>
            <a:r>
              <a:rPr lang="en-US" sz="2100" b="1" i="0" u="none" strike="noStrike" cap="none" dirty="0">
                <a:solidFill>
                  <a:srgbClr val="29A79A"/>
                </a:solidFill>
                <a:latin typeface="+mj-lt"/>
                <a:ea typeface="Arimo"/>
                <a:cs typeface="Arimo"/>
                <a:sym typeface="Arimo"/>
              </a:rPr>
              <a:t>Principle of Minimization</a:t>
            </a:r>
            <a:endParaRPr lang="en-US" sz="2100" b="1" i="0" u="none" strike="noStrike" cap="none" dirty="0">
              <a:solidFill>
                <a:srgbClr val="000000"/>
              </a:solidFill>
              <a:latin typeface="+mj-lt"/>
              <a:ea typeface="Arimo"/>
              <a:cs typeface="Arimo"/>
              <a:sym typeface="Arimo"/>
            </a:endParaRPr>
          </a:p>
          <a:p>
            <a:pPr marL="0" marR="0" lvl="0" indent="0" algn="ctr" rtl="0">
              <a:lnSpc>
                <a:spcPct val="108000"/>
              </a:lnSpc>
              <a:spcBef>
                <a:spcPts val="0"/>
              </a:spcBef>
              <a:spcAft>
                <a:spcPts val="0"/>
              </a:spcAft>
              <a:buNone/>
            </a:pPr>
            <a:r>
              <a:rPr lang="en-US" sz="2100" b="0" i="0" u="none" strike="noStrike" cap="none" dirty="0">
                <a:solidFill>
                  <a:srgbClr val="000000"/>
                </a:solidFill>
                <a:latin typeface="+mj-lt"/>
                <a:ea typeface="Arimo"/>
                <a:cs typeface="Arimo"/>
                <a:sym typeface="Arimo"/>
              </a:rPr>
              <a:t>Decreases workload and lessens likelihood information will be vulnerable in a breach</a:t>
            </a:r>
            <a:endParaRPr dirty="0">
              <a:latin typeface="+mj-lt"/>
            </a:endParaRPr>
          </a:p>
        </p:txBody>
      </p:sp>
      <p:sp>
        <p:nvSpPr>
          <p:cNvPr id="9" name="Google Shape;332;p8">
            <a:extLst>
              <a:ext uri="{FF2B5EF4-FFF2-40B4-BE49-F238E27FC236}">
                <a16:creationId xmlns:a16="http://schemas.microsoft.com/office/drawing/2014/main" id="{FF6D5F52-382A-B306-63BF-A97A30D17FC0}"/>
              </a:ext>
            </a:extLst>
          </p:cNvPr>
          <p:cNvSpPr/>
          <p:nvPr/>
        </p:nvSpPr>
        <p:spPr>
          <a:xfrm>
            <a:off x="10445698" y="5063527"/>
            <a:ext cx="1074027" cy="674152"/>
          </a:xfrm>
          <a:custGeom>
            <a:avLst/>
            <a:gdLst/>
            <a:ahLst/>
            <a:cxnLst/>
            <a:rect l="l" t="t" r="r" b="b"/>
            <a:pathLst>
              <a:path w="1074027" h="674152" extrusionOk="0">
                <a:moveTo>
                  <a:pt x="0" y="0"/>
                </a:moveTo>
                <a:lnTo>
                  <a:pt x="1074027" y="0"/>
                </a:lnTo>
                <a:lnTo>
                  <a:pt x="1074027" y="674152"/>
                </a:lnTo>
                <a:lnTo>
                  <a:pt x="0" y="674152"/>
                </a:lnTo>
                <a:lnTo>
                  <a:pt x="0" y="0"/>
                </a:lnTo>
                <a:close/>
              </a:path>
            </a:pathLst>
          </a:custGeom>
          <a:blipFill rotWithShape="1">
            <a:blip r:embed="rId4">
              <a:alphaModFix/>
            </a:blip>
            <a:stretch>
              <a:fillRect/>
            </a:stretch>
          </a:blipFill>
          <a:ln>
            <a:noFill/>
          </a:ln>
        </p:spPr>
        <p:txBody>
          <a:bodyPr/>
          <a:lstStyle/>
          <a:p>
            <a:endParaRPr lang="en-US"/>
          </a:p>
        </p:txBody>
      </p:sp>
      <p:sp>
        <p:nvSpPr>
          <p:cNvPr id="10" name="Google Shape;333;p8">
            <a:extLst>
              <a:ext uri="{FF2B5EF4-FFF2-40B4-BE49-F238E27FC236}">
                <a16:creationId xmlns:a16="http://schemas.microsoft.com/office/drawing/2014/main" id="{9E026AEE-1852-42E1-0049-D8008A32E01D}"/>
              </a:ext>
            </a:extLst>
          </p:cNvPr>
          <p:cNvSpPr/>
          <p:nvPr/>
        </p:nvSpPr>
        <p:spPr>
          <a:xfrm>
            <a:off x="7886516" y="2344976"/>
            <a:ext cx="843085" cy="1024994"/>
          </a:xfrm>
          <a:custGeom>
            <a:avLst/>
            <a:gdLst/>
            <a:ahLst/>
            <a:cxnLst/>
            <a:rect l="l" t="t" r="r" b="b"/>
            <a:pathLst>
              <a:path w="843085" h="1024994" extrusionOk="0">
                <a:moveTo>
                  <a:pt x="0" y="0"/>
                </a:moveTo>
                <a:lnTo>
                  <a:pt x="843086" y="0"/>
                </a:lnTo>
                <a:lnTo>
                  <a:pt x="843086" y="1024994"/>
                </a:lnTo>
                <a:lnTo>
                  <a:pt x="0" y="1024994"/>
                </a:lnTo>
                <a:lnTo>
                  <a:pt x="0" y="0"/>
                </a:lnTo>
                <a:close/>
              </a:path>
            </a:pathLst>
          </a:custGeom>
          <a:blipFill rotWithShape="1">
            <a:blip r:embed="rId5">
              <a:alphaModFix/>
            </a:blip>
            <a:stretch>
              <a:fillRect/>
            </a:stretch>
          </a:blipFill>
          <a:ln>
            <a:noFill/>
          </a:ln>
        </p:spPr>
        <p:txBody>
          <a:bodyPr/>
          <a:lstStyle/>
          <a:p>
            <a:endParaRPr lang="en-US"/>
          </a:p>
        </p:txBody>
      </p:sp>
      <p:sp>
        <p:nvSpPr>
          <p:cNvPr id="11" name="Google Shape;334;p8">
            <a:extLst>
              <a:ext uri="{FF2B5EF4-FFF2-40B4-BE49-F238E27FC236}">
                <a16:creationId xmlns:a16="http://schemas.microsoft.com/office/drawing/2014/main" id="{34B77945-673A-DB78-BB8D-815A3D6C26BA}"/>
              </a:ext>
            </a:extLst>
          </p:cNvPr>
          <p:cNvSpPr/>
          <p:nvPr/>
        </p:nvSpPr>
        <p:spPr>
          <a:xfrm>
            <a:off x="6828896" y="4339269"/>
            <a:ext cx="913651" cy="974578"/>
          </a:xfrm>
          <a:custGeom>
            <a:avLst/>
            <a:gdLst/>
            <a:ahLst/>
            <a:cxnLst/>
            <a:rect l="l" t="t" r="r" b="b"/>
            <a:pathLst>
              <a:path w="913651" h="974578" extrusionOk="0">
                <a:moveTo>
                  <a:pt x="0" y="0"/>
                </a:moveTo>
                <a:lnTo>
                  <a:pt x="913651" y="0"/>
                </a:lnTo>
                <a:lnTo>
                  <a:pt x="913651" y="974578"/>
                </a:lnTo>
                <a:lnTo>
                  <a:pt x="0" y="974578"/>
                </a:lnTo>
                <a:lnTo>
                  <a:pt x="0" y="0"/>
                </a:lnTo>
                <a:close/>
              </a:path>
            </a:pathLst>
          </a:custGeom>
          <a:blipFill rotWithShape="1">
            <a:blip r:embed="rId6">
              <a:alphaModFix/>
            </a:blip>
            <a:stretch>
              <a:fillRect/>
            </a:stretch>
          </a:blipFill>
          <a:ln>
            <a:noFill/>
          </a:ln>
        </p:spPr>
        <p:txBody>
          <a:bodyPr/>
          <a:lstStyle/>
          <a:p>
            <a:endParaRPr lang="en-US"/>
          </a:p>
        </p:txBody>
      </p:sp>
      <p:sp>
        <p:nvSpPr>
          <p:cNvPr id="12" name="Google Shape;335;p8">
            <a:extLst>
              <a:ext uri="{FF2B5EF4-FFF2-40B4-BE49-F238E27FC236}">
                <a16:creationId xmlns:a16="http://schemas.microsoft.com/office/drawing/2014/main" id="{56E2B65A-B096-BBE0-BBA1-6E99C6B7F959}"/>
              </a:ext>
            </a:extLst>
          </p:cNvPr>
          <p:cNvSpPr/>
          <p:nvPr/>
        </p:nvSpPr>
        <p:spPr>
          <a:xfrm>
            <a:off x="10068359" y="2857473"/>
            <a:ext cx="877861" cy="896947"/>
          </a:xfrm>
          <a:custGeom>
            <a:avLst/>
            <a:gdLst/>
            <a:ahLst/>
            <a:cxnLst/>
            <a:rect l="l" t="t" r="r" b="b"/>
            <a:pathLst>
              <a:path w="877861" h="896947" extrusionOk="0">
                <a:moveTo>
                  <a:pt x="0" y="0"/>
                </a:moveTo>
                <a:lnTo>
                  <a:pt x="877862" y="0"/>
                </a:lnTo>
                <a:lnTo>
                  <a:pt x="877862" y="896947"/>
                </a:lnTo>
                <a:lnTo>
                  <a:pt x="0" y="896947"/>
                </a:lnTo>
                <a:lnTo>
                  <a:pt x="0" y="0"/>
                </a:lnTo>
                <a:close/>
              </a:path>
            </a:pathLst>
          </a:custGeom>
          <a:blipFill rotWithShape="1">
            <a:blip r:embed="rId7">
              <a:alphaModFix/>
            </a:blip>
            <a:stretch>
              <a:fillRect/>
            </a:stretch>
          </a:blipFill>
          <a:ln>
            <a:noFill/>
          </a:ln>
        </p:spPr>
        <p:txBody>
          <a:bodyPr/>
          <a:lstStyle/>
          <a:p>
            <a:endParaRPr lang="en-US"/>
          </a:p>
        </p:txBody>
      </p:sp>
      <p:sp>
        <p:nvSpPr>
          <p:cNvPr id="13" name="Google Shape;336;p8">
            <a:extLst>
              <a:ext uri="{FF2B5EF4-FFF2-40B4-BE49-F238E27FC236}">
                <a16:creationId xmlns:a16="http://schemas.microsoft.com/office/drawing/2014/main" id="{FC282B15-EDA9-0166-F078-203E56A8A78B}"/>
              </a:ext>
            </a:extLst>
          </p:cNvPr>
          <p:cNvSpPr/>
          <p:nvPr/>
        </p:nvSpPr>
        <p:spPr>
          <a:xfrm>
            <a:off x="8438618" y="6008960"/>
            <a:ext cx="911331" cy="902425"/>
          </a:xfrm>
          <a:custGeom>
            <a:avLst/>
            <a:gdLst/>
            <a:ahLst/>
            <a:cxnLst/>
            <a:rect l="l" t="t" r="r" b="b"/>
            <a:pathLst>
              <a:path w="911331" h="902425" extrusionOk="0">
                <a:moveTo>
                  <a:pt x="0" y="0"/>
                </a:moveTo>
                <a:lnTo>
                  <a:pt x="911331" y="0"/>
                </a:lnTo>
                <a:lnTo>
                  <a:pt x="911331" y="902424"/>
                </a:lnTo>
                <a:lnTo>
                  <a:pt x="0" y="902424"/>
                </a:lnTo>
                <a:lnTo>
                  <a:pt x="0" y="0"/>
                </a:lnTo>
                <a:close/>
              </a:path>
            </a:pathLst>
          </a:custGeom>
          <a:blipFill rotWithShape="1">
            <a:blip r:embed="rId8">
              <a:alphaModFix/>
            </a:blip>
            <a:stretch>
              <a:fillRect/>
            </a:stretch>
          </a:blipFill>
          <a:ln>
            <a:noFill/>
          </a:ln>
        </p:spPr>
        <p:txBody>
          <a:bodyPr/>
          <a:lstStyle/>
          <a:p>
            <a:endParaRPr lang="en-US"/>
          </a:p>
        </p:txBody>
      </p:sp>
      <p:sp>
        <p:nvSpPr>
          <p:cNvPr id="14" name="Google Shape;337;p8">
            <a:extLst>
              <a:ext uri="{FF2B5EF4-FFF2-40B4-BE49-F238E27FC236}">
                <a16:creationId xmlns:a16="http://schemas.microsoft.com/office/drawing/2014/main" id="{CFB6884C-62F0-7729-80AE-D2D059D8D8C8}"/>
              </a:ext>
            </a:extLst>
          </p:cNvPr>
          <p:cNvSpPr txBox="1"/>
          <p:nvPr/>
        </p:nvSpPr>
        <p:spPr>
          <a:xfrm>
            <a:off x="152400" y="8441103"/>
            <a:ext cx="18059400" cy="664797"/>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1200" b="0" i="0" u="none" strike="noStrike" cap="none" dirty="0">
                <a:solidFill>
                  <a:schemeClr val="tx1"/>
                </a:solidFill>
                <a:latin typeface="+mj-lt"/>
                <a:ea typeface="Arimo"/>
                <a:cs typeface="Arimo"/>
                <a:sym typeface="Arimo"/>
              </a:rPr>
              <a:t>*</a:t>
            </a:r>
            <a:r>
              <a:rPr lang="en-US" sz="1200" b="0" i="0" u="none" strike="noStrike" cap="none" dirty="0" err="1">
                <a:solidFill>
                  <a:schemeClr val="tx1"/>
                </a:solidFill>
                <a:latin typeface="+mj-lt"/>
                <a:ea typeface="Arimo"/>
                <a:cs typeface="Arimo"/>
                <a:sym typeface="Arimo"/>
              </a:rPr>
              <a:t>FrontEgg</a:t>
            </a:r>
            <a:r>
              <a:rPr lang="en-US" sz="1200" b="0" i="0" u="none" strike="noStrike" cap="none" dirty="0">
                <a:solidFill>
                  <a:schemeClr val="tx1"/>
                </a:solidFill>
                <a:latin typeface="+mj-lt"/>
                <a:ea typeface="Arimo"/>
                <a:cs typeface="Arimo"/>
                <a:sym typeface="Arimo"/>
              </a:rPr>
              <a:t>  focuses on securing end-users access experience through granular, multi-tenant authentication. They have written about MFA, Principles of Least Privilege and Regular Reviews </a:t>
            </a:r>
            <a:r>
              <a:rPr lang="en-US" sz="1200" b="0" i="0" u="sng" strike="noStrike" cap="none" dirty="0">
                <a:solidFill>
                  <a:schemeClr val="tx1"/>
                </a:solidFill>
                <a:latin typeface="+mj-lt"/>
                <a:ea typeface="Arimo"/>
                <a:cs typeface="Arimo"/>
                <a:sym typeface="Arimo"/>
                <a:hlinkClick r:id="rId9">
                  <a:extLst>
                    <a:ext uri="{A12FA001-AC4F-418D-AE19-62706E023703}">
                      <ahyp:hlinkClr xmlns:ahyp="http://schemas.microsoft.com/office/drawing/2018/hyperlinkcolor" val="tx"/>
                    </a:ext>
                  </a:extLst>
                </a:hlinkClick>
              </a:rPr>
              <a:t>here</a:t>
            </a:r>
            <a:r>
              <a:rPr lang="en-US" sz="1200" b="0" i="0" u="none" strike="noStrike" cap="none" dirty="0">
                <a:solidFill>
                  <a:schemeClr val="tx1"/>
                </a:solidFill>
                <a:latin typeface="+mj-lt"/>
                <a:ea typeface="Arimo"/>
                <a:cs typeface="Arimo"/>
                <a:sym typeface="Arimo"/>
              </a:rPr>
              <a:t> and we have excerpted this above for the nonprofit use case **Cloud Security Alliance (CSA) is a not-for-profit organization with the mission to “promote the use of best practices for providing security assurance within cloud computing, and to provide education on the uses of cloud computing to help secure all other forms of computing. They </a:t>
            </a:r>
            <a:r>
              <a:rPr lang="en-US" sz="1200" b="0" i="0" u="sng" strike="noStrike" cap="none" dirty="0">
                <a:solidFill>
                  <a:schemeClr val="tx1"/>
                </a:solidFill>
                <a:latin typeface="+mj-lt"/>
                <a:ea typeface="Arimo"/>
                <a:cs typeface="Arimo"/>
                <a:sym typeface="Arimo"/>
                <a:hlinkClick r:id="rId10">
                  <a:extLst>
                    <a:ext uri="{A12FA001-AC4F-418D-AE19-62706E023703}">
                      <ahyp:hlinkClr xmlns:ahyp="http://schemas.microsoft.com/office/drawing/2018/hyperlinkcolor" val="tx"/>
                    </a:ext>
                  </a:extLst>
                </a:hlinkClick>
              </a:rPr>
              <a:t>have written at length</a:t>
            </a:r>
            <a:r>
              <a:rPr lang="en-US" sz="1200" b="0" i="0" u="none" strike="noStrike" cap="none" dirty="0">
                <a:solidFill>
                  <a:schemeClr val="tx1"/>
                </a:solidFill>
                <a:latin typeface="+mj-lt"/>
                <a:ea typeface="Arimo"/>
                <a:cs typeface="Arimo"/>
                <a:sym typeface="Arimo"/>
              </a:rPr>
              <a:t> about Just In Time Privilege and its relationship with the principle of least privilege which we incorporate in the definition above and present here for a learning resource</a:t>
            </a:r>
            <a:endParaRPr sz="1200" dirty="0">
              <a:solidFill>
                <a:schemeClr val="tx1"/>
              </a:solidFill>
              <a:latin typeface="+mj-lt"/>
            </a:endParaRPr>
          </a:p>
        </p:txBody>
      </p:sp>
      <p:grpSp>
        <p:nvGrpSpPr>
          <p:cNvPr id="15" name="Google Shape;339;p8">
            <a:extLst>
              <a:ext uri="{FF2B5EF4-FFF2-40B4-BE49-F238E27FC236}">
                <a16:creationId xmlns:a16="http://schemas.microsoft.com/office/drawing/2014/main" id="{7536EC84-A18A-D89C-2969-7268E69DF8A0}"/>
              </a:ext>
            </a:extLst>
          </p:cNvPr>
          <p:cNvGrpSpPr/>
          <p:nvPr/>
        </p:nvGrpSpPr>
        <p:grpSpPr>
          <a:xfrm>
            <a:off x="7984511" y="3390602"/>
            <a:ext cx="2424834" cy="2389680"/>
            <a:chOff x="0" y="0"/>
            <a:chExt cx="824757" cy="812800"/>
          </a:xfrm>
        </p:grpSpPr>
        <p:sp>
          <p:nvSpPr>
            <p:cNvPr id="16" name="Google Shape;340;p8">
              <a:extLst>
                <a:ext uri="{FF2B5EF4-FFF2-40B4-BE49-F238E27FC236}">
                  <a16:creationId xmlns:a16="http://schemas.microsoft.com/office/drawing/2014/main" id="{822DD40E-5574-86E7-A7FC-621F6FA917C5}"/>
                </a:ext>
              </a:extLst>
            </p:cNvPr>
            <p:cNvSpPr/>
            <p:nvPr/>
          </p:nvSpPr>
          <p:spPr>
            <a:xfrm>
              <a:off x="0" y="0"/>
              <a:ext cx="824757" cy="812800"/>
            </a:xfrm>
            <a:custGeom>
              <a:avLst/>
              <a:gdLst/>
              <a:ahLst/>
              <a:cxnLst/>
              <a:rect l="l" t="t" r="r" b="b"/>
              <a:pathLst>
                <a:path w="824757" h="812800" extrusionOk="0">
                  <a:moveTo>
                    <a:pt x="412378" y="0"/>
                  </a:moveTo>
                  <a:cubicBezTo>
                    <a:pt x="184628" y="0"/>
                    <a:pt x="0" y="181951"/>
                    <a:pt x="0" y="406400"/>
                  </a:cubicBezTo>
                  <a:cubicBezTo>
                    <a:pt x="0" y="630849"/>
                    <a:pt x="184628" y="812800"/>
                    <a:pt x="412378" y="812800"/>
                  </a:cubicBezTo>
                  <a:cubicBezTo>
                    <a:pt x="640129" y="812800"/>
                    <a:pt x="824757" y="630849"/>
                    <a:pt x="824757" y="406400"/>
                  </a:cubicBezTo>
                  <a:cubicBezTo>
                    <a:pt x="824757" y="181951"/>
                    <a:pt x="640129" y="0"/>
                    <a:pt x="412378" y="0"/>
                  </a:cubicBezTo>
                  <a:close/>
                </a:path>
              </a:pathLst>
            </a:custGeom>
            <a:gradFill>
              <a:gsLst>
                <a:gs pos="0">
                  <a:srgbClr val="FFFCF3"/>
                </a:gs>
                <a:gs pos="50000">
                  <a:srgbClr val="FFFEFD"/>
                </a:gs>
                <a:gs pos="100000">
                  <a:srgbClr val="CBC8C6"/>
                </a:gs>
              </a:gsLst>
              <a:path path="circle">
                <a:fillToRect r="100000" b="100000"/>
              </a:path>
              <a:tileRect l="-100000" t="-100000"/>
            </a:gradFill>
            <a:ln w="28575" cap="sq" cmpd="sng">
              <a:solidFill>
                <a:srgbClr val="5E5E5E"/>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41;p8">
              <a:extLst>
                <a:ext uri="{FF2B5EF4-FFF2-40B4-BE49-F238E27FC236}">
                  <a16:creationId xmlns:a16="http://schemas.microsoft.com/office/drawing/2014/main" id="{673D95C5-4C07-D5BA-94E8-1BB83E39BFA6}"/>
                </a:ext>
              </a:extLst>
            </p:cNvPr>
            <p:cNvSpPr txBox="1"/>
            <p:nvPr/>
          </p:nvSpPr>
          <p:spPr>
            <a:xfrm>
              <a:off x="77321" y="66675"/>
              <a:ext cx="670115"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Tree>
    <p:extLst>
      <p:ext uri="{BB962C8B-B14F-4D97-AF65-F5344CB8AC3E}">
        <p14:creationId xmlns:p14="http://schemas.microsoft.com/office/powerpoint/2010/main" val="27110892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grpSp>
        <p:nvGrpSpPr>
          <p:cNvPr id="352" name="Google Shape;352;p9"/>
          <p:cNvGrpSpPr/>
          <p:nvPr/>
        </p:nvGrpSpPr>
        <p:grpSpPr>
          <a:xfrm rot="10800000">
            <a:off x="-22117" y="-40557"/>
            <a:ext cx="18295239" cy="6209729"/>
            <a:chOff x="0" y="0"/>
            <a:chExt cx="24393652" cy="8279638"/>
          </a:xfrm>
        </p:grpSpPr>
        <p:sp>
          <p:nvSpPr>
            <p:cNvPr id="353" name="Google Shape;353;p9"/>
            <p:cNvSpPr/>
            <p:nvPr/>
          </p:nvSpPr>
          <p:spPr>
            <a:xfrm>
              <a:off x="4826" y="4826"/>
              <a:ext cx="24384000" cy="8269986"/>
            </a:xfrm>
            <a:custGeom>
              <a:avLst/>
              <a:gdLst/>
              <a:ahLst/>
              <a:cxnLst/>
              <a:rect l="l" t="t" r="r" b="b"/>
              <a:pathLst>
                <a:path w="24384000" h="8269986" extrusionOk="0">
                  <a:moveTo>
                    <a:pt x="24383873" y="0"/>
                  </a:moveTo>
                  <a:lnTo>
                    <a:pt x="0" y="0"/>
                  </a:lnTo>
                  <a:lnTo>
                    <a:pt x="0" y="8269986"/>
                  </a:lnTo>
                  <a:lnTo>
                    <a:pt x="24384000" y="8269986"/>
                  </a:lnTo>
                  <a:close/>
                </a:path>
              </a:pathLst>
            </a:custGeom>
            <a:solidFill>
              <a:srgbClr val="000000"/>
            </a:solidFill>
            <a:ln>
              <a:noFill/>
            </a:ln>
          </p:spPr>
          <p:txBody>
            <a:bodyPr/>
            <a:lstStyle/>
            <a:p>
              <a:endParaRPr lang="en-US"/>
            </a:p>
          </p:txBody>
        </p:sp>
        <p:sp>
          <p:nvSpPr>
            <p:cNvPr id="354" name="Google Shape;354;p9"/>
            <p:cNvSpPr/>
            <p:nvPr/>
          </p:nvSpPr>
          <p:spPr>
            <a:xfrm>
              <a:off x="0" y="0"/>
              <a:ext cx="24393652" cy="8279638"/>
            </a:xfrm>
            <a:custGeom>
              <a:avLst/>
              <a:gdLst/>
              <a:ahLst/>
              <a:cxnLst/>
              <a:rect l="l" t="t" r="r" b="b"/>
              <a:pathLst>
                <a:path w="24393652" h="8279638" extrusionOk="0">
                  <a:moveTo>
                    <a:pt x="24388699" y="9525"/>
                  </a:moveTo>
                  <a:lnTo>
                    <a:pt x="4826" y="9525"/>
                  </a:lnTo>
                  <a:lnTo>
                    <a:pt x="4826" y="4826"/>
                  </a:lnTo>
                  <a:lnTo>
                    <a:pt x="9525" y="4826"/>
                  </a:lnTo>
                  <a:lnTo>
                    <a:pt x="9525" y="8274812"/>
                  </a:lnTo>
                  <a:lnTo>
                    <a:pt x="4826" y="8274812"/>
                  </a:lnTo>
                  <a:lnTo>
                    <a:pt x="4826" y="8269986"/>
                  </a:lnTo>
                  <a:lnTo>
                    <a:pt x="24388826" y="8269986"/>
                  </a:lnTo>
                  <a:lnTo>
                    <a:pt x="24388826" y="8274812"/>
                  </a:lnTo>
                  <a:lnTo>
                    <a:pt x="24384000" y="8274812"/>
                  </a:lnTo>
                  <a:lnTo>
                    <a:pt x="24384000" y="4826"/>
                  </a:lnTo>
                  <a:lnTo>
                    <a:pt x="24388826" y="4826"/>
                  </a:lnTo>
                  <a:lnTo>
                    <a:pt x="24388826" y="9525"/>
                  </a:lnTo>
                  <a:moveTo>
                    <a:pt x="24388826" y="0"/>
                  </a:moveTo>
                  <a:cubicBezTo>
                    <a:pt x="24391493" y="0"/>
                    <a:pt x="24393652" y="2159"/>
                    <a:pt x="24393652" y="4826"/>
                  </a:cubicBezTo>
                  <a:lnTo>
                    <a:pt x="24393652" y="8274812"/>
                  </a:lnTo>
                  <a:cubicBezTo>
                    <a:pt x="24393652" y="8277479"/>
                    <a:pt x="24391493" y="8279638"/>
                    <a:pt x="24388826" y="8279638"/>
                  </a:cubicBezTo>
                  <a:lnTo>
                    <a:pt x="4826" y="8279638"/>
                  </a:lnTo>
                  <a:cubicBezTo>
                    <a:pt x="2159" y="8279638"/>
                    <a:pt x="0" y="8277479"/>
                    <a:pt x="0" y="8274812"/>
                  </a:cubicBezTo>
                  <a:lnTo>
                    <a:pt x="0" y="4826"/>
                  </a:lnTo>
                  <a:cubicBezTo>
                    <a:pt x="0" y="2159"/>
                    <a:pt x="2159" y="0"/>
                    <a:pt x="4826" y="0"/>
                  </a:cubicBezTo>
                  <a:lnTo>
                    <a:pt x="24388826" y="0"/>
                  </a:lnTo>
                  <a:close/>
                </a:path>
              </a:pathLst>
            </a:custGeom>
            <a:solidFill>
              <a:srgbClr val="5E5E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6" name="Google Shape;356;p9"/>
          <p:cNvSpPr txBox="1"/>
          <p:nvPr/>
        </p:nvSpPr>
        <p:spPr>
          <a:xfrm>
            <a:off x="5470375" y="2549294"/>
            <a:ext cx="7752025" cy="1486525"/>
          </a:xfrm>
          <a:prstGeom prst="rect">
            <a:avLst/>
          </a:prstGeom>
          <a:noFill/>
          <a:ln>
            <a:noFill/>
          </a:ln>
        </p:spPr>
        <p:txBody>
          <a:bodyPr spcFirstLastPara="1" wrap="square" lIns="0" tIns="0" rIns="0" bIns="0" anchor="t" anchorCtr="0">
            <a:spAutoFit/>
          </a:bodyPr>
          <a:lstStyle/>
          <a:p>
            <a:pPr marL="0" marR="0" lvl="0" indent="0" algn="l" rtl="0">
              <a:lnSpc>
                <a:spcPct val="119995"/>
              </a:lnSpc>
              <a:spcBef>
                <a:spcPts val="0"/>
              </a:spcBef>
              <a:spcAft>
                <a:spcPts val="0"/>
              </a:spcAft>
              <a:buNone/>
            </a:pPr>
            <a:r>
              <a:rPr lang="en-US" sz="9512" b="1" i="0" u="none" strike="noStrike" cap="none">
                <a:solidFill>
                  <a:srgbClr val="FFFFFF"/>
                </a:solidFill>
                <a:latin typeface="Arimo"/>
                <a:ea typeface="Arimo"/>
                <a:cs typeface="Arimo"/>
                <a:sym typeface="Arimo"/>
              </a:rPr>
              <a:t>THANK YOU!</a:t>
            </a:r>
            <a:endParaRPr/>
          </a:p>
        </p:txBody>
      </p:sp>
      <p:cxnSp>
        <p:nvCxnSpPr>
          <p:cNvPr id="357" name="Google Shape;357;p9"/>
          <p:cNvCxnSpPr>
            <a:cxnSpLocks/>
          </p:cNvCxnSpPr>
          <p:nvPr/>
        </p:nvCxnSpPr>
        <p:spPr>
          <a:xfrm>
            <a:off x="13073175" y="3254456"/>
            <a:ext cx="5214825" cy="0"/>
          </a:xfrm>
          <a:prstGeom prst="straightConnector1">
            <a:avLst/>
          </a:prstGeom>
          <a:noFill/>
          <a:ln w="57150" cap="rnd" cmpd="sng">
            <a:solidFill>
              <a:srgbClr val="29A89B"/>
            </a:solidFill>
            <a:prstDash val="solid"/>
            <a:round/>
            <a:headEnd type="none" w="sm" len="sm"/>
            <a:tailEnd type="none" w="sm" len="sm"/>
          </a:ln>
        </p:spPr>
      </p:cxnSp>
      <p:cxnSp>
        <p:nvCxnSpPr>
          <p:cNvPr id="358" name="Google Shape;358;p9"/>
          <p:cNvCxnSpPr>
            <a:cxnSpLocks/>
          </p:cNvCxnSpPr>
          <p:nvPr/>
        </p:nvCxnSpPr>
        <p:spPr>
          <a:xfrm>
            <a:off x="-22117" y="3311606"/>
            <a:ext cx="5223217" cy="0"/>
          </a:xfrm>
          <a:prstGeom prst="straightConnector1">
            <a:avLst/>
          </a:prstGeom>
          <a:noFill/>
          <a:ln w="57150" cap="rnd" cmpd="sng">
            <a:solidFill>
              <a:srgbClr val="29A89B"/>
            </a:solidFill>
            <a:prstDash val="solid"/>
            <a:round/>
            <a:headEnd type="none" w="sm" len="sm"/>
            <a:tailEnd type="none" w="sm" len="sm"/>
          </a:ln>
        </p:spPr>
      </p:cxnSp>
      <p:sp>
        <p:nvSpPr>
          <p:cNvPr id="359" name="Google Shape;359;p9"/>
          <p:cNvSpPr txBox="1"/>
          <p:nvPr/>
        </p:nvSpPr>
        <p:spPr>
          <a:xfrm>
            <a:off x="2219424" y="8547363"/>
            <a:ext cx="5837050" cy="377500"/>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2550" b="0" i="0" u="none" strike="noStrike" cap="none">
                <a:solidFill>
                  <a:srgbClr val="000000"/>
                </a:solidFill>
                <a:latin typeface="Arimo"/>
                <a:ea typeface="Arimo"/>
                <a:cs typeface="Arimo"/>
                <a:sym typeface="Arimo"/>
              </a:rPr>
              <a:t>https://www.anbadvisory.com/</a:t>
            </a:r>
            <a:endParaRPr/>
          </a:p>
        </p:txBody>
      </p:sp>
      <p:sp>
        <p:nvSpPr>
          <p:cNvPr id="360" name="Google Shape;360;p9"/>
          <p:cNvSpPr/>
          <p:nvPr/>
        </p:nvSpPr>
        <p:spPr>
          <a:xfrm>
            <a:off x="1607794" y="8562302"/>
            <a:ext cx="411750" cy="411750"/>
          </a:xfrm>
          <a:custGeom>
            <a:avLst/>
            <a:gdLst/>
            <a:ahLst/>
            <a:cxnLst/>
            <a:rect l="l" t="t" r="r" b="b"/>
            <a:pathLst>
              <a:path w="411750" h="411750" extrusionOk="0">
                <a:moveTo>
                  <a:pt x="0" y="0"/>
                </a:moveTo>
                <a:lnTo>
                  <a:pt x="411750" y="0"/>
                </a:lnTo>
                <a:lnTo>
                  <a:pt x="411750" y="411749"/>
                </a:lnTo>
                <a:lnTo>
                  <a:pt x="0" y="411749"/>
                </a:lnTo>
                <a:lnTo>
                  <a:pt x="0" y="0"/>
                </a:lnTo>
                <a:close/>
              </a:path>
            </a:pathLst>
          </a:custGeom>
          <a:blipFill rotWithShape="1">
            <a:blip r:embed="rId3">
              <a:alphaModFix/>
            </a:blip>
            <a:stretch>
              <a:fillRect/>
            </a:stretch>
          </a:blipFill>
          <a:ln>
            <a:noFill/>
          </a:ln>
        </p:spPr>
        <p:txBody>
          <a:bodyPr/>
          <a:lstStyle/>
          <a:p>
            <a:endParaRPr lang="en-US"/>
          </a:p>
        </p:txBody>
      </p:sp>
      <p:sp>
        <p:nvSpPr>
          <p:cNvPr id="4" name="Title 3">
            <a:extLst>
              <a:ext uri="{FF2B5EF4-FFF2-40B4-BE49-F238E27FC236}">
                <a16:creationId xmlns:a16="http://schemas.microsoft.com/office/drawing/2014/main" id="{78C4856C-3717-5571-92D9-40F01BED7162}"/>
              </a:ext>
            </a:extLst>
          </p:cNvPr>
          <p:cNvSpPr>
            <a:spLocks noGrp="1"/>
          </p:cNvSpPr>
          <p:nvPr>
            <p:ph type="title"/>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02702D9-9736-C74E-9A33-22888F712B92}"/>
              </a:ext>
            </a:extLst>
          </p:cNvPr>
          <p:cNvSpPr>
            <a:spLocks noGrp="1"/>
          </p:cNvSpPr>
          <p:nvPr>
            <p:ph type="title"/>
          </p:nvPr>
        </p:nvSpPr>
        <p:spPr/>
        <p:txBody>
          <a:bodyPr>
            <a:normAutofit fontScale="90000"/>
          </a:bodyPr>
          <a:lstStyle/>
          <a:p>
            <a:r>
              <a:rPr lang="en-US" dirty="0"/>
              <a:t>Six modules will guide you through important considerations for nonprofits when implementing AI</a:t>
            </a:r>
          </a:p>
        </p:txBody>
      </p:sp>
      <p:sp>
        <p:nvSpPr>
          <p:cNvPr id="7" name="Slide Number Placeholder 6">
            <a:extLst>
              <a:ext uri="{FF2B5EF4-FFF2-40B4-BE49-F238E27FC236}">
                <a16:creationId xmlns:a16="http://schemas.microsoft.com/office/drawing/2014/main" id="{AAF4556E-39C9-DC38-C957-A26E598E3A72}"/>
              </a:ext>
            </a:extLst>
          </p:cNvPr>
          <p:cNvSpPr>
            <a:spLocks noGrp="1"/>
          </p:cNvSpPr>
          <p:nvPr>
            <p:ph type="sldNum" idx="4294967295"/>
          </p:nvPr>
        </p:nvSpPr>
        <p:spPr>
          <a:xfrm>
            <a:off x="8969273" y="9810751"/>
            <a:ext cx="339929" cy="379591"/>
          </a:xfrm>
        </p:spPr>
        <p:txBody>
          <a:bodyPr/>
          <a:lstStyle/>
          <a:p>
            <a:fld id="{00000000-1234-1234-1234-123412341234}" type="slidenum">
              <a:rPr lang="en-US" smtClean="0"/>
              <a:pPr/>
              <a:t>2</a:t>
            </a:fld>
            <a:endParaRPr lang="en-US"/>
          </a:p>
        </p:txBody>
      </p:sp>
      <p:sp>
        <p:nvSpPr>
          <p:cNvPr id="11" name="Rectangle: Rounded Corners 10">
            <a:extLst>
              <a:ext uri="{FF2B5EF4-FFF2-40B4-BE49-F238E27FC236}">
                <a16:creationId xmlns:a16="http://schemas.microsoft.com/office/drawing/2014/main" id="{A60433DF-B4DD-FD9A-9066-B0164AC3B64A}"/>
              </a:ext>
            </a:extLst>
          </p:cNvPr>
          <p:cNvSpPr/>
          <p:nvPr/>
        </p:nvSpPr>
        <p:spPr>
          <a:xfrm>
            <a:off x="1257300" y="2971800"/>
            <a:ext cx="4183666" cy="14859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Governance Framework</a:t>
            </a:r>
          </a:p>
        </p:txBody>
      </p:sp>
      <p:sp>
        <p:nvSpPr>
          <p:cNvPr id="12" name="Rectangle: Rounded Corners 11">
            <a:extLst>
              <a:ext uri="{FF2B5EF4-FFF2-40B4-BE49-F238E27FC236}">
                <a16:creationId xmlns:a16="http://schemas.microsoft.com/office/drawing/2014/main" id="{A9E9331C-8B8A-E194-C91E-DD1BD35CED88}"/>
              </a:ext>
            </a:extLst>
          </p:cNvPr>
          <p:cNvSpPr/>
          <p:nvPr/>
        </p:nvSpPr>
        <p:spPr>
          <a:xfrm>
            <a:off x="6623543" y="2971800"/>
            <a:ext cx="4183666" cy="14859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Overarching Principles</a:t>
            </a:r>
          </a:p>
        </p:txBody>
      </p:sp>
      <p:sp>
        <p:nvSpPr>
          <p:cNvPr id="13" name="Rectangle: Rounded Corners 12">
            <a:extLst>
              <a:ext uri="{FF2B5EF4-FFF2-40B4-BE49-F238E27FC236}">
                <a16:creationId xmlns:a16="http://schemas.microsoft.com/office/drawing/2014/main" id="{02171164-A0E1-AEF1-E199-1ECCF6B8856D}"/>
              </a:ext>
            </a:extLst>
          </p:cNvPr>
          <p:cNvSpPr/>
          <p:nvPr/>
        </p:nvSpPr>
        <p:spPr>
          <a:xfrm>
            <a:off x="11989785" y="2971800"/>
            <a:ext cx="4183666" cy="14859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Deciding on AI</a:t>
            </a:r>
          </a:p>
        </p:txBody>
      </p:sp>
      <p:sp>
        <p:nvSpPr>
          <p:cNvPr id="14" name="Rectangle: Rounded Corners 13">
            <a:extLst>
              <a:ext uri="{FF2B5EF4-FFF2-40B4-BE49-F238E27FC236}">
                <a16:creationId xmlns:a16="http://schemas.microsoft.com/office/drawing/2014/main" id="{0B27D6FC-417B-A212-EF72-D6AB9C2BA7C1}"/>
              </a:ext>
            </a:extLst>
          </p:cNvPr>
          <p:cNvSpPr/>
          <p:nvPr/>
        </p:nvSpPr>
        <p:spPr>
          <a:xfrm>
            <a:off x="1257300" y="6229350"/>
            <a:ext cx="4183666" cy="14859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Tools Evaluation, Development, &amp; Analysis</a:t>
            </a:r>
          </a:p>
        </p:txBody>
      </p:sp>
      <p:sp>
        <p:nvSpPr>
          <p:cNvPr id="15" name="Rectangle: Rounded Corners 14">
            <a:extLst>
              <a:ext uri="{FF2B5EF4-FFF2-40B4-BE49-F238E27FC236}">
                <a16:creationId xmlns:a16="http://schemas.microsoft.com/office/drawing/2014/main" id="{420D1D86-A9FE-1FB9-2D50-C009F8504B37}"/>
              </a:ext>
            </a:extLst>
          </p:cNvPr>
          <p:cNvSpPr/>
          <p:nvPr/>
        </p:nvSpPr>
        <p:spPr>
          <a:xfrm>
            <a:off x="6623543" y="6229350"/>
            <a:ext cx="4183666" cy="14859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Data Privacy</a:t>
            </a:r>
          </a:p>
        </p:txBody>
      </p:sp>
      <p:sp>
        <p:nvSpPr>
          <p:cNvPr id="16" name="Rectangle: Rounded Corners 15">
            <a:extLst>
              <a:ext uri="{FF2B5EF4-FFF2-40B4-BE49-F238E27FC236}">
                <a16:creationId xmlns:a16="http://schemas.microsoft.com/office/drawing/2014/main" id="{37B2A02C-F0C9-FC66-23AA-FFA79B68C6EF}"/>
              </a:ext>
            </a:extLst>
          </p:cNvPr>
          <p:cNvSpPr/>
          <p:nvPr/>
        </p:nvSpPr>
        <p:spPr>
          <a:xfrm>
            <a:off x="11989785" y="6229350"/>
            <a:ext cx="4183666" cy="14859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Data &amp; IT Governance</a:t>
            </a:r>
          </a:p>
        </p:txBody>
      </p:sp>
      <p:sp>
        <p:nvSpPr>
          <p:cNvPr id="17" name="Oval 16">
            <a:extLst>
              <a:ext uri="{FF2B5EF4-FFF2-40B4-BE49-F238E27FC236}">
                <a16:creationId xmlns:a16="http://schemas.microsoft.com/office/drawing/2014/main" id="{E74EAB86-B042-FE80-A708-BB4A57E6D87B}"/>
              </a:ext>
            </a:extLst>
          </p:cNvPr>
          <p:cNvSpPr/>
          <p:nvPr/>
        </p:nvSpPr>
        <p:spPr>
          <a:xfrm>
            <a:off x="914400" y="2628900"/>
            <a:ext cx="742950" cy="74295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1</a:t>
            </a:r>
          </a:p>
        </p:txBody>
      </p:sp>
      <p:sp>
        <p:nvSpPr>
          <p:cNvPr id="18" name="Oval 17">
            <a:extLst>
              <a:ext uri="{FF2B5EF4-FFF2-40B4-BE49-F238E27FC236}">
                <a16:creationId xmlns:a16="http://schemas.microsoft.com/office/drawing/2014/main" id="{0C1D65B3-CBE6-7C3A-2EFC-2472D42C16E5}"/>
              </a:ext>
            </a:extLst>
          </p:cNvPr>
          <p:cNvSpPr/>
          <p:nvPr/>
        </p:nvSpPr>
        <p:spPr>
          <a:xfrm>
            <a:off x="6343650" y="2628900"/>
            <a:ext cx="742950" cy="74295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2</a:t>
            </a:r>
          </a:p>
        </p:txBody>
      </p:sp>
      <p:sp>
        <p:nvSpPr>
          <p:cNvPr id="19" name="Oval 18">
            <a:extLst>
              <a:ext uri="{FF2B5EF4-FFF2-40B4-BE49-F238E27FC236}">
                <a16:creationId xmlns:a16="http://schemas.microsoft.com/office/drawing/2014/main" id="{7DBDEDEB-BB98-1D10-5EC3-0F243CCA469D}"/>
              </a:ext>
            </a:extLst>
          </p:cNvPr>
          <p:cNvSpPr/>
          <p:nvPr/>
        </p:nvSpPr>
        <p:spPr>
          <a:xfrm>
            <a:off x="11772900" y="2628900"/>
            <a:ext cx="742950" cy="74295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3</a:t>
            </a:r>
          </a:p>
        </p:txBody>
      </p:sp>
      <p:sp>
        <p:nvSpPr>
          <p:cNvPr id="20" name="Oval 19">
            <a:extLst>
              <a:ext uri="{FF2B5EF4-FFF2-40B4-BE49-F238E27FC236}">
                <a16:creationId xmlns:a16="http://schemas.microsoft.com/office/drawing/2014/main" id="{C396A6FC-C8EE-F878-EFFE-6CBD6AE8D2B1}"/>
              </a:ext>
            </a:extLst>
          </p:cNvPr>
          <p:cNvSpPr/>
          <p:nvPr/>
        </p:nvSpPr>
        <p:spPr>
          <a:xfrm>
            <a:off x="914400" y="5829300"/>
            <a:ext cx="742950" cy="74295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6</a:t>
            </a:r>
          </a:p>
        </p:txBody>
      </p:sp>
      <p:sp>
        <p:nvSpPr>
          <p:cNvPr id="21" name="Oval 20">
            <a:extLst>
              <a:ext uri="{FF2B5EF4-FFF2-40B4-BE49-F238E27FC236}">
                <a16:creationId xmlns:a16="http://schemas.microsoft.com/office/drawing/2014/main" id="{80214D19-C645-BC53-B1F4-AA4D89BE4132}"/>
              </a:ext>
            </a:extLst>
          </p:cNvPr>
          <p:cNvSpPr/>
          <p:nvPr/>
        </p:nvSpPr>
        <p:spPr>
          <a:xfrm>
            <a:off x="6343650" y="5829300"/>
            <a:ext cx="742950" cy="74295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5</a:t>
            </a:r>
          </a:p>
        </p:txBody>
      </p:sp>
      <p:sp>
        <p:nvSpPr>
          <p:cNvPr id="22" name="Oval 21">
            <a:extLst>
              <a:ext uri="{FF2B5EF4-FFF2-40B4-BE49-F238E27FC236}">
                <a16:creationId xmlns:a16="http://schemas.microsoft.com/office/drawing/2014/main" id="{0F009F5F-39C5-9566-EB5C-24D30325AF62}"/>
              </a:ext>
            </a:extLst>
          </p:cNvPr>
          <p:cNvSpPr/>
          <p:nvPr/>
        </p:nvSpPr>
        <p:spPr>
          <a:xfrm>
            <a:off x="11772900" y="5829300"/>
            <a:ext cx="742950" cy="74295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4</a:t>
            </a:r>
          </a:p>
        </p:txBody>
      </p:sp>
      <p:sp>
        <p:nvSpPr>
          <p:cNvPr id="23" name="Arrow: Right 22">
            <a:extLst>
              <a:ext uri="{FF2B5EF4-FFF2-40B4-BE49-F238E27FC236}">
                <a16:creationId xmlns:a16="http://schemas.microsoft.com/office/drawing/2014/main" id="{430C48F8-14B8-A5F5-147F-C56A88828A44}"/>
              </a:ext>
            </a:extLst>
          </p:cNvPr>
          <p:cNvSpPr/>
          <p:nvPr/>
        </p:nvSpPr>
        <p:spPr>
          <a:xfrm>
            <a:off x="5600701" y="3524250"/>
            <a:ext cx="559784" cy="476250"/>
          </a:xfrm>
          <a:prstGeom prst="right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4" name="Arrow: Right 23">
            <a:extLst>
              <a:ext uri="{FF2B5EF4-FFF2-40B4-BE49-F238E27FC236}">
                <a16:creationId xmlns:a16="http://schemas.microsoft.com/office/drawing/2014/main" id="{5E649AD9-56F7-CAA4-18F4-E35ADA4424C9}"/>
              </a:ext>
            </a:extLst>
          </p:cNvPr>
          <p:cNvSpPr/>
          <p:nvPr/>
        </p:nvSpPr>
        <p:spPr>
          <a:xfrm>
            <a:off x="11087101" y="3524250"/>
            <a:ext cx="559784" cy="476250"/>
          </a:xfrm>
          <a:prstGeom prst="right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5" name="Arrow: Right 24">
            <a:extLst>
              <a:ext uri="{FF2B5EF4-FFF2-40B4-BE49-F238E27FC236}">
                <a16:creationId xmlns:a16="http://schemas.microsoft.com/office/drawing/2014/main" id="{19CDB967-4C9A-B0FA-68C4-4605861F2E22}"/>
              </a:ext>
            </a:extLst>
          </p:cNvPr>
          <p:cNvSpPr/>
          <p:nvPr/>
        </p:nvSpPr>
        <p:spPr>
          <a:xfrm flipH="1">
            <a:off x="5562600" y="6781800"/>
            <a:ext cx="559784" cy="476250"/>
          </a:xfrm>
          <a:prstGeom prst="right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6" name="Arrow: Right 25">
            <a:extLst>
              <a:ext uri="{FF2B5EF4-FFF2-40B4-BE49-F238E27FC236}">
                <a16:creationId xmlns:a16="http://schemas.microsoft.com/office/drawing/2014/main" id="{0A5AB23A-835A-D91E-C825-10023453B5DC}"/>
              </a:ext>
            </a:extLst>
          </p:cNvPr>
          <p:cNvSpPr/>
          <p:nvPr/>
        </p:nvSpPr>
        <p:spPr>
          <a:xfrm flipH="1">
            <a:off x="11075385" y="6781800"/>
            <a:ext cx="559784" cy="476250"/>
          </a:xfrm>
          <a:prstGeom prst="right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7" name="Arrow: U-Turn 26">
            <a:extLst>
              <a:ext uri="{FF2B5EF4-FFF2-40B4-BE49-F238E27FC236}">
                <a16:creationId xmlns:a16="http://schemas.microsoft.com/office/drawing/2014/main" id="{B0A63844-1F13-518D-3A58-CF80F22BE9A3}"/>
              </a:ext>
            </a:extLst>
          </p:cNvPr>
          <p:cNvSpPr/>
          <p:nvPr/>
        </p:nvSpPr>
        <p:spPr>
          <a:xfrm rot="5400000">
            <a:off x="15897225" y="5076825"/>
            <a:ext cx="2495550" cy="914400"/>
          </a:xfrm>
          <a:prstGeom prst="uturn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endParaRPr>
          </a:p>
        </p:txBody>
      </p:sp>
      <p:sp>
        <p:nvSpPr>
          <p:cNvPr id="28" name="Rectangle: Rounded Corners 27">
            <a:extLst>
              <a:ext uri="{FF2B5EF4-FFF2-40B4-BE49-F238E27FC236}">
                <a16:creationId xmlns:a16="http://schemas.microsoft.com/office/drawing/2014/main" id="{A23DBF9D-F966-5D00-5584-9632A9E73BB5}"/>
              </a:ext>
            </a:extLst>
          </p:cNvPr>
          <p:cNvSpPr/>
          <p:nvPr/>
        </p:nvSpPr>
        <p:spPr>
          <a:xfrm>
            <a:off x="6248400" y="5734050"/>
            <a:ext cx="4673413" cy="2762250"/>
          </a:xfrm>
          <a:prstGeom prst="roundRect">
            <a:avLst/>
          </a:prstGeom>
          <a:noFill/>
          <a:ln w="3810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9" name="Rectangle 28">
            <a:extLst>
              <a:ext uri="{FF2B5EF4-FFF2-40B4-BE49-F238E27FC236}">
                <a16:creationId xmlns:a16="http://schemas.microsoft.com/office/drawing/2014/main" id="{23473321-4A57-2849-993B-DC2D294CB943}"/>
              </a:ext>
            </a:extLst>
          </p:cNvPr>
          <p:cNvSpPr/>
          <p:nvPr/>
        </p:nvSpPr>
        <p:spPr>
          <a:xfrm>
            <a:off x="7721412" y="7810500"/>
            <a:ext cx="1994235" cy="4762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100" b="1" dirty="0">
                <a:solidFill>
                  <a:schemeClr val="accent2">
                    <a:lumMod val="50000"/>
                  </a:schemeClr>
                </a:solidFill>
              </a:rPr>
              <a:t>You Are Here</a:t>
            </a:r>
          </a:p>
        </p:txBody>
      </p:sp>
    </p:spTree>
    <p:extLst>
      <p:ext uri="{BB962C8B-B14F-4D97-AF65-F5344CB8AC3E}">
        <p14:creationId xmlns:p14="http://schemas.microsoft.com/office/powerpoint/2010/main" val="2664763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B5E56-0AD6-5CCE-A8BF-2BF0D0088BDA}"/>
              </a:ext>
            </a:extLst>
          </p:cNvPr>
          <p:cNvSpPr>
            <a:spLocks noGrp="1"/>
          </p:cNvSpPr>
          <p:nvPr>
            <p:ph type="title"/>
          </p:nvPr>
        </p:nvSpPr>
        <p:spPr/>
        <p:txBody>
          <a:bodyPr>
            <a:noAutofit/>
          </a:bodyPr>
          <a:lstStyle/>
          <a:p>
            <a:r>
              <a:rPr lang="en-US" sz="4500" dirty="0"/>
              <a:t>At the end of this module, you will…</a:t>
            </a:r>
          </a:p>
        </p:txBody>
      </p:sp>
      <p:graphicFrame>
        <p:nvGraphicFramePr>
          <p:cNvPr id="4" name="Diagram 3">
            <a:extLst>
              <a:ext uri="{FF2B5EF4-FFF2-40B4-BE49-F238E27FC236}">
                <a16:creationId xmlns:a16="http://schemas.microsoft.com/office/drawing/2014/main" id="{405DFD1E-7CE4-280C-A034-367CA55B359C}"/>
              </a:ext>
            </a:extLst>
          </p:cNvPr>
          <p:cNvGraphicFramePr/>
          <p:nvPr/>
        </p:nvGraphicFramePr>
        <p:xfrm>
          <a:off x="800100" y="2343150"/>
          <a:ext cx="12192000" cy="6172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37237026"/>
      </p:ext>
    </p:extLst>
  </p:cSld>
  <p:clrMapOvr>
    <a:masterClrMapping/>
  </p:clrMapOvr>
  <p:extLst>
    <p:ext uri="{6950BFC3-D8DA-4A85-94F7-54DA5524770B}">
      <p188:commentRel xmlns:p188="http://schemas.microsoft.com/office/powerpoint/2018/8/main" r:id="rId3"/>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6B907-FC16-CEA7-00D7-BA68696AC05A}"/>
              </a:ext>
            </a:extLst>
          </p:cNvPr>
          <p:cNvSpPr>
            <a:spLocks noGrp="1"/>
          </p:cNvSpPr>
          <p:nvPr>
            <p:ph type="title"/>
          </p:nvPr>
        </p:nvSpPr>
        <p:spPr/>
        <p:txBody>
          <a:bodyPr>
            <a:normAutofit fontScale="90000"/>
          </a:bodyPr>
          <a:lstStyle/>
          <a:p>
            <a:r>
              <a:rPr lang="en-US" dirty="0">
                <a:latin typeface="Aptos"/>
              </a:rPr>
              <a:t>Data privacy refers to the norms &amp; practices that help to safeguard human autonomy, identity, and dignity *</a:t>
            </a:r>
            <a:endParaRPr lang="en-US" baseline="30000" dirty="0"/>
          </a:p>
        </p:txBody>
      </p:sp>
      <p:sp>
        <p:nvSpPr>
          <p:cNvPr id="3" name="Text Placeholder 2">
            <a:extLst>
              <a:ext uri="{FF2B5EF4-FFF2-40B4-BE49-F238E27FC236}">
                <a16:creationId xmlns:a16="http://schemas.microsoft.com/office/drawing/2014/main" id="{8928BE7F-532B-0536-83AB-526A57824419}"/>
              </a:ext>
            </a:extLst>
          </p:cNvPr>
          <p:cNvSpPr>
            <a:spLocks noGrp="1"/>
          </p:cNvSpPr>
          <p:nvPr>
            <p:ph type="body" idx="1"/>
          </p:nvPr>
        </p:nvSpPr>
        <p:spPr>
          <a:xfrm>
            <a:off x="1266825" y="2362200"/>
            <a:ext cx="9157482" cy="6574325"/>
          </a:xfrm>
        </p:spPr>
        <p:txBody>
          <a:bodyPr>
            <a:normAutofit/>
          </a:bodyPr>
          <a:lstStyle/>
          <a:p>
            <a:pPr>
              <a:spcBef>
                <a:spcPts val="600"/>
              </a:spcBef>
              <a:spcAft>
                <a:spcPts val="600"/>
              </a:spcAft>
            </a:pPr>
            <a:r>
              <a:rPr lang="en-US" sz="3200" dirty="0"/>
              <a:t>These norms and practices typically address:</a:t>
            </a:r>
          </a:p>
          <a:p>
            <a:pPr marL="1490663" lvl="1" indent="-571500">
              <a:spcBef>
                <a:spcPts val="600"/>
              </a:spcBef>
              <a:spcAft>
                <a:spcPts val="600"/>
              </a:spcAft>
              <a:buSzPct val="100000"/>
              <a:buFont typeface="Helvetica Neue" panose="020B0604020202020204" charset="0"/>
              <a:buChar char="–"/>
            </a:pPr>
            <a:endParaRPr lang="en-US" sz="3200" dirty="0"/>
          </a:p>
        </p:txBody>
      </p:sp>
      <p:sp>
        <p:nvSpPr>
          <p:cNvPr id="125" name="Google Shape;125;p2"/>
          <p:cNvSpPr txBox="1"/>
          <p:nvPr/>
        </p:nvSpPr>
        <p:spPr>
          <a:xfrm>
            <a:off x="1066800" y="8919403"/>
            <a:ext cx="16054356" cy="232692"/>
          </a:xfrm>
          <a:prstGeom prst="rect">
            <a:avLst/>
          </a:prstGeom>
          <a:noFill/>
          <a:ln>
            <a:noFill/>
          </a:ln>
        </p:spPr>
        <p:txBody>
          <a:bodyPr spcFirstLastPara="1" wrap="square" lIns="0" tIns="0" rIns="0" bIns="0" anchor="t" anchorCtr="0">
            <a:spAutoFit/>
          </a:bodyPr>
          <a:lstStyle/>
          <a:p>
            <a:pPr marL="0" marR="0" lvl="0" indent="0" algn="l" rtl="0">
              <a:lnSpc>
                <a:spcPct val="108000"/>
              </a:lnSpc>
              <a:spcBef>
                <a:spcPts val="0"/>
              </a:spcBef>
              <a:spcAft>
                <a:spcPts val="0"/>
              </a:spcAft>
              <a:buNone/>
            </a:pPr>
            <a:r>
              <a:rPr lang="en-US" b="0" i="0" u="none" strike="noStrike" cap="none" dirty="0">
                <a:solidFill>
                  <a:schemeClr val="tx1"/>
                </a:solidFill>
                <a:latin typeface="+mj-lt"/>
                <a:ea typeface="Arimo"/>
                <a:cs typeface="Arimo"/>
                <a:sym typeface="Arimo"/>
              </a:rPr>
              <a:t>NIST has long been a leader in the privacy domain. Their definition of privacy and norms is excerpted from pg. 17 of their </a:t>
            </a:r>
            <a:r>
              <a:rPr lang="en-US" b="0" i="0" u="sng" strike="noStrike" cap="none" dirty="0">
                <a:solidFill>
                  <a:schemeClr val="tx1"/>
                </a:solidFill>
                <a:latin typeface="+mj-lt"/>
                <a:ea typeface="Arimo"/>
                <a:cs typeface="Arimo"/>
                <a:sym typeface="Arimo"/>
                <a:hlinkClick r:id="rId3">
                  <a:extLst>
                    <a:ext uri="{A12FA001-AC4F-418D-AE19-62706E023703}">
                      <ahyp:hlinkClr xmlns:ahyp="http://schemas.microsoft.com/office/drawing/2018/hyperlinkcolor" val="tx"/>
                    </a:ext>
                  </a:extLst>
                </a:hlinkClick>
              </a:rPr>
              <a:t>Artificial Intelligence Risk Management Framework </a:t>
            </a:r>
            <a:r>
              <a:rPr lang="en-US" b="0" i="0" u="none" strike="noStrike" cap="none" dirty="0">
                <a:solidFill>
                  <a:schemeClr val="tx1"/>
                </a:solidFill>
                <a:latin typeface="+mj-lt"/>
                <a:ea typeface="Arimo"/>
                <a:cs typeface="Arimo"/>
                <a:sym typeface="Arimo"/>
              </a:rPr>
              <a:t>(AI RMF 1.0)</a:t>
            </a:r>
            <a:endParaRPr dirty="0">
              <a:solidFill>
                <a:schemeClr val="tx1"/>
              </a:solidFill>
              <a:latin typeface="+mj-lt"/>
            </a:endParaRPr>
          </a:p>
        </p:txBody>
      </p:sp>
      <p:sp>
        <p:nvSpPr>
          <p:cNvPr id="11" name="Google Shape;115;p2">
            <a:extLst>
              <a:ext uri="{FF2B5EF4-FFF2-40B4-BE49-F238E27FC236}">
                <a16:creationId xmlns:a16="http://schemas.microsoft.com/office/drawing/2014/main" id="{817344DF-F87E-2696-AC6C-5849939295BF}"/>
              </a:ext>
            </a:extLst>
          </p:cNvPr>
          <p:cNvSpPr/>
          <p:nvPr/>
        </p:nvSpPr>
        <p:spPr>
          <a:xfrm>
            <a:off x="13487400" y="3997809"/>
            <a:ext cx="3833840" cy="3888891"/>
          </a:xfrm>
          <a:custGeom>
            <a:avLst/>
            <a:gdLst/>
            <a:ahLst/>
            <a:cxnLst/>
            <a:rect l="l" t="t" r="r" b="b"/>
            <a:pathLst>
              <a:path w="4749056" h="4817249" extrusionOk="0">
                <a:moveTo>
                  <a:pt x="0" y="0"/>
                </a:moveTo>
                <a:lnTo>
                  <a:pt x="4749055" y="0"/>
                </a:lnTo>
                <a:lnTo>
                  <a:pt x="4749055" y="4817249"/>
                </a:lnTo>
                <a:lnTo>
                  <a:pt x="0" y="4817249"/>
                </a:lnTo>
                <a:lnTo>
                  <a:pt x="0" y="0"/>
                </a:lnTo>
                <a:close/>
              </a:path>
            </a:pathLst>
          </a:custGeom>
          <a:blipFill rotWithShape="1">
            <a:blip r:embed="rId4">
              <a:alphaModFix/>
            </a:blip>
            <a:stretch>
              <a:fillRect/>
            </a:stretch>
          </a:blipFill>
          <a:ln>
            <a:noFill/>
          </a:ln>
        </p:spPr>
        <p:txBody>
          <a:bodyPr/>
          <a:lstStyle/>
          <a:p>
            <a:endParaRPr lang="en-US"/>
          </a:p>
        </p:txBody>
      </p:sp>
      <p:grpSp>
        <p:nvGrpSpPr>
          <p:cNvPr id="12" name="Group 11">
            <a:extLst>
              <a:ext uri="{FF2B5EF4-FFF2-40B4-BE49-F238E27FC236}">
                <a16:creationId xmlns:a16="http://schemas.microsoft.com/office/drawing/2014/main" id="{B301CB7D-21D4-E326-6566-BDD0650E0C02}"/>
              </a:ext>
            </a:extLst>
          </p:cNvPr>
          <p:cNvGrpSpPr/>
          <p:nvPr/>
        </p:nvGrpSpPr>
        <p:grpSpPr>
          <a:xfrm>
            <a:off x="1014010" y="2291243"/>
            <a:ext cx="841469" cy="841469"/>
            <a:chOff x="1160706" y="4190582"/>
            <a:chExt cx="1222469" cy="1222469"/>
          </a:xfrm>
        </p:grpSpPr>
        <p:grpSp>
          <p:nvGrpSpPr>
            <p:cNvPr id="108" name="Google Shape;108;p2"/>
            <p:cNvGrpSpPr/>
            <p:nvPr/>
          </p:nvGrpSpPr>
          <p:grpSpPr>
            <a:xfrm>
              <a:off x="1160706" y="4190582"/>
              <a:ext cx="1222469" cy="1222469"/>
              <a:chOff x="0" y="0"/>
              <a:chExt cx="812800" cy="812800"/>
            </a:xfrm>
          </p:grpSpPr>
          <p:sp>
            <p:nvSpPr>
              <p:cNvPr id="109" name="Google Shape;109;p2"/>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path path="circle">
                  <a:fillToRect l="50000" t="50000" r="50000" b="50000"/>
                </a:path>
                <a:tileRect/>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111" name="Google Shape;111;p2"/>
            <p:cNvSpPr/>
            <p:nvPr/>
          </p:nvSpPr>
          <p:spPr>
            <a:xfrm>
              <a:off x="1453730" y="4458733"/>
              <a:ext cx="636420" cy="686167"/>
            </a:xfrm>
            <a:custGeom>
              <a:avLst/>
              <a:gdLst/>
              <a:ahLst/>
              <a:cxnLst/>
              <a:rect l="l" t="t" r="r" b="b"/>
              <a:pathLst>
                <a:path w="636420" h="686167" extrusionOk="0">
                  <a:moveTo>
                    <a:pt x="0" y="0"/>
                  </a:moveTo>
                  <a:lnTo>
                    <a:pt x="636420" y="0"/>
                  </a:lnTo>
                  <a:lnTo>
                    <a:pt x="636420" y="686166"/>
                  </a:lnTo>
                  <a:lnTo>
                    <a:pt x="0" y="686166"/>
                  </a:lnTo>
                  <a:lnTo>
                    <a:pt x="0" y="0"/>
                  </a:lnTo>
                  <a:close/>
                </a:path>
              </a:pathLst>
            </a:custGeom>
            <a:blipFill rotWithShape="1">
              <a:blip r:embed="rId5">
                <a:alphaModFix/>
              </a:blip>
              <a:stretch>
                <a:fillRect/>
              </a:stretch>
            </a:blipFill>
            <a:ln>
              <a:noFill/>
            </a:ln>
          </p:spPr>
          <p:txBody>
            <a:bodyPr/>
            <a:lstStyle/>
            <a:p>
              <a:endParaRPr lang="en-US"/>
            </a:p>
          </p:txBody>
        </p:sp>
      </p:grpSp>
      <p:sp>
        <p:nvSpPr>
          <p:cNvPr id="10" name="Rectangle 9">
            <a:extLst>
              <a:ext uri="{FF2B5EF4-FFF2-40B4-BE49-F238E27FC236}">
                <a16:creationId xmlns:a16="http://schemas.microsoft.com/office/drawing/2014/main" id="{F14026A5-2525-BA12-1659-771BF2C7583A}"/>
              </a:ext>
            </a:extLst>
          </p:cNvPr>
          <p:cNvSpPr/>
          <p:nvPr/>
        </p:nvSpPr>
        <p:spPr>
          <a:xfrm>
            <a:off x="1981200" y="3879000"/>
            <a:ext cx="10668000" cy="968390"/>
          </a:xfrm>
          <a:prstGeom prst="rect">
            <a:avLst/>
          </a:prstGeom>
          <a:ln>
            <a:solidFill>
              <a:srgbClr val="29A89B"/>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13" name="Freeform: Shape 12">
            <a:extLst>
              <a:ext uri="{FF2B5EF4-FFF2-40B4-BE49-F238E27FC236}">
                <a16:creationId xmlns:a16="http://schemas.microsoft.com/office/drawing/2014/main" id="{35AB28D2-0029-2306-CDA5-4D5534E2F2C3}"/>
              </a:ext>
            </a:extLst>
          </p:cNvPr>
          <p:cNvSpPr/>
          <p:nvPr/>
        </p:nvSpPr>
        <p:spPr>
          <a:xfrm>
            <a:off x="2590800" y="3509999"/>
            <a:ext cx="8534400" cy="956391"/>
          </a:xfrm>
          <a:custGeom>
            <a:avLst/>
            <a:gdLst>
              <a:gd name="connsiteX0" fmla="*/ 0 w 8534400"/>
              <a:gd name="connsiteY0" fmla="*/ 123002 h 738000"/>
              <a:gd name="connsiteX1" fmla="*/ 123002 w 8534400"/>
              <a:gd name="connsiteY1" fmla="*/ 0 h 738000"/>
              <a:gd name="connsiteX2" fmla="*/ 8411398 w 8534400"/>
              <a:gd name="connsiteY2" fmla="*/ 0 h 738000"/>
              <a:gd name="connsiteX3" fmla="*/ 8534400 w 8534400"/>
              <a:gd name="connsiteY3" fmla="*/ 123002 h 738000"/>
              <a:gd name="connsiteX4" fmla="*/ 8534400 w 8534400"/>
              <a:gd name="connsiteY4" fmla="*/ 614998 h 738000"/>
              <a:gd name="connsiteX5" fmla="*/ 8411398 w 8534400"/>
              <a:gd name="connsiteY5" fmla="*/ 738000 h 738000"/>
              <a:gd name="connsiteX6" fmla="*/ 123002 w 8534400"/>
              <a:gd name="connsiteY6" fmla="*/ 738000 h 738000"/>
              <a:gd name="connsiteX7" fmla="*/ 0 w 8534400"/>
              <a:gd name="connsiteY7" fmla="*/ 614998 h 738000"/>
              <a:gd name="connsiteX8" fmla="*/ 0 w 8534400"/>
              <a:gd name="connsiteY8" fmla="*/ 123002 h 73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34400" h="738000">
                <a:moveTo>
                  <a:pt x="0" y="123002"/>
                </a:moveTo>
                <a:cubicBezTo>
                  <a:pt x="0" y="55070"/>
                  <a:pt x="55070" y="0"/>
                  <a:pt x="123002" y="0"/>
                </a:cubicBezTo>
                <a:lnTo>
                  <a:pt x="8411398" y="0"/>
                </a:lnTo>
                <a:cubicBezTo>
                  <a:pt x="8479330" y="0"/>
                  <a:pt x="8534400" y="55070"/>
                  <a:pt x="8534400" y="123002"/>
                </a:cubicBezTo>
                <a:lnTo>
                  <a:pt x="8534400" y="614998"/>
                </a:lnTo>
                <a:cubicBezTo>
                  <a:pt x="8534400" y="682930"/>
                  <a:pt x="8479330" y="738000"/>
                  <a:pt x="8411398" y="738000"/>
                </a:cubicBezTo>
                <a:lnTo>
                  <a:pt x="123002" y="738000"/>
                </a:lnTo>
                <a:cubicBezTo>
                  <a:pt x="55070" y="738000"/>
                  <a:pt x="0" y="682930"/>
                  <a:pt x="0" y="614998"/>
                </a:cubicBezTo>
                <a:lnTo>
                  <a:pt x="0" y="123002"/>
                </a:lnTo>
                <a:close/>
              </a:path>
            </a:pathLst>
          </a:custGeom>
          <a:solidFill>
            <a:srgbClr val="29A89B"/>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8606" tIns="36026" rIns="358606" bIns="36026" numCol="1" spcCol="1270" anchor="ctr" anchorCtr="0">
            <a:noAutofit/>
          </a:bodyPr>
          <a:lstStyle/>
          <a:p>
            <a:pPr marL="0" lvl="0" indent="0" algn="l" defTabSz="1111250">
              <a:lnSpc>
                <a:spcPct val="90000"/>
              </a:lnSpc>
              <a:spcBef>
                <a:spcPct val="0"/>
              </a:spcBef>
              <a:spcAft>
                <a:spcPct val="35000"/>
              </a:spcAft>
              <a:buSzPct val="100000"/>
              <a:buFont typeface="Helvetica Neue" panose="020B0604020202020204" charset="0"/>
              <a:buNone/>
            </a:pPr>
            <a:r>
              <a:rPr lang="en-US" sz="2400" kern="1200" dirty="0"/>
              <a:t>Freedom from intrusion</a:t>
            </a:r>
          </a:p>
        </p:txBody>
      </p:sp>
      <p:sp>
        <p:nvSpPr>
          <p:cNvPr id="14" name="Rectangle 13">
            <a:extLst>
              <a:ext uri="{FF2B5EF4-FFF2-40B4-BE49-F238E27FC236}">
                <a16:creationId xmlns:a16="http://schemas.microsoft.com/office/drawing/2014/main" id="{6B5BFB45-187A-9628-CB53-9817F1604CE0}"/>
              </a:ext>
            </a:extLst>
          </p:cNvPr>
          <p:cNvSpPr/>
          <p:nvPr/>
        </p:nvSpPr>
        <p:spPr>
          <a:xfrm>
            <a:off x="1981200" y="5436300"/>
            <a:ext cx="10668000" cy="968390"/>
          </a:xfrm>
          <a:prstGeom prst="rect">
            <a:avLst/>
          </a:prstGeom>
          <a:ln>
            <a:solidFill>
              <a:srgbClr val="29A89B"/>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15" name="Freeform: Shape 14">
            <a:extLst>
              <a:ext uri="{FF2B5EF4-FFF2-40B4-BE49-F238E27FC236}">
                <a16:creationId xmlns:a16="http://schemas.microsoft.com/office/drawing/2014/main" id="{C1E4719B-4851-7D24-68AA-990CBB565346}"/>
              </a:ext>
            </a:extLst>
          </p:cNvPr>
          <p:cNvSpPr/>
          <p:nvPr/>
        </p:nvSpPr>
        <p:spPr>
          <a:xfrm>
            <a:off x="2590800" y="5067299"/>
            <a:ext cx="8534400" cy="956391"/>
          </a:xfrm>
          <a:custGeom>
            <a:avLst/>
            <a:gdLst>
              <a:gd name="connsiteX0" fmla="*/ 0 w 8534400"/>
              <a:gd name="connsiteY0" fmla="*/ 123002 h 738000"/>
              <a:gd name="connsiteX1" fmla="*/ 123002 w 8534400"/>
              <a:gd name="connsiteY1" fmla="*/ 0 h 738000"/>
              <a:gd name="connsiteX2" fmla="*/ 8411398 w 8534400"/>
              <a:gd name="connsiteY2" fmla="*/ 0 h 738000"/>
              <a:gd name="connsiteX3" fmla="*/ 8534400 w 8534400"/>
              <a:gd name="connsiteY3" fmla="*/ 123002 h 738000"/>
              <a:gd name="connsiteX4" fmla="*/ 8534400 w 8534400"/>
              <a:gd name="connsiteY4" fmla="*/ 614998 h 738000"/>
              <a:gd name="connsiteX5" fmla="*/ 8411398 w 8534400"/>
              <a:gd name="connsiteY5" fmla="*/ 738000 h 738000"/>
              <a:gd name="connsiteX6" fmla="*/ 123002 w 8534400"/>
              <a:gd name="connsiteY6" fmla="*/ 738000 h 738000"/>
              <a:gd name="connsiteX7" fmla="*/ 0 w 8534400"/>
              <a:gd name="connsiteY7" fmla="*/ 614998 h 738000"/>
              <a:gd name="connsiteX8" fmla="*/ 0 w 8534400"/>
              <a:gd name="connsiteY8" fmla="*/ 123002 h 73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34400" h="738000">
                <a:moveTo>
                  <a:pt x="0" y="123002"/>
                </a:moveTo>
                <a:cubicBezTo>
                  <a:pt x="0" y="55070"/>
                  <a:pt x="55070" y="0"/>
                  <a:pt x="123002" y="0"/>
                </a:cubicBezTo>
                <a:lnTo>
                  <a:pt x="8411398" y="0"/>
                </a:lnTo>
                <a:cubicBezTo>
                  <a:pt x="8479330" y="0"/>
                  <a:pt x="8534400" y="55070"/>
                  <a:pt x="8534400" y="123002"/>
                </a:cubicBezTo>
                <a:lnTo>
                  <a:pt x="8534400" y="614998"/>
                </a:lnTo>
                <a:cubicBezTo>
                  <a:pt x="8534400" y="682930"/>
                  <a:pt x="8479330" y="738000"/>
                  <a:pt x="8411398" y="738000"/>
                </a:cubicBezTo>
                <a:lnTo>
                  <a:pt x="123002" y="738000"/>
                </a:lnTo>
                <a:cubicBezTo>
                  <a:pt x="55070" y="738000"/>
                  <a:pt x="0" y="682930"/>
                  <a:pt x="0" y="614998"/>
                </a:cubicBezTo>
                <a:lnTo>
                  <a:pt x="0" y="123002"/>
                </a:lnTo>
                <a:close/>
              </a:path>
            </a:pathLst>
          </a:custGeom>
          <a:solidFill>
            <a:srgbClr val="29A89B"/>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8606" tIns="36026" rIns="358606" bIns="36026" numCol="1" spcCol="1270" anchor="ctr" anchorCtr="0">
            <a:noAutofit/>
          </a:bodyPr>
          <a:lstStyle/>
          <a:p>
            <a:pPr marL="0" lvl="0" indent="0" algn="l" defTabSz="1111250">
              <a:lnSpc>
                <a:spcPct val="90000"/>
              </a:lnSpc>
              <a:spcBef>
                <a:spcPct val="0"/>
              </a:spcBef>
              <a:spcAft>
                <a:spcPct val="35000"/>
              </a:spcAft>
              <a:buNone/>
            </a:pPr>
            <a:r>
              <a:rPr lang="en-US" sz="2400" kern="1200" dirty="0"/>
              <a:t>Limiting observation</a:t>
            </a:r>
          </a:p>
        </p:txBody>
      </p:sp>
      <p:sp>
        <p:nvSpPr>
          <p:cNvPr id="16" name="Rectangle 15">
            <a:extLst>
              <a:ext uri="{FF2B5EF4-FFF2-40B4-BE49-F238E27FC236}">
                <a16:creationId xmlns:a16="http://schemas.microsoft.com/office/drawing/2014/main" id="{D9F51F6C-CF18-D2E1-4402-12E5B00A1BEA}"/>
              </a:ext>
            </a:extLst>
          </p:cNvPr>
          <p:cNvSpPr/>
          <p:nvPr/>
        </p:nvSpPr>
        <p:spPr>
          <a:xfrm>
            <a:off x="1981200" y="7180500"/>
            <a:ext cx="10668000" cy="968390"/>
          </a:xfrm>
          <a:prstGeom prst="rect">
            <a:avLst/>
          </a:prstGeom>
          <a:ln>
            <a:solidFill>
              <a:srgbClr val="29A89B"/>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17" name="Freeform: Shape 16">
            <a:extLst>
              <a:ext uri="{FF2B5EF4-FFF2-40B4-BE49-F238E27FC236}">
                <a16:creationId xmlns:a16="http://schemas.microsoft.com/office/drawing/2014/main" id="{00CC4163-87C6-5077-02AD-AAB3B9A49E1C}"/>
              </a:ext>
            </a:extLst>
          </p:cNvPr>
          <p:cNvSpPr/>
          <p:nvPr/>
        </p:nvSpPr>
        <p:spPr>
          <a:xfrm>
            <a:off x="2590800" y="6811499"/>
            <a:ext cx="8534400" cy="956391"/>
          </a:xfrm>
          <a:custGeom>
            <a:avLst/>
            <a:gdLst>
              <a:gd name="connsiteX0" fmla="*/ 0 w 8534400"/>
              <a:gd name="connsiteY0" fmla="*/ 123002 h 738000"/>
              <a:gd name="connsiteX1" fmla="*/ 123002 w 8534400"/>
              <a:gd name="connsiteY1" fmla="*/ 0 h 738000"/>
              <a:gd name="connsiteX2" fmla="*/ 8411398 w 8534400"/>
              <a:gd name="connsiteY2" fmla="*/ 0 h 738000"/>
              <a:gd name="connsiteX3" fmla="*/ 8534400 w 8534400"/>
              <a:gd name="connsiteY3" fmla="*/ 123002 h 738000"/>
              <a:gd name="connsiteX4" fmla="*/ 8534400 w 8534400"/>
              <a:gd name="connsiteY4" fmla="*/ 614998 h 738000"/>
              <a:gd name="connsiteX5" fmla="*/ 8411398 w 8534400"/>
              <a:gd name="connsiteY5" fmla="*/ 738000 h 738000"/>
              <a:gd name="connsiteX6" fmla="*/ 123002 w 8534400"/>
              <a:gd name="connsiteY6" fmla="*/ 738000 h 738000"/>
              <a:gd name="connsiteX7" fmla="*/ 0 w 8534400"/>
              <a:gd name="connsiteY7" fmla="*/ 614998 h 738000"/>
              <a:gd name="connsiteX8" fmla="*/ 0 w 8534400"/>
              <a:gd name="connsiteY8" fmla="*/ 123002 h 73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34400" h="738000">
                <a:moveTo>
                  <a:pt x="0" y="123002"/>
                </a:moveTo>
                <a:cubicBezTo>
                  <a:pt x="0" y="55070"/>
                  <a:pt x="55070" y="0"/>
                  <a:pt x="123002" y="0"/>
                </a:cubicBezTo>
                <a:lnTo>
                  <a:pt x="8411398" y="0"/>
                </a:lnTo>
                <a:cubicBezTo>
                  <a:pt x="8479330" y="0"/>
                  <a:pt x="8534400" y="55070"/>
                  <a:pt x="8534400" y="123002"/>
                </a:cubicBezTo>
                <a:lnTo>
                  <a:pt x="8534400" y="614998"/>
                </a:lnTo>
                <a:cubicBezTo>
                  <a:pt x="8534400" y="682930"/>
                  <a:pt x="8479330" y="738000"/>
                  <a:pt x="8411398" y="738000"/>
                </a:cubicBezTo>
                <a:lnTo>
                  <a:pt x="123002" y="738000"/>
                </a:lnTo>
                <a:cubicBezTo>
                  <a:pt x="55070" y="738000"/>
                  <a:pt x="0" y="682930"/>
                  <a:pt x="0" y="614998"/>
                </a:cubicBezTo>
                <a:lnTo>
                  <a:pt x="0" y="123002"/>
                </a:lnTo>
                <a:close/>
              </a:path>
            </a:pathLst>
          </a:custGeom>
          <a:solidFill>
            <a:srgbClr val="29A89B"/>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8606" tIns="36026" rIns="358606" bIns="36026" numCol="1" spcCol="1270" anchor="ctr" anchorCtr="0">
            <a:noAutofit/>
          </a:bodyPr>
          <a:lstStyle/>
          <a:p>
            <a:pPr marL="0" lvl="0" indent="0" algn="l" defTabSz="1111250">
              <a:lnSpc>
                <a:spcPct val="90000"/>
              </a:lnSpc>
              <a:spcBef>
                <a:spcPct val="0"/>
              </a:spcBef>
              <a:spcAft>
                <a:spcPct val="35000"/>
              </a:spcAft>
              <a:buSzPct val="100000"/>
              <a:buFont typeface="Helvetica Neue" panose="020B0604020202020204" charset="0"/>
              <a:buNone/>
            </a:pPr>
            <a:r>
              <a:rPr lang="en-US" sz="2400" kern="1200" dirty="0"/>
              <a:t>Individuals’ agency to consent to disclosure or control of facets of their identities (e.g., body, data, reputation)</a:t>
            </a:r>
          </a:p>
        </p:txBody>
      </p:sp>
    </p:spTree>
    <p:extLst>
      <p:ext uri="{BB962C8B-B14F-4D97-AF65-F5344CB8AC3E}">
        <p14:creationId xmlns:p14="http://schemas.microsoft.com/office/powerpoint/2010/main" val="31246862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Rounded Corners 26">
            <a:extLst>
              <a:ext uri="{FF2B5EF4-FFF2-40B4-BE49-F238E27FC236}">
                <a16:creationId xmlns:a16="http://schemas.microsoft.com/office/drawing/2014/main" id="{22C32EF0-33D8-31A7-C6DE-F64FF0459AA0}"/>
              </a:ext>
            </a:extLst>
          </p:cNvPr>
          <p:cNvSpPr/>
          <p:nvPr/>
        </p:nvSpPr>
        <p:spPr>
          <a:xfrm>
            <a:off x="2743200" y="2400300"/>
            <a:ext cx="3048000" cy="16764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b="1" dirty="0"/>
          </a:p>
        </p:txBody>
      </p:sp>
      <p:sp>
        <p:nvSpPr>
          <p:cNvPr id="28" name="Rectangle: Rounded Corners 27">
            <a:extLst>
              <a:ext uri="{FF2B5EF4-FFF2-40B4-BE49-F238E27FC236}">
                <a16:creationId xmlns:a16="http://schemas.microsoft.com/office/drawing/2014/main" id="{47F1FFDD-43F8-E966-7EB1-5FFF1FF48ED6}"/>
              </a:ext>
            </a:extLst>
          </p:cNvPr>
          <p:cNvSpPr/>
          <p:nvPr/>
        </p:nvSpPr>
        <p:spPr>
          <a:xfrm>
            <a:off x="7086600" y="2400300"/>
            <a:ext cx="3048000" cy="1676400"/>
          </a:xfrm>
          <a:prstGeom prst="roundRect">
            <a:avLst/>
          </a:prstGeom>
          <a:solidFill>
            <a:srgbClr val="29A89B"/>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800" dirty="0">
              <a:solidFill>
                <a:sysClr val="windowText" lastClr="000000"/>
              </a:solidFill>
            </a:endParaRPr>
          </a:p>
        </p:txBody>
      </p:sp>
      <p:sp>
        <p:nvSpPr>
          <p:cNvPr id="29" name="Rectangle: Rounded Corners 28">
            <a:extLst>
              <a:ext uri="{FF2B5EF4-FFF2-40B4-BE49-F238E27FC236}">
                <a16:creationId xmlns:a16="http://schemas.microsoft.com/office/drawing/2014/main" id="{43884CE0-DFF3-BF53-B50C-59B8D29820BF}"/>
              </a:ext>
            </a:extLst>
          </p:cNvPr>
          <p:cNvSpPr/>
          <p:nvPr/>
        </p:nvSpPr>
        <p:spPr>
          <a:xfrm>
            <a:off x="11430000" y="2400300"/>
            <a:ext cx="3048000" cy="1676400"/>
          </a:xfrm>
          <a:prstGeom prst="roundRect">
            <a:avLst/>
          </a:prstGeom>
          <a:solidFill>
            <a:srgbClr val="29A89B"/>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800" dirty="0">
              <a:solidFill>
                <a:sysClr val="windowText" lastClr="000000"/>
              </a:solidFill>
            </a:endParaRPr>
          </a:p>
        </p:txBody>
      </p:sp>
      <p:sp>
        <p:nvSpPr>
          <p:cNvPr id="30" name="Rectangle: Rounded Corners 29">
            <a:extLst>
              <a:ext uri="{FF2B5EF4-FFF2-40B4-BE49-F238E27FC236}">
                <a16:creationId xmlns:a16="http://schemas.microsoft.com/office/drawing/2014/main" id="{6E2414EA-774C-F2E5-3868-E1AD7DF3F1E7}"/>
              </a:ext>
            </a:extLst>
          </p:cNvPr>
          <p:cNvSpPr/>
          <p:nvPr/>
        </p:nvSpPr>
        <p:spPr>
          <a:xfrm>
            <a:off x="5410200" y="4838735"/>
            <a:ext cx="3048000" cy="1676400"/>
          </a:xfrm>
          <a:prstGeom prst="roundRect">
            <a:avLst/>
          </a:prstGeom>
          <a:solidFill>
            <a:srgbClr val="29A89B"/>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800" dirty="0">
              <a:solidFill>
                <a:sysClr val="windowText" lastClr="000000"/>
              </a:solidFill>
            </a:endParaRPr>
          </a:p>
        </p:txBody>
      </p:sp>
      <p:sp>
        <p:nvSpPr>
          <p:cNvPr id="31" name="Rectangle: Rounded Corners 30">
            <a:extLst>
              <a:ext uri="{FF2B5EF4-FFF2-40B4-BE49-F238E27FC236}">
                <a16:creationId xmlns:a16="http://schemas.microsoft.com/office/drawing/2014/main" id="{616C92BB-B902-1D33-541F-954ED7191EEA}"/>
              </a:ext>
            </a:extLst>
          </p:cNvPr>
          <p:cNvSpPr/>
          <p:nvPr/>
        </p:nvSpPr>
        <p:spPr>
          <a:xfrm>
            <a:off x="9753600" y="4838735"/>
            <a:ext cx="3048000" cy="1676400"/>
          </a:xfrm>
          <a:prstGeom prst="roundRect">
            <a:avLst/>
          </a:prstGeom>
          <a:solidFill>
            <a:srgbClr val="29A89B"/>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800" dirty="0">
              <a:solidFill>
                <a:sysClr val="windowText" lastClr="000000"/>
              </a:solidFill>
            </a:endParaRPr>
          </a:p>
        </p:txBody>
      </p:sp>
      <p:sp>
        <p:nvSpPr>
          <p:cNvPr id="2" name="Title 1">
            <a:extLst>
              <a:ext uri="{FF2B5EF4-FFF2-40B4-BE49-F238E27FC236}">
                <a16:creationId xmlns:a16="http://schemas.microsoft.com/office/drawing/2014/main" id="{BE17C334-1383-09B0-0EBF-FDC86322C0A5}"/>
              </a:ext>
            </a:extLst>
          </p:cNvPr>
          <p:cNvSpPr>
            <a:spLocks noGrp="1"/>
          </p:cNvSpPr>
          <p:nvPr>
            <p:ph type="title"/>
          </p:nvPr>
        </p:nvSpPr>
        <p:spPr/>
        <p:txBody>
          <a:bodyPr>
            <a:noAutofit/>
          </a:bodyPr>
          <a:lstStyle/>
          <a:p>
            <a:r>
              <a:rPr lang="en-US" sz="4400" dirty="0"/>
              <a:t>Data privacy is particularly important for nonprofits, who often have access to sensitive information from the public</a:t>
            </a:r>
          </a:p>
        </p:txBody>
      </p:sp>
      <p:sp>
        <p:nvSpPr>
          <p:cNvPr id="8" name="Freeform: Shape 7">
            <a:extLst>
              <a:ext uri="{FF2B5EF4-FFF2-40B4-BE49-F238E27FC236}">
                <a16:creationId xmlns:a16="http://schemas.microsoft.com/office/drawing/2014/main" id="{98175C90-31DD-3D96-E1A8-3F11430D2AC0}"/>
              </a:ext>
            </a:extLst>
          </p:cNvPr>
          <p:cNvSpPr/>
          <p:nvPr/>
        </p:nvSpPr>
        <p:spPr>
          <a:xfrm>
            <a:off x="2729407" y="4076700"/>
            <a:ext cx="3007004" cy="520434"/>
          </a:xfrm>
          <a:custGeom>
            <a:avLst/>
            <a:gdLst>
              <a:gd name="connsiteX0" fmla="*/ 0 w 2259206"/>
              <a:gd name="connsiteY0" fmla="*/ 0 h 838165"/>
              <a:gd name="connsiteX1" fmla="*/ 2259206 w 2259206"/>
              <a:gd name="connsiteY1" fmla="*/ 0 h 838165"/>
              <a:gd name="connsiteX2" fmla="*/ 2259206 w 2259206"/>
              <a:gd name="connsiteY2" fmla="*/ 838165 h 838165"/>
              <a:gd name="connsiteX3" fmla="*/ 0 w 2259206"/>
              <a:gd name="connsiteY3" fmla="*/ 838165 h 838165"/>
              <a:gd name="connsiteX4" fmla="*/ 0 w 2259206"/>
              <a:gd name="connsiteY4" fmla="*/ 0 h 838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9206" h="838165">
                <a:moveTo>
                  <a:pt x="0" y="0"/>
                </a:moveTo>
                <a:lnTo>
                  <a:pt x="2259206" y="0"/>
                </a:lnTo>
                <a:lnTo>
                  <a:pt x="2259206" y="838165"/>
                </a:lnTo>
                <a:lnTo>
                  <a:pt x="0" y="8381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6464" tIns="156464" rIns="156464" bIns="0" numCol="1" spcCol="1270" anchor="t" anchorCtr="0">
            <a:noAutofit/>
          </a:bodyPr>
          <a:lstStyle/>
          <a:p>
            <a:pPr marL="0" lvl="0" indent="0" algn="ctr" defTabSz="977900">
              <a:lnSpc>
                <a:spcPct val="90000"/>
              </a:lnSpc>
              <a:spcBef>
                <a:spcPct val="0"/>
              </a:spcBef>
              <a:spcAft>
                <a:spcPct val="35000"/>
              </a:spcAft>
              <a:buNone/>
            </a:pPr>
            <a:r>
              <a:rPr lang="en-US" sz="2200" kern="1200" dirty="0"/>
              <a:t>Financial Information</a:t>
            </a:r>
          </a:p>
        </p:txBody>
      </p:sp>
      <p:sp>
        <p:nvSpPr>
          <p:cNvPr id="10" name="Freeform: Shape 9">
            <a:extLst>
              <a:ext uri="{FF2B5EF4-FFF2-40B4-BE49-F238E27FC236}">
                <a16:creationId xmlns:a16="http://schemas.microsoft.com/office/drawing/2014/main" id="{89A2E09A-4A7D-DCC1-CEA3-2A99F9266884}"/>
              </a:ext>
            </a:extLst>
          </p:cNvPr>
          <p:cNvSpPr/>
          <p:nvPr/>
        </p:nvSpPr>
        <p:spPr>
          <a:xfrm>
            <a:off x="7429512" y="4100356"/>
            <a:ext cx="2259206" cy="473122"/>
          </a:xfrm>
          <a:custGeom>
            <a:avLst/>
            <a:gdLst>
              <a:gd name="connsiteX0" fmla="*/ 0 w 2259206"/>
              <a:gd name="connsiteY0" fmla="*/ 0 h 838165"/>
              <a:gd name="connsiteX1" fmla="*/ 2259206 w 2259206"/>
              <a:gd name="connsiteY1" fmla="*/ 0 h 838165"/>
              <a:gd name="connsiteX2" fmla="*/ 2259206 w 2259206"/>
              <a:gd name="connsiteY2" fmla="*/ 838165 h 838165"/>
              <a:gd name="connsiteX3" fmla="*/ 0 w 2259206"/>
              <a:gd name="connsiteY3" fmla="*/ 838165 h 838165"/>
              <a:gd name="connsiteX4" fmla="*/ 0 w 2259206"/>
              <a:gd name="connsiteY4" fmla="*/ 0 h 838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9206" h="838165">
                <a:moveTo>
                  <a:pt x="0" y="0"/>
                </a:moveTo>
                <a:lnTo>
                  <a:pt x="2259206" y="0"/>
                </a:lnTo>
                <a:lnTo>
                  <a:pt x="2259206" y="838165"/>
                </a:lnTo>
                <a:lnTo>
                  <a:pt x="0" y="8381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6464" tIns="156464" rIns="156464" bIns="0" numCol="1" spcCol="1270" anchor="ctr" anchorCtr="0">
            <a:noAutofit/>
          </a:bodyPr>
          <a:lstStyle/>
          <a:p>
            <a:pPr marL="0" lvl="0" indent="0" algn="ctr" defTabSz="977900">
              <a:lnSpc>
                <a:spcPct val="90000"/>
              </a:lnSpc>
              <a:spcBef>
                <a:spcPct val="0"/>
              </a:spcBef>
              <a:spcAft>
                <a:spcPct val="35000"/>
              </a:spcAft>
              <a:buNone/>
            </a:pPr>
            <a:r>
              <a:rPr lang="en-US" sz="2200" kern="1200" dirty="0"/>
              <a:t>Health Records</a:t>
            </a:r>
          </a:p>
        </p:txBody>
      </p:sp>
      <p:sp>
        <p:nvSpPr>
          <p:cNvPr id="12" name="Freeform: Shape 11">
            <a:extLst>
              <a:ext uri="{FF2B5EF4-FFF2-40B4-BE49-F238E27FC236}">
                <a16:creationId xmlns:a16="http://schemas.microsoft.com/office/drawing/2014/main" id="{2CD30F3B-016C-B04E-7215-ABBCBEC71534}"/>
              </a:ext>
            </a:extLst>
          </p:cNvPr>
          <p:cNvSpPr/>
          <p:nvPr/>
        </p:nvSpPr>
        <p:spPr>
          <a:xfrm>
            <a:off x="11547196" y="4076700"/>
            <a:ext cx="3007004" cy="520434"/>
          </a:xfrm>
          <a:custGeom>
            <a:avLst/>
            <a:gdLst>
              <a:gd name="connsiteX0" fmla="*/ 0 w 2259206"/>
              <a:gd name="connsiteY0" fmla="*/ 0 h 838165"/>
              <a:gd name="connsiteX1" fmla="*/ 2259206 w 2259206"/>
              <a:gd name="connsiteY1" fmla="*/ 0 h 838165"/>
              <a:gd name="connsiteX2" fmla="*/ 2259206 w 2259206"/>
              <a:gd name="connsiteY2" fmla="*/ 838165 h 838165"/>
              <a:gd name="connsiteX3" fmla="*/ 0 w 2259206"/>
              <a:gd name="connsiteY3" fmla="*/ 838165 h 838165"/>
              <a:gd name="connsiteX4" fmla="*/ 0 w 2259206"/>
              <a:gd name="connsiteY4" fmla="*/ 0 h 838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9206" h="838165">
                <a:moveTo>
                  <a:pt x="0" y="0"/>
                </a:moveTo>
                <a:lnTo>
                  <a:pt x="2259206" y="0"/>
                </a:lnTo>
                <a:lnTo>
                  <a:pt x="2259206" y="838165"/>
                </a:lnTo>
                <a:lnTo>
                  <a:pt x="0" y="8381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6464" tIns="156464" rIns="156464" bIns="0" numCol="1" spcCol="1270" anchor="t" anchorCtr="0">
            <a:noAutofit/>
          </a:bodyPr>
          <a:lstStyle/>
          <a:p>
            <a:pPr marL="0" lvl="0" indent="0" algn="ctr" defTabSz="977900">
              <a:lnSpc>
                <a:spcPct val="90000"/>
              </a:lnSpc>
              <a:spcBef>
                <a:spcPct val="0"/>
              </a:spcBef>
              <a:spcAft>
                <a:spcPct val="35000"/>
              </a:spcAft>
              <a:buNone/>
            </a:pPr>
            <a:r>
              <a:rPr lang="en-US" sz="2200" kern="1200" dirty="0"/>
              <a:t>Housing Conditions</a:t>
            </a:r>
          </a:p>
        </p:txBody>
      </p:sp>
      <p:sp>
        <p:nvSpPr>
          <p:cNvPr id="14" name="Freeform: Shape 13">
            <a:extLst>
              <a:ext uri="{FF2B5EF4-FFF2-40B4-BE49-F238E27FC236}">
                <a16:creationId xmlns:a16="http://schemas.microsoft.com/office/drawing/2014/main" id="{E6748A4A-1D7E-5E68-A034-C4676B644267}"/>
              </a:ext>
            </a:extLst>
          </p:cNvPr>
          <p:cNvSpPr/>
          <p:nvPr/>
        </p:nvSpPr>
        <p:spPr>
          <a:xfrm>
            <a:off x="5741794" y="6674000"/>
            <a:ext cx="2259206" cy="520434"/>
          </a:xfrm>
          <a:custGeom>
            <a:avLst/>
            <a:gdLst>
              <a:gd name="connsiteX0" fmla="*/ 0 w 2259206"/>
              <a:gd name="connsiteY0" fmla="*/ 0 h 838165"/>
              <a:gd name="connsiteX1" fmla="*/ 2259206 w 2259206"/>
              <a:gd name="connsiteY1" fmla="*/ 0 h 838165"/>
              <a:gd name="connsiteX2" fmla="*/ 2259206 w 2259206"/>
              <a:gd name="connsiteY2" fmla="*/ 838165 h 838165"/>
              <a:gd name="connsiteX3" fmla="*/ 0 w 2259206"/>
              <a:gd name="connsiteY3" fmla="*/ 838165 h 838165"/>
              <a:gd name="connsiteX4" fmla="*/ 0 w 2259206"/>
              <a:gd name="connsiteY4" fmla="*/ 0 h 838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9206" h="838165">
                <a:moveTo>
                  <a:pt x="0" y="0"/>
                </a:moveTo>
                <a:lnTo>
                  <a:pt x="2259206" y="0"/>
                </a:lnTo>
                <a:lnTo>
                  <a:pt x="2259206" y="838165"/>
                </a:lnTo>
                <a:lnTo>
                  <a:pt x="0" y="8381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6464" tIns="156464" rIns="156464" bIns="0" numCol="1" spcCol="1270" anchor="ctr" anchorCtr="0">
            <a:noAutofit/>
          </a:bodyPr>
          <a:lstStyle/>
          <a:p>
            <a:pPr marL="0" lvl="0" indent="0" algn="ctr" defTabSz="977900">
              <a:lnSpc>
                <a:spcPct val="90000"/>
              </a:lnSpc>
              <a:spcBef>
                <a:spcPct val="0"/>
              </a:spcBef>
              <a:spcAft>
                <a:spcPct val="35000"/>
              </a:spcAft>
              <a:buNone/>
            </a:pPr>
            <a:r>
              <a:rPr lang="en-US" sz="2200" kern="1200" dirty="0"/>
              <a:t>Carceral Status</a:t>
            </a:r>
          </a:p>
        </p:txBody>
      </p:sp>
      <p:sp>
        <p:nvSpPr>
          <p:cNvPr id="16" name="Freeform: Shape 15">
            <a:extLst>
              <a:ext uri="{FF2B5EF4-FFF2-40B4-BE49-F238E27FC236}">
                <a16:creationId xmlns:a16="http://schemas.microsoft.com/office/drawing/2014/main" id="{5EB49223-45FF-B9C7-A70B-CF245CF35FC6}"/>
              </a:ext>
            </a:extLst>
          </p:cNvPr>
          <p:cNvSpPr/>
          <p:nvPr/>
        </p:nvSpPr>
        <p:spPr>
          <a:xfrm>
            <a:off x="10161394" y="6515135"/>
            <a:ext cx="2259206" cy="838165"/>
          </a:xfrm>
          <a:custGeom>
            <a:avLst/>
            <a:gdLst>
              <a:gd name="connsiteX0" fmla="*/ 0 w 2259206"/>
              <a:gd name="connsiteY0" fmla="*/ 0 h 838165"/>
              <a:gd name="connsiteX1" fmla="*/ 2259206 w 2259206"/>
              <a:gd name="connsiteY1" fmla="*/ 0 h 838165"/>
              <a:gd name="connsiteX2" fmla="*/ 2259206 w 2259206"/>
              <a:gd name="connsiteY2" fmla="*/ 838165 h 838165"/>
              <a:gd name="connsiteX3" fmla="*/ 0 w 2259206"/>
              <a:gd name="connsiteY3" fmla="*/ 838165 h 838165"/>
              <a:gd name="connsiteX4" fmla="*/ 0 w 2259206"/>
              <a:gd name="connsiteY4" fmla="*/ 0 h 838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9206" h="838165">
                <a:moveTo>
                  <a:pt x="0" y="0"/>
                </a:moveTo>
                <a:lnTo>
                  <a:pt x="2259206" y="0"/>
                </a:lnTo>
                <a:lnTo>
                  <a:pt x="2259206" y="838165"/>
                </a:lnTo>
                <a:lnTo>
                  <a:pt x="0" y="8381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56464" tIns="156464" rIns="156464" bIns="0" numCol="1" spcCol="1270" anchor="ctr" anchorCtr="0">
            <a:noAutofit/>
          </a:bodyPr>
          <a:lstStyle/>
          <a:p>
            <a:pPr marL="0" lvl="0" indent="0" algn="ctr" defTabSz="977900">
              <a:lnSpc>
                <a:spcPct val="90000"/>
              </a:lnSpc>
              <a:spcBef>
                <a:spcPct val="0"/>
              </a:spcBef>
              <a:spcAft>
                <a:spcPct val="35000"/>
              </a:spcAft>
              <a:buNone/>
            </a:pPr>
            <a:r>
              <a:rPr lang="en-US" sz="2200" kern="1200" dirty="0"/>
              <a:t>Other Personal Histories</a:t>
            </a:r>
          </a:p>
        </p:txBody>
      </p:sp>
      <p:pic>
        <p:nvPicPr>
          <p:cNvPr id="18" name="Graphic 17" descr="Doctor female outline">
            <a:extLst>
              <a:ext uri="{FF2B5EF4-FFF2-40B4-BE49-F238E27FC236}">
                <a16:creationId xmlns:a16="http://schemas.microsoft.com/office/drawing/2014/main" id="{086FC0FB-75D3-500A-EA1A-88CE6F707E9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034455" y="2662355"/>
            <a:ext cx="1152291" cy="1152291"/>
          </a:xfrm>
          <a:prstGeom prst="rect">
            <a:avLst/>
          </a:prstGeom>
        </p:spPr>
      </p:pic>
      <p:pic>
        <p:nvPicPr>
          <p:cNvPr id="20" name="Graphic 19" descr="Bank outline">
            <a:extLst>
              <a:ext uri="{FF2B5EF4-FFF2-40B4-BE49-F238E27FC236}">
                <a16:creationId xmlns:a16="http://schemas.microsoft.com/office/drawing/2014/main" id="{D5EFAE17-990C-95DA-5AC3-7F8C14D0FB2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691055" y="2662355"/>
            <a:ext cx="1152291" cy="1152291"/>
          </a:xfrm>
          <a:prstGeom prst="rect">
            <a:avLst/>
          </a:prstGeom>
        </p:spPr>
      </p:pic>
      <p:pic>
        <p:nvPicPr>
          <p:cNvPr id="22" name="Graphic 21" descr="Home outline">
            <a:extLst>
              <a:ext uri="{FF2B5EF4-FFF2-40B4-BE49-F238E27FC236}">
                <a16:creationId xmlns:a16="http://schemas.microsoft.com/office/drawing/2014/main" id="{F02D8F57-FD48-7D63-69B9-7E6EB91B52E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2377855" y="2662355"/>
            <a:ext cx="1152291" cy="1152291"/>
          </a:xfrm>
          <a:prstGeom prst="rect">
            <a:avLst/>
          </a:prstGeom>
        </p:spPr>
      </p:pic>
      <p:pic>
        <p:nvPicPr>
          <p:cNvPr id="24" name="Graphic 23" descr="Jail outline">
            <a:extLst>
              <a:ext uri="{FF2B5EF4-FFF2-40B4-BE49-F238E27FC236}">
                <a16:creationId xmlns:a16="http://schemas.microsoft.com/office/drawing/2014/main" id="{EB0B1E73-A411-5D0F-DC00-C2E03A3BFA4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358055" y="5100790"/>
            <a:ext cx="1152291" cy="1152291"/>
          </a:xfrm>
          <a:prstGeom prst="rect">
            <a:avLst/>
          </a:prstGeom>
        </p:spPr>
      </p:pic>
      <p:pic>
        <p:nvPicPr>
          <p:cNvPr id="26" name="Graphic 25" descr="User outline">
            <a:extLst>
              <a:ext uri="{FF2B5EF4-FFF2-40B4-BE49-F238E27FC236}">
                <a16:creationId xmlns:a16="http://schemas.microsoft.com/office/drawing/2014/main" id="{684C5C23-D140-7BF1-2DDE-04E51E2F5862}"/>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0701455" y="5100790"/>
            <a:ext cx="1152291" cy="1152291"/>
          </a:xfrm>
          <a:prstGeom prst="rect">
            <a:avLst/>
          </a:prstGeom>
        </p:spPr>
      </p:pic>
      <p:sp>
        <p:nvSpPr>
          <p:cNvPr id="33" name="Rectangle: Rounded Corners 32">
            <a:extLst>
              <a:ext uri="{FF2B5EF4-FFF2-40B4-BE49-F238E27FC236}">
                <a16:creationId xmlns:a16="http://schemas.microsoft.com/office/drawing/2014/main" id="{EE5FC0A7-50F1-4990-3C38-4BE8EA9D0560}"/>
              </a:ext>
            </a:extLst>
          </p:cNvPr>
          <p:cNvSpPr/>
          <p:nvPr/>
        </p:nvSpPr>
        <p:spPr>
          <a:xfrm>
            <a:off x="4110252" y="7658100"/>
            <a:ext cx="11015545" cy="1219200"/>
          </a:xfrm>
          <a:prstGeom prst="roundRect">
            <a:avLst/>
          </a:prstGeom>
          <a:noFill/>
          <a:ln w="57150">
            <a:solidFill>
              <a:srgbClr val="29A89B"/>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dirty="0">
                <a:solidFill>
                  <a:sysClr val="windowText" lastClr="000000"/>
                </a:solidFill>
              </a:rPr>
              <a:t>But even when nonprofits aren’t privy to the above, they still must safeguard data provided by employees, donors, volunteers and other information.</a:t>
            </a:r>
          </a:p>
        </p:txBody>
      </p:sp>
      <p:grpSp>
        <p:nvGrpSpPr>
          <p:cNvPr id="34" name="Group 33">
            <a:extLst>
              <a:ext uri="{FF2B5EF4-FFF2-40B4-BE49-F238E27FC236}">
                <a16:creationId xmlns:a16="http://schemas.microsoft.com/office/drawing/2014/main" id="{82FBDD7A-4C10-F9CD-84A8-C24C4105C3B4}"/>
              </a:ext>
            </a:extLst>
          </p:cNvPr>
          <p:cNvGrpSpPr/>
          <p:nvPr/>
        </p:nvGrpSpPr>
        <p:grpSpPr>
          <a:xfrm>
            <a:off x="2895600" y="7696103"/>
            <a:ext cx="1104997" cy="1104997"/>
            <a:chOff x="8994913" y="7410295"/>
            <a:chExt cx="1104997" cy="1104997"/>
          </a:xfrm>
        </p:grpSpPr>
        <p:grpSp>
          <p:nvGrpSpPr>
            <p:cNvPr id="35" name="Google Shape;146;p3">
              <a:extLst>
                <a:ext uri="{FF2B5EF4-FFF2-40B4-BE49-F238E27FC236}">
                  <a16:creationId xmlns:a16="http://schemas.microsoft.com/office/drawing/2014/main" id="{D91BEC95-7710-AF51-4AEF-46E52357419C}"/>
                </a:ext>
              </a:extLst>
            </p:cNvPr>
            <p:cNvGrpSpPr/>
            <p:nvPr/>
          </p:nvGrpSpPr>
          <p:grpSpPr>
            <a:xfrm>
              <a:off x="8994913" y="7410295"/>
              <a:ext cx="1104997" cy="1104997"/>
              <a:chOff x="0" y="0"/>
              <a:chExt cx="812800" cy="812800"/>
            </a:xfrm>
          </p:grpSpPr>
          <p:sp>
            <p:nvSpPr>
              <p:cNvPr id="37" name="Google Shape;147;p3">
                <a:extLst>
                  <a:ext uri="{FF2B5EF4-FFF2-40B4-BE49-F238E27FC236}">
                    <a16:creationId xmlns:a16="http://schemas.microsoft.com/office/drawing/2014/main" id="{1DFFF77E-4443-CF2B-596B-E797FF227D39}"/>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48;p3">
                <a:extLst>
                  <a:ext uri="{FF2B5EF4-FFF2-40B4-BE49-F238E27FC236}">
                    <a16:creationId xmlns:a16="http://schemas.microsoft.com/office/drawing/2014/main" id="{4CF4DC6B-8657-ED97-A296-7A937114BC62}"/>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36" name="Google Shape;150;p3">
              <a:extLst>
                <a:ext uri="{FF2B5EF4-FFF2-40B4-BE49-F238E27FC236}">
                  <a16:creationId xmlns:a16="http://schemas.microsoft.com/office/drawing/2014/main" id="{03533D93-6B45-C86E-3D4D-6FE811BF0C08}"/>
                </a:ext>
              </a:extLst>
            </p:cNvPr>
            <p:cNvSpPr/>
            <p:nvPr/>
          </p:nvSpPr>
          <p:spPr>
            <a:xfrm>
              <a:off x="9202715" y="7604202"/>
              <a:ext cx="689392" cy="717183"/>
            </a:xfrm>
            <a:custGeom>
              <a:avLst/>
              <a:gdLst/>
              <a:ahLst/>
              <a:cxnLst/>
              <a:rect l="l" t="t" r="r" b="b"/>
              <a:pathLst>
                <a:path w="689392" h="717183" extrusionOk="0">
                  <a:moveTo>
                    <a:pt x="0" y="0"/>
                  </a:moveTo>
                  <a:lnTo>
                    <a:pt x="689392" y="0"/>
                  </a:lnTo>
                  <a:lnTo>
                    <a:pt x="689392" y="717183"/>
                  </a:lnTo>
                  <a:lnTo>
                    <a:pt x="0" y="717183"/>
                  </a:lnTo>
                  <a:lnTo>
                    <a:pt x="0" y="0"/>
                  </a:lnTo>
                  <a:close/>
                </a:path>
              </a:pathLst>
            </a:custGeom>
            <a:blipFill rotWithShape="1">
              <a:blip r:embed="rId14">
                <a:alphaModFix/>
              </a:blip>
              <a:stretch>
                <a:fillRect/>
              </a:stretch>
            </a:blipFill>
            <a:ln>
              <a:noFill/>
            </a:ln>
          </p:spPr>
          <p:txBody>
            <a:bodyPr/>
            <a:lstStyle/>
            <a:p>
              <a:endParaRPr lang="en-US"/>
            </a:p>
          </p:txBody>
        </p:sp>
      </p:grpSp>
    </p:spTree>
    <p:extLst>
      <p:ext uri="{BB962C8B-B14F-4D97-AF65-F5344CB8AC3E}">
        <p14:creationId xmlns:p14="http://schemas.microsoft.com/office/powerpoint/2010/main" val="4183687265"/>
      </p:ext>
    </p:extLst>
  </p:cSld>
  <p:clrMapOvr>
    <a:masterClrMapping/>
  </p:clrMapOvr>
  <p:extLst>
    <p:ext uri="{6950BFC3-D8DA-4A85-94F7-54DA5524770B}">
      <p188:commentRel xmlns:p188="http://schemas.microsoft.com/office/powerpoint/2018/8/main" r:id="rId3"/>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6281D-45F1-1BBC-2EDB-B04AB7B0A229}"/>
              </a:ext>
            </a:extLst>
          </p:cNvPr>
          <p:cNvSpPr>
            <a:spLocks noGrp="1"/>
          </p:cNvSpPr>
          <p:nvPr>
            <p:ph type="title"/>
          </p:nvPr>
        </p:nvSpPr>
        <p:spPr>
          <a:xfrm>
            <a:off x="1266824" y="266700"/>
            <a:ext cx="16106775" cy="1714500"/>
          </a:xfrm>
        </p:spPr>
        <p:txBody>
          <a:bodyPr>
            <a:normAutofit fontScale="90000"/>
          </a:bodyPr>
          <a:lstStyle/>
          <a:p>
            <a:r>
              <a:rPr lang="en-US" dirty="0"/>
              <a:t>Privacy stewards are responsible for a few key functions</a:t>
            </a:r>
          </a:p>
        </p:txBody>
      </p:sp>
      <p:sp>
        <p:nvSpPr>
          <p:cNvPr id="5" name="Freeform: Shape 4">
            <a:extLst>
              <a:ext uri="{FF2B5EF4-FFF2-40B4-BE49-F238E27FC236}">
                <a16:creationId xmlns:a16="http://schemas.microsoft.com/office/drawing/2014/main" id="{5B602D10-67AD-0184-271E-9E58FD9EB3D2}"/>
              </a:ext>
            </a:extLst>
          </p:cNvPr>
          <p:cNvSpPr/>
          <p:nvPr/>
        </p:nvSpPr>
        <p:spPr>
          <a:xfrm>
            <a:off x="14706509" y="4566308"/>
            <a:ext cx="2110269" cy="2425597"/>
          </a:xfrm>
          <a:custGeom>
            <a:avLst/>
            <a:gdLst>
              <a:gd name="connsiteX0" fmla="*/ 0 w 2288645"/>
              <a:gd name="connsiteY0" fmla="*/ 995561 h 1991121"/>
              <a:gd name="connsiteX1" fmla="*/ 497780 w 2288645"/>
              <a:gd name="connsiteY1" fmla="*/ 0 h 1991121"/>
              <a:gd name="connsiteX2" fmla="*/ 1790865 w 2288645"/>
              <a:gd name="connsiteY2" fmla="*/ 0 h 1991121"/>
              <a:gd name="connsiteX3" fmla="*/ 2288645 w 2288645"/>
              <a:gd name="connsiteY3" fmla="*/ 995561 h 1991121"/>
              <a:gd name="connsiteX4" fmla="*/ 1790865 w 2288645"/>
              <a:gd name="connsiteY4" fmla="*/ 1991121 h 1991121"/>
              <a:gd name="connsiteX5" fmla="*/ 497780 w 2288645"/>
              <a:gd name="connsiteY5" fmla="*/ 1991121 h 1991121"/>
              <a:gd name="connsiteX6" fmla="*/ 0 w 2288645"/>
              <a:gd name="connsiteY6" fmla="*/ 995561 h 1991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45" h="1991121">
                <a:moveTo>
                  <a:pt x="1144322" y="0"/>
                </a:moveTo>
                <a:lnTo>
                  <a:pt x="2288645" y="433069"/>
                </a:lnTo>
                <a:lnTo>
                  <a:pt x="2288645" y="1558052"/>
                </a:lnTo>
                <a:lnTo>
                  <a:pt x="1144322" y="1991121"/>
                </a:lnTo>
                <a:lnTo>
                  <a:pt x="0" y="1558052"/>
                </a:lnTo>
                <a:lnTo>
                  <a:pt x="0" y="433069"/>
                </a:lnTo>
                <a:lnTo>
                  <a:pt x="1144322" y="0"/>
                </a:lnTo>
                <a:close/>
              </a:path>
            </a:pathLst>
          </a:custGeom>
          <a:solidFill>
            <a:schemeClr val="bg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2673" tIns="429037" rIns="382673" bIns="429037" numCol="1" spcCol="1270" anchor="ctr" anchorCtr="0">
            <a:noAutofit/>
          </a:bodyPr>
          <a:lstStyle/>
          <a:p>
            <a:pPr marL="0" lvl="0" indent="0" algn="ctr" defTabSz="844550">
              <a:lnSpc>
                <a:spcPct val="90000"/>
              </a:lnSpc>
              <a:spcBef>
                <a:spcPct val="0"/>
              </a:spcBef>
              <a:spcAft>
                <a:spcPct val="35000"/>
              </a:spcAft>
              <a:buNone/>
            </a:pPr>
            <a:r>
              <a:rPr lang="en-US" sz="1800" b="1" kern="1200" dirty="0"/>
              <a:t>Internal IT</a:t>
            </a:r>
          </a:p>
        </p:txBody>
      </p:sp>
      <p:sp>
        <p:nvSpPr>
          <p:cNvPr id="7" name="Freeform: Shape 6">
            <a:extLst>
              <a:ext uri="{FF2B5EF4-FFF2-40B4-BE49-F238E27FC236}">
                <a16:creationId xmlns:a16="http://schemas.microsoft.com/office/drawing/2014/main" id="{D56EF216-F7FC-5ADD-AD90-27DCCAE9446E}"/>
              </a:ext>
            </a:extLst>
          </p:cNvPr>
          <p:cNvSpPr/>
          <p:nvPr/>
        </p:nvSpPr>
        <p:spPr>
          <a:xfrm>
            <a:off x="11289050" y="2504519"/>
            <a:ext cx="2110269" cy="2425597"/>
          </a:xfrm>
          <a:custGeom>
            <a:avLst/>
            <a:gdLst>
              <a:gd name="connsiteX0" fmla="*/ 0 w 2288645"/>
              <a:gd name="connsiteY0" fmla="*/ 995561 h 1991121"/>
              <a:gd name="connsiteX1" fmla="*/ 497780 w 2288645"/>
              <a:gd name="connsiteY1" fmla="*/ 0 h 1991121"/>
              <a:gd name="connsiteX2" fmla="*/ 1790865 w 2288645"/>
              <a:gd name="connsiteY2" fmla="*/ 0 h 1991121"/>
              <a:gd name="connsiteX3" fmla="*/ 2288645 w 2288645"/>
              <a:gd name="connsiteY3" fmla="*/ 995561 h 1991121"/>
              <a:gd name="connsiteX4" fmla="*/ 1790865 w 2288645"/>
              <a:gd name="connsiteY4" fmla="*/ 1991121 h 1991121"/>
              <a:gd name="connsiteX5" fmla="*/ 497780 w 2288645"/>
              <a:gd name="connsiteY5" fmla="*/ 1991121 h 1991121"/>
              <a:gd name="connsiteX6" fmla="*/ 0 w 2288645"/>
              <a:gd name="connsiteY6" fmla="*/ 995561 h 1991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45" h="1991121">
                <a:moveTo>
                  <a:pt x="1144322" y="0"/>
                </a:moveTo>
                <a:lnTo>
                  <a:pt x="2288645" y="433069"/>
                </a:lnTo>
                <a:lnTo>
                  <a:pt x="2288645" y="1558052"/>
                </a:lnTo>
                <a:lnTo>
                  <a:pt x="1144322" y="1991121"/>
                </a:lnTo>
                <a:lnTo>
                  <a:pt x="0" y="1558052"/>
                </a:lnTo>
                <a:lnTo>
                  <a:pt x="0" y="433069"/>
                </a:lnTo>
                <a:lnTo>
                  <a:pt x="1144322" y="0"/>
                </a:lnTo>
                <a:close/>
              </a:path>
            </a:pathLst>
          </a:custGeom>
          <a:solidFill>
            <a:schemeClr val="accent2">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0283" tIns="356647" rIns="310283" bIns="356647" numCol="1" spcCol="1270" anchor="ctr" anchorCtr="0">
            <a:noAutofit/>
          </a:bodyPr>
          <a:lstStyle/>
          <a:p>
            <a:pPr algn="ctr" defTabSz="1600200">
              <a:lnSpc>
                <a:spcPct val="90000"/>
              </a:lnSpc>
              <a:spcBef>
                <a:spcPct val="0"/>
              </a:spcBef>
              <a:spcAft>
                <a:spcPct val="35000"/>
              </a:spcAft>
            </a:pPr>
            <a:r>
              <a:rPr lang="en-US" sz="1800" b="1" kern="1200" dirty="0"/>
              <a:t>Chief Privacy Office</a:t>
            </a:r>
          </a:p>
          <a:p>
            <a:pPr algn="ctr" defTabSz="1600200">
              <a:lnSpc>
                <a:spcPct val="90000"/>
              </a:lnSpc>
              <a:spcBef>
                <a:spcPct val="0"/>
              </a:spcBef>
              <a:spcAft>
                <a:spcPct val="35000"/>
              </a:spcAft>
            </a:pPr>
            <a:r>
              <a:rPr lang="en-US" b="1" i="1" kern="1200" dirty="0"/>
              <a:t>(larger orgs)</a:t>
            </a:r>
          </a:p>
        </p:txBody>
      </p:sp>
      <p:sp>
        <p:nvSpPr>
          <p:cNvPr id="8" name="Freeform: Shape 7">
            <a:extLst>
              <a:ext uri="{FF2B5EF4-FFF2-40B4-BE49-F238E27FC236}">
                <a16:creationId xmlns:a16="http://schemas.microsoft.com/office/drawing/2014/main" id="{DDEEAD08-5FE8-24DF-A2BF-B58104E4E30C}"/>
              </a:ext>
            </a:extLst>
          </p:cNvPr>
          <p:cNvSpPr/>
          <p:nvPr/>
        </p:nvSpPr>
        <p:spPr>
          <a:xfrm>
            <a:off x="10134600" y="4519966"/>
            <a:ext cx="2110269" cy="2425597"/>
          </a:xfrm>
          <a:custGeom>
            <a:avLst/>
            <a:gdLst>
              <a:gd name="connsiteX0" fmla="*/ 0 w 2288645"/>
              <a:gd name="connsiteY0" fmla="*/ 995561 h 1991121"/>
              <a:gd name="connsiteX1" fmla="*/ 497780 w 2288645"/>
              <a:gd name="connsiteY1" fmla="*/ 0 h 1991121"/>
              <a:gd name="connsiteX2" fmla="*/ 1790865 w 2288645"/>
              <a:gd name="connsiteY2" fmla="*/ 0 h 1991121"/>
              <a:gd name="connsiteX3" fmla="*/ 2288645 w 2288645"/>
              <a:gd name="connsiteY3" fmla="*/ 995561 h 1991121"/>
              <a:gd name="connsiteX4" fmla="*/ 1790865 w 2288645"/>
              <a:gd name="connsiteY4" fmla="*/ 1991121 h 1991121"/>
              <a:gd name="connsiteX5" fmla="*/ 497780 w 2288645"/>
              <a:gd name="connsiteY5" fmla="*/ 1991121 h 1991121"/>
              <a:gd name="connsiteX6" fmla="*/ 0 w 2288645"/>
              <a:gd name="connsiteY6" fmla="*/ 995561 h 1991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45" h="1991121">
                <a:moveTo>
                  <a:pt x="1144322" y="0"/>
                </a:moveTo>
                <a:lnTo>
                  <a:pt x="2288645" y="433069"/>
                </a:lnTo>
                <a:lnTo>
                  <a:pt x="2288645" y="1558052"/>
                </a:lnTo>
                <a:lnTo>
                  <a:pt x="1144322" y="1991121"/>
                </a:lnTo>
                <a:lnTo>
                  <a:pt x="0" y="1558052"/>
                </a:lnTo>
                <a:lnTo>
                  <a:pt x="0" y="433069"/>
                </a:lnTo>
                <a:lnTo>
                  <a:pt x="1144322" y="0"/>
                </a:lnTo>
                <a:close/>
              </a:path>
            </a:pathLst>
          </a:custGeom>
          <a:solidFill>
            <a:schemeClr val="bg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2673" tIns="429037" rIns="382673" bIns="429037" numCol="1" spcCol="1270" anchor="ctr" anchorCtr="0">
            <a:noAutofit/>
          </a:bodyPr>
          <a:lstStyle/>
          <a:p>
            <a:pPr marL="0" lvl="0" indent="0" algn="ctr" defTabSz="844550">
              <a:lnSpc>
                <a:spcPct val="90000"/>
              </a:lnSpc>
              <a:spcBef>
                <a:spcPct val="0"/>
              </a:spcBef>
              <a:spcAft>
                <a:spcPct val="35000"/>
              </a:spcAft>
              <a:buNone/>
            </a:pPr>
            <a:r>
              <a:rPr lang="en-US" sz="1800" b="1" kern="1200" dirty="0"/>
              <a:t>Operations Personnel</a:t>
            </a:r>
          </a:p>
        </p:txBody>
      </p:sp>
      <p:sp>
        <p:nvSpPr>
          <p:cNvPr id="10" name="Freeform: Shape 9">
            <a:extLst>
              <a:ext uri="{FF2B5EF4-FFF2-40B4-BE49-F238E27FC236}">
                <a16:creationId xmlns:a16="http://schemas.microsoft.com/office/drawing/2014/main" id="{93D42487-E23C-0B6A-1D25-95860514D546}"/>
              </a:ext>
            </a:extLst>
          </p:cNvPr>
          <p:cNvSpPr/>
          <p:nvPr/>
        </p:nvSpPr>
        <p:spPr>
          <a:xfrm>
            <a:off x="12408495" y="4519967"/>
            <a:ext cx="2110269" cy="2425597"/>
          </a:xfrm>
          <a:custGeom>
            <a:avLst/>
            <a:gdLst>
              <a:gd name="connsiteX0" fmla="*/ 0 w 2288645"/>
              <a:gd name="connsiteY0" fmla="*/ 995561 h 1991121"/>
              <a:gd name="connsiteX1" fmla="*/ 497780 w 2288645"/>
              <a:gd name="connsiteY1" fmla="*/ 0 h 1991121"/>
              <a:gd name="connsiteX2" fmla="*/ 1790865 w 2288645"/>
              <a:gd name="connsiteY2" fmla="*/ 0 h 1991121"/>
              <a:gd name="connsiteX3" fmla="*/ 2288645 w 2288645"/>
              <a:gd name="connsiteY3" fmla="*/ 995561 h 1991121"/>
              <a:gd name="connsiteX4" fmla="*/ 1790865 w 2288645"/>
              <a:gd name="connsiteY4" fmla="*/ 1991121 h 1991121"/>
              <a:gd name="connsiteX5" fmla="*/ 497780 w 2288645"/>
              <a:gd name="connsiteY5" fmla="*/ 1991121 h 1991121"/>
              <a:gd name="connsiteX6" fmla="*/ 0 w 2288645"/>
              <a:gd name="connsiteY6" fmla="*/ 995561 h 1991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45" h="1991121">
                <a:moveTo>
                  <a:pt x="1144322" y="0"/>
                </a:moveTo>
                <a:lnTo>
                  <a:pt x="2288645" y="433069"/>
                </a:lnTo>
                <a:lnTo>
                  <a:pt x="2288645" y="1558052"/>
                </a:lnTo>
                <a:lnTo>
                  <a:pt x="1144322" y="1991121"/>
                </a:lnTo>
                <a:lnTo>
                  <a:pt x="0" y="1558052"/>
                </a:lnTo>
                <a:lnTo>
                  <a:pt x="0" y="433069"/>
                </a:lnTo>
                <a:lnTo>
                  <a:pt x="1144322" y="0"/>
                </a:lnTo>
                <a:close/>
              </a:path>
            </a:pathLst>
          </a:custGeom>
          <a:solidFill>
            <a:srgbClr val="29A89B"/>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0283" tIns="356647" rIns="310283" bIns="356647" numCol="1" spcCol="1270" anchor="ctr" anchorCtr="0">
            <a:noAutofit/>
          </a:bodyPr>
          <a:lstStyle/>
          <a:p>
            <a:pPr marL="0" lvl="0" indent="0" algn="ctr" defTabSz="1600200">
              <a:lnSpc>
                <a:spcPct val="90000"/>
              </a:lnSpc>
              <a:spcBef>
                <a:spcPct val="0"/>
              </a:spcBef>
              <a:spcAft>
                <a:spcPct val="35000"/>
              </a:spcAft>
              <a:buNone/>
            </a:pPr>
            <a:r>
              <a:rPr lang="en-US" sz="1800" b="1" kern="1200" dirty="0"/>
              <a:t>Consultancy Firms</a:t>
            </a:r>
          </a:p>
        </p:txBody>
      </p:sp>
      <p:sp>
        <p:nvSpPr>
          <p:cNvPr id="44" name="Google Shape;236;p5">
            <a:extLst>
              <a:ext uri="{FF2B5EF4-FFF2-40B4-BE49-F238E27FC236}">
                <a16:creationId xmlns:a16="http://schemas.microsoft.com/office/drawing/2014/main" id="{D3F8440E-327D-90DD-8084-D20B853D8697}"/>
              </a:ext>
            </a:extLst>
          </p:cNvPr>
          <p:cNvSpPr txBox="1"/>
          <p:nvPr/>
        </p:nvSpPr>
        <p:spPr>
          <a:xfrm>
            <a:off x="2133600" y="1943100"/>
            <a:ext cx="4876800" cy="465384"/>
          </a:xfrm>
          <a:prstGeom prst="rect">
            <a:avLst/>
          </a:prstGeom>
          <a:noFill/>
          <a:ln>
            <a:noFill/>
          </a:ln>
        </p:spPr>
        <p:txBody>
          <a:bodyPr spcFirstLastPara="1" wrap="square" lIns="0" tIns="0" rIns="0" bIns="0" anchor="t" anchorCtr="0">
            <a:spAutoFit/>
          </a:bodyPr>
          <a:lstStyle/>
          <a:p>
            <a:pPr marL="0" marR="0" lvl="0" indent="0" algn="ctr" rtl="0">
              <a:lnSpc>
                <a:spcPct val="108000"/>
              </a:lnSpc>
              <a:spcBef>
                <a:spcPts val="0"/>
              </a:spcBef>
              <a:spcAft>
                <a:spcPts val="0"/>
              </a:spcAft>
              <a:buNone/>
            </a:pPr>
            <a:r>
              <a:rPr lang="en-US" sz="2800" b="1" i="0" u="none" strike="noStrike" cap="none" dirty="0">
                <a:solidFill>
                  <a:srgbClr val="29A79A"/>
                </a:solidFill>
                <a:latin typeface="Arial" panose="020B0604020202020204" pitchFamily="34" charset="0"/>
                <a:ea typeface="Arimo"/>
                <a:cs typeface="Arimo"/>
                <a:sym typeface="Arimo"/>
              </a:rPr>
              <a:t>Responsibilities</a:t>
            </a:r>
            <a:endParaRPr sz="1800" b="1" dirty="0">
              <a:solidFill>
                <a:srgbClr val="29A79A"/>
              </a:solidFill>
              <a:latin typeface="Arial" panose="020B0604020202020204" pitchFamily="34" charset="0"/>
            </a:endParaRPr>
          </a:p>
        </p:txBody>
      </p:sp>
      <p:grpSp>
        <p:nvGrpSpPr>
          <p:cNvPr id="32" name="Group 31">
            <a:extLst>
              <a:ext uri="{FF2B5EF4-FFF2-40B4-BE49-F238E27FC236}">
                <a16:creationId xmlns:a16="http://schemas.microsoft.com/office/drawing/2014/main" id="{A99A1891-0EF3-E1CD-ECD9-FD00D75201A7}"/>
              </a:ext>
            </a:extLst>
          </p:cNvPr>
          <p:cNvGrpSpPr/>
          <p:nvPr/>
        </p:nvGrpSpPr>
        <p:grpSpPr>
          <a:xfrm>
            <a:off x="1028700" y="2552700"/>
            <a:ext cx="1222469" cy="1222469"/>
            <a:chOff x="1028700" y="2750029"/>
            <a:chExt cx="1222469" cy="1222469"/>
          </a:xfrm>
        </p:grpSpPr>
        <p:grpSp>
          <p:nvGrpSpPr>
            <p:cNvPr id="33" name="Google Shape;182;p4">
              <a:extLst>
                <a:ext uri="{FF2B5EF4-FFF2-40B4-BE49-F238E27FC236}">
                  <a16:creationId xmlns:a16="http://schemas.microsoft.com/office/drawing/2014/main" id="{C2C22084-2134-3948-CDC2-0D561BC8EA43}"/>
                </a:ext>
              </a:extLst>
            </p:cNvPr>
            <p:cNvGrpSpPr/>
            <p:nvPr/>
          </p:nvGrpSpPr>
          <p:grpSpPr>
            <a:xfrm>
              <a:off x="1028700" y="2750029"/>
              <a:ext cx="1222469" cy="1222469"/>
              <a:chOff x="0" y="0"/>
              <a:chExt cx="812800" cy="812800"/>
            </a:xfrm>
          </p:grpSpPr>
          <p:sp>
            <p:nvSpPr>
              <p:cNvPr id="35" name="Google Shape;183;p4">
                <a:extLst>
                  <a:ext uri="{FF2B5EF4-FFF2-40B4-BE49-F238E27FC236}">
                    <a16:creationId xmlns:a16="http://schemas.microsoft.com/office/drawing/2014/main" id="{AAC0E9F3-C0B9-8FC2-B221-B0AD77FC38B2}"/>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84;p4">
                <a:extLst>
                  <a:ext uri="{FF2B5EF4-FFF2-40B4-BE49-F238E27FC236}">
                    <a16:creationId xmlns:a16="http://schemas.microsoft.com/office/drawing/2014/main" id="{4215C602-12B5-A472-C704-27949A66438A}"/>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34" name="Google Shape;207;p4">
              <a:extLst>
                <a:ext uri="{FF2B5EF4-FFF2-40B4-BE49-F238E27FC236}">
                  <a16:creationId xmlns:a16="http://schemas.microsoft.com/office/drawing/2014/main" id="{EE5EBE23-BA87-A2E6-92A2-E7A18551B29D}"/>
                </a:ext>
              </a:extLst>
            </p:cNvPr>
            <p:cNvSpPr/>
            <p:nvPr/>
          </p:nvSpPr>
          <p:spPr>
            <a:xfrm>
              <a:off x="1302226" y="3034531"/>
              <a:ext cx="675416" cy="653465"/>
            </a:xfrm>
            <a:custGeom>
              <a:avLst/>
              <a:gdLst/>
              <a:ahLst/>
              <a:cxnLst/>
              <a:rect l="l" t="t" r="r" b="b"/>
              <a:pathLst>
                <a:path w="675416" h="653465" extrusionOk="0">
                  <a:moveTo>
                    <a:pt x="0" y="0"/>
                  </a:moveTo>
                  <a:lnTo>
                    <a:pt x="675416" y="0"/>
                  </a:lnTo>
                  <a:lnTo>
                    <a:pt x="675416" y="653464"/>
                  </a:lnTo>
                  <a:lnTo>
                    <a:pt x="0" y="653464"/>
                  </a:lnTo>
                  <a:lnTo>
                    <a:pt x="0" y="0"/>
                  </a:lnTo>
                  <a:close/>
                </a:path>
              </a:pathLst>
            </a:custGeom>
            <a:blipFill rotWithShape="1">
              <a:blip r:embed="rId3">
                <a:alphaModFix/>
              </a:blip>
              <a:stretch>
                <a:fillRect/>
              </a:stretch>
            </a:blipFill>
            <a:ln>
              <a:noFill/>
            </a:ln>
          </p:spPr>
          <p:txBody>
            <a:bodyPr/>
            <a:lstStyle/>
            <a:p>
              <a:endParaRPr lang="en-US"/>
            </a:p>
          </p:txBody>
        </p:sp>
      </p:grpSp>
      <p:grpSp>
        <p:nvGrpSpPr>
          <p:cNvPr id="37" name="Group 36">
            <a:extLst>
              <a:ext uri="{FF2B5EF4-FFF2-40B4-BE49-F238E27FC236}">
                <a16:creationId xmlns:a16="http://schemas.microsoft.com/office/drawing/2014/main" id="{CF896FC5-B14A-3210-CBA5-7B7EEA37531B}"/>
              </a:ext>
            </a:extLst>
          </p:cNvPr>
          <p:cNvGrpSpPr/>
          <p:nvPr/>
        </p:nvGrpSpPr>
        <p:grpSpPr>
          <a:xfrm>
            <a:off x="1028700" y="4152900"/>
            <a:ext cx="1222469" cy="1222469"/>
            <a:chOff x="1028700" y="4309448"/>
            <a:chExt cx="1222469" cy="1222469"/>
          </a:xfrm>
        </p:grpSpPr>
        <p:grpSp>
          <p:nvGrpSpPr>
            <p:cNvPr id="38" name="Google Shape;188;p4">
              <a:extLst>
                <a:ext uri="{FF2B5EF4-FFF2-40B4-BE49-F238E27FC236}">
                  <a16:creationId xmlns:a16="http://schemas.microsoft.com/office/drawing/2014/main" id="{6F8729E5-0CBA-F9F3-DAEB-213B7A9DB8A3}"/>
                </a:ext>
              </a:extLst>
            </p:cNvPr>
            <p:cNvGrpSpPr/>
            <p:nvPr/>
          </p:nvGrpSpPr>
          <p:grpSpPr>
            <a:xfrm>
              <a:off x="1028700" y="4309448"/>
              <a:ext cx="1222469" cy="1222469"/>
              <a:chOff x="0" y="0"/>
              <a:chExt cx="812800" cy="812800"/>
            </a:xfrm>
          </p:grpSpPr>
          <p:sp>
            <p:nvSpPr>
              <p:cNvPr id="40" name="Google Shape;189;p4">
                <a:extLst>
                  <a:ext uri="{FF2B5EF4-FFF2-40B4-BE49-F238E27FC236}">
                    <a16:creationId xmlns:a16="http://schemas.microsoft.com/office/drawing/2014/main" id="{2F777ABD-FAEB-794D-BD45-0FD9CB22B515}"/>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90;p4">
                <a:extLst>
                  <a:ext uri="{FF2B5EF4-FFF2-40B4-BE49-F238E27FC236}">
                    <a16:creationId xmlns:a16="http://schemas.microsoft.com/office/drawing/2014/main" id="{F984F669-7A06-674A-3CBD-A70541CE1BEE}"/>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39" name="Google Shape;208;p4">
              <a:extLst>
                <a:ext uri="{FF2B5EF4-FFF2-40B4-BE49-F238E27FC236}">
                  <a16:creationId xmlns:a16="http://schemas.microsoft.com/office/drawing/2014/main" id="{771CE31B-214A-E6CC-DE1B-754E5AE1B50A}"/>
                </a:ext>
              </a:extLst>
            </p:cNvPr>
            <p:cNvSpPr/>
            <p:nvPr/>
          </p:nvSpPr>
          <p:spPr>
            <a:xfrm>
              <a:off x="1346057" y="4611338"/>
              <a:ext cx="587754" cy="618688"/>
            </a:xfrm>
            <a:custGeom>
              <a:avLst/>
              <a:gdLst/>
              <a:ahLst/>
              <a:cxnLst/>
              <a:rect l="l" t="t" r="r" b="b"/>
              <a:pathLst>
                <a:path w="587754" h="618688" extrusionOk="0">
                  <a:moveTo>
                    <a:pt x="0" y="0"/>
                  </a:moveTo>
                  <a:lnTo>
                    <a:pt x="587754" y="0"/>
                  </a:lnTo>
                  <a:lnTo>
                    <a:pt x="587754" y="618689"/>
                  </a:lnTo>
                  <a:lnTo>
                    <a:pt x="0" y="618689"/>
                  </a:lnTo>
                  <a:lnTo>
                    <a:pt x="0" y="0"/>
                  </a:lnTo>
                  <a:close/>
                </a:path>
              </a:pathLst>
            </a:custGeom>
            <a:blipFill rotWithShape="1">
              <a:blip r:embed="rId4">
                <a:alphaModFix/>
              </a:blip>
              <a:stretch>
                <a:fillRect/>
              </a:stretch>
            </a:blipFill>
            <a:ln>
              <a:noFill/>
            </a:ln>
          </p:spPr>
          <p:txBody>
            <a:bodyPr/>
            <a:lstStyle/>
            <a:p>
              <a:endParaRPr lang="en-US"/>
            </a:p>
          </p:txBody>
        </p:sp>
      </p:grpSp>
      <p:grpSp>
        <p:nvGrpSpPr>
          <p:cNvPr id="45" name="Group 44">
            <a:extLst>
              <a:ext uri="{FF2B5EF4-FFF2-40B4-BE49-F238E27FC236}">
                <a16:creationId xmlns:a16="http://schemas.microsoft.com/office/drawing/2014/main" id="{CFC10DA4-583D-20D0-AF30-64E5F7B942B3}"/>
              </a:ext>
            </a:extLst>
          </p:cNvPr>
          <p:cNvGrpSpPr/>
          <p:nvPr/>
        </p:nvGrpSpPr>
        <p:grpSpPr>
          <a:xfrm>
            <a:off x="1028700" y="5766319"/>
            <a:ext cx="1222469" cy="1222469"/>
            <a:chOff x="1028700" y="5766319"/>
            <a:chExt cx="1222469" cy="1222469"/>
          </a:xfrm>
        </p:grpSpPr>
        <p:grpSp>
          <p:nvGrpSpPr>
            <p:cNvPr id="46" name="Google Shape;194;p4">
              <a:extLst>
                <a:ext uri="{FF2B5EF4-FFF2-40B4-BE49-F238E27FC236}">
                  <a16:creationId xmlns:a16="http://schemas.microsoft.com/office/drawing/2014/main" id="{834F5E48-EA1B-1D07-3D61-BF2DBFE57A31}"/>
                </a:ext>
              </a:extLst>
            </p:cNvPr>
            <p:cNvGrpSpPr/>
            <p:nvPr/>
          </p:nvGrpSpPr>
          <p:grpSpPr>
            <a:xfrm>
              <a:off x="1028700" y="5766319"/>
              <a:ext cx="1222469" cy="1222469"/>
              <a:chOff x="0" y="0"/>
              <a:chExt cx="812800" cy="812800"/>
            </a:xfrm>
          </p:grpSpPr>
          <p:sp>
            <p:nvSpPr>
              <p:cNvPr id="48" name="Google Shape;195;p4">
                <a:extLst>
                  <a:ext uri="{FF2B5EF4-FFF2-40B4-BE49-F238E27FC236}">
                    <a16:creationId xmlns:a16="http://schemas.microsoft.com/office/drawing/2014/main" id="{0D53681F-1B93-5724-2F1A-1F555C6E00E4}"/>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196;p4">
                <a:extLst>
                  <a:ext uri="{FF2B5EF4-FFF2-40B4-BE49-F238E27FC236}">
                    <a16:creationId xmlns:a16="http://schemas.microsoft.com/office/drawing/2014/main" id="{397EBFA9-6E06-ED8E-3E0D-4F577B849F12}"/>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47" name="Google Shape;209;p4">
              <a:extLst>
                <a:ext uri="{FF2B5EF4-FFF2-40B4-BE49-F238E27FC236}">
                  <a16:creationId xmlns:a16="http://schemas.microsoft.com/office/drawing/2014/main" id="{7AEEC7F3-EF66-9331-EC05-B02C3020F9CB}"/>
                </a:ext>
              </a:extLst>
            </p:cNvPr>
            <p:cNvSpPr/>
            <p:nvPr/>
          </p:nvSpPr>
          <p:spPr>
            <a:xfrm>
              <a:off x="1335777" y="6083661"/>
              <a:ext cx="608315" cy="587785"/>
            </a:xfrm>
            <a:custGeom>
              <a:avLst/>
              <a:gdLst/>
              <a:ahLst/>
              <a:cxnLst/>
              <a:rect l="l" t="t" r="r" b="b"/>
              <a:pathLst>
                <a:path w="608315" h="587785" extrusionOk="0">
                  <a:moveTo>
                    <a:pt x="0" y="0"/>
                  </a:moveTo>
                  <a:lnTo>
                    <a:pt x="608315" y="0"/>
                  </a:lnTo>
                  <a:lnTo>
                    <a:pt x="608315" y="587785"/>
                  </a:lnTo>
                  <a:lnTo>
                    <a:pt x="0" y="587785"/>
                  </a:lnTo>
                  <a:lnTo>
                    <a:pt x="0" y="0"/>
                  </a:lnTo>
                  <a:close/>
                </a:path>
              </a:pathLst>
            </a:custGeom>
            <a:blipFill rotWithShape="1">
              <a:blip r:embed="rId5">
                <a:alphaModFix/>
              </a:blip>
              <a:stretch>
                <a:fillRect/>
              </a:stretch>
            </a:blipFill>
            <a:ln>
              <a:noFill/>
            </a:ln>
          </p:spPr>
          <p:txBody>
            <a:bodyPr/>
            <a:lstStyle/>
            <a:p>
              <a:endParaRPr lang="en-US"/>
            </a:p>
          </p:txBody>
        </p:sp>
      </p:grpSp>
      <p:grpSp>
        <p:nvGrpSpPr>
          <p:cNvPr id="50" name="Group 49">
            <a:extLst>
              <a:ext uri="{FF2B5EF4-FFF2-40B4-BE49-F238E27FC236}">
                <a16:creationId xmlns:a16="http://schemas.microsoft.com/office/drawing/2014/main" id="{9B189832-F173-3837-E69B-E09D83D77DBF}"/>
              </a:ext>
            </a:extLst>
          </p:cNvPr>
          <p:cNvGrpSpPr/>
          <p:nvPr/>
        </p:nvGrpSpPr>
        <p:grpSpPr>
          <a:xfrm>
            <a:off x="1028700" y="7197631"/>
            <a:ext cx="1222469" cy="1222469"/>
            <a:chOff x="1028700" y="7092245"/>
            <a:chExt cx="1222469" cy="1222469"/>
          </a:xfrm>
        </p:grpSpPr>
        <p:grpSp>
          <p:nvGrpSpPr>
            <p:cNvPr id="51" name="Google Shape;200;p4">
              <a:extLst>
                <a:ext uri="{FF2B5EF4-FFF2-40B4-BE49-F238E27FC236}">
                  <a16:creationId xmlns:a16="http://schemas.microsoft.com/office/drawing/2014/main" id="{14D2B60C-A408-F9A9-EB7F-90871A4FE299}"/>
                </a:ext>
              </a:extLst>
            </p:cNvPr>
            <p:cNvGrpSpPr/>
            <p:nvPr/>
          </p:nvGrpSpPr>
          <p:grpSpPr>
            <a:xfrm>
              <a:off x="1028700" y="7092245"/>
              <a:ext cx="1222469" cy="1222469"/>
              <a:chOff x="0" y="0"/>
              <a:chExt cx="812800" cy="812800"/>
            </a:xfrm>
          </p:grpSpPr>
          <p:sp>
            <p:nvSpPr>
              <p:cNvPr id="53" name="Google Shape;201;p4">
                <a:extLst>
                  <a:ext uri="{FF2B5EF4-FFF2-40B4-BE49-F238E27FC236}">
                    <a16:creationId xmlns:a16="http://schemas.microsoft.com/office/drawing/2014/main" id="{631B4661-6BDE-EB4F-F60B-13D61BA6CCE0}"/>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202;p4">
                <a:extLst>
                  <a:ext uri="{FF2B5EF4-FFF2-40B4-BE49-F238E27FC236}">
                    <a16:creationId xmlns:a16="http://schemas.microsoft.com/office/drawing/2014/main" id="{0B23EB0D-AA71-570B-3DCB-35299187A69E}"/>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52" name="Google Shape;210;p4">
              <a:extLst>
                <a:ext uri="{FF2B5EF4-FFF2-40B4-BE49-F238E27FC236}">
                  <a16:creationId xmlns:a16="http://schemas.microsoft.com/office/drawing/2014/main" id="{0A2A4322-C065-29A5-91CE-77F7D526DCEB}"/>
                </a:ext>
              </a:extLst>
            </p:cNvPr>
            <p:cNvSpPr/>
            <p:nvPr/>
          </p:nvSpPr>
          <p:spPr>
            <a:xfrm>
              <a:off x="1282762" y="7346307"/>
              <a:ext cx="714344" cy="714344"/>
            </a:xfrm>
            <a:custGeom>
              <a:avLst/>
              <a:gdLst/>
              <a:ahLst/>
              <a:cxnLst/>
              <a:rect l="l" t="t" r="r" b="b"/>
              <a:pathLst>
                <a:path w="714344" h="714344" extrusionOk="0">
                  <a:moveTo>
                    <a:pt x="0" y="0"/>
                  </a:moveTo>
                  <a:lnTo>
                    <a:pt x="714344" y="0"/>
                  </a:lnTo>
                  <a:lnTo>
                    <a:pt x="714344" y="714344"/>
                  </a:lnTo>
                  <a:lnTo>
                    <a:pt x="0" y="714344"/>
                  </a:lnTo>
                  <a:lnTo>
                    <a:pt x="0" y="0"/>
                  </a:lnTo>
                  <a:close/>
                </a:path>
              </a:pathLst>
            </a:custGeom>
            <a:blipFill rotWithShape="1">
              <a:blip r:embed="rId6">
                <a:alphaModFix/>
              </a:blip>
              <a:stretch>
                <a:fillRect/>
              </a:stretch>
            </a:blipFill>
            <a:ln>
              <a:noFill/>
            </a:ln>
          </p:spPr>
          <p:txBody>
            <a:bodyPr/>
            <a:lstStyle/>
            <a:p>
              <a:endParaRPr lang="en-US"/>
            </a:p>
          </p:txBody>
        </p:sp>
      </p:grpSp>
      <p:sp>
        <p:nvSpPr>
          <p:cNvPr id="55" name="Google Shape;212;p4">
            <a:extLst>
              <a:ext uri="{FF2B5EF4-FFF2-40B4-BE49-F238E27FC236}">
                <a16:creationId xmlns:a16="http://schemas.microsoft.com/office/drawing/2014/main" id="{54587C19-F574-40DB-D10D-C90524D5045B}"/>
              </a:ext>
            </a:extLst>
          </p:cNvPr>
          <p:cNvSpPr txBox="1"/>
          <p:nvPr/>
        </p:nvSpPr>
        <p:spPr>
          <a:xfrm>
            <a:off x="2495306" y="2981128"/>
            <a:ext cx="6585194" cy="365613"/>
          </a:xfrm>
          <a:prstGeom prst="rect">
            <a:avLst/>
          </a:prstGeom>
          <a:noFill/>
          <a:ln>
            <a:noFill/>
          </a:ln>
        </p:spPr>
        <p:txBody>
          <a:bodyPr spcFirstLastPara="1" wrap="square" lIns="0" tIns="0" rIns="0" bIns="0" anchor="t" anchorCtr="0">
            <a:spAutoFit/>
          </a:bodyPr>
          <a:lstStyle/>
          <a:p>
            <a:pPr marL="0" marR="0" lvl="0" indent="0" algn="l" rtl="0">
              <a:lnSpc>
                <a:spcPct val="108000"/>
              </a:lnSpc>
              <a:spcBef>
                <a:spcPts val="0"/>
              </a:spcBef>
              <a:spcAft>
                <a:spcPts val="0"/>
              </a:spcAft>
              <a:buNone/>
            </a:pPr>
            <a:r>
              <a:rPr lang="en-US" sz="2200" b="0" i="0" u="none" strike="noStrike" cap="none" dirty="0">
                <a:solidFill>
                  <a:srgbClr val="100F0D"/>
                </a:solidFill>
                <a:latin typeface="+mj-lt"/>
                <a:ea typeface="Arimo"/>
                <a:cs typeface="Arimo"/>
                <a:sym typeface="Arimo"/>
              </a:rPr>
              <a:t>Ensuring AI compliance and privacy</a:t>
            </a:r>
            <a:endParaRPr dirty="0">
              <a:latin typeface="+mj-lt"/>
            </a:endParaRPr>
          </a:p>
        </p:txBody>
      </p:sp>
      <p:sp>
        <p:nvSpPr>
          <p:cNvPr id="56" name="Google Shape;213;p4">
            <a:extLst>
              <a:ext uri="{FF2B5EF4-FFF2-40B4-BE49-F238E27FC236}">
                <a16:creationId xmlns:a16="http://schemas.microsoft.com/office/drawing/2014/main" id="{1FE268C4-CA8A-AAC3-C34A-A86B2C4A4233}"/>
              </a:ext>
            </a:extLst>
          </p:cNvPr>
          <p:cNvSpPr txBox="1"/>
          <p:nvPr/>
        </p:nvSpPr>
        <p:spPr>
          <a:xfrm>
            <a:off x="2495306" y="4398521"/>
            <a:ext cx="6585194" cy="731226"/>
          </a:xfrm>
          <a:prstGeom prst="rect">
            <a:avLst/>
          </a:prstGeom>
          <a:noFill/>
          <a:ln>
            <a:noFill/>
          </a:ln>
        </p:spPr>
        <p:txBody>
          <a:bodyPr spcFirstLastPara="1" wrap="square" lIns="0" tIns="0" rIns="0" bIns="0" anchor="t" anchorCtr="0">
            <a:spAutoFit/>
          </a:bodyPr>
          <a:lstStyle/>
          <a:p>
            <a:pPr marL="0" marR="0" lvl="0" indent="0" algn="l" rtl="0">
              <a:lnSpc>
                <a:spcPct val="108000"/>
              </a:lnSpc>
              <a:spcBef>
                <a:spcPts val="0"/>
              </a:spcBef>
              <a:spcAft>
                <a:spcPts val="0"/>
              </a:spcAft>
              <a:buNone/>
            </a:pPr>
            <a:r>
              <a:rPr lang="en-US" sz="2200" b="0" i="0" u="none" strike="noStrike" cap="none" dirty="0">
                <a:solidFill>
                  <a:srgbClr val="100F0D"/>
                </a:solidFill>
                <a:latin typeface="+mj-lt"/>
                <a:ea typeface="Arimo"/>
                <a:cs typeface="Arimo"/>
                <a:sym typeface="Arimo"/>
              </a:rPr>
              <a:t>Supporting privacy functions for contracts and partnerships</a:t>
            </a:r>
            <a:endParaRPr dirty="0">
              <a:latin typeface="+mj-lt"/>
            </a:endParaRPr>
          </a:p>
        </p:txBody>
      </p:sp>
      <p:sp>
        <p:nvSpPr>
          <p:cNvPr id="57" name="Google Shape;214;p4">
            <a:extLst>
              <a:ext uri="{FF2B5EF4-FFF2-40B4-BE49-F238E27FC236}">
                <a16:creationId xmlns:a16="http://schemas.microsoft.com/office/drawing/2014/main" id="{D029C476-9155-B3DF-8723-DC6E4F727023}"/>
              </a:ext>
            </a:extLst>
          </p:cNvPr>
          <p:cNvSpPr txBox="1"/>
          <p:nvPr/>
        </p:nvSpPr>
        <p:spPr>
          <a:xfrm>
            <a:off x="2495306" y="5829134"/>
            <a:ext cx="6585194" cy="1096839"/>
          </a:xfrm>
          <a:prstGeom prst="rect">
            <a:avLst/>
          </a:prstGeom>
          <a:noFill/>
          <a:ln>
            <a:noFill/>
          </a:ln>
        </p:spPr>
        <p:txBody>
          <a:bodyPr spcFirstLastPara="1" wrap="square" lIns="0" tIns="0" rIns="0" bIns="0" anchor="t" anchorCtr="0">
            <a:spAutoFit/>
          </a:bodyPr>
          <a:lstStyle/>
          <a:p>
            <a:pPr marL="0" marR="0" lvl="0" indent="0" algn="l" rtl="0">
              <a:lnSpc>
                <a:spcPct val="108000"/>
              </a:lnSpc>
              <a:spcBef>
                <a:spcPts val="0"/>
              </a:spcBef>
              <a:spcAft>
                <a:spcPts val="0"/>
              </a:spcAft>
              <a:buNone/>
            </a:pPr>
            <a:r>
              <a:rPr lang="en-US" sz="2200" b="0" i="0" u="none" strike="noStrike" cap="none" dirty="0">
                <a:solidFill>
                  <a:srgbClr val="100F0D"/>
                </a:solidFill>
                <a:latin typeface="+mj-lt"/>
                <a:ea typeface="Arimo"/>
                <a:cs typeface="Arimo"/>
                <a:sym typeface="Arimo"/>
              </a:rPr>
              <a:t>Creating Data Access Guidelines for:</a:t>
            </a:r>
            <a:endParaRPr dirty="0">
              <a:latin typeface="+mj-lt"/>
            </a:endParaRPr>
          </a:p>
          <a:p>
            <a:pPr marL="474983" marR="0" lvl="1" indent="-237491" algn="l" rtl="0">
              <a:lnSpc>
                <a:spcPct val="108000"/>
              </a:lnSpc>
              <a:spcBef>
                <a:spcPts val="0"/>
              </a:spcBef>
              <a:spcAft>
                <a:spcPts val="0"/>
              </a:spcAft>
              <a:buClr>
                <a:srgbClr val="100F0D"/>
              </a:buClr>
              <a:buSzPts val="2200"/>
              <a:buFont typeface="Arial"/>
              <a:buChar char="•"/>
            </a:pPr>
            <a:r>
              <a:rPr lang="en-US" sz="2200" b="0" i="0" u="none" strike="noStrike" cap="none" dirty="0">
                <a:solidFill>
                  <a:srgbClr val="100F0D"/>
                </a:solidFill>
                <a:latin typeface="+mj-lt"/>
                <a:ea typeface="Arimo"/>
                <a:cs typeface="Arimo"/>
                <a:sym typeface="Arimo"/>
              </a:rPr>
              <a:t>Manual Access</a:t>
            </a:r>
            <a:endParaRPr dirty="0">
              <a:latin typeface="+mj-lt"/>
            </a:endParaRPr>
          </a:p>
          <a:p>
            <a:pPr marL="474983" marR="0" lvl="1" indent="-237491" algn="l" rtl="0">
              <a:lnSpc>
                <a:spcPct val="108000"/>
              </a:lnSpc>
              <a:spcBef>
                <a:spcPts val="0"/>
              </a:spcBef>
              <a:spcAft>
                <a:spcPts val="0"/>
              </a:spcAft>
              <a:buClr>
                <a:srgbClr val="100F0D"/>
              </a:buClr>
              <a:buSzPts val="2200"/>
              <a:buFont typeface="Arial"/>
              <a:buChar char="•"/>
            </a:pPr>
            <a:r>
              <a:rPr lang="en-US" sz="2200" b="0" i="0" u="none" strike="noStrike" cap="none" dirty="0">
                <a:solidFill>
                  <a:srgbClr val="100F0D"/>
                </a:solidFill>
                <a:latin typeface="+mj-lt"/>
                <a:ea typeface="Arimo"/>
                <a:cs typeface="Arimo"/>
                <a:sym typeface="Arimo"/>
              </a:rPr>
              <a:t>Programmatic Access</a:t>
            </a:r>
            <a:endParaRPr dirty="0">
              <a:latin typeface="+mj-lt"/>
            </a:endParaRPr>
          </a:p>
        </p:txBody>
      </p:sp>
      <p:sp>
        <p:nvSpPr>
          <p:cNvPr id="58" name="Google Shape;215;p4">
            <a:extLst>
              <a:ext uri="{FF2B5EF4-FFF2-40B4-BE49-F238E27FC236}">
                <a16:creationId xmlns:a16="http://schemas.microsoft.com/office/drawing/2014/main" id="{3CBBF44C-7E86-6D2E-78AF-C7D3186D289D}"/>
              </a:ext>
            </a:extLst>
          </p:cNvPr>
          <p:cNvSpPr txBox="1"/>
          <p:nvPr/>
        </p:nvSpPr>
        <p:spPr>
          <a:xfrm>
            <a:off x="2495306" y="7626059"/>
            <a:ext cx="6585194" cy="365613"/>
          </a:xfrm>
          <a:prstGeom prst="rect">
            <a:avLst/>
          </a:prstGeom>
          <a:noFill/>
          <a:ln>
            <a:noFill/>
          </a:ln>
        </p:spPr>
        <p:txBody>
          <a:bodyPr spcFirstLastPara="1" wrap="square" lIns="0" tIns="0" rIns="0" bIns="0" anchor="t" anchorCtr="0">
            <a:spAutoFit/>
          </a:bodyPr>
          <a:lstStyle/>
          <a:p>
            <a:pPr marL="0" marR="0" lvl="0" indent="0" algn="l" rtl="0">
              <a:lnSpc>
                <a:spcPct val="108000"/>
              </a:lnSpc>
              <a:spcBef>
                <a:spcPts val="0"/>
              </a:spcBef>
              <a:spcAft>
                <a:spcPts val="0"/>
              </a:spcAft>
              <a:buNone/>
            </a:pPr>
            <a:r>
              <a:rPr lang="en-US" sz="2200" b="0" i="0" u="none" strike="noStrike" cap="none" dirty="0">
                <a:solidFill>
                  <a:srgbClr val="100F0D"/>
                </a:solidFill>
                <a:latin typeface="+mj-lt"/>
                <a:ea typeface="Arimo"/>
                <a:cs typeface="Arimo"/>
                <a:sym typeface="Arimo"/>
              </a:rPr>
              <a:t>Facilitating data privacy for users in a CRM</a:t>
            </a:r>
            <a:endParaRPr dirty="0">
              <a:latin typeface="+mj-lt"/>
            </a:endParaRPr>
          </a:p>
        </p:txBody>
      </p:sp>
      <p:sp>
        <p:nvSpPr>
          <p:cNvPr id="60" name="Freeform: Shape 59">
            <a:extLst>
              <a:ext uri="{FF2B5EF4-FFF2-40B4-BE49-F238E27FC236}">
                <a16:creationId xmlns:a16="http://schemas.microsoft.com/office/drawing/2014/main" id="{4DB4B133-A16F-02F7-67D8-5D5DD7158661}"/>
              </a:ext>
            </a:extLst>
          </p:cNvPr>
          <p:cNvSpPr/>
          <p:nvPr/>
        </p:nvSpPr>
        <p:spPr>
          <a:xfrm>
            <a:off x="13597950" y="2528512"/>
            <a:ext cx="2110269" cy="2425597"/>
          </a:xfrm>
          <a:custGeom>
            <a:avLst/>
            <a:gdLst>
              <a:gd name="connsiteX0" fmla="*/ 0 w 2288645"/>
              <a:gd name="connsiteY0" fmla="*/ 995561 h 1991121"/>
              <a:gd name="connsiteX1" fmla="*/ 497780 w 2288645"/>
              <a:gd name="connsiteY1" fmla="*/ 0 h 1991121"/>
              <a:gd name="connsiteX2" fmla="*/ 1790865 w 2288645"/>
              <a:gd name="connsiteY2" fmla="*/ 0 h 1991121"/>
              <a:gd name="connsiteX3" fmla="*/ 2288645 w 2288645"/>
              <a:gd name="connsiteY3" fmla="*/ 995561 h 1991121"/>
              <a:gd name="connsiteX4" fmla="*/ 1790865 w 2288645"/>
              <a:gd name="connsiteY4" fmla="*/ 1991121 h 1991121"/>
              <a:gd name="connsiteX5" fmla="*/ 497780 w 2288645"/>
              <a:gd name="connsiteY5" fmla="*/ 1991121 h 1991121"/>
              <a:gd name="connsiteX6" fmla="*/ 0 w 2288645"/>
              <a:gd name="connsiteY6" fmla="*/ 995561 h 1991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45" h="1991121">
                <a:moveTo>
                  <a:pt x="1144322" y="0"/>
                </a:moveTo>
                <a:lnTo>
                  <a:pt x="2288645" y="433069"/>
                </a:lnTo>
                <a:lnTo>
                  <a:pt x="2288645" y="1558052"/>
                </a:lnTo>
                <a:lnTo>
                  <a:pt x="1144322" y="1991121"/>
                </a:lnTo>
                <a:lnTo>
                  <a:pt x="0" y="1558052"/>
                </a:lnTo>
                <a:lnTo>
                  <a:pt x="0" y="433069"/>
                </a:lnTo>
                <a:lnTo>
                  <a:pt x="1144322" y="0"/>
                </a:lnTo>
                <a:close/>
              </a:path>
            </a:pathLst>
          </a:custGeom>
          <a:solidFill>
            <a:schemeClr val="bg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2673" tIns="429037" rIns="382673" bIns="429037" numCol="1" spcCol="1270" anchor="ctr" anchorCtr="0">
            <a:noAutofit/>
          </a:bodyPr>
          <a:lstStyle/>
          <a:p>
            <a:pPr marL="0" lvl="0" indent="0" algn="ctr" defTabSz="844550">
              <a:lnSpc>
                <a:spcPct val="90000"/>
              </a:lnSpc>
              <a:spcBef>
                <a:spcPct val="0"/>
              </a:spcBef>
              <a:spcAft>
                <a:spcPct val="35000"/>
              </a:spcAft>
              <a:buNone/>
            </a:pPr>
            <a:r>
              <a:rPr lang="en-US" sz="1800" b="1" kern="1200" dirty="0"/>
              <a:t>Finance</a:t>
            </a:r>
          </a:p>
        </p:txBody>
      </p:sp>
      <p:sp>
        <p:nvSpPr>
          <p:cNvPr id="61" name="Freeform: Shape 60">
            <a:extLst>
              <a:ext uri="{FF2B5EF4-FFF2-40B4-BE49-F238E27FC236}">
                <a16:creationId xmlns:a16="http://schemas.microsoft.com/office/drawing/2014/main" id="{43854249-5D8B-EFE1-5A90-478ECC1497CF}"/>
              </a:ext>
            </a:extLst>
          </p:cNvPr>
          <p:cNvSpPr/>
          <p:nvPr/>
        </p:nvSpPr>
        <p:spPr>
          <a:xfrm>
            <a:off x="11271548" y="6596192"/>
            <a:ext cx="2110269" cy="2425597"/>
          </a:xfrm>
          <a:custGeom>
            <a:avLst/>
            <a:gdLst>
              <a:gd name="connsiteX0" fmla="*/ 0 w 2288645"/>
              <a:gd name="connsiteY0" fmla="*/ 995561 h 1991121"/>
              <a:gd name="connsiteX1" fmla="*/ 497780 w 2288645"/>
              <a:gd name="connsiteY1" fmla="*/ 0 h 1991121"/>
              <a:gd name="connsiteX2" fmla="*/ 1790865 w 2288645"/>
              <a:gd name="connsiteY2" fmla="*/ 0 h 1991121"/>
              <a:gd name="connsiteX3" fmla="*/ 2288645 w 2288645"/>
              <a:gd name="connsiteY3" fmla="*/ 995561 h 1991121"/>
              <a:gd name="connsiteX4" fmla="*/ 1790865 w 2288645"/>
              <a:gd name="connsiteY4" fmla="*/ 1991121 h 1991121"/>
              <a:gd name="connsiteX5" fmla="*/ 497780 w 2288645"/>
              <a:gd name="connsiteY5" fmla="*/ 1991121 h 1991121"/>
              <a:gd name="connsiteX6" fmla="*/ 0 w 2288645"/>
              <a:gd name="connsiteY6" fmla="*/ 995561 h 1991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45" h="1991121">
                <a:moveTo>
                  <a:pt x="1144322" y="0"/>
                </a:moveTo>
                <a:lnTo>
                  <a:pt x="2288645" y="433069"/>
                </a:lnTo>
                <a:lnTo>
                  <a:pt x="2288645" y="1558052"/>
                </a:lnTo>
                <a:lnTo>
                  <a:pt x="1144322" y="1991121"/>
                </a:lnTo>
                <a:lnTo>
                  <a:pt x="0" y="1558052"/>
                </a:lnTo>
                <a:lnTo>
                  <a:pt x="0" y="433069"/>
                </a:lnTo>
                <a:lnTo>
                  <a:pt x="1144322" y="0"/>
                </a:lnTo>
                <a:close/>
              </a:path>
            </a:pathLst>
          </a:custGeom>
          <a:solidFill>
            <a:schemeClr val="bg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2673" tIns="429037" rIns="382673" bIns="429037" numCol="1" spcCol="1270" anchor="ctr" anchorCtr="0">
            <a:noAutofit/>
          </a:bodyPr>
          <a:lstStyle/>
          <a:p>
            <a:pPr marL="0" lvl="0" indent="0" algn="ctr" defTabSz="844550">
              <a:lnSpc>
                <a:spcPct val="90000"/>
              </a:lnSpc>
              <a:spcBef>
                <a:spcPct val="0"/>
              </a:spcBef>
              <a:spcAft>
                <a:spcPct val="35000"/>
              </a:spcAft>
              <a:buNone/>
            </a:pPr>
            <a:r>
              <a:rPr lang="en-US" sz="1800" b="1" kern="1200" dirty="0"/>
              <a:t>Lawyers w/Privacy Specialty</a:t>
            </a:r>
          </a:p>
        </p:txBody>
      </p:sp>
      <p:sp>
        <p:nvSpPr>
          <p:cNvPr id="62" name="Freeform: Shape 61">
            <a:extLst>
              <a:ext uri="{FF2B5EF4-FFF2-40B4-BE49-F238E27FC236}">
                <a16:creationId xmlns:a16="http://schemas.microsoft.com/office/drawing/2014/main" id="{4ACD00A5-4B13-6FA0-C604-0D6FC6663FCA}"/>
              </a:ext>
            </a:extLst>
          </p:cNvPr>
          <p:cNvSpPr/>
          <p:nvPr/>
        </p:nvSpPr>
        <p:spPr>
          <a:xfrm>
            <a:off x="13546616" y="6604103"/>
            <a:ext cx="2110269" cy="2425597"/>
          </a:xfrm>
          <a:custGeom>
            <a:avLst/>
            <a:gdLst>
              <a:gd name="connsiteX0" fmla="*/ 0 w 2288645"/>
              <a:gd name="connsiteY0" fmla="*/ 995561 h 1991121"/>
              <a:gd name="connsiteX1" fmla="*/ 497780 w 2288645"/>
              <a:gd name="connsiteY1" fmla="*/ 0 h 1991121"/>
              <a:gd name="connsiteX2" fmla="*/ 1790865 w 2288645"/>
              <a:gd name="connsiteY2" fmla="*/ 0 h 1991121"/>
              <a:gd name="connsiteX3" fmla="*/ 2288645 w 2288645"/>
              <a:gd name="connsiteY3" fmla="*/ 995561 h 1991121"/>
              <a:gd name="connsiteX4" fmla="*/ 1790865 w 2288645"/>
              <a:gd name="connsiteY4" fmla="*/ 1991121 h 1991121"/>
              <a:gd name="connsiteX5" fmla="*/ 497780 w 2288645"/>
              <a:gd name="connsiteY5" fmla="*/ 1991121 h 1991121"/>
              <a:gd name="connsiteX6" fmla="*/ 0 w 2288645"/>
              <a:gd name="connsiteY6" fmla="*/ 995561 h 1991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45" h="1991121">
                <a:moveTo>
                  <a:pt x="1144322" y="0"/>
                </a:moveTo>
                <a:lnTo>
                  <a:pt x="2288645" y="433069"/>
                </a:lnTo>
                <a:lnTo>
                  <a:pt x="2288645" y="1558052"/>
                </a:lnTo>
                <a:lnTo>
                  <a:pt x="1144322" y="1991121"/>
                </a:lnTo>
                <a:lnTo>
                  <a:pt x="0" y="1558052"/>
                </a:lnTo>
                <a:lnTo>
                  <a:pt x="0" y="433069"/>
                </a:lnTo>
                <a:lnTo>
                  <a:pt x="1144322" y="0"/>
                </a:lnTo>
                <a:close/>
              </a:path>
            </a:pathLst>
          </a:custGeom>
          <a:solidFill>
            <a:schemeClr val="accent2">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0283" tIns="356647" rIns="310283" bIns="356647" numCol="1" spcCol="1270" anchor="ctr" anchorCtr="0">
            <a:noAutofit/>
          </a:bodyPr>
          <a:lstStyle/>
          <a:p>
            <a:pPr marL="0" lvl="0" indent="0" algn="ctr" defTabSz="1600200">
              <a:lnSpc>
                <a:spcPct val="90000"/>
              </a:lnSpc>
              <a:spcBef>
                <a:spcPct val="0"/>
              </a:spcBef>
              <a:spcAft>
                <a:spcPct val="35000"/>
              </a:spcAft>
              <a:buNone/>
            </a:pPr>
            <a:r>
              <a:rPr lang="en-US" sz="1800" b="1" kern="1200" dirty="0"/>
              <a:t>Individual Product Owners / Admins</a:t>
            </a:r>
          </a:p>
        </p:txBody>
      </p:sp>
      <p:sp>
        <p:nvSpPr>
          <p:cNvPr id="64" name="TextBox 63">
            <a:extLst>
              <a:ext uri="{FF2B5EF4-FFF2-40B4-BE49-F238E27FC236}">
                <a16:creationId xmlns:a16="http://schemas.microsoft.com/office/drawing/2014/main" id="{1BB215C5-34B4-3478-5437-E2FE463689E5}"/>
              </a:ext>
            </a:extLst>
          </p:cNvPr>
          <p:cNvSpPr txBox="1"/>
          <p:nvPr/>
        </p:nvSpPr>
        <p:spPr>
          <a:xfrm>
            <a:off x="1055914" y="8779016"/>
            <a:ext cx="9154886" cy="326884"/>
          </a:xfrm>
          <a:prstGeom prst="rect">
            <a:avLst/>
          </a:prstGeom>
          <a:noFill/>
        </p:spPr>
        <p:txBody>
          <a:bodyPr wrap="square">
            <a:spAutoFit/>
          </a:bodyPr>
          <a:lstStyle/>
          <a:p>
            <a:pPr marL="188595" marR="0" lvl="1" indent="-94298" algn="l" rtl="0">
              <a:lnSpc>
                <a:spcPct val="120000"/>
              </a:lnSpc>
              <a:spcBef>
                <a:spcPts val="0"/>
              </a:spcBef>
              <a:spcAft>
                <a:spcPts val="0"/>
              </a:spcAft>
              <a:buNone/>
            </a:pPr>
            <a:r>
              <a:rPr lang="en-US" sz="1400" b="0" i="0" u="none" strike="noStrike" cap="none" dirty="0">
                <a:solidFill>
                  <a:schemeClr val="tx1"/>
                </a:solidFill>
                <a:latin typeface="Arial" panose="020B0604020202020204" pitchFamily="34" charset="0"/>
                <a:ea typeface="Arimo"/>
                <a:cs typeface="Arimo"/>
                <a:sym typeface="Arimo"/>
              </a:rPr>
              <a:t>IBM’s resource on AI in business delves into the function of the </a:t>
            </a:r>
            <a:r>
              <a:rPr lang="en-US" sz="1400" b="0" i="0" u="sng" strike="noStrike" cap="none" dirty="0">
                <a:solidFill>
                  <a:schemeClr val="tx1"/>
                </a:solidFill>
                <a:latin typeface="Arial" panose="020B0604020202020204" pitchFamily="34" charset="0"/>
                <a:ea typeface="Arimo"/>
                <a:cs typeface="Arimo"/>
                <a:sym typeface="Arimo"/>
                <a:hlinkClick r:id="rId7">
                  <a:extLst>
                    <a:ext uri="{A12FA001-AC4F-418D-AE19-62706E023703}">
                      <ahyp:hlinkClr xmlns:ahyp="http://schemas.microsoft.com/office/drawing/2018/hyperlinkcolor" val="tx"/>
                    </a:ext>
                  </a:extLst>
                </a:hlinkClick>
              </a:rPr>
              <a:t>Chief privacy office</a:t>
            </a:r>
            <a:r>
              <a:rPr lang="en-US" sz="1400" b="0" i="0" u="none" strike="noStrike" cap="none" dirty="0">
                <a:solidFill>
                  <a:schemeClr val="tx1"/>
                </a:solidFill>
                <a:latin typeface="Arial" panose="020B0604020202020204" pitchFamily="34" charset="0"/>
                <a:ea typeface="Arimo"/>
                <a:cs typeface="Arimo"/>
                <a:sym typeface="Arimo"/>
              </a:rPr>
              <a:t> on page 13</a:t>
            </a:r>
            <a:endParaRPr lang="en-US" dirty="0">
              <a:solidFill>
                <a:schemeClr val="tx1"/>
              </a:solidFill>
              <a:latin typeface="Arial" panose="020B0604020202020204" pitchFamily="34" charset="0"/>
            </a:endParaRPr>
          </a:p>
        </p:txBody>
      </p:sp>
      <p:sp>
        <p:nvSpPr>
          <p:cNvPr id="69" name="Google Shape;236;p5">
            <a:extLst>
              <a:ext uri="{FF2B5EF4-FFF2-40B4-BE49-F238E27FC236}">
                <a16:creationId xmlns:a16="http://schemas.microsoft.com/office/drawing/2014/main" id="{388F8AAD-BE4C-B200-BD04-D4F3DE3878BA}"/>
              </a:ext>
            </a:extLst>
          </p:cNvPr>
          <p:cNvSpPr txBox="1"/>
          <p:nvPr/>
        </p:nvSpPr>
        <p:spPr>
          <a:xfrm>
            <a:off x="10972800" y="1943100"/>
            <a:ext cx="4876800" cy="465384"/>
          </a:xfrm>
          <a:prstGeom prst="rect">
            <a:avLst/>
          </a:prstGeom>
          <a:noFill/>
          <a:ln>
            <a:noFill/>
          </a:ln>
        </p:spPr>
        <p:txBody>
          <a:bodyPr spcFirstLastPara="1" wrap="square" lIns="0" tIns="0" rIns="0" bIns="0" anchor="t" anchorCtr="0">
            <a:spAutoFit/>
          </a:bodyPr>
          <a:lstStyle/>
          <a:p>
            <a:pPr marL="0" marR="0" lvl="0" indent="0" algn="ctr" rtl="0">
              <a:lnSpc>
                <a:spcPct val="108000"/>
              </a:lnSpc>
              <a:spcBef>
                <a:spcPts val="0"/>
              </a:spcBef>
              <a:spcAft>
                <a:spcPts val="0"/>
              </a:spcAft>
              <a:buNone/>
            </a:pPr>
            <a:r>
              <a:rPr lang="en-US" sz="2800" b="1" i="0" u="none" strike="noStrike" cap="none" dirty="0">
                <a:solidFill>
                  <a:srgbClr val="29A79A"/>
                </a:solidFill>
                <a:latin typeface="Arial" panose="020B0604020202020204" pitchFamily="34" charset="0"/>
                <a:ea typeface="Arimo"/>
                <a:cs typeface="Arimo"/>
                <a:sym typeface="Arimo"/>
              </a:rPr>
              <a:t>Potential Titles</a:t>
            </a:r>
            <a:endParaRPr sz="1800" b="1" dirty="0">
              <a:solidFill>
                <a:srgbClr val="29A79A"/>
              </a:solidFill>
              <a:latin typeface="Arial" panose="020B0604020202020204" pitchFamily="34" charset="0"/>
            </a:endParaRPr>
          </a:p>
        </p:txBody>
      </p:sp>
    </p:spTree>
    <p:extLst>
      <p:ext uri="{BB962C8B-B14F-4D97-AF65-F5344CB8AC3E}">
        <p14:creationId xmlns:p14="http://schemas.microsoft.com/office/powerpoint/2010/main" val="3724843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A9AEC-CC0B-126D-DD8B-8C360340751E}"/>
              </a:ext>
            </a:extLst>
          </p:cNvPr>
          <p:cNvSpPr>
            <a:spLocks noGrp="1"/>
          </p:cNvSpPr>
          <p:nvPr>
            <p:ph type="title"/>
          </p:nvPr>
        </p:nvSpPr>
        <p:spPr>
          <a:xfrm>
            <a:off x="1266824" y="266700"/>
            <a:ext cx="16259175" cy="1714500"/>
          </a:xfrm>
        </p:spPr>
        <p:txBody>
          <a:bodyPr>
            <a:noAutofit/>
          </a:bodyPr>
          <a:lstStyle/>
          <a:p>
            <a:r>
              <a:rPr lang="en-US" sz="4000" dirty="0"/>
              <a:t>Keep the privacy principles of anonymity, control, and confidentiality top of mind when designing and developing AI Systems</a:t>
            </a:r>
          </a:p>
        </p:txBody>
      </p:sp>
      <p:sp>
        <p:nvSpPr>
          <p:cNvPr id="3" name="Google Shape;228;p5">
            <a:extLst>
              <a:ext uri="{FF2B5EF4-FFF2-40B4-BE49-F238E27FC236}">
                <a16:creationId xmlns:a16="http://schemas.microsoft.com/office/drawing/2014/main" id="{423C7A79-EB20-2518-1997-50D690C86FE3}"/>
              </a:ext>
            </a:extLst>
          </p:cNvPr>
          <p:cNvSpPr/>
          <p:nvPr/>
        </p:nvSpPr>
        <p:spPr>
          <a:xfrm>
            <a:off x="1676204" y="2895229"/>
            <a:ext cx="10792686" cy="981968"/>
          </a:xfrm>
          <a:custGeom>
            <a:avLst/>
            <a:gdLst/>
            <a:ahLst/>
            <a:cxnLst/>
            <a:rect l="l" t="t" r="r" b="b"/>
            <a:pathLst>
              <a:path w="2317573" h="303821" extrusionOk="0">
                <a:moveTo>
                  <a:pt x="0" y="0"/>
                </a:moveTo>
                <a:lnTo>
                  <a:pt x="2317573" y="0"/>
                </a:lnTo>
                <a:lnTo>
                  <a:pt x="2317573" y="303821"/>
                </a:lnTo>
                <a:lnTo>
                  <a:pt x="0" y="303821"/>
                </a:lnTo>
                <a:close/>
              </a:path>
            </a:pathLst>
          </a:custGeom>
          <a:noFill/>
          <a:ln w="9525" cap="sq" cmpd="sng">
            <a:solidFill>
              <a:srgbClr val="FFFCF3"/>
            </a:solidFill>
            <a:prstDash val="solid"/>
            <a:miter lim="8000"/>
            <a:headEnd type="none" w="sm" len="sm"/>
            <a:tailEnd type="none" w="sm" len="sm"/>
          </a:ln>
        </p:spPr>
        <p:txBody>
          <a:bodyPr anchor="ctr"/>
          <a:lstStyle/>
          <a:p>
            <a:pPr marL="640080"/>
            <a:r>
              <a:rPr lang="en-US" sz="2800" b="1" dirty="0"/>
              <a:t>Anonymity:</a:t>
            </a:r>
            <a:r>
              <a:rPr lang="en-US" sz="2800" dirty="0"/>
              <a:t> </a:t>
            </a:r>
          </a:p>
          <a:p>
            <a:pPr marL="640080"/>
            <a:r>
              <a:rPr lang="en-US" sz="2800" dirty="0"/>
              <a:t>When possible, limit PII</a:t>
            </a:r>
          </a:p>
        </p:txBody>
      </p:sp>
      <p:sp>
        <p:nvSpPr>
          <p:cNvPr id="8" name="Google Shape;233;p5">
            <a:extLst>
              <a:ext uri="{FF2B5EF4-FFF2-40B4-BE49-F238E27FC236}">
                <a16:creationId xmlns:a16="http://schemas.microsoft.com/office/drawing/2014/main" id="{E946F59E-7AE9-F2FF-32DA-76014393FAB7}"/>
              </a:ext>
            </a:extLst>
          </p:cNvPr>
          <p:cNvSpPr/>
          <p:nvPr/>
        </p:nvSpPr>
        <p:spPr>
          <a:xfrm>
            <a:off x="1645080" y="4606301"/>
            <a:ext cx="10792686" cy="1122797"/>
          </a:xfrm>
          <a:custGeom>
            <a:avLst/>
            <a:gdLst/>
            <a:ahLst/>
            <a:cxnLst/>
            <a:rect l="l" t="t" r="r" b="b"/>
            <a:pathLst>
              <a:path w="2317573" h="347393" extrusionOk="0">
                <a:moveTo>
                  <a:pt x="0" y="0"/>
                </a:moveTo>
                <a:lnTo>
                  <a:pt x="2317573" y="0"/>
                </a:lnTo>
                <a:lnTo>
                  <a:pt x="2317573" y="347393"/>
                </a:lnTo>
                <a:lnTo>
                  <a:pt x="0" y="347393"/>
                </a:lnTo>
                <a:close/>
              </a:path>
            </a:pathLst>
          </a:custGeom>
          <a:noFill/>
          <a:ln w="9525" cap="sq" cmpd="sng">
            <a:solidFill>
              <a:srgbClr val="FFFCF3"/>
            </a:solidFill>
            <a:prstDash val="solid"/>
            <a:miter lim="8000"/>
            <a:headEnd type="none" w="sm" len="sm"/>
            <a:tailEnd type="none" w="sm" len="sm"/>
          </a:ln>
        </p:spPr>
        <p:txBody>
          <a:bodyPr anchor="ctr"/>
          <a:lstStyle/>
          <a:p>
            <a:pPr marL="640080"/>
            <a:r>
              <a:rPr lang="en-US" sz="2800" b="1" dirty="0"/>
              <a:t>Control:</a:t>
            </a:r>
            <a:r>
              <a:rPr lang="en-US" sz="2800" dirty="0"/>
              <a:t> </a:t>
            </a:r>
          </a:p>
          <a:p>
            <a:pPr marL="640080"/>
            <a:r>
              <a:rPr lang="en-US" sz="2800" dirty="0"/>
              <a:t>Maintain control over training AI models with nonprofit content</a:t>
            </a:r>
          </a:p>
        </p:txBody>
      </p:sp>
      <p:sp>
        <p:nvSpPr>
          <p:cNvPr id="12" name="Google Shape;237;p5">
            <a:extLst>
              <a:ext uri="{FF2B5EF4-FFF2-40B4-BE49-F238E27FC236}">
                <a16:creationId xmlns:a16="http://schemas.microsoft.com/office/drawing/2014/main" id="{60C7721F-AAE5-C1E4-B247-23B4AD4597D5}"/>
              </a:ext>
            </a:extLst>
          </p:cNvPr>
          <p:cNvSpPr/>
          <p:nvPr/>
        </p:nvSpPr>
        <p:spPr>
          <a:xfrm>
            <a:off x="12769764" y="3144104"/>
            <a:ext cx="4070436" cy="4132996"/>
          </a:xfrm>
          <a:custGeom>
            <a:avLst/>
            <a:gdLst/>
            <a:ahLst/>
            <a:cxnLst/>
            <a:rect l="l" t="t" r="r" b="b"/>
            <a:pathLst>
              <a:path w="4489536" h="4558537" extrusionOk="0">
                <a:moveTo>
                  <a:pt x="0" y="0"/>
                </a:moveTo>
                <a:lnTo>
                  <a:pt x="4489536" y="0"/>
                </a:lnTo>
                <a:lnTo>
                  <a:pt x="4489536" y="4558536"/>
                </a:lnTo>
                <a:lnTo>
                  <a:pt x="0" y="4558536"/>
                </a:lnTo>
                <a:lnTo>
                  <a:pt x="0" y="0"/>
                </a:lnTo>
                <a:close/>
              </a:path>
            </a:pathLst>
          </a:custGeom>
          <a:blipFill rotWithShape="1">
            <a:blip r:embed="rId3">
              <a:alphaModFix/>
            </a:blip>
            <a:stretch>
              <a:fillRect/>
            </a:stretch>
          </a:blipFill>
          <a:ln>
            <a:noFill/>
          </a:ln>
        </p:spPr>
        <p:txBody>
          <a:bodyPr/>
          <a:lstStyle/>
          <a:p>
            <a:endParaRPr lang="en-US"/>
          </a:p>
        </p:txBody>
      </p:sp>
      <p:sp>
        <p:nvSpPr>
          <p:cNvPr id="13" name="Google Shape;238;p5">
            <a:extLst>
              <a:ext uri="{FF2B5EF4-FFF2-40B4-BE49-F238E27FC236}">
                <a16:creationId xmlns:a16="http://schemas.microsoft.com/office/drawing/2014/main" id="{EF7155BC-29B1-24EF-06B5-397F479096C6}"/>
              </a:ext>
            </a:extLst>
          </p:cNvPr>
          <p:cNvSpPr/>
          <p:nvPr/>
        </p:nvSpPr>
        <p:spPr>
          <a:xfrm>
            <a:off x="1676203" y="6353348"/>
            <a:ext cx="10792686" cy="1122797"/>
          </a:xfrm>
          <a:custGeom>
            <a:avLst/>
            <a:gdLst/>
            <a:ahLst/>
            <a:cxnLst/>
            <a:rect l="l" t="t" r="r" b="b"/>
            <a:pathLst>
              <a:path w="2317573" h="347393" extrusionOk="0">
                <a:moveTo>
                  <a:pt x="0" y="0"/>
                </a:moveTo>
                <a:lnTo>
                  <a:pt x="2317573" y="0"/>
                </a:lnTo>
                <a:lnTo>
                  <a:pt x="2317573" y="347393"/>
                </a:lnTo>
                <a:lnTo>
                  <a:pt x="0" y="347393"/>
                </a:lnTo>
                <a:close/>
              </a:path>
            </a:pathLst>
          </a:custGeom>
          <a:noFill/>
          <a:ln w="9525" cap="sq" cmpd="sng">
            <a:solidFill>
              <a:srgbClr val="FFFCF3"/>
            </a:solidFill>
            <a:prstDash val="solid"/>
            <a:miter lim="8000"/>
            <a:headEnd type="none" w="sm" len="sm"/>
            <a:tailEnd type="none" w="sm" len="sm"/>
          </a:ln>
        </p:spPr>
        <p:txBody>
          <a:bodyPr anchor="ctr"/>
          <a:lstStyle/>
          <a:p>
            <a:pPr marL="640080"/>
            <a:r>
              <a:rPr lang="en-US" sz="2800" b="1" dirty="0"/>
              <a:t>Confidentiality:</a:t>
            </a:r>
            <a:r>
              <a:rPr lang="en-US" sz="2800" dirty="0"/>
              <a:t> </a:t>
            </a:r>
          </a:p>
          <a:p>
            <a:pPr marL="640080"/>
            <a:r>
              <a:rPr lang="en-US" sz="2800" dirty="0"/>
              <a:t>Abide by key confidentiality policies and seek consent</a:t>
            </a:r>
          </a:p>
        </p:txBody>
      </p:sp>
      <p:grpSp>
        <p:nvGrpSpPr>
          <p:cNvPr id="26" name="Group 25">
            <a:extLst>
              <a:ext uri="{FF2B5EF4-FFF2-40B4-BE49-F238E27FC236}">
                <a16:creationId xmlns:a16="http://schemas.microsoft.com/office/drawing/2014/main" id="{57366231-4B5E-7136-A6A7-8970B83B0C88}"/>
              </a:ext>
            </a:extLst>
          </p:cNvPr>
          <p:cNvGrpSpPr/>
          <p:nvPr/>
        </p:nvGrpSpPr>
        <p:grpSpPr>
          <a:xfrm>
            <a:off x="1028700" y="2789843"/>
            <a:ext cx="1104997" cy="1104997"/>
            <a:chOff x="1028700" y="2789843"/>
            <a:chExt cx="1104997" cy="1104997"/>
          </a:xfrm>
        </p:grpSpPr>
        <p:grpSp>
          <p:nvGrpSpPr>
            <p:cNvPr id="5" name="Google Shape;230;p5">
              <a:extLst>
                <a:ext uri="{FF2B5EF4-FFF2-40B4-BE49-F238E27FC236}">
                  <a16:creationId xmlns:a16="http://schemas.microsoft.com/office/drawing/2014/main" id="{681DCCEA-C531-C4AC-D7BD-C3BB9A21608D}"/>
                </a:ext>
              </a:extLst>
            </p:cNvPr>
            <p:cNvGrpSpPr/>
            <p:nvPr/>
          </p:nvGrpSpPr>
          <p:grpSpPr>
            <a:xfrm>
              <a:off x="1028700" y="2789843"/>
              <a:ext cx="1104997" cy="1104997"/>
              <a:chOff x="0" y="0"/>
              <a:chExt cx="812800" cy="812800"/>
            </a:xfrm>
          </p:grpSpPr>
          <p:sp>
            <p:nvSpPr>
              <p:cNvPr id="6" name="Google Shape;231;p5">
                <a:extLst>
                  <a:ext uri="{FF2B5EF4-FFF2-40B4-BE49-F238E27FC236}">
                    <a16:creationId xmlns:a16="http://schemas.microsoft.com/office/drawing/2014/main" id="{076B3D7F-AF93-929F-DE6F-A973C551E039}"/>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32;p5">
                <a:extLst>
                  <a:ext uri="{FF2B5EF4-FFF2-40B4-BE49-F238E27FC236}">
                    <a16:creationId xmlns:a16="http://schemas.microsoft.com/office/drawing/2014/main" id="{B50E529D-C1A4-4676-F53C-FFBD71442753}"/>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18" name="Google Shape;243;p5">
              <a:extLst>
                <a:ext uri="{FF2B5EF4-FFF2-40B4-BE49-F238E27FC236}">
                  <a16:creationId xmlns:a16="http://schemas.microsoft.com/office/drawing/2014/main" id="{69C39386-C24D-CC94-9164-FABCA649FDDD}"/>
                </a:ext>
              </a:extLst>
            </p:cNvPr>
            <p:cNvSpPr/>
            <p:nvPr/>
          </p:nvSpPr>
          <p:spPr>
            <a:xfrm>
              <a:off x="1288914" y="2999486"/>
              <a:ext cx="584569" cy="685711"/>
            </a:xfrm>
            <a:custGeom>
              <a:avLst/>
              <a:gdLst/>
              <a:ahLst/>
              <a:cxnLst/>
              <a:rect l="l" t="t" r="r" b="b"/>
              <a:pathLst>
                <a:path w="584569" h="685711" extrusionOk="0">
                  <a:moveTo>
                    <a:pt x="0" y="0"/>
                  </a:moveTo>
                  <a:lnTo>
                    <a:pt x="584568" y="0"/>
                  </a:lnTo>
                  <a:lnTo>
                    <a:pt x="584568" y="685711"/>
                  </a:lnTo>
                  <a:lnTo>
                    <a:pt x="0" y="685711"/>
                  </a:lnTo>
                  <a:lnTo>
                    <a:pt x="0" y="0"/>
                  </a:lnTo>
                  <a:close/>
                </a:path>
              </a:pathLst>
            </a:custGeom>
            <a:blipFill rotWithShape="1">
              <a:blip r:embed="rId4">
                <a:alphaModFix/>
              </a:blip>
              <a:stretch>
                <a:fillRect/>
              </a:stretch>
            </a:blipFill>
            <a:ln>
              <a:noFill/>
            </a:ln>
          </p:spPr>
          <p:txBody>
            <a:bodyPr/>
            <a:lstStyle/>
            <a:p>
              <a:endParaRPr lang="en-US"/>
            </a:p>
          </p:txBody>
        </p:sp>
      </p:grpSp>
      <p:grpSp>
        <p:nvGrpSpPr>
          <p:cNvPr id="27" name="Group 26">
            <a:extLst>
              <a:ext uri="{FF2B5EF4-FFF2-40B4-BE49-F238E27FC236}">
                <a16:creationId xmlns:a16="http://schemas.microsoft.com/office/drawing/2014/main" id="{02B45468-B4A6-18A0-0991-8B54584406B1}"/>
              </a:ext>
            </a:extLst>
          </p:cNvPr>
          <p:cNvGrpSpPr/>
          <p:nvPr/>
        </p:nvGrpSpPr>
        <p:grpSpPr>
          <a:xfrm>
            <a:off x="1028700" y="4626461"/>
            <a:ext cx="1104997" cy="1104997"/>
            <a:chOff x="1028700" y="4626461"/>
            <a:chExt cx="1104997" cy="1104997"/>
          </a:xfrm>
        </p:grpSpPr>
        <p:grpSp>
          <p:nvGrpSpPr>
            <p:cNvPr id="9" name="Google Shape;234;p5">
              <a:extLst>
                <a:ext uri="{FF2B5EF4-FFF2-40B4-BE49-F238E27FC236}">
                  <a16:creationId xmlns:a16="http://schemas.microsoft.com/office/drawing/2014/main" id="{59E3E7EA-CA04-A8A4-B465-E02C13E988A6}"/>
                </a:ext>
              </a:extLst>
            </p:cNvPr>
            <p:cNvGrpSpPr/>
            <p:nvPr/>
          </p:nvGrpSpPr>
          <p:grpSpPr>
            <a:xfrm>
              <a:off x="1028700" y="4626461"/>
              <a:ext cx="1104997" cy="1104997"/>
              <a:chOff x="0" y="0"/>
              <a:chExt cx="812800" cy="812800"/>
            </a:xfrm>
          </p:grpSpPr>
          <p:sp>
            <p:nvSpPr>
              <p:cNvPr id="10" name="Google Shape;235;p5">
                <a:extLst>
                  <a:ext uri="{FF2B5EF4-FFF2-40B4-BE49-F238E27FC236}">
                    <a16:creationId xmlns:a16="http://schemas.microsoft.com/office/drawing/2014/main" id="{242471FA-7E4A-B82E-0972-7954F019C770}"/>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236;p5">
                <a:extLst>
                  <a:ext uri="{FF2B5EF4-FFF2-40B4-BE49-F238E27FC236}">
                    <a16:creationId xmlns:a16="http://schemas.microsoft.com/office/drawing/2014/main" id="{5BB8D05E-4487-B4BD-3BD7-A048F3362DA4}"/>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19" name="Google Shape;244;p5">
              <a:extLst>
                <a:ext uri="{FF2B5EF4-FFF2-40B4-BE49-F238E27FC236}">
                  <a16:creationId xmlns:a16="http://schemas.microsoft.com/office/drawing/2014/main" id="{54079ACE-346A-9829-A46A-E076A06B27B8}"/>
                </a:ext>
              </a:extLst>
            </p:cNvPr>
            <p:cNvSpPr/>
            <p:nvPr/>
          </p:nvSpPr>
          <p:spPr>
            <a:xfrm>
              <a:off x="1296083" y="4886908"/>
              <a:ext cx="570230" cy="584102"/>
            </a:xfrm>
            <a:custGeom>
              <a:avLst/>
              <a:gdLst/>
              <a:ahLst/>
              <a:cxnLst/>
              <a:rect l="l" t="t" r="r" b="b"/>
              <a:pathLst>
                <a:path w="570230" h="584102" extrusionOk="0">
                  <a:moveTo>
                    <a:pt x="0" y="0"/>
                  </a:moveTo>
                  <a:lnTo>
                    <a:pt x="570230" y="0"/>
                  </a:lnTo>
                  <a:lnTo>
                    <a:pt x="570230" y="584103"/>
                  </a:lnTo>
                  <a:lnTo>
                    <a:pt x="0" y="584103"/>
                  </a:lnTo>
                  <a:lnTo>
                    <a:pt x="0" y="0"/>
                  </a:lnTo>
                  <a:close/>
                </a:path>
              </a:pathLst>
            </a:custGeom>
            <a:blipFill rotWithShape="1">
              <a:blip r:embed="rId5">
                <a:alphaModFix/>
              </a:blip>
              <a:stretch>
                <a:fillRect/>
              </a:stretch>
            </a:blipFill>
            <a:ln>
              <a:noFill/>
            </a:ln>
          </p:spPr>
          <p:txBody>
            <a:bodyPr/>
            <a:lstStyle/>
            <a:p>
              <a:endParaRPr lang="en-US"/>
            </a:p>
          </p:txBody>
        </p:sp>
      </p:grpSp>
      <p:grpSp>
        <p:nvGrpSpPr>
          <p:cNvPr id="28" name="Group 27">
            <a:extLst>
              <a:ext uri="{FF2B5EF4-FFF2-40B4-BE49-F238E27FC236}">
                <a16:creationId xmlns:a16="http://schemas.microsoft.com/office/drawing/2014/main" id="{8E24DF5E-F369-3E2C-83E6-692B84CCB359}"/>
              </a:ext>
            </a:extLst>
          </p:cNvPr>
          <p:cNvGrpSpPr/>
          <p:nvPr/>
        </p:nvGrpSpPr>
        <p:grpSpPr>
          <a:xfrm>
            <a:off x="1028700" y="6345708"/>
            <a:ext cx="1104997" cy="1104997"/>
            <a:chOff x="1028700" y="6345708"/>
            <a:chExt cx="1104997" cy="1104997"/>
          </a:xfrm>
        </p:grpSpPr>
        <p:grpSp>
          <p:nvGrpSpPr>
            <p:cNvPr id="15" name="Google Shape;240;p5">
              <a:extLst>
                <a:ext uri="{FF2B5EF4-FFF2-40B4-BE49-F238E27FC236}">
                  <a16:creationId xmlns:a16="http://schemas.microsoft.com/office/drawing/2014/main" id="{00998322-4C3F-2C05-AEB3-A2E8511DDA54}"/>
                </a:ext>
              </a:extLst>
            </p:cNvPr>
            <p:cNvGrpSpPr/>
            <p:nvPr/>
          </p:nvGrpSpPr>
          <p:grpSpPr>
            <a:xfrm>
              <a:off x="1028700" y="6345708"/>
              <a:ext cx="1104997" cy="1104997"/>
              <a:chOff x="0" y="0"/>
              <a:chExt cx="812800" cy="812800"/>
            </a:xfrm>
          </p:grpSpPr>
          <p:sp>
            <p:nvSpPr>
              <p:cNvPr id="16" name="Google Shape;241;p5">
                <a:extLst>
                  <a:ext uri="{FF2B5EF4-FFF2-40B4-BE49-F238E27FC236}">
                    <a16:creationId xmlns:a16="http://schemas.microsoft.com/office/drawing/2014/main" id="{20F3E5E5-1EE5-208A-025E-975060354AD7}"/>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42;p5">
                <a:extLst>
                  <a:ext uri="{FF2B5EF4-FFF2-40B4-BE49-F238E27FC236}">
                    <a16:creationId xmlns:a16="http://schemas.microsoft.com/office/drawing/2014/main" id="{BEBDF5FE-765B-116E-FFAF-C420179FF0C9}"/>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20" name="Google Shape;245;p5">
              <a:extLst>
                <a:ext uri="{FF2B5EF4-FFF2-40B4-BE49-F238E27FC236}">
                  <a16:creationId xmlns:a16="http://schemas.microsoft.com/office/drawing/2014/main" id="{72F754FE-BAB9-842D-1596-54DB7106335D}"/>
                </a:ext>
              </a:extLst>
            </p:cNvPr>
            <p:cNvSpPr/>
            <p:nvPr/>
          </p:nvSpPr>
          <p:spPr>
            <a:xfrm>
              <a:off x="1337773" y="6619209"/>
              <a:ext cx="486850" cy="557994"/>
            </a:xfrm>
            <a:custGeom>
              <a:avLst/>
              <a:gdLst/>
              <a:ahLst/>
              <a:cxnLst/>
              <a:rect l="l" t="t" r="r" b="b"/>
              <a:pathLst>
                <a:path w="486850" h="557994" extrusionOk="0">
                  <a:moveTo>
                    <a:pt x="0" y="0"/>
                  </a:moveTo>
                  <a:lnTo>
                    <a:pt x="486850" y="0"/>
                  </a:lnTo>
                  <a:lnTo>
                    <a:pt x="486850" y="557993"/>
                  </a:lnTo>
                  <a:lnTo>
                    <a:pt x="0" y="557993"/>
                  </a:lnTo>
                  <a:lnTo>
                    <a:pt x="0" y="0"/>
                  </a:lnTo>
                  <a:close/>
                </a:path>
              </a:pathLst>
            </a:custGeom>
            <a:blipFill rotWithShape="1">
              <a:blip r:embed="rId6">
                <a:alphaModFix/>
              </a:blip>
              <a:stretch>
                <a:fillRect/>
              </a:stretch>
            </a:blipFill>
            <a:ln>
              <a:noFill/>
            </a:ln>
          </p:spPr>
          <p:txBody>
            <a:bodyPr/>
            <a:lstStyle/>
            <a:p>
              <a:endParaRPr lang="en-US"/>
            </a:p>
          </p:txBody>
        </p:sp>
      </p:grpSp>
      <p:sp>
        <p:nvSpPr>
          <p:cNvPr id="22" name="Google Shape;248;p5">
            <a:extLst>
              <a:ext uri="{FF2B5EF4-FFF2-40B4-BE49-F238E27FC236}">
                <a16:creationId xmlns:a16="http://schemas.microsoft.com/office/drawing/2014/main" id="{E785F95F-66D8-B8C6-ECDC-F544765CDDA1}"/>
              </a:ext>
            </a:extLst>
          </p:cNvPr>
          <p:cNvSpPr txBox="1"/>
          <p:nvPr/>
        </p:nvSpPr>
        <p:spPr>
          <a:xfrm>
            <a:off x="1066800" y="8613457"/>
            <a:ext cx="15954375" cy="492443"/>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None/>
            </a:pPr>
            <a:r>
              <a:rPr lang="en-US" sz="1600" b="0" i="0" u="none" strike="noStrike" cap="none" dirty="0">
                <a:solidFill>
                  <a:schemeClr val="tx1"/>
                </a:solidFill>
                <a:latin typeface="+mj-lt"/>
                <a:ea typeface="Arimo"/>
                <a:cs typeface="Arimo"/>
                <a:sym typeface="Arimo"/>
              </a:rPr>
              <a:t>NIST has long been a leader in the privacy domain. Their values are excerpted and adapted for the nonprofit use case from </a:t>
            </a:r>
            <a:r>
              <a:rPr lang="en-US" sz="1600" b="0" i="0" u="none" strike="noStrike" cap="none" dirty="0" err="1">
                <a:solidFill>
                  <a:schemeClr val="tx1"/>
                </a:solidFill>
                <a:latin typeface="+mj-lt"/>
                <a:ea typeface="Arimo"/>
                <a:cs typeface="Arimo"/>
                <a:sym typeface="Arimo"/>
              </a:rPr>
              <a:t>from</a:t>
            </a:r>
            <a:r>
              <a:rPr lang="en-US" sz="1600" b="0" i="0" u="none" strike="noStrike" cap="none" dirty="0">
                <a:solidFill>
                  <a:schemeClr val="tx1"/>
                </a:solidFill>
                <a:latin typeface="+mj-lt"/>
                <a:ea typeface="Arimo"/>
                <a:cs typeface="Arimo"/>
                <a:sym typeface="Arimo"/>
              </a:rPr>
              <a:t> pg. 17 of their </a:t>
            </a:r>
            <a:r>
              <a:rPr lang="en-US" sz="1600" b="0" i="0" u="sng" strike="noStrike" cap="none" dirty="0">
                <a:solidFill>
                  <a:schemeClr val="tx1"/>
                </a:solidFill>
                <a:latin typeface="+mj-lt"/>
                <a:ea typeface="Arimo"/>
                <a:cs typeface="Arimo"/>
                <a:sym typeface="Arimo"/>
                <a:hlinkClick r:id="rId7">
                  <a:extLst>
                    <a:ext uri="{A12FA001-AC4F-418D-AE19-62706E023703}">
                      <ahyp:hlinkClr xmlns:ahyp="http://schemas.microsoft.com/office/drawing/2018/hyperlinkcolor" val="tx"/>
                    </a:ext>
                  </a:extLst>
                </a:hlinkClick>
              </a:rPr>
              <a:t>Artificial Intelligence Risk Management Framework </a:t>
            </a:r>
            <a:r>
              <a:rPr lang="en-US" sz="1600" b="0" i="0" u="none" strike="noStrike" cap="none" dirty="0">
                <a:solidFill>
                  <a:schemeClr val="tx1"/>
                </a:solidFill>
                <a:latin typeface="+mj-lt"/>
                <a:ea typeface="Arimo"/>
                <a:cs typeface="Arimo"/>
                <a:sym typeface="Arimo"/>
              </a:rPr>
              <a:t>(AI RMF 1.0)</a:t>
            </a:r>
            <a:endParaRPr sz="1200" dirty="0">
              <a:solidFill>
                <a:schemeClr val="tx1"/>
              </a:solidFill>
              <a:latin typeface="+mj-lt"/>
            </a:endParaRPr>
          </a:p>
        </p:txBody>
      </p:sp>
    </p:spTree>
    <p:extLst>
      <p:ext uri="{BB962C8B-B14F-4D97-AF65-F5344CB8AC3E}">
        <p14:creationId xmlns:p14="http://schemas.microsoft.com/office/powerpoint/2010/main" val="1573423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grpSp>
        <p:nvGrpSpPr>
          <p:cNvPr id="9" name="Group 8">
            <a:extLst>
              <a:ext uri="{FF2B5EF4-FFF2-40B4-BE49-F238E27FC236}">
                <a16:creationId xmlns:a16="http://schemas.microsoft.com/office/drawing/2014/main" id="{47715B2F-96E0-880E-F42F-CDE36E73222B}"/>
              </a:ext>
            </a:extLst>
          </p:cNvPr>
          <p:cNvGrpSpPr/>
          <p:nvPr/>
        </p:nvGrpSpPr>
        <p:grpSpPr>
          <a:xfrm>
            <a:off x="1028700" y="2717777"/>
            <a:ext cx="1603495" cy="1603495"/>
            <a:chOff x="1028700" y="2717777"/>
            <a:chExt cx="1603495" cy="1603495"/>
          </a:xfrm>
        </p:grpSpPr>
        <p:grpSp>
          <p:nvGrpSpPr>
            <p:cNvPr id="271" name="Google Shape;271;p6"/>
            <p:cNvGrpSpPr/>
            <p:nvPr/>
          </p:nvGrpSpPr>
          <p:grpSpPr>
            <a:xfrm>
              <a:off x="1028700" y="2717777"/>
              <a:ext cx="1603495" cy="1603495"/>
              <a:chOff x="0" y="0"/>
              <a:chExt cx="812800" cy="812800"/>
            </a:xfrm>
          </p:grpSpPr>
          <p:sp>
            <p:nvSpPr>
              <p:cNvPr id="272" name="Google Shape;272;p6"/>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9A89B"/>
              </a:soli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6"/>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274" name="Google Shape;274;p6"/>
            <p:cNvSpPr/>
            <p:nvPr/>
          </p:nvSpPr>
          <p:spPr>
            <a:xfrm>
              <a:off x="1298218" y="3047171"/>
              <a:ext cx="1064459" cy="944707"/>
            </a:xfrm>
            <a:custGeom>
              <a:avLst/>
              <a:gdLst/>
              <a:ahLst/>
              <a:cxnLst/>
              <a:rect l="l" t="t" r="r" b="b"/>
              <a:pathLst>
                <a:path w="1064459" h="944707" extrusionOk="0">
                  <a:moveTo>
                    <a:pt x="0" y="0"/>
                  </a:moveTo>
                  <a:lnTo>
                    <a:pt x="1064459" y="0"/>
                  </a:lnTo>
                  <a:lnTo>
                    <a:pt x="1064459" y="944708"/>
                  </a:lnTo>
                  <a:lnTo>
                    <a:pt x="0" y="944708"/>
                  </a:lnTo>
                  <a:lnTo>
                    <a:pt x="0" y="0"/>
                  </a:lnTo>
                  <a:close/>
                </a:path>
              </a:pathLst>
            </a:custGeom>
            <a:blipFill rotWithShape="1">
              <a:blip r:embed="rId4">
                <a:alphaModFix/>
              </a:blip>
              <a:stretch>
                <a:fillRect/>
              </a:stretch>
            </a:blipFill>
            <a:ln>
              <a:noFill/>
            </a:ln>
          </p:spPr>
          <p:txBody>
            <a:bodyPr/>
            <a:lstStyle/>
            <a:p>
              <a:endParaRPr lang="en-US"/>
            </a:p>
          </p:txBody>
        </p:sp>
      </p:grpSp>
      <p:grpSp>
        <p:nvGrpSpPr>
          <p:cNvPr id="8" name="Group 7">
            <a:extLst>
              <a:ext uri="{FF2B5EF4-FFF2-40B4-BE49-F238E27FC236}">
                <a16:creationId xmlns:a16="http://schemas.microsoft.com/office/drawing/2014/main" id="{15A1C47B-9FC2-E61A-7512-81325C5AE213}"/>
              </a:ext>
            </a:extLst>
          </p:cNvPr>
          <p:cNvGrpSpPr/>
          <p:nvPr/>
        </p:nvGrpSpPr>
        <p:grpSpPr>
          <a:xfrm>
            <a:off x="1028700" y="5314354"/>
            <a:ext cx="1603495" cy="1603495"/>
            <a:chOff x="1028700" y="5277712"/>
            <a:chExt cx="1603495" cy="1603495"/>
          </a:xfrm>
        </p:grpSpPr>
        <p:grpSp>
          <p:nvGrpSpPr>
            <p:cNvPr id="268" name="Google Shape;268;p6"/>
            <p:cNvGrpSpPr/>
            <p:nvPr/>
          </p:nvGrpSpPr>
          <p:grpSpPr>
            <a:xfrm>
              <a:off x="1028700" y="5277712"/>
              <a:ext cx="1603495" cy="1603495"/>
              <a:chOff x="0" y="0"/>
              <a:chExt cx="812800" cy="812800"/>
            </a:xfrm>
          </p:grpSpPr>
          <p:sp>
            <p:nvSpPr>
              <p:cNvPr id="269" name="Google Shape;269;p6"/>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9A89B"/>
              </a:soli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6"/>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275" name="Google Shape;275;p6"/>
            <p:cNvSpPr/>
            <p:nvPr/>
          </p:nvSpPr>
          <p:spPr>
            <a:xfrm>
              <a:off x="1387654" y="5590185"/>
              <a:ext cx="885587" cy="978549"/>
            </a:xfrm>
            <a:custGeom>
              <a:avLst/>
              <a:gdLst/>
              <a:ahLst/>
              <a:cxnLst/>
              <a:rect l="l" t="t" r="r" b="b"/>
              <a:pathLst>
                <a:path w="885587" h="978549" extrusionOk="0">
                  <a:moveTo>
                    <a:pt x="0" y="0"/>
                  </a:moveTo>
                  <a:lnTo>
                    <a:pt x="885587" y="0"/>
                  </a:lnTo>
                  <a:lnTo>
                    <a:pt x="885587" y="978549"/>
                  </a:lnTo>
                  <a:lnTo>
                    <a:pt x="0" y="978549"/>
                  </a:lnTo>
                  <a:lnTo>
                    <a:pt x="0" y="0"/>
                  </a:lnTo>
                  <a:close/>
                </a:path>
              </a:pathLst>
            </a:custGeom>
            <a:blipFill rotWithShape="1">
              <a:blip r:embed="rId5">
                <a:alphaModFix/>
              </a:blip>
              <a:stretch>
                <a:fillRect/>
              </a:stretch>
            </a:blipFill>
            <a:ln>
              <a:noFill/>
            </a:ln>
          </p:spPr>
          <p:txBody>
            <a:bodyPr/>
            <a:lstStyle/>
            <a:p>
              <a:endParaRPr lang="en-US"/>
            </a:p>
          </p:txBody>
        </p:sp>
      </p:grpSp>
      <p:sp>
        <p:nvSpPr>
          <p:cNvPr id="277" name="Google Shape;277;p6"/>
          <p:cNvSpPr txBox="1"/>
          <p:nvPr/>
        </p:nvSpPr>
        <p:spPr>
          <a:xfrm>
            <a:off x="3131127" y="3219440"/>
            <a:ext cx="7005263" cy="797782"/>
          </a:xfrm>
          <a:prstGeom prst="rect">
            <a:avLst/>
          </a:prstGeom>
          <a:noFill/>
          <a:ln>
            <a:noFill/>
          </a:ln>
        </p:spPr>
        <p:txBody>
          <a:bodyPr spcFirstLastPara="1" wrap="square" lIns="0" tIns="0" rIns="0" bIns="0" anchor="t" anchorCtr="0">
            <a:spAutoFit/>
          </a:bodyPr>
          <a:lstStyle/>
          <a:p>
            <a:pPr>
              <a:lnSpc>
                <a:spcPct val="108003"/>
              </a:lnSpc>
            </a:pPr>
            <a:r>
              <a:rPr lang="en-US" sz="2400" b="0" i="0" u="none" strike="noStrike" cap="none" dirty="0">
                <a:solidFill>
                  <a:srgbClr val="000000"/>
                </a:solidFill>
                <a:latin typeface="+mj-lt"/>
                <a:ea typeface="Arimo"/>
                <a:cs typeface="Arimo"/>
                <a:sym typeface="Arimo"/>
              </a:rPr>
              <a:t>Data sparsity can reduce accuracy of privacy techniques </a:t>
            </a:r>
            <a:r>
              <a:rPr lang="en-US" sz="2400" dirty="0">
                <a:latin typeface="+mj-lt"/>
                <a:ea typeface="Arimo"/>
                <a:cs typeface="Arimo"/>
                <a:sym typeface="Arimo"/>
              </a:rPr>
              <a:t> </a:t>
            </a:r>
            <a:endParaRPr lang="en-US" sz="2400">
              <a:latin typeface="+mj-lt"/>
            </a:endParaRPr>
          </a:p>
        </p:txBody>
      </p:sp>
      <p:sp>
        <p:nvSpPr>
          <p:cNvPr id="278" name="Google Shape;278;p6"/>
          <p:cNvSpPr txBox="1"/>
          <p:nvPr/>
        </p:nvSpPr>
        <p:spPr>
          <a:xfrm>
            <a:off x="1034325" y="8648700"/>
            <a:ext cx="15805875" cy="465384"/>
          </a:xfrm>
          <a:prstGeom prst="rect">
            <a:avLst/>
          </a:prstGeom>
          <a:noFill/>
          <a:ln>
            <a:noFill/>
          </a:ln>
        </p:spPr>
        <p:txBody>
          <a:bodyPr spcFirstLastPara="1" wrap="square" lIns="0" tIns="0" rIns="0" bIns="0" anchor="t" anchorCtr="0">
            <a:spAutoFit/>
          </a:bodyPr>
          <a:lstStyle/>
          <a:p>
            <a:pPr marL="0" marR="0" lvl="0" indent="0" algn="l" rtl="0">
              <a:lnSpc>
                <a:spcPct val="108000"/>
              </a:lnSpc>
              <a:spcBef>
                <a:spcPts val="0"/>
              </a:spcBef>
              <a:spcAft>
                <a:spcPts val="0"/>
              </a:spcAft>
              <a:buNone/>
            </a:pPr>
            <a:r>
              <a:rPr lang="en-US" b="0" i="0" u="none" strike="noStrike" cap="none" dirty="0">
                <a:solidFill>
                  <a:schemeClr val="tx1"/>
                </a:solidFill>
                <a:latin typeface="Arial" panose="020B0604020202020204" pitchFamily="34" charset="0"/>
                <a:ea typeface="Arimo"/>
                <a:cs typeface="Arimo"/>
                <a:sym typeface="Arimo"/>
              </a:rPr>
              <a:t>NIST has long been a leader in the privacy domain. Their section on PET considerations are excerpted from pg. 17 and adapted for the nonprofit use case from their </a:t>
            </a:r>
            <a:r>
              <a:rPr lang="en-US" b="0" i="0" u="sng" strike="noStrike" cap="none" dirty="0">
                <a:solidFill>
                  <a:schemeClr val="tx1"/>
                </a:solidFill>
                <a:latin typeface="Arial" panose="020B0604020202020204" pitchFamily="34" charset="0"/>
                <a:ea typeface="Arimo"/>
                <a:cs typeface="Arimo"/>
                <a:sym typeface="Arimo"/>
                <a:hlinkClick r:id="rId6">
                  <a:extLst>
                    <a:ext uri="{A12FA001-AC4F-418D-AE19-62706E023703}">
                      <ahyp:hlinkClr xmlns:ahyp="http://schemas.microsoft.com/office/drawing/2018/hyperlinkcolor" val="tx"/>
                    </a:ext>
                  </a:extLst>
                </a:hlinkClick>
              </a:rPr>
              <a:t>Artificial Intelligence Risk Management Framework </a:t>
            </a:r>
            <a:r>
              <a:rPr lang="en-US" b="0" i="0" u="none" strike="noStrike" cap="none" dirty="0">
                <a:solidFill>
                  <a:schemeClr val="tx1"/>
                </a:solidFill>
                <a:latin typeface="Arial" panose="020B0604020202020204" pitchFamily="34" charset="0"/>
                <a:ea typeface="Arimo"/>
                <a:cs typeface="Arimo"/>
                <a:sym typeface="Arimo"/>
              </a:rPr>
              <a:t>(AI RMF 1.0)</a:t>
            </a:r>
            <a:endParaRPr dirty="0">
              <a:solidFill>
                <a:schemeClr val="tx1"/>
              </a:solidFill>
              <a:latin typeface="Arial" panose="020B0604020202020204" pitchFamily="34" charset="0"/>
            </a:endParaRPr>
          </a:p>
        </p:txBody>
      </p:sp>
      <p:sp>
        <p:nvSpPr>
          <p:cNvPr id="279" name="Google Shape;279;p6"/>
          <p:cNvSpPr txBox="1"/>
          <p:nvPr/>
        </p:nvSpPr>
        <p:spPr>
          <a:xfrm>
            <a:off x="3133934" y="5753100"/>
            <a:ext cx="7591246" cy="797782"/>
          </a:xfrm>
          <a:prstGeom prst="rect">
            <a:avLst/>
          </a:prstGeom>
          <a:noFill/>
          <a:ln>
            <a:noFill/>
          </a:ln>
        </p:spPr>
        <p:txBody>
          <a:bodyPr spcFirstLastPara="1" wrap="square" lIns="0" tIns="0" rIns="0" bIns="0" anchor="t" anchorCtr="0">
            <a:spAutoFit/>
          </a:bodyPr>
          <a:lstStyle/>
          <a:p>
            <a:pPr marL="0" marR="0" lvl="0" indent="0" algn="l" rtl="0">
              <a:lnSpc>
                <a:spcPct val="108003"/>
              </a:lnSpc>
              <a:spcBef>
                <a:spcPts val="0"/>
              </a:spcBef>
              <a:spcAft>
                <a:spcPts val="0"/>
              </a:spcAft>
              <a:buNone/>
            </a:pPr>
            <a:r>
              <a:rPr lang="en-US" sz="2400" b="0" i="0" u="none" strike="noStrike" cap="none" dirty="0">
                <a:solidFill>
                  <a:srgbClr val="000000"/>
                </a:solidFill>
                <a:latin typeface="+mj-lt"/>
                <a:ea typeface="Arimo"/>
                <a:cs typeface="Arimo"/>
                <a:sym typeface="Arimo"/>
              </a:rPr>
              <a:t>De-identification, aggregation, and privacy-enhancing technologies support privacy-focused AI systems</a:t>
            </a:r>
            <a:endParaRPr sz="1600" dirty="0">
              <a:latin typeface="+mj-lt"/>
            </a:endParaRPr>
          </a:p>
        </p:txBody>
      </p:sp>
      <p:sp>
        <p:nvSpPr>
          <p:cNvPr id="2" name="Title 1">
            <a:extLst>
              <a:ext uri="{FF2B5EF4-FFF2-40B4-BE49-F238E27FC236}">
                <a16:creationId xmlns:a16="http://schemas.microsoft.com/office/drawing/2014/main" id="{B39DB51F-62B2-AAE4-4AF2-689B41DB343F}"/>
              </a:ext>
            </a:extLst>
          </p:cNvPr>
          <p:cNvSpPr>
            <a:spLocks noGrp="1"/>
          </p:cNvSpPr>
          <p:nvPr>
            <p:ph type="title"/>
          </p:nvPr>
        </p:nvSpPr>
        <p:spPr>
          <a:xfrm>
            <a:off x="2305915" y="370609"/>
            <a:ext cx="16335375" cy="1714500"/>
          </a:xfrm>
        </p:spPr>
        <p:txBody>
          <a:bodyPr>
            <a:noAutofit/>
          </a:bodyPr>
          <a:lstStyle/>
          <a:p>
            <a:r>
              <a:rPr lang="en-US" sz="4400" dirty="0"/>
              <a:t>For Tech Builders: Additional privacy-enhancing technology considerations can support effective AI implementation</a:t>
            </a:r>
          </a:p>
        </p:txBody>
      </p:sp>
      <p:sp>
        <p:nvSpPr>
          <p:cNvPr id="5" name="Rectangle: Rounded Corners 4">
            <a:extLst>
              <a:ext uri="{FF2B5EF4-FFF2-40B4-BE49-F238E27FC236}">
                <a16:creationId xmlns:a16="http://schemas.microsoft.com/office/drawing/2014/main" id="{A2D91397-7384-6479-A588-98FFA8C8E420}"/>
              </a:ext>
            </a:extLst>
          </p:cNvPr>
          <p:cNvSpPr/>
          <p:nvPr/>
        </p:nvSpPr>
        <p:spPr>
          <a:xfrm>
            <a:off x="11658600" y="2324100"/>
            <a:ext cx="5481516" cy="4572000"/>
          </a:xfrm>
          <a:prstGeom prst="roundRect">
            <a:avLst/>
          </a:prstGeom>
          <a:noFill/>
          <a:ln>
            <a:solidFill>
              <a:srgbClr val="29A79A"/>
            </a:solid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spcBef>
                <a:spcPts val="600"/>
              </a:spcBef>
              <a:spcAft>
                <a:spcPts val="600"/>
              </a:spcAft>
            </a:pPr>
            <a:r>
              <a:rPr lang="en-US" sz="2000" b="1" dirty="0" err="1">
                <a:solidFill>
                  <a:srgbClr val="040606"/>
                </a:solidFill>
                <a:latin typeface="+mj-lt"/>
                <a:ea typeface="Arimo"/>
                <a:cs typeface="Arimo"/>
                <a:sym typeface="Arimo"/>
              </a:rPr>
              <a:t>mRelief</a:t>
            </a:r>
            <a:r>
              <a:rPr lang="en-US" sz="2000" b="1" dirty="0">
                <a:solidFill>
                  <a:srgbClr val="040606"/>
                </a:solidFill>
                <a:latin typeface="+mj-lt"/>
                <a:ea typeface="Arimo"/>
                <a:cs typeface="Arimo"/>
                <a:sym typeface="Arimo"/>
              </a:rPr>
              <a:t> SNAP Eligibility Check</a:t>
            </a:r>
          </a:p>
          <a:p>
            <a:pPr algn="ctr"/>
            <a:r>
              <a:rPr lang="en-US" sz="2000" dirty="0">
                <a:solidFill>
                  <a:srgbClr val="040606"/>
                </a:solidFill>
                <a:latin typeface="+mj-lt"/>
                <a:ea typeface="Arimo"/>
                <a:cs typeface="Arimo"/>
                <a:sym typeface="Arimo"/>
              </a:rPr>
              <a:t>They use de-identification techniques to help people check their eligibility for SNAP with roughly ten simple questions that limit requests for personal information to one PII question (phone number), which is optional.</a:t>
            </a:r>
          </a:p>
        </p:txBody>
      </p:sp>
      <p:sp>
        <p:nvSpPr>
          <p:cNvPr id="6" name="Rectangle: Rounded Corners 5">
            <a:extLst>
              <a:ext uri="{FF2B5EF4-FFF2-40B4-BE49-F238E27FC236}">
                <a16:creationId xmlns:a16="http://schemas.microsoft.com/office/drawing/2014/main" id="{4E0E3E57-8E5D-875F-1200-BB1F1AEB4AAD}"/>
              </a:ext>
            </a:extLst>
          </p:cNvPr>
          <p:cNvSpPr/>
          <p:nvPr/>
        </p:nvSpPr>
        <p:spPr>
          <a:xfrm>
            <a:off x="13265912" y="3555486"/>
            <a:ext cx="2266892" cy="581250"/>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Bef>
                <a:spcPts val="600"/>
              </a:spcBef>
              <a:spcAft>
                <a:spcPts val="600"/>
              </a:spcAft>
            </a:pPr>
            <a:r>
              <a:rPr lang="en-US" sz="2400" b="1" dirty="0">
                <a:solidFill>
                  <a:srgbClr val="29A79A"/>
                </a:solidFill>
                <a:latin typeface="Arimo"/>
                <a:ea typeface="Arimo"/>
                <a:cs typeface="Arimo"/>
                <a:sym typeface="Arimo"/>
              </a:rPr>
              <a:t>Example</a:t>
            </a:r>
            <a:endParaRPr lang="en-US" sz="2000" b="1" dirty="0">
              <a:solidFill>
                <a:srgbClr val="29A79A"/>
              </a:solidFill>
            </a:endParaRPr>
          </a:p>
        </p:txBody>
      </p:sp>
      <p:pic>
        <p:nvPicPr>
          <p:cNvPr id="7" name="Graphic 6" descr="Lights On with solid fill">
            <a:extLst>
              <a:ext uri="{FF2B5EF4-FFF2-40B4-BE49-F238E27FC236}">
                <a16:creationId xmlns:a16="http://schemas.microsoft.com/office/drawing/2014/main" id="{40383EF4-96ED-5E1D-83D8-E3DF081C42F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3942158" y="2628900"/>
            <a:ext cx="914400" cy="914400"/>
          </a:xfrm>
          <a:prstGeom prst="rect">
            <a:avLst/>
          </a:prstGeom>
        </p:spPr>
      </p:pic>
      <p:pic>
        <p:nvPicPr>
          <p:cNvPr id="3" name="Picture 2">
            <a:extLst>
              <a:ext uri="{FF2B5EF4-FFF2-40B4-BE49-F238E27FC236}">
                <a16:creationId xmlns:a16="http://schemas.microsoft.com/office/drawing/2014/main" id="{3763BB11-D5AA-4E41-C464-69DFEC4566B6}"/>
              </a:ext>
            </a:extLst>
          </p:cNvPr>
          <p:cNvPicPr>
            <a:picLocks noChangeAspect="1"/>
          </p:cNvPicPr>
          <p:nvPr/>
        </p:nvPicPr>
        <p:blipFill>
          <a:blip r:embed="rId9"/>
          <a:stretch>
            <a:fillRect/>
          </a:stretch>
        </p:blipFill>
        <p:spPr>
          <a:xfrm>
            <a:off x="681722" y="654063"/>
            <a:ext cx="1320222" cy="833003"/>
          </a:xfrm>
          <a:prstGeom prst="rect">
            <a:avLst/>
          </a:prstGeom>
        </p:spPr>
      </p:pic>
    </p:spTree>
    <p:extLst>
      <p:ext uri="{BB962C8B-B14F-4D97-AF65-F5344CB8AC3E}">
        <p14:creationId xmlns:p14="http://schemas.microsoft.com/office/powerpoint/2010/main" val="1136724377"/>
      </p:ext>
    </p:extLst>
  </p:cSld>
  <p:clrMapOvr>
    <a:masterClrMapping/>
  </p:clrMapOvr>
  <p:extLst>
    <p:ext uri="{6950BFC3-D8DA-4A85-94F7-54DA5524770B}">
      <p188:commentRel xmlns:p188="http://schemas.microsoft.com/office/powerpoint/2018/8/main" r:id="rId3"/>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FCCDB6-0601-525A-7BA1-33CC0E3E5576}"/>
              </a:ext>
            </a:extLst>
          </p:cNvPr>
          <p:cNvSpPr>
            <a:spLocks noGrp="1"/>
          </p:cNvSpPr>
          <p:nvPr>
            <p:ph type="title"/>
          </p:nvPr>
        </p:nvSpPr>
        <p:spPr/>
        <p:txBody>
          <a:bodyPr>
            <a:normAutofit fontScale="90000"/>
          </a:bodyPr>
          <a:lstStyle/>
          <a:p>
            <a:r>
              <a:rPr lang="en-US" dirty="0">
                <a:latin typeface="Aptos"/>
              </a:rPr>
              <a:t>Enhance privacy by considering these steps on data access &amp; permissions </a:t>
            </a:r>
            <a:endParaRPr lang="en-US" dirty="0"/>
          </a:p>
        </p:txBody>
      </p:sp>
      <p:grpSp>
        <p:nvGrpSpPr>
          <p:cNvPr id="3" name="Google Shape;290;p7">
            <a:extLst>
              <a:ext uri="{FF2B5EF4-FFF2-40B4-BE49-F238E27FC236}">
                <a16:creationId xmlns:a16="http://schemas.microsoft.com/office/drawing/2014/main" id="{851C4C46-98D5-3E56-12A6-F56CB4C3A0D8}"/>
              </a:ext>
            </a:extLst>
          </p:cNvPr>
          <p:cNvGrpSpPr/>
          <p:nvPr/>
        </p:nvGrpSpPr>
        <p:grpSpPr>
          <a:xfrm>
            <a:off x="2068105" y="2745730"/>
            <a:ext cx="9167253" cy="1089322"/>
            <a:chOff x="0" y="-9525"/>
            <a:chExt cx="2414421" cy="286900"/>
          </a:xfrm>
        </p:grpSpPr>
        <p:sp>
          <p:nvSpPr>
            <p:cNvPr id="4" name="Google Shape;291;p7">
              <a:extLst>
                <a:ext uri="{FF2B5EF4-FFF2-40B4-BE49-F238E27FC236}">
                  <a16:creationId xmlns:a16="http://schemas.microsoft.com/office/drawing/2014/main" id="{09356E74-39B5-E9EB-09AA-950ED454B7E4}"/>
                </a:ext>
              </a:extLst>
            </p:cNvPr>
            <p:cNvSpPr/>
            <p:nvPr/>
          </p:nvSpPr>
          <p:spPr>
            <a:xfrm>
              <a:off x="0" y="0"/>
              <a:ext cx="2414421" cy="277375"/>
            </a:xfrm>
            <a:custGeom>
              <a:avLst/>
              <a:gdLst/>
              <a:ahLst/>
              <a:cxnLst/>
              <a:rect l="l" t="t" r="r" b="b"/>
              <a:pathLst>
                <a:path w="2414421" h="277375" extrusionOk="0">
                  <a:moveTo>
                    <a:pt x="0" y="0"/>
                  </a:moveTo>
                  <a:lnTo>
                    <a:pt x="2414421" y="0"/>
                  </a:lnTo>
                  <a:lnTo>
                    <a:pt x="2414421" y="277375"/>
                  </a:lnTo>
                  <a:lnTo>
                    <a:pt x="0" y="277375"/>
                  </a:lnTo>
                  <a:close/>
                </a:path>
              </a:pathLst>
            </a:custGeom>
            <a:solidFill>
              <a:srgbClr val="000000">
                <a:alpha val="0"/>
              </a:srgbClr>
            </a:solidFill>
            <a:ln w="9525" cap="sq" cmpd="sng">
              <a:solidFill>
                <a:srgbClr val="FFFCF3"/>
              </a:solidFill>
              <a:prstDash val="solid"/>
              <a:miter lim="8000"/>
              <a:headEnd type="none" w="sm" len="sm"/>
              <a:tailEnd type="none" w="sm" len="sm"/>
            </a:ln>
          </p:spPr>
          <p:txBody>
            <a:bodyPr/>
            <a:lstStyle/>
            <a:p>
              <a:endParaRPr lang="en-US"/>
            </a:p>
          </p:txBody>
        </p:sp>
        <p:sp>
          <p:nvSpPr>
            <p:cNvPr id="5" name="Google Shape;292;p7">
              <a:extLst>
                <a:ext uri="{FF2B5EF4-FFF2-40B4-BE49-F238E27FC236}">
                  <a16:creationId xmlns:a16="http://schemas.microsoft.com/office/drawing/2014/main" id="{5FB45F60-8B2E-9599-2D44-3F089A69AB81}"/>
                </a:ext>
              </a:extLst>
            </p:cNvPr>
            <p:cNvSpPr txBox="1"/>
            <p:nvPr/>
          </p:nvSpPr>
          <p:spPr>
            <a:xfrm>
              <a:off x="0" y="-9525"/>
              <a:ext cx="2414421" cy="286900"/>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6" name="Google Shape;296;p7">
            <a:extLst>
              <a:ext uri="{FF2B5EF4-FFF2-40B4-BE49-F238E27FC236}">
                <a16:creationId xmlns:a16="http://schemas.microsoft.com/office/drawing/2014/main" id="{4EC9F71C-97E3-7DA8-C419-7ECFF3172711}"/>
              </a:ext>
            </a:extLst>
          </p:cNvPr>
          <p:cNvGrpSpPr/>
          <p:nvPr/>
        </p:nvGrpSpPr>
        <p:grpSpPr>
          <a:xfrm>
            <a:off x="2132130" y="4371738"/>
            <a:ext cx="9019922" cy="1089322"/>
            <a:chOff x="0" y="-9525"/>
            <a:chExt cx="2375617" cy="286900"/>
          </a:xfrm>
        </p:grpSpPr>
        <p:sp>
          <p:nvSpPr>
            <p:cNvPr id="7" name="Google Shape;297;p7">
              <a:extLst>
                <a:ext uri="{FF2B5EF4-FFF2-40B4-BE49-F238E27FC236}">
                  <a16:creationId xmlns:a16="http://schemas.microsoft.com/office/drawing/2014/main" id="{D8853EDF-57B3-081A-C021-0176EBD5FA2E}"/>
                </a:ext>
              </a:extLst>
            </p:cNvPr>
            <p:cNvSpPr/>
            <p:nvPr/>
          </p:nvSpPr>
          <p:spPr>
            <a:xfrm>
              <a:off x="0" y="0"/>
              <a:ext cx="2375617" cy="277375"/>
            </a:xfrm>
            <a:custGeom>
              <a:avLst/>
              <a:gdLst/>
              <a:ahLst/>
              <a:cxnLst/>
              <a:rect l="l" t="t" r="r" b="b"/>
              <a:pathLst>
                <a:path w="2375617" h="277375" extrusionOk="0">
                  <a:moveTo>
                    <a:pt x="0" y="0"/>
                  </a:moveTo>
                  <a:lnTo>
                    <a:pt x="2375617" y="0"/>
                  </a:lnTo>
                  <a:lnTo>
                    <a:pt x="2375617" y="277375"/>
                  </a:lnTo>
                  <a:lnTo>
                    <a:pt x="0" y="277375"/>
                  </a:lnTo>
                  <a:close/>
                </a:path>
              </a:pathLst>
            </a:custGeom>
            <a:solidFill>
              <a:srgbClr val="000000">
                <a:alpha val="0"/>
              </a:srgbClr>
            </a:solidFill>
            <a:ln w="9525" cap="sq" cmpd="sng">
              <a:solidFill>
                <a:srgbClr val="FFFCF3"/>
              </a:solidFill>
              <a:prstDash val="solid"/>
              <a:miter lim="8000"/>
              <a:headEnd type="none" w="sm" len="sm"/>
              <a:tailEnd type="none" w="sm" len="sm"/>
            </a:ln>
          </p:spPr>
          <p:txBody>
            <a:bodyPr/>
            <a:lstStyle/>
            <a:p>
              <a:endParaRPr lang="en-US"/>
            </a:p>
          </p:txBody>
        </p:sp>
        <p:sp>
          <p:nvSpPr>
            <p:cNvPr id="8" name="Google Shape;298;p7">
              <a:extLst>
                <a:ext uri="{FF2B5EF4-FFF2-40B4-BE49-F238E27FC236}">
                  <a16:creationId xmlns:a16="http://schemas.microsoft.com/office/drawing/2014/main" id="{65A065D5-32BC-C53A-44A5-3F36A423ED0A}"/>
                </a:ext>
              </a:extLst>
            </p:cNvPr>
            <p:cNvSpPr txBox="1"/>
            <p:nvPr/>
          </p:nvSpPr>
          <p:spPr>
            <a:xfrm>
              <a:off x="0" y="-9525"/>
              <a:ext cx="2375617" cy="286900"/>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9" name="Google Shape;302;p7">
            <a:extLst>
              <a:ext uri="{FF2B5EF4-FFF2-40B4-BE49-F238E27FC236}">
                <a16:creationId xmlns:a16="http://schemas.microsoft.com/office/drawing/2014/main" id="{C1792227-6CF3-4B3A-F26A-735B0DF63256}"/>
              </a:ext>
            </a:extLst>
          </p:cNvPr>
          <p:cNvGrpSpPr/>
          <p:nvPr/>
        </p:nvGrpSpPr>
        <p:grpSpPr>
          <a:xfrm>
            <a:off x="2048826" y="5929949"/>
            <a:ext cx="9186531" cy="1174636"/>
            <a:chOff x="0" y="-9525"/>
            <a:chExt cx="2419498" cy="309369"/>
          </a:xfrm>
        </p:grpSpPr>
        <p:sp>
          <p:nvSpPr>
            <p:cNvPr id="10" name="Google Shape;303;p7">
              <a:extLst>
                <a:ext uri="{FF2B5EF4-FFF2-40B4-BE49-F238E27FC236}">
                  <a16:creationId xmlns:a16="http://schemas.microsoft.com/office/drawing/2014/main" id="{B58B4582-B7F5-2CFA-0AA3-2197E13A7C58}"/>
                </a:ext>
              </a:extLst>
            </p:cNvPr>
            <p:cNvSpPr/>
            <p:nvPr/>
          </p:nvSpPr>
          <p:spPr>
            <a:xfrm>
              <a:off x="0" y="0"/>
              <a:ext cx="2419498" cy="299844"/>
            </a:xfrm>
            <a:custGeom>
              <a:avLst/>
              <a:gdLst/>
              <a:ahLst/>
              <a:cxnLst/>
              <a:rect l="l" t="t" r="r" b="b"/>
              <a:pathLst>
                <a:path w="2419498" h="299844" extrusionOk="0">
                  <a:moveTo>
                    <a:pt x="0" y="0"/>
                  </a:moveTo>
                  <a:lnTo>
                    <a:pt x="2419498" y="0"/>
                  </a:lnTo>
                  <a:lnTo>
                    <a:pt x="2419498" y="299844"/>
                  </a:lnTo>
                  <a:lnTo>
                    <a:pt x="0" y="299844"/>
                  </a:lnTo>
                  <a:close/>
                </a:path>
              </a:pathLst>
            </a:custGeom>
            <a:solidFill>
              <a:srgbClr val="000000">
                <a:alpha val="0"/>
              </a:srgbClr>
            </a:solidFill>
            <a:ln w="9525" cap="sq" cmpd="sng">
              <a:solidFill>
                <a:srgbClr val="FFFCF3"/>
              </a:solidFill>
              <a:prstDash val="solid"/>
              <a:miter lim="8000"/>
              <a:headEnd type="none" w="sm" len="sm"/>
              <a:tailEnd type="none" w="sm" len="sm"/>
            </a:ln>
          </p:spPr>
          <p:txBody>
            <a:bodyPr/>
            <a:lstStyle/>
            <a:p>
              <a:endParaRPr lang="en-US"/>
            </a:p>
          </p:txBody>
        </p:sp>
        <p:sp>
          <p:nvSpPr>
            <p:cNvPr id="11" name="Google Shape;304;p7">
              <a:extLst>
                <a:ext uri="{FF2B5EF4-FFF2-40B4-BE49-F238E27FC236}">
                  <a16:creationId xmlns:a16="http://schemas.microsoft.com/office/drawing/2014/main" id="{60011236-A566-DC64-A1AB-10A688D4E3A4}"/>
                </a:ext>
              </a:extLst>
            </p:cNvPr>
            <p:cNvSpPr txBox="1"/>
            <p:nvPr/>
          </p:nvSpPr>
          <p:spPr>
            <a:xfrm>
              <a:off x="0" y="-9525"/>
              <a:ext cx="2419498" cy="309369"/>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12" name="Google Shape;308;p7">
            <a:extLst>
              <a:ext uri="{FF2B5EF4-FFF2-40B4-BE49-F238E27FC236}">
                <a16:creationId xmlns:a16="http://schemas.microsoft.com/office/drawing/2014/main" id="{8DC6603C-BDAE-C12F-8521-FD8B4C05552E}"/>
              </a:ext>
            </a:extLst>
          </p:cNvPr>
          <p:cNvSpPr/>
          <p:nvPr/>
        </p:nvSpPr>
        <p:spPr>
          <a:xfrm>
            <a:off x="12083223" y="2808591"/>
            <a:ext cx="4868735" cy="4823549"/>
          </a:xfrm>
          <a:custGeom>
            <a:avLst/>
            <a:gdLst/>
            <a:ahLst/>
            <a:cxnLst/>
            <a:rect l="l" t="t" r="r" b="b"/>
            <a:pathLst>
              <a:path w="5737951" h="5684698" extrusionOk="0">
                <a:moveTo>
                  <a:pt x="0" y="0"/>
                </a:moveTo>
                <a:lnTo>
                  <a:pt x="5737951" y="0"/>
                </a:lnTo>
                <a:lnTo>
                  <a:pt x="5737951" y="5684698"/>
                </a:lnTo>
                <a:lnTo>
                  <a:pt x="0" y="5684698"/>
                </a:lnTo>
                <a:lnTo>
                  <a:pt x="0" y="0"/>
                </a:lnTo>
                <a:close/>
              </a:path>
            </a:pathLst>
          </a:custGeom>
          <a:blipFill rotWithShape="1">
            <a:blip r:embed="rId4">
              <a:alphaModFix/>
            </a:blip>
            <a:stretch>
              <a:fillRect/>
            </a:stretch>
          </a:blipFill>
          <a:ln>
            <a:noFill/>
          </a:ln>
        </p:spPr>
        <p:txBody>
          <a:bodyPr/>
          <a:lstStyle/>
          <a:p>
            <a:endParaRPr lang="en-US"/>
          </a:p>
        </p:txBody>
      </p:sp>
      <p:grpSp>
        <p:nvGrpSpPr>
          <p:cNvPr id="13" name="Group 12">
            <a:extLst>
              <a:ext uri="{FF2B5EF4-FFF2-40B4-BE49-F238E27FC236}">
                <a16:creationId xmlns:a16="http://schemas.microsoft.com/office/drawing/2014/main" id="{311EADE8-9769-0565-CC92-0EED66038BB2}"/>
              </a:ext>
            </a:extLst>
          </p:cNvPr>
          <p:cNvGrpSpPr/>
          <p:nvPr/>
        </p:nvGrpSpPr>
        <p:grpSpPr>
          <a:xfrm>
            <a:off x="1437592" y="2612583"/>
            <a:ext cx="1222469" cy="1222469"/>
            <a:chOff x="1437592" y="2612583"/>
            <a:chExt cx="1222469" cy="1222469"/>
          </a:xfrm>
        </p:grpSpPr>
        <p:grpSp>
          <p:nvGrpSpPr>
            <p:cNvPr id="14" name="Google Shape;293;p7">
              <a:extLst>
                <a:ext uri="{FF2B5EF4-FFF2-40B4-BE49-F238E27FC236}">
                  <a16:creationId xmlns:a16="http://schemas.microsoft.com/office/drawing/2014/main" id="{41CB6CB3-60FF-9898-ED0C-A30F68EA7A59}"/>
                </a:ext>
              </a:extLst>
            </p:cNvPr>
            <p:cNvGrpSpPr/>
            <p:nvPr/>
          </p:nvGrpSpPr>
          <p:grpSpPr>
            <a:xfrm>
              <a:off x="1437592" y="2612583"/>
              <a:ext cx="1222469" cy="1222469"/>
              <a:chOff x="0" y="0"/>
              <a:chExt cx="812800" cy="812800"/>
            </a:xfrm>
          </p:grpSpPr>
          <p:sp>
            <p:nvSpPr>
              <p:cNvPr id="16" name="Google Shape;294;p7">
                <a:extLst>
                  <a:ext uri="{FF2B5EF4-FFF2-40B4-BE49-F238E27FC236}">
                    <a16:creationId xmlns:a16="http://schemas.microsoft.com/office/drawing/2014/main" id="{8620F573-1959-1D00-D839-ABE351023E08}"/>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295;p7">
                <a:extLst>
                  <a:ext uri="{FF2B5EF4-FFF2-40B4-BE49-F238E27FC236}">
                    <a16:creationId xmlns:a16="http://schemas.microsoft.com/office/drawing/2014/main" id="{8D16EF5C-F9F9-BC6A-13CF-8FE0937C2396}"/>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15" name="Google Shape;309;p7">
              <a:extLst>
                <a:ext uri="{FF2B5EF4-FFF2-40B4-BE49-F238E27FC236}">
                  <a16:creationId xmlns:a16="http://schemas.microsoft.com/office/drawing/2014/main" id="{C25EA7FF-F9C1-C5F1-DE49-23BCB3150B28}"/>
                </a:ext>
              </a:extLst>
            </p:cNvPr>
            <p:cNvSpPr/>
            <p:nvPr/>
          </p:nvSpPr>
          <p:spPr>
            <a:xfrm>
              <a:off x="1724381" y="2921677"/>
              <a:ext cx="648891" cy="604280"/>
            </a:xfrm>
            <a:custGeom>
              <a:avLst/>
              <a:gdLst/>
              <a:ahLst/>
              <a:cxnLst/>
              <a:rect l="l" t="t" r="r" b="b"/>
              <a:pathLst>
                <a:path w="648891" h="604280" extrusionOk="0">
                  <a:moveTo>
                    <a:pt x="0" y="0"/>
                  </a:moveTo>
                  <a:lnTo>
                    <a:pt x="648891" y="0"/>
                  </a:lnTo>
                  <a:lnTo>
                    <a:pt x="648891" y="604280"/>
                  </a:lnTo>
                  <a:lnTo>
                    <a:pt x="0" y="604280"/>
                  </a:lnTo>
                  <a:lnTo>
                    <a:pt x="0" y="0"/>
                  </a:lnTo>
                  <a:close/>
                </a:path>
              </a:pathLst>
            </a:custGeom>
            <a:blipFill rotWithShape="1">
              <a:blip r:embed="rId5">
                <a:alphaModFix/>
              </a:blip>
              <a:stretch>
                <a:fillRect/>
              </a:stretch>
            </a:blipFill>
            <a:ln>
              <a:noFill/>
            </a:ln>
          </p:spPr>
          <p:txBody>
            <a:bodyPr/>
            <a:lstStyle/>
            <a:p>
              <a:endParaRPr lang="en-US"/>
            </a:p>
          </p:txBody>
        </p:sp>
      </p:grpSp>
      <p:grpSp>
        <p:nvGrpSpPr>
          <p:cNvPr id="18" name="Group 17">
            <a:extLst>
              <a:ext uri="{FF2B5EF4-FFF2-40B4-BE49-F238E27FC236}">
                <a16:creationId xmlns:a16="http://schemas.microsoft.com/office/drawing/2014/main" id="{9FC4D0FA-1F19-8008-95C1-EFA1FF81DA5A}"/>
              </a:ext>
            </a:extLst>
          </p:cNvPr>
          <p:cNvGrpSpPr/>
          <p:nvPr/>
        </p:nvGrpSpPr>
        <p:grpSpPr>
          <a:xfrm>
            <a:off x="1437592" y="4247350"/>
            <a:ext cx="1222469" cy="1222469"/>
            <a:chOff x="1437592" y="4247350"/>
            <a:chExt cx="1222469" cy="1222469"/>
          </a:xfrm>
        </p:grpSpPr>
        <p:grpSp>
          <p:nvGrpSpPr>
            <p:cNvPr id="19" name="Google Shape;299;p7">
              <a:extLst>
                <a:ext uri="{FF2B5EF4-FFF2-40B4-BE49-F238E27FC236}">
                  <a16:creationId xmlns:a16="http://schemas.microsoft.com/office/drawing/2014/main" id="{44B8BC9F-2FF0-E8B5-FB54-30F1901A69DE}"/>
                </a:ext>
              </a:extLst>
            </p:cNvPr>
            <p:cNvGrpSpPr/>
            <p:nvPr/>
          </p:nvGrpSpPr>
          <p:grpSpPr>
            <a:xfrm>
              <a:off x="1437592" y="4247350"/>
              <a:ext cx="1222469" cy="1222469"/>
              <a:chOff x="0" y="0"/>
              <a:chExt cx="812800" cy="812800"/>
            </a:xfrm>
          </p:grpSpPr>
          <p:sp>
            <p:nvSpPr>
              <p:cNvPr id="21" name="Google Shape;300;p7">
                <a:extLst>
                  <a:ext uri="{FF2B5EF4-FFF2-40B4-BE49-F238E27FC236}">
                    <a16:creationId xmlns:a16="http://schemas.microsoft.com/office/drawing/2014/main" id="{937DE9F2-391E-7CAA-DF7F-B4F1301267F2}"/>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01;p7">
                <a:extLst>
                  <a:ext uri="{FF2B5EF4-FFF2-40B4-BE49-F238E27FC236}">
                    <a16:creationId xmlns:a16="http://schemas.microsoft.com/office/drawing/2014/main" id="{9C253455-72D9-58A3-A312-5FFABF1675F7}"/>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20" name="Google Shape;310;p7">
              <a:extLst>
                <a:ext uri="{FF2B5EF4-FFF2-40B4-BE49-F238E27FC236}">
                  <a16:creationId xmlns:a16="http://schemas.microsoft.com/office/drawing/2014/main" id="{CF9C71FA-8AD6-8732-4D89-6DF1713C2776}"/>
                </a:ext>
              </a:extLst>
            </p:cNvPr>
            <p:cNvSpPr/>
            <p:nvPr/>
          </p:nvSpPr>
          <p:spPr>
            <a:xfrm>
              <a:off x="1741312" y="4496802"/>
              <a:ext cx="615029" cy="723564"/>
            </a:xfrm>
            <a:custGeom>
              <a:avLst/>
              <a:gdLst/>
              <a:ahLst/>
              <a:cxnLst/>
              <a:rect l="l" t="t" r="r" b="b"/>
              <a:pathLst>
                <a:path w="615029" h="723564" extrusionOk="0">
                  <a:moveTo>
                    <a:pt x="0" y="0"/>
                  </a:moveTo>
                  <a:lnTo>
                    <a:pt x="615029" y="0"/>
                  </a:lnTo>
                  <a:lnTo>
                    <a:pt x="615029" y="723564"/>
                  </a:lnTo>
                  <a:lnTo>
                    <a:pt x="0" y="723564"/>
                  </a:lnTo>
                  <a:lnTo>
                    <a:pt x="0" y="0"/>
                  </a:lnTo>
                  <a:close/>
                </a:path>
              </a:pathLst>
            </a:custGeom>
            <a:blipFill rotWithShape="1">
              <a:blip r:embed="rId6">
                <a:alphaModFix/>
              </a:blip>
              <a:stretch>
                <a:fillRect/>
              </a:stretch>
            </a:blipFill>
            <a:ln>
              <a:noFill/>
            </a:ln>
          </p:spPr>
          <p:txBody>
            <a:bodyPr/>
            <a:lstStyle/>
            <a:p>
              <a:endParaRPr lang="en-US"/>
            </a:p>
          </p:txBody>
        </p:sp>
      </p:grpSp>
      <p:grpSp>
        <p:nvGrpSpPr>
          <p:cNvPr id="23" name="Group 22">
            <a:extLst>
              <a:ext uri="{FF2B5EF4-FFF2-40B4-BE49-F238E27FC236}">
                <a16:creationId xmlns:a16="http://schemas.microsoft.com/office/drawing/2014/main" id="{819F1AF6-6C69-6BDA-E3A2-5BFBFC6AF22F}"/>
              </a:ext>
            </a:extLst>
          </p:cNvPr>
          <p:cNvGrpSpPr/>
          <p:nvPr/>
        </p:nvGrpSpPr>
        <p:grpSpPr>
          <a:xfrm>
            <a:off x="1437592" y="5882116"/>
            <a:ext cx="1222469" cy="1222469"/>
            <a:chOff x="1437592" y="5882116"/>
            <a:chExt cx="1222469" cy="1222469"/>
          </a:xfrm>
        </p:grpSpPr>
        <p:grpSp>
          <p:nvGrpSpPr>
            <p:cNvPr id="24" name="Google Shape;305;p7">
              <a:extLst>
                <a:ext uri="{FF2B5EF4-FFF2-40B4-BE49-F238E27FC236}">
                  <a16:creationId xmlns:a16="http://schemas.microsoft.com/office/drawing/2014/main" id="{C1403FC3-745B-1E89-2F2D-AF249C5AC528}"/>
                </a:ext>
              </a:extLst>
            </p:cNvPr>
            <p:cNvGrpSpPr/>
            <p:nvPr/>
          </p:nvGrpSpPr>
          <p:grpSpPr>
            <a:xfrm>
              <a:off x="1437592" y="5882116"/>
              <a:ext cx="1222469" cy="1222469"/>
              <a:chOff x="0" y="0"/>
              <a:chExt cx="812800" cy="812800"/>
            </a:xfrm>
          </p:grpSpPr>
          <p:sp>
            <p:nvSpPr>
              <p:cNvPr id="26" name="Google Shape;306;p7">
                <a:extLst>
                  <a:ext uri="{FF2B5EF4-FFF2-40B4-BE49-F238E27FC236}">
                    <a16:creationId xmlns:a16="http://schemas.microsoft.com/office/drawing/2014/main" id="{B81D50A2-7695-565B-E49E-D5F643C30003}"/>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07;p7">
                <a:extLst>
                  <a:ext uri="{FF2B5EF4-FFF2-40B4-BE49-F238E27FC236}">
                    <a16:creationId xmlns:a16="http://schemas.microsoft.com/office/drawing/2014/main" id="{EEB096E4-8528-784F-0F1D-63BF6BC47E93}"/>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25" name="Google Shape;311;p7">
              <a:extLst>
                <a:ext uri="{FF2B5EF4-FFF2-40B4-BE49-F238E27FC236}">
                  <a16:creationId xmlns:a16="http://schemas.microsoft.com/office/drawing/2014/main" id="{12BC36D8-DFE0-D78E-D9EA-7BB7092AD2F5}"/>
                </a:ext>
              </a:extLst>
            </p:cNvPr>
            <p:cNvSpPr/>
            <p:nvPr/>
          </p:nvSpPr>
          <p:spPr>
            <a:xfrm>
              <a:off x="1724381" y="6168905"/>
              <a:ext cx="648891" cy="648891"/>
            </a:xfrm>
            <a:custGeom>
              <a:avLst/>
              <a:gdLst/>
              <a:ahLst/>
              <a:cxnLst/>
              <a:rect l="l" t="t" r="r" b="b"/>
              <a:pathLst>
                <a:path w="648891" h="648891" extrusionOk="0">
                  <a:moveTo>
                    <a:pt x="0" y="0"/>
                  </a:moveTo>
                  <a:lnTo>
                    <a:pt x="648891" y="0"/>
                  </a:lnTo>
                  <a:lnTo>
                    <a:pt x="648891" y="648891"/>
                  </a:lnTo>
                  <a:lnTo>
                    <a:pt x="0" y="648891"/>
                  </a:lnTo>
                  <a:lnTo>
                    <a:pt x="0" y="0"/>
                  </a:lnTo>
                  <a:close/>
                </a:path>
              </a:pathLst>
            </a:custGeom>
            <a:blipFill rotWithShape="1">
              <a:blip r:embed="rId7">
                <a:alphaModFix/>
              </a:blip>
              <a:stretch>
                <a:fillRect/>
              </a:stretch>
            </a:blipFill>
            <a:ln>
              <a:noFill/>
            </a:ln>
          </p:spPr>
          <p:txBody>
            <a:bodyPr/>
            <a:lstStyle/>
            <a:p>
              <a:endParaRPr lang="en-US"/>
            </a:p>
          </p:txBody>
        </p:sp>
      </p:grpSp>
      <p:sp>
        <p:nvSpPr>
          <p:cNvPr id="28" name="Google Shape;313;p7">
            <a:extLst>
              <a:ext uri="{FF2B5EF4-FFF2-40B4-BE49-F238E27FC236}">
                <a16:creationId xmlns:a16="http://schemas.microsoft.com/office/drawing/2014/main" id="{6D61FFF5-3EDC-2033-7166-410C070B8FFC}"/>
              </a:ext>
            </a:extLst>
          </p:cNvPr>
          <p:cNvSpPr txBox="1"/>
          <p:nvPr/>
        </p:nvSpPr>
        <p:spPr>
          <a:xfrm>
            <a:off x="2984008" y="2872916"/>
            <a:ext cx="8168044" cy="764568"/>
          </a:xfrm>
          <a:prstGeom prst="rect">
            <a:avLst/>
          </a:prstGeom>
          <a:noFill/>
          <a:ln>
            <a:noFill/>
          </a:ln>
        </p:spPr>
        <p:txBody>
          <a:bodyPr spcFirstLastPara="1" wrap="square" lIns="0" tIns="0" rIns="0" bIns="0" anchor="t" anchorCtr="0">
            <a:spAutoFit/>
          </a:bodyPr>
          <a:lstStyle/>
          <a:p>
            <a:pPr marL="0" marR="0" lvl="0" indent="0" algn="l" rtl="0">
              <a:lnSpc>
                <a:spcPct val="108000"/>
              </a:lnSpc>
              <a:spcBef>
                <a:spcPts val="0"/>
              </a:spcBef>
              <a:spcAft>
                <a:spcPts val="0"/>
              </a:spcAft>
              <a:buNone/>
            </a:pPr>
            <a:r>
              <a:rPr lang="en-US" sz="2300" b="0" i="0" u="none" strike="noStrike" cap="none" dirty="0">
                <a:solidFill>
                  <a:srgbClr val="000000"/>
                </a:solidFill>
                <a:latin typeface="Arial"/>
                <a:ea typeface="Arial"/>
                <a:cs typeface="Arial"/>
                <a:sym typeface="Arial"/>
              </a:rPr>
              <a:t>Review organizational documentation that governs privacy with AI in mind</a:t>
            </a:r>
            <a:endParaRPr lang="en-US" dirty="0"/>
          </a:p>
        </p:txBody>
      </p:sp>
      <p:sp>
        <p:nvSpPr>
          <p:cNvPr id="29" name="Google Shape;314;p7">
            <a:extLst>
              <a:ext uri="{FF2B5EF4-FFF2-40B4-BE49-F238E27FC236}">
                <a16:creationId xmlns:a16="http://schemas.microsoft.com/office/drawing/2014/main" id="{4E9EF26F-C288-D748-30E5-6B9B352C66C5}"/>
              </a:ext>
            </a:extLst>
          </p:cNvPr>
          <p:cNvSpPr txBox="1"/>
          <p:nvPr/>
        </p:nvSpPr>
        <p:spPr>
          <a:xfrm>
            <a:off x="2924887" y="4534600"/>
            <a:ext cx="8236570" cy="807016"/>
          </a:xfrm>
          <a:prstGeom prst="rect">
            <a:avLst/>
          </a:prstGeom>
          <a:noFill/>
          <a:ln>
            <a:noFill/>
          </a:ln>
        </p:spPr>
        <p:txBody>
          <a:bodyPr spcFirstLastPara="1" wrap="square" lIns="0" tIns="0" rIns="0" bIns="0" anchor="t" anchorCtr="0">
            <a:spAutoFit/>
          </a:bodyPr>
          <a:lstStyle/>
          <a:p>
            <a:pPr marL="0" marR="0" lvl="0" indent="0" algn="l" rtl="0">
              <a:lnSpc>
                <a:spcPct val="114000"/>
              </a:lnSpc>
              <a:spcBef>
                <a:spcPts val="0"/>
              </a:spcBef>
              <a:spcAft>
                <a:spcPts val="0"/>
              </a:spcAft>
              <a:buNone/>
            </a:pPr>
            <a:r>
              <a:rPr lang="en-US" sz="2300" b="0" i="0" u="none" strike="noStrike" cap="none" dirty="0">
                <a:solidFill>
                  <a:srgbClr val="000000"/>
                </a:solidFill>
                <a:latin typeface="Arial"/>
                <a:ea typeface="Arial"/>
                <a:cs typeface="Arial"/>
                <a:sym typeface="Arial"/>
              </a:rPr>
              <a:t>Create a section of your Privacy Policy or Terms of Use that focuses on AI with key practices in mind</a:t>
            </a:r>
            <a:endParaRPr lang="en-US" dirty="0"/>
          </a:p>
        </p:txBody>
      </p:sp>
      <p:sp>
        <p:nvSpPr>
          <p:cNvPr id="30" name="Google Shape;315;p7">
            <a:extLst>
              <a:ext uri="{FF2B5EF4-FFF2-40B4-BE49-F238E27FC236}">
                <a16:creationId xmlns:a16="http://schemas.microsoft.com/office/drawing/2014/main" id="{39F7C1D9-CF9C-57DC-B206-E76739EE0B34}"/>
              </a:ext>
            </a:extLst>
          </p:cNvPr>
          <p:cNvSpPr txBox="1"/>
          <p:nvPr/>
        </p:nvSpPr>
        <p:spPr>
          <a:xfrm>
            <a:off x="2984008" y="6047297"/>
            <a:ext cx="8177449" cy="1218795"/>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2200" b="0" i="0" u="none" strike="noStrike" cap="none" dirty="0">
                <a:solidFill>
                  <a:srgbClr val="000000"/>
                </a:solidFill>
                <a:latin typeface="Arial"/>
                <a:ea typeface="Arial"/>
                <a:cs typeface="Arial"/>
                <a:sym typeface="Arial"/>
              </a:rPr>
              <a:t>Revisit the impact of AI on confidentiality clauses for employees and participants (if a direct service organization) to ensure they are comprehensive to support privacy enhanced AI systems</a:t>
            </a:r>
            <a:endParaRPr dirty="0"/>
          </a:p>
        </p:txBody>
      </p:sp>
    </p:spTree>
    <p:extLst>
      <p:ext uri="{BB962C8B-B14F-4D97-AF65-F5344CB8AC3E}">
        <p14:creationId xmlns:p14="http://schemas.microsoft.com/office/powerpoint/2010/main" val="2134228364"/>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tx1"/>
          </a:solidFill>
        </a:ln>
      </a:spPr>
      <a:bodyPr rtlCol="0" anchor="ctr"/>
      <a:lstStyle>
        <a:defPPr algn="ctr">
          <a:defRPr sz="2800" dirty="0">
            <a:solidFill>
              <a:sysClr val="windowText" lastClr="000000"/>
            </a:solidFill>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1_AI Governance Framework for Nonprofits_An Overview_2024.07.18" id="{228895D9-F6E4-49BC-AF0E-0A7E8C547314}" vid="{7C3E5A42-0AFE-4AE9-8E9C-5D71646787D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ANB Advisory Template 2024.07.18</Template>
  <TotalTime>2690</TotalTime>
  <Words>2451</Words>
  <Application>Microsoft Office PowerPoint</Application>
  <PresentationFormat>Custom</PresentationFormat>
  <Paragraphs>98</Paragraphs>
  <Slides>11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Calibri</vt:lpstr>
      <vt:lpstr>circular</vt:lpstr>
      <vt:lpstr>Arimo</vt:lpstr>
      <vt:lpstr>Aptos</vt:lpstr>
      <vt:lpstr>Helvetica Neue</vt:lpstr>
      <vt:lpstr>Arial</vt:lpstr>
      <vt:lpstr>Helvetica Neue Light</vt:lpstr>
      <vt:lpstr>White</vt:lpstr>
      <vt:lpstr>PowerPoint Presentation</vt:lpstr>
      <vt:lpstr>Six modules will guide you through important considerations for nonprofits when implementing AI</vt:lpstr>
      <vt:lpstr>At the end of this module, you will…</vt:lpstr>
      <vt:lpstr>Data privacy refers to the norms &amp; practices that help to safeguard human autonomy, identity, and dignity *</vt:lpstr>
      <vt:lpstr>Data privacy is particularly important for nonprofits, who often have access to sensitive information from the public</vt:lpstr>
      <vt:lpstr>Privacy stewards are responsible for a few key functions</vt:lpstr>
      <vt:lpstr>Keep the privacy principles of anonymity, control, and confidentiality top of mind when designing and developing AI Systems</vt:lpstr>
      <vt:lpstr>For Tech Builders: Additional privacy-enhancing technology considerations can support effective AI implementation</vt:lpstr>
      <vt:lpstr>Enhance privacy by considering these steps on data access &amp; permissions </vt:lpstr>
      <vt:lpstr>Mitigating risk is the foundation of strong privacy practices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Yaa B</dc:creator>
  <cp:lastModifiedBy>Afua Bruce</cp:lastModifiedBy>
  <cp:revision>57</cp:revision>
  <dcterms:created xsi:type="dcterms:W3CDTF">2006-08-16T00:00:00Z</dcterms:created>
  <dcterms:modified xsi:type="dcterms:W3CDTF">2024-08-23T03:08:31Z</dcterms:modified>
</cp:coreProperties>
</file>