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A000A4-407F-42E8-BE8E-FC70C790742E}" v="27" dt="2026-09-02T02:21:00.9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13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87FE2-3099-27D2-91FB-808F53DF8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AA86B-C1D1-6F4A-F336-4D947BB19D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0F805D-C2EF-4B09-FF67-D66D9BDF3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0754-1BEC-43A3-AE22-CA6BB7576E6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53806C-16B2-1867-8E64-2209FAA70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7123B-ECD8-E87F-9180-981AA3213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0352-592D-4B6A-B400-E0DF276E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64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87FD4-B0ED-5693-5477-FBA0A6DB5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D37C7-9CA8-F556-456C-AF6DB8679B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B9C7D-EA9F-EEED-1935-F4103AF55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0754-1BEC-43A3-AE22-CA6BB7576E6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FBF66-0ECB-AC2D-6D2E-E7539C56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0899C-8BDC-7536-D305-FD2437570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0352-592D-4B6A-B400-E0DF276E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52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24209A-DBCF-89B0-391E-4F9280ED6B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A2A5D7-546A-71B0-A90A-E89629F8CB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2C411-4B90-6FBA-DBA6-5050696B6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0754-1BEC-43A3-AE22-CA6BB7576E6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91D98-4B7F-1CE2-0F2C-2A907B76F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CE1AF-3AE0-2728-42C8-48D90A618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0352-592D-4B6A-B400-E0DF276E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353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EA3D0-FA58-EF76-CE93-4A258F363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99B23-DBCD-6C34-5648-AD2274F91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C89F2-58CD-9251-43B4-D59BF889D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0754-1BEC-43A3-AE22-CA6BB7576E6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4A3BE-6F68-41D3-B3D3-98CFFF407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373DB-BA2A-FBCC-1B75-7675DBAF8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0352-592D-4B6A-B400-E0DF276E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30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F2408-9856-6D57-C1FF-B6F886984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0FE5A7-17C4-B702-D37F-AE702168C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15F352-5CD6-D6BE-9EF1-B9DBCF229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0754-1BEC-43A3-AE22-CA6BB7576E6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A06C0-BE42-7E43-43D2-ED8B6158C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FEF36-748A-DF59-B9D2-94961E7E5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0352-592D-4B6A-B400-E0DF276E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92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8336F-7FDF-B4A2-6996-2CF977B10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C86E3-E125-9CE8-CFBF-5B3FFDA4D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D35C16-7913-FFFD-35F7-45BFFE5B0B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441F82-33D4-520B-45CC-18DF84B90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0754-1BEC-43A3-AE22-CA6BB7576E6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C55287-7046-C5BC-C0D3-094C127CC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8B713-16D3-3755-A8D8-03960713E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0352-592D-4B6A-B400-E0DF276E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83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8A560-3B3D-A301-1D3D-77A869072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BFFFB-3911-E62A-89BB-B2CB50E11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A0D9D1-F313-CA19-DD3E-4605FCF16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D1BBBD-1D51-B424-28D5-E457FC6729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5475EA-BA83-52CC-76D0-804C84BC7E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F4F1DD-D0D3-A23E-56E5-3D4D923DA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0754-1BEC-43A3-AE22-CA6BB7576E6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61D5AD-39DA-E9C9-698B-A1CDACAA1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833BB1-4350-C57F-A937-4D0CE5753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0352-592D-4B6A-B400-E0DF276E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067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C3FF1-3422-ADA9-2D35-C92C728F8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E4ED0E-3B21-B7B2-BFEB-CBB94E1A5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0754-1BEC-43A3-AE22-CA6BB7576E6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2862FD-5014-1E9E-6BF8-693F97712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77AC0-FCB2-AF66-21BB-84664CA9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0352-592D-4B6A-B400-E0DF276E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294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3DC198-8D15-FE5F-7EB5-5DD8BAB3E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0754-1BEC-43A3-AE22-CA6BB7576E6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58F269-B8E6-E4A4-CF8F-C4E2C16F4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CFD847-9472-7034-6D0C-856ED9642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0352-592D-4B6A-B400-E0DF276E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187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68B79-4869-F0EB-9DC5-3C6B48D48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166C3-ACB9-52C0-DD32-250BE2239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C28EE-7F2F-61F3-14BF-D193EDE2FB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BFC191-6DA4-7C3F-1DF4-281715DBF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0754-1BEC-43A3-AE22-CA6BB7576E6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564A0B-0885-D8CD-882F-ECB246597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43BF77-5FC9-ECF9-BD58-32CE52D59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0352-592D-4B6A-B400-E0DF276E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80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E9DC4-2EE8-32F3-32C9-6F7AB7042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9F4356-380F-17CC-45F9-684C77E7DB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5A4831-E200-650E-B45A-95187916F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A240B7-764F-A8C6-6A0C-5A20A2084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0754-1BEC-43A3-AE22-CA6BB7576E6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FE6962-514B-4E90-C2D0-37B757062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8847B-BFC3-6B17-D845-1082812D1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0352-592D-4B6A-B400-E0DF276E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060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C96200-97A7-B8B9-BA9E-301115264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900893-235B-26CE-0A38-B74D49927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AA550-A395-1805-77EC-126D314C26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690754-1BEC-43A3-AE22-CA6BB7576E6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302CC-9EDA-30EA-DE6D-78F9DC6BCD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EAE13-0044-303C-C9CE-E114EE93B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590352-592D-4B6A-B400-E0DF276EA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46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5B0FB7-DB41-B9B0-871A-34E7050F9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327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9D7E2-7309-E526-6DA4-237E3CCB3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CD7E79-CB86-C867-702D-13AC40244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28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AA3C1-F1F1-D355-4EA0-AC602673E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6DDC0C-D769-10B9-EA99-7A7A91FED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51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26C4E-4065-E699-0EBA-BD7F54B0C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9ACEA9-5B0B-32C0-2DCD-096074560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437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C7473-A120-C1FA-EA45-66DD662A6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56FFF1-6F03-BB8C-1C4A-F3282DA32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51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D6BC0-6D65-854A-05F8-70370E418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2A245B-D265-49D8-5C87-244977FD7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013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CB0B2-B335-D7C8-9ACC-7F9853BC1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007041-C776-9428-85CD-E16CC0ACD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548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366AB-3245-36C3-C6AF-900163624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3C9854-67AB-D3C9-9CAD-3C9BD1157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10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3693B-650C-B687-E733-2B9DCD7FE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C90C5B-B89D-4D60-2E30-42BFFF808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351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EFFC1-4C05-A6F1-F057-538668F48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123EAD-7BDF-1D26-2A43-321D2F683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143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6AE38-4CBC-ACB3-31A6-1BBCBCF02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426DCB-8E0C-5C6F-F4A5-B29322680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853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D9C45-0448-5013-BE2B-5E114B94D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6994D2-8D0A-8549-4D1E-761FF24AD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1741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C96BB-0503-7ED7-A251-13BCDFD69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F17D30-D1E6-FAC1-5D89-BD09D2EF9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937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E97D4-4A4E-E918-E635-A8C917377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DF2E7E-8E83-7A73-ADC1-11CDBF746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185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1D7B1-9BF8-EF53-CCC3-226067D49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4A785F-D3A1-F74E-6209-25724B97F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21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906EE-7549-E6B9-4323-FF09DFA6B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3F97C7-1BAF-F2F9-C81F-368B9B842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45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4FD29-57EB-4DFB-5EE4-6A8BC8612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72848E-8689-A624-F982-3EB3CC04F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489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C65CE-2336-F2EC-AA67-DC52145B0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7B77C5-7664-3A42-7AA1-5D2F854D5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23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05F11-C31B-6E84-9C89-60CCF6F47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8FBD84-79E2-0964-CA9F-9C9F4A969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716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80C7D-F8A6-D386-0107-010CC58E2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DBBA7C-FE3E-537D-7FF2-A8052CCA7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29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CE695-23A6-3DE0-DDB2-9D67C90F0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6EF734-8C04-B0E7-F7F1-F16784A44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298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3DAB2-B8EF-0C16-D141-C53732BB5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746F5A-55F7-F438-7F96-94458CE0E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407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2026-09-02T02:30:43Z</dcterms:created>
  <dcterms:modified xsi:type="dcterms:W3CDTF">2026-09-02T02:33:28Z</dcterms:modified>
</cp:coreProperties>
</file>