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19"/>
  </p:notesMasterIdLst>
  <p:handoutMasterIdLst>
    <p:handoutMasterId r:id="rId20"/>
  </p:handoutMasterIdLst>
  <p:sldIdLst>
    <p:sldId id="4537" r:id="rId5"/>
    <p:sldId id="4552" r:id="rId6"/>
    <p:sldId id="4557" r:id="rId7"/>
    <p:sldId id="4558" r:id="rId8"/>
    <p:sldId id="4554" r:id="rId9"/>
    <p:sldId id="4555" r:id="rId10"/>
    <p:sldId id="4559" r:id="rId11"/>
    <p:sldId id="4560" r:id="rId12"/>
    <p:sldId id="4561" r:id="rId13"/>
    <p:sldId id="4562" r:id="rId14"/>
    <p:sldId id="4563" r:id="rId15"/>
    <p:sldId id="4564" r:id="rId16"/>
    <p:sldId id="4565" r:id="rId17"/>
    <p:sldId id="4551" r:id="rId1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A9707E72-805D-4F15-A45C-9C2DF7B06BED}">
          <p14:sldIdLst>
            <p14:sldId id="4537"/>
          </p14:sldIdLst>
        </p14:section>
        <p14:section name="01 Welcome" id="{E5BD1C6C-2E52-4D58-9E28-8D1178E81CA0}">
          <p14:sldIdLst>
            <p14:sldId id="4552"/>
            <p14:sldId id="4557"/>
            <p14:sldId id="4558"/>
          </p14:sldIdLst>
        </p14:section>
        <p14:section name="02 Identifying data" id="{61A522FE-2F3D-4EFD-B9A5-C9A8D499440E}">
          <p14:sldIdLst>
            <p14:sldId id="4554"/>
            <p14:sldId id="4555"/>
          </p14:sldIdLst>
        </p14:section>
        <p14:section name="03 Commitment to privacy &amp; security" id="{30E00467-1D4D-4940-8A7F-954E43813B3F}">
          <p14:sldIdLst>
            <p14:sldId id="4559"/>
            <p14:sldId id="4560"/>
          </p14:sldIdLst>
        </p14:section>
        <p14:section name="04 Considerations for Microsoft suppliers" id="{48FCCF69-3962-486E-9567-88BA4C656E7E}">
          <p14:sldIdLst>
            <p14:sldId id="4561"/>
            <p14:sldId id="4562"/>
          </p14:sldIdLst>
        </p14:section>
        <p14:section name="05 Preventing and reporting incidents" id="{70982C2C-FD76-4B0F-AA4E-49F78EBF065A}">
          <p14:sldIdLst>
            <p14:sldId id="4563"/>
            <p14:sldId id="4564"/>
          </p14:sldIdLst>
        </p14:section>
        <p14:section name="06 Summary" id="{C85E632B-F18F-42F2-89DD-4213AF771DFB}">
          <p14:sldIdLst>
            <p14:sldId id="4565"/>
          </p14:sldIdLst>
        </p14:section>
        <p14:section name="Closing" id="{F1332BA0-9D82-4ECB-AD1C-CA68A7E8673B}">
          <p14:sldIdLst>
            <p14:sldId id="455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Brittany Hart" initials="BH" lastIdx="5" clrIdx="4">
    <p:extLst>
      <p:ext uri="{19B8F6BF-5375-455C-9EA6-DF929625EA0E}">
        <p15:presenceInfo xmlns:p15="http://schemas.microsoft.com/office/powerpoint/2012/main" userId="S::brittanyh@silverfoxprod.com::0b940bb1-f19f-4ede-b667-81bd2230cb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507373"/>
    <a:srgbClr val="8661C5"/>
    <a:srgbClr val="E6E6E6"/>
    <a:srgbClr val="FDA84C"/>
    <a:srgbClr val="DF6C47"/>
    <a:srgbClr val="FFFFFF"/>
    <a:srgbClr val="1A1A1A"/>
    <a:srgbClr val="2F2F2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3C4B6-A65D-41BA-BA10-2AD9D43CD69E}" v="284" dt="2019-06-15T02:22:42.6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85307" autoAdjust="0"/>
  </p:normalViewPr>
  <p:slideViewPr>
    <p:cSldViewPr snapToGrid="0">
      <p:cViewPr varScale="1">
        <p:scale>
          <a:sx n="55" d="100"/>
          <a:sy n="55" d="100"/>
        </p:scale>
        <p:origin x="1137" y="30"/>
      </p:cViewPr>
      <p:guideLst/>
    </p:cSldViewPr>
  </p:slideViewPr>
  <p:outlineViewPr>
    <p:cViewPr>
      <p:scale>
        <a:sx n="33" d="100"/>
        <a:sy n="33" d="100"/>
      </p:scale>
      <p:origin x="0" y="-17496"/>
    </p:cViewPr>
  </p:outlineViewPr>
  <p:notesTextViewPr>
    <p:cViewPr>
      <p:scale>
        <a:sx n="3" d="2"/>
        <a:sy n="3" d="2"/>
      </p:scale>
      <p:origin x="0" y="0"/>
    </p:cViewPr>
  </p:notesTextViewPr>
  <p:sorterViewPr>
    <p:cViewPr varScale="1">
      <p:scale>
        <a:sx n="100" d="100"/>
        <a:sy n="100" d="100"/>
      </p:scale>
      <p:origin x="0" y="-1134"/>
    </p:cViewPr>
  </p:sorterViewPr>
  <p:notesViewPr>
    <p:cSldViewPr snapToGrid="0" showGuides="1">
      <p:cViewPr varScale="1">
        <p:scale>
          <a:sx n="75" d="100"/>
          <a:sy n="75" d="100"/>
        </p:scale>
        <p:origin x="2766"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Saracevic (PROCUREMENT)" userId="b017d215-b35c-450c-ba05-0a3919844d72" providerId="ADAL" clId="{C553C4B6-A65D-41BA-BA10-2AD9D43CD69E}"/>
    <pc:docChg chg="undo custSel addSld delSld modSld modMainMaster delSection modSection">
      <pc:chgData name="Stephanie Saracevic (PROCUREMENT)" userId="b017d215-b35c-450c-ba05-0a3919844d72" providerId="ADAL" clId="{C553C4B6-A65D-41BA-BA10-2AD9D43CD69E}" dt="2019-06-15T02:25:06.282" v="2318" actId="6549"/>
      <pc:docMkLst>
        <pc:docMk/>
      </pc:docMkLst>
      <pc:sldChg chg="addSp delSp modSp del">
        <pc:chgData name="Stephanie Saracevic (PROCUREMENT)" userId="b017d215-b35c-450c-ba05-0a3919844d72" providerId="ADAL" clId="{C553C4B6-A65D-41BA-BA10-2AD9D43CD69E}" dt="2019-05-22T19:15:55.213" v="180" actId="2696"/>
        <pc:sldMkLst>
          <pc:docMk/>
          <pc:sldMk cId="720485618" sldId="257"/>
        </pc:sldMkLst>
        <pc:spChg chg="mod">
          <ac:chgData name="Stephanie Saracevic (PROCUREMENT)" userId="b017d215-b35c-450c-ba05-0a3919844d72" providerId="ADAL" clId="{C553C4B6-A65D-41BA-BA10-2AD9D43CD69E}" dt="2019-05-22T19:12:58.398" v="76" actId="1076"/>
          <ac:spMkLst>
            <pc:docMk/>
            <pc:sldMk cId="720485618" sldId="257"/>
            <ac:spMk id="2" creationId="{00000000-0000-0000-0000-000000000000}"/>
          </ac:spMkLst>
        </pc:spChg>
        <pc:spChg chg="mod">
          <ac:chgData name="Stephanie Saracevic (PROCUREMENT)" userId="b017d215-b35c-450c-ba05-0a3919844d72" providerId="ADAL" clId="{C553C4B6-A65D-41BA-BA10-2AD9D43CD69E}" dt="2019-05-22T19:14:57.884" v="127" actId="1076"/>
          <ac:spMkLst>
            <pc:docMk/>
            <pc:sldMk cId="720485618" sldId="257"/>
            <ac:spMk id="3" creationId="{00000000-0000-0000-0000-000000000000}"/>
          </ac:spMkLst>
        </pc:spChg>
        <pc:spChg chg="mod">
          <ac:chgData name="Stephanie Saracevic (PROCUREMENT)" userId="b017d215-b35c-450c-ba05-0a3919844d72" providerId="ADAL" clId="{C553C4B6-A65D-41BA-BA10-2AD9D43CD69E}" dt="2019-05-22T19:14:57.884" v="127" actId="1076"/>
          <ac:spMkLst>
            <pc:docMk/>
            <pc:sldMk cId="720485618" sldId="257"/>
            <ac:spMk id="4" creationId="{81172E73-D4C4-4E69-9DE1-1D9C6B7AB148}"/>
          </ac:spMkLst>
        </pc:spChg>
        <pc:spChg chg="mod">
          <ac:chgData name="Stephanie Saracevic (PROCUREMENT)" userId="b017d215-b35c-450c-ba05-0a3919844d72" providerId="ADAL" clId="{C553C4B6-A65D-41BA-BA10-2AD9D43CD69E}" dt="2019-05-22T19:14:57.884" v="127" actId="1076"/>
          <ac:spMkLst>
            <pc:docMk/>
            <pc:sldMk cId="720485618" sldId="257"/>
            <ac:spMk id="6" creationId="{CF6E9E25-BC32-473E-B627-37C8D8DC1A7F}"/>
          </ac:spMkLst>
        </pc:spChg>
        <pc:spChg chg="mod">
          <ac:chgData name="Stephanie Saracevic (PROCUREMENT)" userId="b017d215-b35c-450c-ba05-0a3919844d72" providerId="ADAL" clId="{C553C4B6-A65D-41BA-BA10-2AD9D43CD69E}" dt="2019-05-22T19:14:57.884" v="127" actId="1076"/>
          <ac:spMkLst>
            <pc:docMk/>
            <pc:sldMk cId="720485618" sldId="257"/>
            <ac:spMk id="7" creationId="{93B7DF2D-74EF-4694-BEB3-DDF1BEA5E992}"/>
          </ac:spMkLst>
        </pc:spChg>
        <pc:spChg chg="mod">
          <ac:chgData name="Stephanie Saracevic (PROCUREMENT)" userId="b017d215-b35c-450c-ba05-0a3919844d72" providerId="ADAL" clId="{C553C4B6-A65D-41BA-BA10-2AD9D43CD69E}" dt="2019-05-22T19:14:57.884" v="127" actId="1076"/>
          <ac:spMkLst>
            <pc:docMk/>
            <pc:sldMk cId="720485618" sldId="257"/>
            <ac:spMk id="8" creationId="{BF8F45F1-B8A5-4D5F-BD15-F8258BF6FA5E}"/>
          </ac:spMkLst>
        </pc:spChg>
        <pc:spChg chg="mod">
          <ac:chgData name="Stephanie Saracevic (PROCUREMENT)" userId="b017d215-b35c-450c-ba05-0a3919844d72" providerId="ADAL" clId="{C553C4B6-A65D-41BA-BA10-2AD9D43CD69E}" dt="2019-05-22T19:14:57.884" v="127" actId="1076"/>
          <ac:spMkLst>
            <pc:docMk/>
            <pc:sldMk cId="720485618" sldId="257"/>
            <ac:spMk id="9" creationId="{C2ECE75C-C767-4E02-9270-F0B1F238E07F}"/>
          </ac:spMkLst>
        </pc:spChg>
        <pc:spChg chg="add del mod">
          <ac:chgData name="Stephanie Saracevic (PROCUREMENT)" userId="b017d215-b35c-450c-ba05-0a3919844d72" providerId="ADAL" clId="{C553C4B6-A65D-41BA-BA10-2AD9D43CD69E}" dt="2019-05-22T19:09:34.373" v="38"/>
          <ac:spMkLst>
            <pc:docMk/>
            <pc:sldMk cId="720485618" sldId="257"/>
            <ac:spMk id="13" creationId="{386600EE-867A-49AE-ADEB-D3748E6EDBE1}"/>
          </ac:spMkLst>
        </pc:spChg>
        <pc:spChg chg="add del mod">
          <ac:chgData name="Stephanie Saracevic (PROCUREMENT)" userId="b017d215-b35c-450c-ba05-0a3919844d72" providerId="ADAL" clId="{C553C4B6-A65D-41BA-BA10-2AD9D43CD69E}" dt="2019-05-22T19:12:59.526" v="78"/>
          <ac:spMkLst>
            <pc:docMk/>
            <pc:sldMk cId="720485618" sldId="257"/>
            <ac:spMk id="15" creationId="{47607703-1FC3-4D6F-99F8-C0337E0FE875}"/>
          </ac:spMkLst>
        </pc:spChg>
        <pc:spChg chg="add del mod">
          <ac:chgData name="Stephanie Saracevic (PROCUREMENT)" userId="b017d215-b35c-450c-ba05-0a3919844d72" providerId="ADAL" clId="{C553C4B6-A65D-41BA-BA10-2AD9D43CD69E}" dt="2019-05-22T19:12:57.231" v="74"/>
          <ac:spMkLst>
            <pc:docMk/>
            <pc:sldMk cId="720485618" sldId="257"/>
            <ac:spMk id="16" creationId="{87BDFE0A-EEAF-437C-9CF8-07A7D24036C8}"/>
          </ac:spMkLst>
        </pc:spChg>
        <pc:spChg chg="add mod">
          <ac:chgData name="Stephanie Saracevic (PROCUREMENT)" userId="b017d215-b35c-450c-ba05-0a3919844d72" providerId="ADAL" clId="{C553C4B6-A65D-41BA-BA10-2AD9D43CD69E}" dt="2019-05-22T19:13:27.705" v="97" actId="20577"/>
          <ac:spMkLst>
            <pc:docMk/>
            <pc:sldMk cId="720485618" sldId="257"/>
            <ac:spMk id="17" creationId="{EB52E155-10C2-4EA1-BE8D-99B7280372D7}"/>
          </ac:spMkLst>
        </pc:spChg>
        <pc:picChg chg="mod">
          <ac:chgData name="Stephanie Saracevic (PROCUREMENT)" userId="b017d215-b35c-450c-ba05-0a3919844d72" providerId="ADAL" clId="{C553C4B6-A65D-41BA-BA10-2AD9D43CD69E}" dt="2019-05-22T19:14:57.884" v="127" actId="1076"/>
          <ac:picMkLst>
            <pc:docMk/>
            <pc:sldMk cId="720485618" sldId="257"/>
            <ac:picMk id="14" creationId="{9F29986C-5F72-4272-BAF1-50F36B2AC12C}"/>
          </ac:picMkLst>
        </pc:picChg>
      </pc:sldChg>
      <pc:sldChg chg="del">
        <pc:chgData name="Stephanie Saracevic (PROCUREMENT)" userId="b017d215-b35c-450c-ba05-0a3919844d72" providerId="ADAL" clId="{C553C4B6-A65D-41BA-BA10-2AD9D43CD69E}" dt="2019-05-22T19:19:54.212" v="189" actId="2696"/>
        <pc:sldMkLst>
          <pc:docMk/>
          <pc:sldMk cId="2626047381" sldId="3285"/>
        </pc:sldMkLst>
      </pc:sldChg>
      <pc:sldChg chg="del modTransition">
        <pc:chgData name="Stephanie Saracevic (PROCUREMENT)" userId="b017d215-b35c-450c-ba05-0a3919844d72" providerId="ADAL" clId="{C553C4B6-A65D-41BA-BA10-2AD9D43CD69E}" dt="2019-05-30T02:23:44.219" v="1323" actId="47"/>
        <pc:sldMkLst>
          <pc:docMk/>
          <pc:sldMk cId="1538714377" sldId="4536"/>
        </pc:sldMkLst>
      </pc:sldChg>
      <pc:sldChg chg="modSp del modTransition modNotesTx">
        <pc:chgData name="Stephanie Saracevic (PROCUREMENT)" userId="b017d215-b35c-450c-ba05-0a3919844d72" providerId="ADAL" clId="{C553C4B6-A65D-41BA-BA10-2AD9D43CD69E}" dt="2019-06-13T17:00:56.510" v="1568" actId="962"/>
        <pc:sldMkLst>
          <pc:docMk/>
          <pc:sldMk cId="3584968960" sldId="4537"/>
        </pc:sldMkLst>
        <pc:spChg chg="mod">
          <ac:chgData name="Stephanie Saracevic (PROCUREMENT)" userId="b017d215-b35c-450c-ba05-0a3919844d72" providerId="ADAL" clId="{C553C4B6-A65D-41BA-BA10-2AD9D43CD69E}" dt="2019-06-13T16:54:09.720" v="1486" actId="20577"/>
          <ac:spMkLst>
            <pc:docMk/>
            <pc:sldMk cId="3584968960" sldId="4537"/>
            <ac:spMk id="14" creationId="{6EA89064-81D2-4913-8BF2-34139D38E6EF}"/>
          </ac:spMkLst>
        </pc:spChg>
        <pc:picChg chg="mod">
          <ac:chgData name="Stephanie Saracevic (PROCUREMENT)" userId="b017d215-b35c-450c-ba05-0a3919844d72" providerId="ADAL" clId="{C553C4B6-A65D-41BA-BA10-2AD9D43CD69E}" dt="2019-06-13T17:00:56.510" v="1568" actId="962"/>
          <ac:picMkLst>
            <pc:docMk/>
            <pc:sldMk cId="3584968960" sldId="4537"/>
            <ac:picMk id="12" creationId="{69ABD3B8-12AF-445E-8773-B9E3F8BFE960}"/>
          </ac:picMkLst>
        </pc:picChg>
      </pc:sldChg>
      <pc:sldChg chg="addSp delSp del">
        <pc:chgData name="Stephanie Saracevic (PROCUREMENT)" userId="b017d215-b35c-450c-ba05-0a3919844d72" providerId="ADAL" clId="{C553C4B6-A65D-41BA-BA10-2AD9D43CD69E}" dt="2019-05-22T19:14:31.859" v="107" actId="2696"/>
        <pc:sldMkLst>
          <pc:docMk/>
          <pc:sldMk cId="3513849518" sldId="4538"/>
        </pc:sldMkLst>
        <pc:spChg chg="add del">
          <ac:chgData name="Stephanie Saracevic (PROCUREMENT)" userId="b017d215-b35c-450c-ba05-0a3919844d72" providerId="ADAL" clId="{C553C4B6-A65D-41BA-BA10-2AD9D43CD69E}" dt="2019-05-22T19:14:26.378" v="106" actId="478"/>
          <ac:spMkLst>
            <pc:docMk/>
            <pc:sldMk cId="3513849518" sldId="4538"/>
            <ac:spMk id="2" creationId="{00000000-0000-0000-0000-000000000000}"/>
          </ac:spMkLst>
        </pc:spChg>
        <pc:spChg chg="add del">
          <ac:chgData name="Stephanie Saracevic (PROCUREMENT)" userId="b017d215-b35c-450c-ba05-0a3919844d72" providerId="ADAL" clId="{C553C4B6-A65D-41BA-BA10-2AD9D43CD69E}" dt="2019-05-22T19:14:25.399" v="105"/>
          <ac:spMkLst>
            <pc:docMk/>
            <pc:sldMk cId="3513849518" sldId="4538"/>
            <ac:spMk id="9" creationId="{342B084E-4278-4B0D-85E1-727DC005280D}"/>
          </ac:spMkLst>
        </pc:spChg>
        <pc:spChg chg="add del">
          <ac:chgData name="Stephanie Saracevic (PROCUREMENT)" userId="b017d215-b35c-450c-ba05-0a3919844d72" providerId="ADAL" clId="{C553C4B6-A65D-41BA-BA10-2AD9D43CD69E}" dt="2019-05-22T19:14:26.378" v="106" actId="478"/>
          <ac:spMkLst>
            <pc:docMk/>
            <pc:sldMk cId="3513849518" sldId="4538"/>
            <ac:spMk id="13" creationId="{93BA6D4B-1491-4675-8DFF-2095F3DE8AEB}"/>
          </ac:spMkLst>
        </pc:spChg>
        <pc:spChg chg="add del">
          <ac:chgData name="Stephanie Saracevic (PROCUREMENT)" userId="b017d215-b35c-450c-ba05-0a3919844d72" providerId="ADAL" clId="{C553C4B6-A65D-41BA-BA10-2AD9D43CD69E}" dt="2019-05-22T19:14:26.378" v="106" actId="478"/>
          <ac:spMkLst>
            <pc:docMk/>
            <pc:sldMk cId="3513849518" sldId="4538"/>
            <ac:spMk id="15" creationId="{5D5932C4-5F8A-4668-B85A-B448BDE23792}"/>
          </ac:spMkLst>
        </pc:spChg>
        <pc:spChg chg="add del">
          <ac:chgData name="Stephanie Saracevic (PROCUREMENT)" userId="b017d215-b35c-450c-ba05-0a3919844d72" providerId="ADAL" clId="{C553C4B6-A65D-41BA-BA10-2AD9D43CD69E}" dt="2019-05-22T19:14:26.378" v="106" actId="478"/>
          <ac:spMkLst>
            <pc:docMk/>
            <pc:sldMk cId="3513849518" sldId="4538"/>
            <ac:spMk id="16" creationId="{BE34F88E-5C90-4339-84FD-8108B6B28932}"/>
          </ac:spMkLst>
        </pc:spChg>
        <pc:picChg chg="add del">
          <ac:chgData name="Stephanie Saracevic (PROCUREMENT)" userId="b017d215-b35c-450c-ba05-0a3919844d72" providerId="ADAL" clId="{C553C4B6-A65D-41BA-BA10-2AD9D43CD69E}" dt="2019-05-22T19:14:26.378" v="106" actId="478"/>
          <ac:picMkLst>
            <pc:docMk/>
            <pc:sldMk cId="3513849518" sldId="4538"/>
            <ac:picMk id="11" creationId="{D3B002D1-C201-43CF-8835-DAA9BC7942BA}"/>
          </ac:picMkLst>
        </pc:picChg>
      </pc:sldChg>
      <pc:sldChg chg="delSp modSp del delAnim">
        <pc:chgData name="Stephanie Saracevic (PROCUREMENT)" userId="b017d215-b35c-450c-ba05-0a3919844d72" providerId="ADAL" clId="{C553C4B6-A65D-41BA-BA10-2AD9D43CD69E}" dt="2019-05-22T20:03:55.935" v="821" actId="2696"/>
        <pc:sldMkLst>
          <pc:docMk/>
          <pc:sldMk cId="872074299" sldId="4540"/>
        </pc:sldMkLst>
        <pc:spChg chg="mod">
          <ac:chgData name="Stephanie Saracevic (PROCUREMENT)" userId="b017d215-b35c-450c-ba05-0a3919844d72" providerId="ADAL" clId="{C553C4B6-A65D-41BA-BA10-2AD9D43CD69E}" dt="2019-05-22T20:03:47.235" v="820" actId="1076"/>
          <ac:spMkLst>
            <pc:docMk/>
            <pc:sldMk cId="872074299" sldId="4540"/>
            <ac:spMk id="11" creationId="{2FCBA583-150F-4647-B3F3-41DF27DBFF4F}"/>
          </ac:spMkLst>
        </pc:spChg>
        <pc:spChg chg="del">
          <ac:chgData name="Stephanie Saracevic (PROCUREMENT)" userId="b017d215-b35c-450c-ba05-0a3919844d72" providerId="ADAL" clId="{C553C4B6-A65D-41BA-BA10-2AD9D43CD69E}" dt="2019-05-22T20:03:34.975" v="817" actId="478"/>
          <ac:spMkLst>
            <pc:docMk/>
            <pc:sldMk cId="872074299" sldId="4540"/>
            <ac:spMk id="13" creationId="{67D29C0A-F096-476E-9F26-F59D44644D2D}"/>
          </ac:spMkLst>
        </pc:spChg>
        <pc:spChg chg="del">
          <ac:chgData name="Stephanie Saracevic (PROCUREMENT)" userId="b017d215-b35c-450c-ba05-0a3919844d72" providerId="ADAL" clId="{C553C4B6-A65D-41BA-BA10-2AD9D43CD69E}" dt="2019-05-22T20:03:20.009" v="812" actId="478"/>
          <ac:spMkLst>
            <pc:docMk/>
            <pc:sldMk cId="872074299" sldId="4540"/>
            <ac:spMk id="14" creationId="{FA3B8D45-A5FA-4EAC-957D-F6893A3A7436}"/>
          </ac:spMkLst>
        </pc:spChg>
        <pc:spChg chg="del">
          <ac:chgData name="Stephanie Saracevic (PROCUREMENT)" userId="b017d215-b35c-450c-ba05-0a3919844d72" providerId="ADAL" clId="{C553C4B6-A65D-41BA-BA10-2AD9D43CD69E}" dt="2019-05-22T20:03:04.651" v="807" actId="478"/>
          <ac:spMkLst>
            <pc:docMk/>
            <pc:sldMk cId="872074299" sldId="4540"/>
            <ac:spMk id="15" creationId="{F9FEB527-01FF-4B5F-9C1A-EBCB1EA03EF8}"/>
          </ac:spMkLst>
        </pc:spChg>
        <pc:spChg chg="del">
          <ac:chgData name="Stephanie Saracevic (PROCUREMENT)" userId="b017d215-b35c-450c-ba05-0a3919844d72" providerId="ADAL" clId="{C553C4B6-A65D-41BA-BA10-2AD9D43CD69E}" dt="2019-05-22T20:02:51.564" v="803" actId="478"/>
          <ac:spMkLst>
            <pc:docMk/>
            <pc:sldMk cId="872074299" sldId="4540"/>
            <ac:spMk id="16" creationId="{BA01062B-160E-49DD-9AE3-793C514189D1}"/>
          </ac:spMkLst>
        </pc:spChg>
        <pc:spChg chg="del">
          <ac:chgData name="Stephanie Saracevic (PROCUREMENT)" userId="b017d215-b35c-450c-ba05-0a3919844d72" providerId="ADAL" clId="{C553C4B6-A65D-41BA-BA10-2AD9D43CD69E}" dt="2019-05-22T20:02:37.517" v="799" actId="478"/>
          <ac:spMkLst>
            <pc:docMk/>
            <pc:sldMk cId="872074299" sldId="4540"/>
            <ac:spMk id="17" creationId="{6D4C2473-15AF-4F04-9586-E29CD33FD442}"/>
          </ac:spMkLst>
        </pc:spChg>
      </pc:sldChg>
      <pc:sldChg chg="modSp del">
        <pc:chgData name="Stephanie Saracevic (PROCUREMENT)" userId="b017d215-b35c-450c-ba05-0a3919844d72" providerId="ADAL" clId="{C553C4B6-A65D-41BA-BA10-2AD9D43CD69E}" dt="2019-05-22T19:40:56.334" v="687" actId="2696"/>
        <pc:sldMkLst>
          <pc:docMk/>
          <pc:sldMk cId="2822290437" sldId="4541"/>
        </pc:sldMkLst>
        <pc:grpChg chg="mod">
          <ac:chgData name="Stephanie Saracevic (PROCUREMENT)" userId="b017d215-b35c-450c-ba05-0a3919844d72" providerId="ADAL" clId="{C553C4B6-A65D-41BA-BA10-2AD9D43CD69E}" dt="2019-05-22T19:37:51.117" v="505" actId="1076"/>
          <ac:grpSpMkLst>
            <pc:docMk/>
            <pc:sldMk cId="2822290437" sldId="4541"/>
            <ac:grpSpMk id="77" creationId="{7E39F56E-136B-4E8B-9775-DE6023EF2A31}"/>
          </ac:grpSpMkLst>
        </pc:grpChg>
      </pc:sldChg>
      <pc:sldChg chg="modSp del">
        <pc:chgData name="Stephanie Saracevic (PROCUREMENT)" userId="b017d215-b35c-450c-ba05-0a3919844d72" providerId="ADAL" clId="{C553C4B6-A65D-41BA-BA10-2AD9D43CD69E}" dt="2019-05-22T19:34:26.847" v="437" actId="2696"/>
        <pc:sldMkLst>
          <pc:docMk/>
          <pc:sldMk cId="1429296666" sldId="4542"/>
        </pc:sldMkLst>
        <pc:spChg chg="mod">
          <ac:chgData name="Stephanie Saracevic (PROCUREMENT)" userId="b017d215-b35c-450c-ba05-0a3919844d72" providerId="ADAL" clId="{C553C4B6-A65D-41BA-BA10-2AD9D43CD69E}" dt="2019-05-22T19:32:51.362" v="421" actId="13244"/>
          <ac:spMkLst>
            <pc:docMk/>
            <pc:sldMk cId="1429296666" sldId="4542"/>
            <ac:spMk id="10" creationId="{09A0EFB3-A1FA-4BFF-87DA-B472D2F50DB3}"/>
          </ac:spMkLst>
        </pc:spChg>
        <pc:spChg chg="mod">
          <ac:chgData name="Stephanie Saracevic (PROCUREMENT)" userId="b017d215-b35c-450c-ba05-0a3919844d72" providerId="ADAL" clId="{C553C4B6-A65D-41BA-BA10-2AD9D43CD69E}" dt="2019-05-22T19:32:58.779" v="422" actId="13244"/>
          <ac:spMkLst>
            <pc:docMk/>
            <pc:sldMk cId="1429296666" sldId="4542"/>
            <ac:spMk id="12" creationId="{23EF712C-A635-47F5-8E0C-498857F8BB14}"/>
          </ac:spMkLst>
        </pc:spChg>
        <pc:picChg chg="mod">
          <ac:chgData name="Stephanie Saracevic (PROCUREMENT)" userId="b017d215-b35c-450c-ba05-0a3919844d72" providerId="ADAL" clId="{C553C4B6-A65D-41BA-BA10-2AD9D43CD69E}" dt="2019-05-22T19:33:22.066" v="424" actId="13244"/>
          <ac:picMkLst>
            <pc:docMk/>
            <pc:sldMk cId="1429296666" sldId="4542"/>
            <ac:picMk id="171" creationId="{E6799C55-C0B1-4D01-8345-39B65F4FDE86}"/>
          </ac:picMkLst>
        </pc:picChg>
        <pc:picChg chg="mod">
          <ac:chgData name="Stephanie Saracevic (PROCUREMENT)" userId="b017d215-b35c-450c-ba05-0a3919844d72" providerId="ADAL" clId="{C553C4B6-A65D-41BA-BA10-2AD9D43CD69E}" dt="2019-05-22T19:33:18.345" v="423" actId="13244"/>
          <ac:picMkLst>
            <pc:docMk/>
            <pc:sldMk cId="1429296666" sldId="4542"/>
            <ac:picMk id="337" creationId="{636FDACC-C14D-44CD-8203-48329D07414E}"/>
          </ac:picMkLst>
        </pc:picChg>
      </pc:sldChg>
      <pc:sldChg chg="addSp delSp del delAnim">
        <pc:chgData name="Stephanie Saracevic (PROCUREMENT)" userId="b017d215-b35c-450c-ba05-0a3919844d72" providerId="ADAL" clId="{C553C4B6-A65D-41BA-BA10-2AD9D43CD69E}" dt="2019-05-22T19:31:55.140" v="415" actId="2696"/>
        <pc:sldMkLst>
          <pc:docMk/>
          <pc:sldMk cId="1089718260" sldId="4543"/>
        </pc:sldMkLst>
        <pc:spChg chg="del">
          <ac:chgData name="Stephanie Saracevic (PROCUREMENT)" userId="b017d215-b35c-450c-ba05-0a3919844d72" providerId="ADAL" clId="{C553C4B6-A65D-41BA-BA10-2AD9D43CD69E}" dt="2019-05-22T19:25:57.095" v="262" actId="478"/>
          <ac:spMkLst>
            <pc:docMk/>
            <pc:sldMk cId="1089718260" sldId="4543"/>
            <ac:spMk id="2" creationId="{00000000-0000-0000-0000-000000000000}"/>
          </ac:spMkLst>
        </pc:spChg>
        <pc:spChg chg="add">
          <ac:chgData name="Stephanie Saracevic (PROCUREMENT)" userId="b017d215-b35c-450c-ba05-0a3919844d72" providerId="ADAL" clId="{C553C4B6-A65D-41BA-BA10-2AD9D43CD69E}" dt="2019-05-22T19:25:59.053" v="263"/>
          <ac:spMkLst>
            <pc:docMk/>
            <pc:sldMk cId="1089718260" sldId="4543"/>
            <ac:spMk id="26" creationId="{32BFDE97-D746-4829-86E6-26FB60ADB07B}"/>
          </ac:spMkLst>
        </pc:spChg>
        <pc:grpChg chg="del">
          <ac:chgData name="Stephanie Saracevic (PROCUREMENT)" userId="b017d215-b35c-450c-ba05-0a3919844d72" providerId="ADAL" clId="{C553C4B6-A65D-41BA-BA10-2AD9D43CD69E}" dt="2019-05-22T19:29:13.102" v="375" actId="478"/>
          <ac:grpSpMkLst>
            <pc:docMk/>
            <pc:sldMk cId="1089718260" sldId="4543"/>
            <ac:grpSpMk id="17" creationId="{4B4B1053-F430-4DF9-A4ED-5DD1FED2DB96}"/>
          </ac:grpSpMkLst>
        </pc:grpChg>
        <pc:grpChg chg="del">
          <ac:chgData name="Stephanie Saracevic (PROCUREMENT)" userId="b017d215-b35c-450c-ba05-0a3919844d72" providerId="ADAL" clId="{C553C4B6-A65D-41BA-BA10-2AD9D43CD69E}" dt="2019-05-22T19:29:01.149" v="370" actId="478"/>
          <ac:grpSpMkLst>
            <pc:docMk/>
            <pc:sldMk cId="1089718260" sldId="4543"/>
            <ac:grpSpMk id="21" creationId="{FA231752-C798-49F4-B9C1-E8A505C2E399}"/>
          </ac:grpSpMkLst>
        </pc:grpChg>
      </pc:sldChg>
      <pc:sldChg chg="del">
        <pc:chgData name="Stephanie Saracevic (PROCUREMENT)" userId="b017d215-b35c-450c-ba05-0a3919844d72" providerId="ADAL" clId="{C553C4B6-A65D-41BA-BA10-2AD9D43CD69E}" dt="2019-05-22T20:09:35.199" v="922" actId="2696"/>
        <pc:sldMkLst>
          <pc:docMk/>
          <pc:sldMk cId="267328199" sldId="4544"/>
        </pc:sldMkLst>
      </pc:sldChg>
      <pc:sldChg chg="modSp del">
        <pc:chgData name="Stephanie Saracevic (PROCUREMENT)" userId="b017d215-b35c-450c-ba05-0a3919844d72" providerId="ADAL" clId="{C553C4B6-A65D-41BA-BA10-2AD9D43CD69E}" dt="2019-05-22T22:18:43.097" v="1077" actId="2696"/>
        <pc:sldMkLst>
          <pc:docMk/>
          <pc:sldMk cId="1182824182" sldId="4545"/>
        </pc:sldMkLst>
        <pc:spChg chg="mod">
          <ac:chgData name="Stephanie Saracevic (PROCUREMENT)" userId="b017d215-b35c-450c-ba05-0a3919844d72" providerId="ADAL" clId="{C553C4B6-A65D-41BA-BA10-2AD9D43CD69E}" dt="2019-05-22T22:16:58.595" v="1033" actId="1076"/>
          <ac:spMkLst>
            <pc:docMk/>
            <pc:sldMk cId="1182824182" sldId="4545"/>
            <ac:spMk id="76" creationId="{4674B383-92C2-4E55-B6EA-FA4A8BD88329}"/>
          </ac:spMkLst>
        </pc:spChg>
        <pc:spChg chg="mod">
          <ac:chgData name="Stephanie Saracevic (PROCUREMENT)" userId="b017d215-b35c-450c-ba05-0a3919844d72" providerId="ADAL" clId="{C553C4B6-A65D-41BA-BA10-2AD9D43CD69E}" dt="2019-05-22T22:16:35.413" v="1025" actId="1076"/>
          <ac:spMkLst>
            <pc:docMk/>
            <pc:sldMk cId="1182824182" sldId="4545"/>
            <ac:spMk id="77" creationId="{2B8A02D2-A6B4-4634-879B-B154303591FC}"/>
          </ac:spMkLst>
        </pc:spChg>
      </pc:sldChg>
      <pc:sldChg chg="del modNotesTx">
        <pc:chgData name="Stephanie Saracevic (PROCUREMENT)" userId="b017d215-b35c-450c-ba05-0a3919844d72" providerId="ADAL" clId="{C553C4B6-A65D-41BA-BA10-2AD9D43CD69E}" dt="2019-05-22T22:22:30.681" v="1129" actId="2696"/>
        <pc:sldMkLst>
          <pc:docMk/>
          <pc:sldMk cId="1253421586" sldId="4546"/>
        </pc:sldMkLst>
      </pc:sldChg>
      <pc:sldChg chg="del modTransition modNotesTx">
        <pc:chgData name="Stephanie Saracevic (PROCUREMENT)" userId="b017d215-b35c-450c-ba05-0a3919844d72" providerId="ADAL" clId="{C553C4B6-A65D-41BA-BA10-2AD9D43CD69E}" dt="2019-05-23T18:11:53.986" v="1189" actId="2696"/>
        <pc:sldMkLst>
          <pc:docMk/>
          <pc:sldMk cId="3569687802" sldId="4547"/>
        </pc:sldMkLst>
      </pc:sldChg>
      <pc:sldChg chg="modSp del modNotesTx">
        <pc:chgData name="Stephanie Saracevic (PROCUREMENT)" userId="b017d215-b35c-450c-ba05-0a3919844d72" providerId="ADAL" clId="{C553C4B6-A65D-41BA-BA10-2AD9D43CD69E}" dt="2019-05-22T22:27:28.597" v="1175" actId="2696"/>
        <pc:sldMkLst>
          <pc:docMk/>
          <pc:sldMk cId="4215315565" sldId="4548"/>
        </pc:sldMkLst>
        <pc:spChg chg="mod">
          <ac:chgData name="Stephanie Saracevic (PROCUREMENT)" userId="b017d215-b35c-450c-ba05-0a3919844d72" providerId="ADAL" clId="{C553C4B6-A65D-41BA-BA10-2AD9D43CD69E}" dt="2019-05-22T22:24:56.344" v="1153" actId="1076"/>
          <ac:spMkLst>
            <pc:docMk/>
            <pc:sldMk cId="4215315565" sldId="4548"/>
            <ac:spMk id="9" creationId="{B83E789D-D543-4A2C-97DC-15140126739D}"/>
          </ac:spMkLst>
        </pc:spChg>
        <pc:spChg chg="mod">
          <ac:chgData name="Stephanie Saracevic (PROCUREMENT)" userId="b017d215-b35c-450c-ba05-0a3919844d72" providerId="ADAL" clId="{C553C4B6-A65D-41BA-BA10-2AD9D43CD69E}" dt="2019-05-22T22:24:41.605" v="1150" actId="1076"/>
          <ac:spMkLst>
            <pc:docMk/>
            <pc:sldMk cId="4215315565" sldId="4548"/>
            <ac:spMk id="11" creationId="{01CD6EF3-E858-4169-AF2D-2EB2BFB43BC1}"/>
          </ac:spMkLst>
        </pc:spChg>
        <pc:spChg chg="mod">
          <ac:chgData name="Stephanie Saracevic (PROCUREMENT)" userId="b017d215-b35c-450c-ba05-0a3919844d72" providerId="ADAL" clId="{C553C4B6-A65D-41BA-BA10-2AD9D43CD69E}" dt="2019-05-22T22:24:58.781" v="1154" actId="1076"/>
          <ac:spMkLst>
            <pc:docMk/>
            <pc:sldMk cId="4215315565" sldId="4548"/>
            <ac:spMk id="14" creationId="{369105F6-2DCF-4649-9E54-DF65A9C51BC6}"/>
          </ac:spMkLst>
        </pc:spChg>
      </pc:sldChg>
      <pc:sldChg chg="delSp modSp del modTransition delAnim modNotesTx">
        <pc:chgData name="Stephanie Saracevic (PROCUREMENT)" userId="b017d215-b35c-450c-ba05-0a3919844d72" providerId="ADAL" clId="{C553C4B6-A65D-41BA-BA10-2AD9D43CD69E}" dt="2019-05-23T18:17:23.389" v="1270" actId="2696"/>
        <pc:sldMkLst>
          <pc:docMk/>
          <pc:sldMk cId="3509460210" sldId="4549"/>
        </pc:sldMkLst>
        <pc:spChg chg="mod">
          <ac:chgData name="Stephanie Saracevic (PROCUREMENT)" userId="b017d215-b35c-450c-ba05-0a3919844d72" providerId="ADAL" clId="{C553C4B6-A65D-41BA-BA10-2AD9D43CD69E}" dt="2019-05-23T18:16:36.437" v="1249" actId="1076"/>
          <ac:spMkLst>
            <pc:docMk/>
            <pc:sldMk cId="3509460210" sldId="4549"/>
            <ac:spMk id="17" creationId="{3BC6D508-AB47-49B3-873F-DAB5EAA9FD88}"/>
          </ac:spMkLst>
        </pc:spChg>
        <pc:spChg chg="del topLvl">
          <ac:chgData name="Stephanie Saracevic (PROCUREMENT)" userId="b017d215-b35c-450c-ba05-0a3919844d72" providerId="ADAL" clId="{C553C4B6-A65D-41BA-BA10-2AD9D43CD69E}" dt="2019-05-23T18:16:12.501" v="1242" actId="478"/>
          <ac:spMkLst>
            <pc:docMk/>
            <pc:sldMk cId="3509460210" sldId="4549"/>
            <ac:spMk id="20" creationId="{D18893C9-A439-406B-BC79-405379ED9E93}"/>
          </ac:spMkLst>
        </pc:spChg>
        <pc:spChg chg="topLvl">
          <ac:chgData name="Stephanie Saracevic (PROCUREMENT)" userId="b017d215-b35c-450c-ba05-0a3919844d72" providerId="ADAL" clId="{C553C4B6-A65D-41BA-BA10-2AD9D43CD69E}" dt="2019-05-23T18:16:12.501" v="1242" actId="478"/>
          <ac:spMkLst>
            <pc:docMk/>
            <pc:sldMk cId="3509460210" sldId="4549"/>
            <ac:spMk id="21" creationId="{FFF3467F-AFD4-46B7-A7AA-F98183B2C212}"/>
          </ac:spMkLst>
        </pc:spChg>
        <pc:grpChg chg="del">
          <ac:chgData name="Stephanie Saracevic (PROCUREMENT)" userId="b017d215-b35c-450c-ba05-0a3919844d72" providerId="ADAL" clId="{C553C4B6-A65D-41BA-BA10-2AD9D43CD69E}" dt="2019-05-23T18:16:12.501" v="1242" actId="478"/>
          <ac:grpSpMkLst>
            <pc:docMk/>
            <pc:sldMk cId="3509460210" sldId="4549"/>
            <ac:grpSpMk id="19" creationId="{BEB3CFDA-1806-4644-901A-273F07CCD84D}"/>
          </ac:grpSpMkLst>
        </pc:grpChg>
      </pc:sldChg>
      <pc:sldChg chg="del modTransition modNotesTx">
        <pc:chgData name="Stephanie Saracevic (PROCUREMENT)" userId="b017d215-b35c-450c-ba05-0a3919844d72" providerId="ADAL" clId="{C553C4B6-A65D-41BA-BA10-2AD9D43CD69E}" dt="2019-05-23T18:20:05.544" v="1320" actId="2696"/>
        <pc:sldMkLst>
          <pc:docMk/>
          <pc:sldMk cId="3416087897" sldId="4550"/>
        </pc:sldMkLst>
      </pc:sldChg>
      <pc:sldChg chg="del modTransition">
        <pc:chgData name="Stephanie Saracevic (PROCUREMENT)" userId="b017d215-b35c-450c-ba05-0a3919844d72" providerId="ADAL" clId="{C553C4B6-A65D-41BA-BA10-2AD9D43CD69E}" dt="2019-05-23T18:09:27.583" v="1178"/>
        <pc:sldMkLst>
          <pc:docMk/>
          <pc:sldMk cId="3666402251" sldId="4551"/>
        </pc:sldMkLst>
      </pc:sldChg>
      <pc:sldChg chg="addSp delSp modSp add modTransition modNotesTx">
        <pc:chgData name="Stephanie Saracevic (PROCUREMENT)" userId="b017d215-b35c-450c-ba05-0a3919844d72" providerId="ADAL" clId="{C553C4B6-A65D-41BA-BA10-2AD9D43CD69E}" dt="2019-06-15T02:21:16.987" v="2232" actId="6549"/>
        <pc:sldMkLst>
          <pc:docMk/>
          <pc:sldMk cId="2250775756" sldId="4552"/>
        </pc:sldMkLst>
        <pc:spChg chg="add del mod">
          <ac:chgData name="Stephanie Saracevic (PROCUREMENT)" userId="b017d215-b35c-450c-ba05-0a3919844d72" providerId="ADAL" clId="{C553C4B6-A65D-41BA-BA10-2AD9D43CD69E}" dt="2019-05-22T19:15:32.562" v="176" actId="478"/>
          <ac:spMkLst>
            <pc:docMk/>
            <pc:sldMk cId="2250775756" sldId="4552"/>
            <ac:spMk id="2" creationId="{05BA3A08-DAA3-4442-9D41-7F6B40706298}"/>
          </ac:spMkLst>
        </pc:spChg>
        <pc:spChg chg="add del mod">
          <ac:chgData name="Stephanie Saracevic (PROCUREMENT)" userId="b017d215-b35c-450c-ba05-0a3919844d72" providerId="ADAL" clId="{C553C4B6-A65D-41BA-BA10-2AD9D43CD69E}" dt="2019-05-22T19:14:48.471" v="125" actId="478"/>
          <ac:spMkLst>
            <pc:docMk/>
            <pc:sldMk cId="2250775756" sldId="4552"/>
            <ac:spMk id="3" creationId="{E225742F-B061-4A4D-8D1E-3919206166B8}"/>
          </ac:spMkLst>
        </pc:spChg>
        <pc:spChg chg="add mod">
          <ac:chgData name="Stephanie Saracevic (PROCUREMENT)" userId="b017d215-b35c-450c-ba05-0a3919844d72" providerId="ADAL" clId="{C553C4B6-A65D-41BA-BA10-2AD9D43CD69E}" dt="2019-06-13T17:01:25.457" v="1621" actId="962"/>
          <ac:spMkLst>
            <pc:docMk/>
            <pc:sldMk cId="2250775756" sldId="4552"/>
            <ac:spMk id="4" creationId="{D2D163E9-A30E-41DF-B082-03E9ACD8CBD7}"/>
          </ac:spMkLst>
        </pc:spChg>
        <pc:spChg chg="add">
          <ac:chgData name="Stephanie Saracevic (PROCUREMENT)" userId="b017d215-b35c-450c-ba05-0a3919844d72" providerId="ADAL" clId="{C553C4B6-A65D-41BA-BA10-2AD9D43CD69E}" dt="2019-05-22T19:14:38.758" v="108"/>
          <ac:spMkLst>
            <pc:docMk/>
            <pc:sldMk cId="2250775756" sldId="4552"/>
            <ac:spMk id="5" creationId="{67829ECA-6B44-4F95-B0AB-44D070B59181}"/>
          </ac:spMkLst>
        </pc:spChg>
        <pc:spChg chg="add">
          <ac:chgData name="Stephanie Saracevic (PROCUREMENT)" userId="b017d215-b35c-450c-ba05-0a3919844d72" providerId="ADAL" clId="{C553C4B6-A65D-41BA-BA10-2AD9D43CD69E}" dt="2019-05-22T19:14:59.838" v="128"/>
          <ac:spMkLst>
            <pc:docMk/>
            <pc:sldMk cId="2250775756" sldId="4552"/>
            <ac:spMk id="6" creationId="{1A826D06-1301-4EA7-BDF4-13BE95670C8B}"/>
          </ac:spMkLst>
        </pc:spChg>
        <pc:spChg chg="add">
          <ac:chgData name="Stephanie Saracevic (PROCUREMENT)" userId="b017d215-b35c-450c-ba05-0a3919844d72" providerId="ADAL" clId="{C553C4B6-A65D-41BA-BA10-2AD9D43CD69E}" dt="2019-05-22T19:14:59.838" v="128"/>
          <ac:spMkLst>
            <pc:docMk/>
            <pc:sldMk cId="2250775756" sldId="4552"/>
            <ac:spMk id="7" creationId="{0D3931AD-0E86-473E-B4C7-038A59128883}"/>
          </ac:spMkLst>
        </pc:spChg>
        <pc:spChg chg="add mod">
          <ac:chgData name="Stephanie Saracevic (PROCUREMENT)" userId="b017d215-b35c-450c-ba05-0a3919844d72" providerId="ADAL" clId="{C553C4B6-A65D-41BA-BA10-2AD9D43CD69E}" dt="2019-06-15T02:21:16.987" v="2232" actId="6549"/>
          <ac:spMkLst>
            <pc:docMk/>
            <pc:sldMk cId="2250775756" sldId="4552"/>
            <ac:spMk id="8" creationId="{61F3635D-557A-4A55-9325-3C5943E77541}"/>
          </ac:spMkLst>
        </pc:spChg>
        <pc:spChg chg="add">
          <ac:chgData name="Stephanie Saracevic (PROCUREMENT)" userId="b017d215-b35c-450c-ba05-0a3919844d72" providerId="ADAL" clId="{C553C4B6-A65D-41BA-BA10-2AD9D43CD69E}" dt="2019-05-22T19:14:59.838" v="128"/>
          <ac:spMkLst>
            <pc:docMk/>
            <pc:sldMk cId="2250775756" sldId="4552"/>
            <ac:spMk id="9" creationId="{952680A8-71CA-4F34-9AEB-9A6A4AAEBCB9}"/>
          </ac:spMkLst>
        </pc:spChg>
        <pc:spChg chg="add">
          <ac:chgData name="Stephanie Saracevic (PROCUREMENT)" userId="b017d215-b35c-450c-ba05-0a3919844d72" providerId="ADAL" clId="{C553C4B6-A65D-41BA-BA10-2AD9D43CD69E}" dt="2019-05-22T19:14:59.838" v="128"/>
          <ac:spMkLst>
            <pc:docMk/>
            <pc:sldMk cId="2250775756" sldId="4552"/>
            <ac:spMk id="10" creationId="{C6B702C1-2739-4686-8FAE-581E3A9CD74B}"/>
          </ac:spMkLst>
        </pc:spChg>
        <pc:spChg chg="add">
          <ac:chgData name="Stephanie Saracevic (PROCUREMENT)" userId="b017d215-b35c-450c-ba05-0a3919844d72" providerId="ADAL" clId="{C553C4B6-A65D-41BA-BA10-2AD9D43CD69E}" dt="2019-05-22T19:14:59.838" v="128"/>
          <ac:spMkLst>
            <pc:docMk/>
            <pc:sldMk cId="2250775756" sldId="4552"/>
            <ac:spMk id="11" creationId="{7B790C29-C269-4478-80B3-CF9BA3E7EE1B}"/>
          </ac:spMkLst>
        </pc:spChg>
        <pc:spChg chg="add del">
          <ac:chgData name="Stephanie Saracevic (PROCUREMENT)" userId="b017d215-b35c-450c-ba05-0a3919844d72" providerId="ADAL" clId="{C553C4B6-A65D-41BA-BA10-2AD9D43CD69E}" dt="2019-05-22T19:15:43.091" v="179" actId="478"/>
          <ac:spMkLst>
            <pc:docMk/>
            <pc:sldMk cId="2250775756" sldId="4552"/>
            <ac:spMk id="13" creationId="{B116A812-13FF-49A5-B85E-4726E0BAE009}"/>
          </ac:spMkLst>
        </pc:spChg>
        <pc:spChg chg="add del mod">
          <ac:chgData name="Stephanie Saracevic (PROCUREMENT)" userId="b017d215-b35c-450c-ba05-0a3919844d72" providerId="ADAL" clId="{C553C4B6-A65D-41BA-BA10-2AD9D43CD69E}" dt="2019-05-22T19:15:35.207" v="177" actId="478"/>
          <ac:spMkLst>
            <pc:docMk/>
            <pc:sldMk cId="2250775756" sldId="4552"/>
            <ac:spMk id="15" creationId="{7FD388E1-36AE-4CF3-BFF9-85BA5F2BDDD4}"/>
          </ac:spMkLst>
        </pc:spChg>
        <pc:spChg chg="add mod">
          <ac:chgData name="Stephanie Saracevic (PROCUREMENT)" userId="b017d215-b35c-450c-ba05-0a3919844d72" providerId="ADAL" clId="{C553C4B6-A65D-41BA-BA10-2AD9D43CD69E}" dt="2019-05-22T20:05:17.318" v="833" actId="13244"/>
          <ac:spMkLst>
            <pc:docMk/>
            <pc:sldMk cId="2250775756" sldId="4552"/>
            <ac:spMk id="16" creationId="{C721D616-8DBD-4578-95A4-856C39789640}"/>
          </ac:spMkLst>
        </pc:spChg>
        <pc:picChg chg="add">
          <ac:chgData name="Stephanie Saracevic (PROCUREMENT)" userId="b017d215-b35c-450c-ba05-0a3919844d72" providerId="ADAL" clId="{C553C4B6-A65D-41BA-BA10-2AD9D43CD69E}" dt="2019-05-22T19:14:59.838" v="128"/>
          <ac:picMkLst>
            <pc:docMk/>
            <pc:sldMk cId="2250775756" sldId="4552"/>
            <ac:picMk id="12" creationId="{9B6608EC-6ABF-45D5-92CF-AF87C07EDDCA}"/>
          </ac:picMkLst>
        </pc:picChg>
      </pc:sldChg>
      <pc:sldChg chg="add del">
        <pc:chgData name="Stephanie Saracevic (PROCUREMENT)" userId="b017d215-b35c-450c-ba05-0a3919844d72" providerId="ADAL" clId="{C553C4B6-A65D-41BA-BA10-2AD9D43CD69E}" dt="2019-05-22T19:13:03.791" v="80"/>
        <pc:sldMkLst>
          <pc:docMk/>
          <pc:sldMk cId="2690091637" sldId="4552"/>
        </pc:sldMkLst>
      </pc:sldChg>
      <pc:sldChg chg="addSp delSp modSp add del">
        <pc:chgData name="Stephanie Saracevic (PROCUREMENT)" userId="b017d215-b35c-450c-ba05-0a3919844d72" providerId="ADAL" clId="{C553C4B6-A65D-41BA-BA10-2AD9D43CD69E}" dt="2019-05-22T19:59:26.191" v="721" actId="2696"/>
        <pc:sldMkLst>
          <pc:docMk/>
          <pc:sldMk cId="3647362651" sldId="4553"/>
        </pc:sldMkLst>
        <pc:spChg chg="add del mod">
          <ac:chgData name="Stephanie Saracevic (PROCUREMENT)" userId="b017d215-b35c-450c-ba05-0a3919844d72" providerId="ADAL" clId="{C553C4B6-A65D-41BA-BA10-2AD9D43CD69E}" dt="2019-05-22T19:20:41.115" v="195" actId="20577"/>
          <ac:spMkLst>
            <pc:docMk/>
            <pc:sldMk cId="3647362651" sldId="4553"/>
            <ac:spMk id="2" creationId="{00000000-0000-0000-0000-000000000000}"/>
          </ac:spMkLst>
        </pc:spChg>
        <pc:spChg chg="add del">
          <ac:chgData name="Stephanie Saracevic (PROCUREMENT)" userId="b017d215-b35c-450c-ba05-0a3919844d72" providerId="ADAL" clId="{C553C4B6-A65D-41BA-BA10-2AD9D43CD69E}" dt="2019-05-22T19:16:16.279" v="183"/>
          <ac:spMkLst>
            <pc:docMk/>
            <pc:sldMk cId="3647362651" sldId="4553"/>
            <ac:spMk id="9" creationId="{FE744259-1C0D-4304-BDFA-96120AB081CE}"/>
          </ac:spMkLst>
        </pc:spChg>
      </pc:sldChg>
      <pc:sldChg chg="add del">
        <pc:chgData name="Stephanie Saracevic (PROCUREMENT)" userId="b017d215-b35c-450c-ba05-0a3919844d72" providerId="ADAL" clId="{C553C4B6-A65D-41BA-BA10-2AD9D43CD69E}" dt="2019-05-22T19:14:16.764" v="103"/>
        <pc:sldMkLst>
          <pc:docMk/>
          <pc:sldMk cId="267446978" sldId="4554"/>
        </pc:sldMkLst>
      </pc:sldChg>
      <pc:sldChg chg="addSp delSp modSp add modTransition delAnim modAnim modNotesTx">
        <pc:chgData name="Stephanie Saracevic (PROCUREMENT)" userId="b017d215-b35c-450c-ba05-0a3919844d72" providerId="ADAL" clId="{C553C4B6-A65D-41BA-BA10-2AD9D43CD69E}" dt="2019-06-15T02:21:36.697" v="2236" actId="20577"/>
        <pc:sldMkLst>
          <pc:docMk/>
          <pc:sldMk cId="1975016263" sldId="4554"/>
        </pc:sldMkLst>
        <pc:spChg chg="add del mod">
          <ac:chgData name="Stephanie Saracevic (PROCUREMENT)" userId="b017d215-b35c-450c-ba05-0a3919844d72" providerId="ADAL" clId="{C553C4B6-A65D-41BA-BA10-2AD9D43CD69E}" dt="2019-06-15T02:21:30.042" v="2234" actId="20577"/>
          <ac:spMkLst>
            <pc:docMk/>
            <pc:sldMk cId="1975016263" sldId="4554"/>
            <ac:spMk id="2" creationId="{1D613DC4-5CD1-4DA1-BDA2-5D709E07C194}"/>
          </ac:spMkLst>
        </pc:spChg>
        <pc:spChg chg="add del mod">
          <ac:chgData name="Stephanie Saracevic (PROCUREMENT)" userId="b017d215-b35c-450c-ba05-0a3919844d72" providerId="ADAL" clId="{C553C4B6-A65D-41BA-BA10-2AD9D43CD69E}" dt="2019-05-22T19:25:03.510" v="239" actId="478"/>
          <ac:spMkLst>
            <pc:docMk/>
            <pc:sldMk cId="1975016263" sldId="4554"/>
            <ac:spMk id="3" creationId="{030A94E7-5A39-4F85-8ECB-1BD6B343C9AD}"/>
          </ac:spMkLst>
        </pc:spChg>
        <pc:spChg chg="add del mod">
          <ac:chgData name="Stephanie Saracevic (PROCUREMENT)" userId="b017d215-b35c-450c-ba05-0a3919844d72" providerId="ADAL" clId="{C553C4B6-A65D-41BA-BA10-2AD9D43CD69E}" dt="2019-05-22T19:26:33.498" v="269" actId="478"/>
          <ac:spMkLst>
            <pc:docMk/>
            <pc:sldMk cId="1975016263" sldId="4554"/>
            <ac:spMk id="4" creationId="{987E60FC-89F2-409C-8AF0-68C501748826}"/>
          </ac:spMkLst>
        </pc:spChg>
        <pc:spChg chg="add del mod">
          <ac:chgData name="Stephanie Saracevic (PROCUREMENT)" userId="b017d215-b35c-450c-ba05-0a3919844d72" providerId="ADAL" clId="{C553C4B6-A65D-41BA-BA10-2AD9D43CD69E}" dt="2019-05-22T19:25:23.304" v="253" actId="478"/>
          <ac:spMkLst>
            <pc:docMk/>
            <pc:sldMk cId="1975016263" sldId="4554"/>
            <ac:spMk id="6" creationId="{7E34E4CB-E89A-4048-986E-157F09F7A5D1}"/>
          </ac:spMkLst>
        </pc:spChg>
        <pc:spChg chg="add del mod">
          <ac:chgData name="Stephanie Saracevic (PROCUREMENT)" userId="b017d215-b35c-450c-ba05-0a3919844d72" providerId="ADAL" clId="{C553C4B6-A65D-41BA-BA10-2AD9D43CD69E}" dt="2019-05-22T19:25:33.232" v="259" actId="478"/>
          <ac:spMkLst>
            <pc:docMk/>
            <pc:sldMk cId="1975016263" sldId="4554"/>
            <ac:spMk id="8" creationId="{9D3D7D50-BC01-4C60-A0E7-11D2DC8F983E}"/>
          </ac:spMkLst>
        </pc:spChg>
        <pc:spChg chg="add del">
          <ac:chgData name="Stephanie Saracevic (PROCUREMENT)" userId="b017d215-b35c-450c-ba05-0a3919844d72" providerId="ADAL" clId="{C553C4B6-A65D-41BA-BA10-2AD9D43CD69E}" dt="2019-05-22T19:25:32.277" v="257"/>
          <ac:spMkLst>
            <pc:docMk/>
            <pc:sldMk cId="1975016263" sldId="4554"/>
            <ac:spMk id="9" creationId="{8703B5BB-F841-475D-96EB-560B01A26B79}"/>
          </ac:spMkLst>
        </pc:spChg>
        <pc:spChg chg="add mod">
          <ac:chgData name="Stephanie Saracevic (PROCUREMENT)" userId="b017d215-b35c-450c-ba05-0a3919844d72" providerId="ADAL" clId="{C553C4B6-A65D-41BA-BA10-2AD9D43CD69E}" dt="2019-06-13T17:02:36.039" v="1692" actId="962"/>
          <ac:spMkLst>
            <pc:docMk/>
            <pc:sldMk cId="1975016263" sldId="4554"/>
            <ac:spMk id="10" creationId="{21E0BF4E-3F94-4C1B-AE00-BA41E09C04C3}"/>
          </ac:spMkLst>
        </pc:spChg>
        <pc:spChg chg="add mod">
          <ac:chgData name="Stephanie Saracevic (PROCUREMENT)" userId="b017d215-b35c-450c-ba05-0a3919844d72" providerId="ADAL" clId="{C553C4B6-A65D-41BA-BA10-2AD9D43CD69E}" dt="2019-05-22T19:31:24.679" v="414" actId="13244"/>
          <ac:spMkLst>
            <pc:docMk/>
            <pc:sldMk cId="1975016263" sldId="4554"/>
            <ac:spMk id="11" creationId="{A8668AF7-C129-445D-BBA2-4BAE425D822A}"/>
          </ac:spMkLst>
        </pc:spChg>
        <pc:spChg chg="add del mod">
          <ac:chgData name="Stephanie Saracevic (PROCUREMENT)" userId="b017d215-b35c-450c-ba05-0a3919844d72" providerId="ADAL" clId="{C553C4B6-A65D-41BA-BA10-2AD9D43CD69E}" dt="2019-05-22T19:26:27.719" v="267" actId="478"/>
          <ac:spMkLst>
            <pc:docMk/>
            <pc:sldMk cId="1975016263" sldId="4554"/>
            <ac:spMk id="13" creationId="{302C78E8-AD45-4EF2-9658-2E4A7AB7597A}"/>
          </ac:spMkLst>
        </pc:spChg>
        <pc:spChg chg="add del mod ord">
          <ac:chgData name="Stephanie Saracevic (PROCUREMENT)" userId="b017d215-b35c-450c-ba05-0a3919844d72" providerId="ADAL" clId="{C553C4B6-A65D-41BA-BA10-2AD9D43CD69E}" dt="2019-05-22T19:27:16.695" v="305" actId="478"/>
          <ac:spMkLst>
            <pc:docMk/>
            <pc:sldMk cId="1975016263" sldId="4554"/>
            <ac:spMk id="14" creationId="{65F1E90B-336C-497B-A890-15114FE30753}"/>
          </ac:spMkLst>
        </pc:spChg>
        <pc:spChg chg="add del mod">
          <ac:chgData name="Stephanie Saracevic (PROCUREMENT)" userId="b017d215-b35c-450c-ba05-0a3919844d72" providerId="ADAL" clId="{C553C4B6-A65D-41BA-BA10-2AD9D43CD69E}" dt="2019-05-22T19:32:23.599" v="418" actId="478"/>
          <ac:spMkLst>
            <pc:docMk/>
            <pc:sldMk cId="1975016263" sldId="4554"/>
            <ac:spMk id="15" creationId="{5D27D07C-4F3C-4F5D-A0A0-9340BB1B09C6}"/>
          </ac:spMkLst>
        </pc:spChg>
        <pc:spChg chg="add del mod">
          <ac:chgData name="Stephanie Saracevic (PROCUREMENT)" userId="b017d215-b35c-450c-ba05-0a3919844d72" providerId="ADAL" clId="{C553C4B6-A65D-41BA-BA10-2AD9D43CD69E}" dt="2019-05-22T19:30:31.792" v="395" actId="478"/>
          <ac:spMkLst>
            <pc:docMk/>
            <pc:sldMk cId="1975016263" sldId="4554"/>
            <ac:spMk id="17" creationId="{B99F7D73-A642-44A5-8267-50FE221CD29D}"/>
          </ac:spMkLst>
        </pc:spChg>
        <pc:spChg chg="add del mod">
          <ac:chgData name="Stephanie Saracevic (PROCUREMENT)" userId="b017d215-b35c-450c-ba05-0a3919844d72" providerId="ADAL" clId="{C553C4B6-A65D-41BA-BA10-2AD9D43CD69E}" dt="2019-05-22T19:30:25.453" v="394" actId="478"/>
          <ac:spMkLst>
            <pc:docMk/>
            <pc:sldMk cId="1975016263" sldId="4554"/>
            <ac:spMk id="18" creationId="{8D46118B-5EC0-4955-B6E0-C24375638C25}"/>
          </ac:spMkLst>
        </pc:spChg>
        <pc:spChg chg="add del">
          <ac:chgData name="Stephanie Saracevic (PROCUREMENT)" userId="b017d215-b35c-450c-ba05-0a3919844d72" providerId="ADAL" clId="{C553C4B6-A65D-41BA-BA10-2AD9D43CD69E}" dt="2019-05-22T19:36:01.570" v="443" actId="478"/>
          <ac:spMkLst>
            <pc:docMk/>
            <pc:sldMk cId="1975016263" sldId="4554"/>
            <ac:spMk id="19" creationId="{21AFD5DA-5401-4A2F-9253-55EF09DD51E8}"/>
          </ac:spMkLst>
        </pc:spChg>
        <pc:spChg chg="add del">
          <ac:chgData name="Stephanie Saracevic (PROCUREMENT)" userId="b017d215-b35c-450c-ba05-0a3919844d72" providerId="ADAL" clId="{C553C4B6-A65D-41BA-BA10-2AD9D43CD69E}" dt="2019-05-22T19:36:01.570" v="443" actId="478"/>
          <ac:spMkLst>
            <pc:docMk/>
            <pc:sldMk cId="1975016263" sldId="4554"/>
            <ac:spMk id="20" creationId="{EA8B12AB-D1D9-48A1-BDF8-BB6491507D6F}"/>
          </ac:spMkLst>
        </pc:spChg>
        <pc:spChg chg="add del">
          <ac:chgData name="Stephanie Saracevic (PROCUREMENT)" userId="b017d215-b35c-450c-ba05-0a3919844d72" providerId="ADAL" clId="{C553C4B6-A65D-41BA-BA10-2AD9D43CD69E}" dt="2019-05-22T19:34:19.619" v="436"/>
          <ac:spMkLst>
            <pc:docMk/>
            <pc:sldMk cId="1975016263" sldId="4554"/>
            <ac:spMk id="23" creationId="{D2AB87A6-447B-4A97-831C-4571904ACD0C}"/>
          </ac:spMkLst>
        </pc:spChg>
        <pc:spChg chg="add mod">
          <ac:chgData name="Stephanie Saracevic (PROCUREMENT)" userId="b017d215-b35c-450c-ba05-0a3919844d72" providerId="ADAL" clId="{C553C4B6-A65D-41BA-BA10-2AD9D43CD69E}" dt="2019-06-15T02:21:36.697" v="2236" actId="20577"/>
          <ac:spMkLst>
            <pc:docMk/>
            <pc:sldMk cId="1975016263" sldId="4554"/>
            <ac:spMk id="24" creationId="{35D792CC-3F41-42A3-B1FD-A63B8B491AAF}"/>
          </ac:spMkLst>
        </pc:spChg>
        <pc:spChg chg="add del mod">
          <ac:chgData name="Stephanie Saracevic (PROCUREMENT)" userId="b017d215-b35c-450c-ba05-0a3919844d72" providerId="ADAL" clId="{C553C4B6-A65D-41BA-BA10-2AD9D43CD69E}" dt="2019-05-22T19:39:44.038" v="576" actId="478"/>
          <ac:spMkLst>
            <pc:docMk/>
            <pc:sldMk cId="1975016263" sldId="4554"/>
            <ac:spMk id="27" creationId="{359471CA-5E24-4EDC-B3E7-85468F79EF38}"/>
          </ac:spMkLst>
        </pc:spChg>
        <pc:spChg chg="add del mod">
          <ac:chgData name="Stephanie Saracevic (PROCUREMENT)" userId="b017d215-b35c-450c-ba05-0a3919844d72" providerId="ADAL" clId="{C553C4B6-A65D-41BA-BA10-2AD9D43CD69E}" dt="2019-05-22T19:40:35.001" v="679" actId="478"/>
          <ac:spMkLst>
            <pc:docMk/>
            <pc:sldMk cId="1975016263" sldId="4554"/>
            <ac:spMk id="28" creationId="{C2D1BE6F-C37D-477F-9776-EB93DF773B40}"/>
          </ac:spMkLst>
        </pc:spChg>
        <pc:graphicFrameChg chg="add del mod modGraphic">
          <ac:chgData name="Stephanie Saracevic (PROCUREMENT)" userId="b017d215-b35c-450c-ba05-0a3919844d72" providerId="ADAL" clId="{C553C4B6-A65D-41BA-BA10-2AD9D43CD69E}" dt="2019-05-22T19:32:26.197" v="419" actId="478"/>
          <ac:graphicFrameMkLst>
            <pc:docMk/>
            <pc:sldMk cId="1975016263" sldId="4554"/>
            <ac:graphicFrameMk id="16" creationId="{CD64C206-AFBD-4269-82FE-5A3CDFC7FBED}"/>
          </ac:graphicFrameMkLst>
        </pc:graphicFrameChg>
        <pc:graphicFrameChg chg="add mod modGraphic">
          <ac:chgData name="Stephanie Saracevic (PROCUREMENT)" userId="b017d215-b35c-450c-ba05-0a3919844d72" providerId="ADAL" clId="{C553C4B6-A65D-41BA-BA10-2AD9D43CD69E}" dt="2019-05-22T19:42:35.649" v="705" actId="12"/>
          <ac:graphicFrameMkLst>
            <pc:docMk/>
            <pc:sldMk cId="1975016263" sldId="4554"/>
            <ac:graphicFrameMk id="25" creationId="{092752FF-A0FF-4766-B141-5EAFF8E2CFFC}"/>
          </ac:graphicFrameMkLst>
        </pc:graphicFrameChg>
        <pc:graphicFrameChg chg="add del mod">
          <ac:chgData name="Stephanie Saracevic (PROCUREMENT)" userId="b017d215-b35c-450c-ba05-0a3919844d72" providerId="ADAL" clId="{C553C4B6-A65D-41BA-BA10-2AD9D43CD69E}" dt="2019-05-22T19:40:33.808" v="678" actId="478"/>
          <ac:graphicFrameMkLst>
            <pc:docMk/>
            <pc:sldMk cId="1975016263" sldId="4554"/>
            <ac:graphicFrameMk id="29" creationId="{19EAF6D9-3051-4370-A27C-F1FEDA791C9B}"/>
          </ac:graphicFrameMkLst>
        </pc:graphicFrameChg>
        <pc:picChg chg="add del mod">
          <ac:chgData name="Stephanie Saracevic (PROCUREMENT)" userId="b017d215-b35c-450c-ba05-0a3919844d72" providerId="ADAL" clId="{C553C4B6-A65D-41BA-BA10-2AD9D43CD69E}" dt="2019-05-22T19:36:01.570" v="443" actId="478"/>
          <ac:picMkLst>
            <pc:docMk/>
            <pc:sldMk cId="1975016263" sldId="4554"/>
            <ac:picMk id="21" creationId="{33DBB538-1D8B-4221-BA15-E3D95D1C0FCF}"/>
          </ac:picMkLst>
        </pc:picChg>
        <pc:picChg chg="add del mod">
          <ac:chgData name="Stephanie Saracevic (PROCUREMENT)" userId="b017d215-b35c-450c-ba05-0a3919844d72" providerId="ADAL" clId="{C553C4B6-A65D-41BA-BA10-2AD9D43CD69E}" dt="2019-05-22T19:36:01.570" v="443" actId="478"/>
          <ac:picMkLst>
            <pc:docMk/>
            <pc:sldMk cId="1975016263" sldId="4554"/>
            <ac:picMk id="22" creationId="{2F69FDDC-3831-41B9-87CC-19D71BC69FA7}"/>
          </ac:picMkLst>
        </pc:picChg>
        <pc:picChg chg="add mod modCrop">
          <ac:chgData name="Stephanie Saracevic (PROCUREMENT)" userId="b017d215-b35c-450c-ba05-0a3919844d72" providerId="ADAL" clId="{C553C4B6-A65D-41BA-BA10-2AD9D43CD69E}" dt="2019-05-22T19:42:59.307" v="710" actId="732"/>
          <ac:picMkLst>
            <pc:docMk/>
            <pc:sldMk cId="1975016263" sldId="4554"/>
            <ac:picMk id="26" creationId="{C197000F-EE89-42AC-AABF-8CAF7FE2017F}"/>
          </ac:picMkLst>
        </pc:picChg>
      </pc:sldChg>
      <pc:sldChg chg="add del">
        <pc:chgData name="Stephanie Saracevic (PROCUREMENT)" userId="b017d215-b35c-450c-ba05-0a3919844d72" providerId="ADAL" clId="{C553C4B6-A65D-41BA-BA10-2AD9D43CD69E}" dt="2019-05-22T19:24:31.761" v="208" actId="2696"/>
        <pc:sldMkLst>
          <pc:docMk/>
          <pc:sldMk cId="3240661706" sldId="4554"/>
        </pc:sldMkLst>
      </pc:sldChg>
      <pc:sldChg chg="addSp delSp modSp add del">
        <pc:chgData name="Stephanie Saracevic (PROCUREMENT)" userId="b017d215-b35c-450c-ba05-0a3919844d72" providerId="ADAL" clId="{C553C4B6-A65D-41BA-BA10-2AD9D43CD69E}" dt="2019-05-22T19:24:01.548" v="205" actId="2696"/>
        <pc:sldMkLst>
          <pc:docMk/>
          <pc:sldMk cId="4114231823" sldId="4554"/>
        </pc:sldMkLst>
        <pc:spChg chg="mod">
          <ac:chgData name="Stephanie Saracevic (PROCUREMENT)" userId="b017d215-b35c-450c-ba05-0a3919844d72" providerId="ADAL" clId="{C553C4B6-A65D-41BA-BA10-2AD9D43CD69E}" dt="2019-05-22T19:17:43.306" v="188" actId="108"/>
          <ac:spMkLst>
            <pc:docMk/>
            <pc:sldMk cId="4114231823" sldId="4554"/>
            <ac:spMk id="2" creationId="{C54EB880-065C-4BB2-A06E-DA43BBE2DC26}"/>
          </ac:spMkLst>
        </pc:spChg>
        <pc:spChg chg="del">
          <ac:chgData name="Stephanie Saracevic (PROCUREMENT)" userId="b017d215-b35c-450c-ba05-0a3919844d72" providerId="ADAL" clId="{C553C4B6-A65D-41BA-BA10-2AD9D43CD69E}" dt="2019-05-22T19:21:49.229" v="204"/>
          <ac:spMkLst>
            <pc:docMk/>
            <pc:sldMk cId="4114231823" sldId="4554"/>
            <ac:spMk id="3" creationId="{F0D62E3E-B2DC-4976-9E34-9182106D6EC3}"/>
          </ac:spMkLst>
        </pc:spChg>
        <pc:spChg chg="add">
          <ac:chgData name="Stephanie Saracevic (PROCUREMENT)" userId="b017d215-b35c-450c-ba05-0a3919844d72" providerId="ADAL" clId="{C553C4B6-A65D-41BA-BA10-2AD9D43CD69E}" dt="2019-05-22T19:17:30.618" v="186"/>
          <ac:spMkLst>
            <pc:docMk/>
            <pc:sldMk cId="4114231823" sldId="4554"/>
            <ac:spMk id="4" creationId="{B57E327C-A62B-4EC2-AD8B-EE9DFA19192A}"/>
          </ac:spMkLst>
        </pc:spChg>
        <pc:spChg chg="add">
          <ac:chgData name="Stephanie Saracevic (PROCUREMENT)" userId="b017d215-b35c-450c-ba05-0a3919844d72" providerId="ADAL" clId="{C553C4B6-A65D-41BA-BA10-2AD9D43CD69E}" dt="2019-05-22T19:17:30.618" v="186"/>
          <ac:spMkLst>
            <pc:docMk/>
            <pc:sldMk cId="4114231823" sldId="4554"/>
            <ac:spMk id="5" creationId="{DCCB74FA-89E3-41C2-B026-AFCB6D61CC70}"/>
          </ac:spMkLst>
        </pc:spChg>
        <pc:spChg chg="add del mod">
          <ac:chgData name="Stephanie Saracevic (PROCUREMENT)" userId="b017d215-b35c-450c-ba05-0a3919844d72" providerId="ADAL" clId="{C553C4B6-A65D-41BA-BA10-2AD9D43CD69E}" dt="2019-05-22T19:21:49.229" v="204"/>
          <ac:spMkLst>
            <pc:docMk/>
            <pc:sldMk cId="4114231823" sldId="4554"/>
            <ac:spMk id="6" creationId="{71D86E38-238B-422A-8BA0-1479F4A50D4F}"/>
          </ac:spMkLst>
        </pc:spChg>
        <pc:spChg chg="add mod">
          <ac:chgData name="Stephanie Saracevic (PROCUREMENT)" userId="b017d215-b35c-450c-ba05-0a3919844d72" providerId="ADAL" clId="{C553C4B6-A65D-41BA-BA10-2AD9D43CD69E}" dt="2019-05-22T19:21:49.229" v="204"/>
          <ac:spMkLst>
            <pc:docMk/>
            <pc:sldMk cId="4114231823" sldId="4554"/>
            <ac:spMk id="7" creationId="{C2E46FB7-BFA5-401A-93FB-23AB762AD99C}"/>
          </ac:spMkLst>
        </pc:spChg>
      </pc:sldChg>
      <pc:sldChg chg="addSp delSp modSp add modTransition modNotesTx">
        <pc:chgData name="Stephanie Saracevic (PROCUREMENT)" userId="b017d215-b35c-450c-ba05-0a3919844d72" providerId="ADAL" clId="{C553C4B6-A65D-41BA-BA10-2AD9D43CD69E}" dt="2019-06-13T17:03:40" v="1699" actId="962"/>
        <pc:sldMkLst>
          <pc:docMk/>
          <pc:sldMk cId="2854353733" sldId="4555"/>
        </pc:sldMkLst>
        <pc:spChg chg="mod">
          <ac:chgData name="Stephanie Saracevic (PROCUREMENT)" userId="b017d215-b35c-450c-ba05-0a3919844d72" providerId="ADAL" clId="{C553C4B6-A65D-41BA-BA10-2AD9D43CD69E}" dt="2019-05-22T19:34:07.614" v="433" actId="1035"/>
          <ac:spMkLst>
            <pc:docMk/>
            <pc:sldMk cId="2854353733" sldId="4555"/>
            <ac:spMk id="2" creationId="{1D613DC4-5CD1-4DA1-BDA2-5D709E07C194}"/>
          </ac:spMkLst>
        </pc:spChg>
        <pc:spChg chg="add del mod">
          <ac:chgData name="Stephanie Saracevic (PROCUREMENT)" userId="b017d215-b35c-450c-ba05-0a3919844d72" providerId="ADAL" clId="{C553C4B6-A65D-41BA-BA10-2AD9D43CD69E}" dt="2019-05-22T19:34:11.093" v="434" actId="478"/>
          <ac:spMkLst>
            <pc:docMk/>
            <pc:sldMk cId="2854353733" sldId="4555"/>
            <ac:spMk id="7" creationId="{EC75121A-7150-44B2-8EA8-0F025E0C90E9}"/>
          </ac:spMkLst>
        </pc:spChg>
        <pc:spChg chg="mod">
          <ac:chgData name="Stephanie Saracevic (PROCUREMENT)" userId="b017d215-b35c-450c-ba05-0a3919844d72" providerId="ADAL" clId="{C553C4B6-A65D-41BA-BA10-2AD9D43CD69E}" dt="2019-06-13T17:03:40" v="1699" actId="962"/>
          <ac:spMkLst>
            <pc:docMk/>
            <pc:sldMk cId="2854353733" sldId="4555"/>
            <ac:spMk id="10" creationId="{21E0BF4E-3F94-4C1B-AE00-BA41E09C04C3}"/>
          </ac:spMkLst>
        </pc:spChg>
        <pc:graphicFrameChg chg="mod">
          <ac:chgData name="Stephanie Saracevic (PROCUREMENT)" userId="b017d215-b35c-450c-ba05-0a3919844d72" providerId="ADAL" clId="{C553C4B6-A65D-41BA-BA10-2AD9D43CD69E}" dt="2019-05-23T18:15:49.795" v="1233"/>
          <ac:graphicFrameMkLst>
            <pc:docMk/>
            <pc:sldMk cId="2854353733" sldId="4555"/>
            <ac:graphicFrameMk id="16" creationId="{CD64C206-AFBD-4269-82FE-5A3CDFC7FBED}"/>
          </ac:graphicFrameMkLst>
        </pc:graphicFrameChg>
      </pc:sldChg>
      <pc:sldChg chg="modSp add del">
        <pc:chgData name="Stephanie Saracevic (PROCUREMENT)" userId="b017d215-b35c-450c-ba05-0a3919844d72" providerId="ADAL" clId="{C553C4B6-A65D-41BA-BA10-2AD9D43CD69E}" dt="2019-05-22T19:24:02.167" v="206" actId="2696"/>
        <pc:sldMkLst>
          <pc:docMk/>
          <pc:sldMk cId="3715918663" sldId="4555"/>
        </pc:sldMkLst>
        <pc:spChg chg="mod">
          <ac:chgData name="Stephanie Saracevic (PROCUREMENT)" userId="b017d215-b35c-450c-ba05-0a3919844d72" providerId="ADAL" clId="{C553C4B6-A65D-41BA-BA10-2AD9D43CD69E}" dt="2019-05-22T19:21:32.204" v="203" actId="20577"/>
          <ac:spMkLst>
            <pc:docMk/>
            <pc:sldMk cId="3715918663" sldId="4555"/>
            <ac:spMk id="2" creationId="{4495028B-AF27-48AE-ABAC-C4EEEE8FBDAF}"/>
          </ac:spMkLst>
        </pc:spChg>
      </pc:sldChg>
      <pc:sldChg chg="addSp modSp add del modTransition modNotesTx">
        <pc:chgData name="Stephanie Saracevic (PROCUREMENT)" userId="b017d215-b35c-450c-ba05-0a3919844d72" providerId="ADAL" clId="{C553C4B6-A65D-41BA-BA10-2AD9D43CD69E}" dt="2019-06-15T02:24:55.362" v="2316" actId="47"/>
        <pc:sldMkLst>
          <pc:docMk/>
          <pc:sldMk cId="780547105" sldId="4556"/>
        </pc:sldMkLst>
        <pc:spChg chg="add mod">
          <ac:chgData name="Stephanie Saracevic (PROCUREMENT)" userId="b017d215-b35c-450c-ba05-0a3919844d72" providerId="ADAL" clId="{C553C4B6-A65D-41BA-BA10-2AD9D43CD69E}" dt="2019-06-13T17:03:33.247" v="1696" actId="962"/>
          <ac:spMkLst>
            <pc:docMk/>
            <pc:sldMk cId="780547105" sldId="4556"/>
            <ac:spMk id="3" creationId="{D1093F39-E320-48A5-A078-D7096607F1E3}"/>
          </ac:spMkLst>
        </pc:spChg>
        <pc:spChg chg="mod">
          <ac:chgData name="Stephanie Saracevic (PROCUREMENT)" userId="b017d215-b35c-450c-ba05-0a3919844d72" providerId="ADAL" clId="{C553C4B6-A65D-41BA-BA10-2AD9D43CD69E}" dt="2019-06-13T17:03:15.271" v="1695" actId="962"/>
          <ac:spMkLst>
            <pc:docMk/>
            <pc:sldMk cId="780547105" sldId="4556"/>
            <ac:spMk id="10" creationId="{21E0BF4E-3F94-4C1B-AE00-BA41E09C04C3}"/>
          </ac:spMkLst>
        </pc:spChg>
      </pc:sldChg>
      <pc:sldChg chg="addSp delSp modSp add modTransition modNotesTx">
        <pc:chgData name="Stephanie Saracevic (PROCUREMENT)" userId="b017d215-b35c-450c-ba05-0a3919844d72" providerId="ADAL" clId="{C553C4B6-A65D-41BA-BA10-2AD9D43CD69E}" dt="2019-06-13T17:01:47.997" v="1624" actId="962"/>
        <pc:sldMkLst>
          <pc:docMk/>
          <pc:sldMk cId="115363086" sldId="4557"/>
        </pc:sldMkLst>
        <pc:spChg chg="mod">
          <ac:chgData name="Stephanie Saracevic (PROCUREMENT)" userId="b017d215-b35c-450c-ba05-0a3919844d72" providerId="ADAL" clId="{C553C4B6-A65D-41BA-BA10-2AD9D43CD69E}" dt="2019-06-13T17:01:47.997" v="1624" actId="962"/>
          <ac:spMkLst>
            <pc:docMk/>
            <pc:sldMk cId="115363086" sldId="4557"/>
            <ac:spMk id="4" creationId="{D2D163E9-A30E-41DF-B082-03E9ACD8CBD7}"/>
          </ac:spMkLst>
        </pc:spChg>
        <pc:spChg chg="del">
          <ac:chgData name="Stephanie Saracevic (PROCUREMENT)" userId="b017d215-b35c-450c-ba05-0a3919844d72" providerId="ADAL" clId="{C553C4B6-A65D-41BA-BA10-2AD9D43CD69E}" dt="2019-05-22T19:58:49.970" v="713" actId="478"/>
          <ac:spMkLst>
            <pc:docMk/>
            <pc:sldMk cId="115363086" sldId="4557"/>
            <ac:spMk id="6" creationId="{1A826D06-1301-4EA7-BDF4-13BE95670C8B}"/>
          </ac:spMkLst>
        </pc:spChg>
        <pc:spChg chg="del">
          <ac:chgData name="Stephanie Saracevic (PROCUREMENT)" userId="b017d215-b35c-450c-ba05-0a3919844d72" providerId="ADAL" clId="{C553C4B6-A65D-41BA-BA10-2AD9D43CD69E}" dt="2019-05-22T19:59:15.626" v="718" actId="478"/>
          <ac:spMkLst>
            <pc:docMk/>
            <pc:sldMk cId="115363086" sldId="4557"/>
            <ac:spMk id="7" creationId="{0D3931AD-0E86-473E-B4C7-038A59128883}"/>
          </ac:spMkLst>
        </pc:spChg>
        <pc:spChg chg="add del">
          <ac:chgData name="Stephanie Saracevic (PROCUREMENT)" userId="b017d215-b35c-450c-ba05-0a3919844d72" providerId="ADAL" clId="{C553C4B6-A65D-41BA-BA10-2AD9D43CD69E}" dt="2019-05-22T19:59:15.626" v="718" actId="478"/>
          <ac:spMkLst>
            <pc:docMk/>
            <pc:sldMk cId="115363086" sldId="4557"/>
            <ac:spMk id="8" creationId="{61F3635D-557A-4A55-9325-3C5943E77541}"/>
          </ac:spMkLst>
        </pc:spChg>
        <pc:spChg chg="del">
          <ac:chgData name="Stephanie Saracevic (PROCUREMENT)" userId="b017d215-b35c-450c-ba05-0a3919844d72" providerId="ADAL" clId="{C553C4B6-A65D-41BA-BA10-2AD9D43CD69E}" dt="2019-05-22T19:59:15.626" v="718" actId="478"/>
          <ac:spMkLst>
            <pc:docMk/>
            <pc:sldMk cId="115363086" sldId="4557"/>
            <ac:spMk id="9" creationId="{952680A8-71CA-4F34-9AEB-9A6A4AAEBCB9}"/>
          </ac:spMkLst>
        </pc:spChg>
        <pc:spChg chg="del">
          <ac:chgData name="Stephanie Saracevic (PROCUREMENT)" userId="b017d215-b35c-450c-ba05-0a3919844d72" providerId="ADAL" clId="{C553C4B6-A65D-41BA-BA10-2AD9D43CD69E}" dt="2019-05-22T19:59:15.626" v="718" actId="478"/>
          <ac:spMkLst>
            <pc:docMk/>
            <pc:sldMk cId="115363086" sldId="4557"/>
            <ac:spMk id="10" creationId="{C6B702C1-2739-4686-8FAE-581E3A9CD74B}"/>
          </ac:spMkLst>
        </pc:spChg>
        <pc:spChg chg="del">
          <ac:chgData name="Stephanie Saracevic (PROCUREMENT)" userId="b017d215-b35c-450c-ba05-0a3919844d72" providerId="ADAL" clId="{C553C4B6-A65D-41BA-BA10-2AD9D43CD69E}" dt="2019-05-22T19:59:15.626" v="718" actId="478"/>
          <ac:spMkLst>
            <pc:docMk/>
            <pc:sldMk cId="115363086" sldId="4557"/>
            <ac:spMk id="11" creationId="{7B790C29-C269-4478-80B3-CF9BA3E7EE1B}"/>
          </ac:spMkLst>
        </pc:spChg>
        <pc:spChg chg="add del">
          <ac:chgData name="Stephanie Saracevic (PROCUREMENT)" userId="b017d215-b35c-450c-ba05-0a3919844d72" providerId="ADAL" clId="{C553C4B6-A65D-41BA-BA10-2AD9D43CD69E}" dt="2019-05-22T19:59:09.584" v="716"/>
          <ac:spMkLst>
            <pc:docMk/>
            <pc:sldMk cId="115363086" sldId="4557"/>
            <ac:spMk id="13" creationId="{232998F8-260D-4605-B4A9-A45F1E597D8E}"/>
          </ac:spMkLst>
        </pc:spChg>
        <pc:spChg chg="add">
          <ac:chgData name="Stephanie Saracevic (PROCUREMENT)" userId="b017d215-b35c-450c-ba05-0a3919844d72" providerId="ADAL" clId="{C553C4B6-A65D-41BA-BA10-2AD9D43CD69E}" dt="2019-05-22T19:59:23.068" v="720"/>
          <ac:spMkLst>
            <pc:docMk/>
            <pc:sldMk cId="115363086" sldId="4557"/>
            <ac:spMk id="15" creationId="{B4C151BD-7F14-4587-9426-3B59F8AAE776}"/>
          </ac:spMkLst>
        </pc:spChg>
        <pc:spChg chg="mod">
          <ac:chgData name="Stephanie Saracevic (PROCUREMENT)" userId="b017d215-b35c-450c-ba05-0a3919844d72" providerId="ADAL" clId="{C553C4B6-A65D-41BA-BA10-2AD9D43CD69E}" dt="2019-05-22T19:59:57.381" v="726"/>
          <ac:spMkLst>
            <pc:docMk/>
            <pc:sldMk cId="115363086" sldId="4557"/>
            <ac:spMk id="16" creationId="{C721D616-8DBD-4578-95A4-856C39789640}"/>
          </ac:spMkLst>
        </pc:spChg>
        <pc:spChg chg="add">
          <ac:chgData name="Stephanie Saracevic (PROCUREMENT)" userId="b017d215-b35c-450c-ba05-0a3919844d72" providerId="ADAL" clId="{C553C4B6-A65D-41BA-BA10-2AD9D43CD69E}" dt="2019-05-22T19:59:23.068" v="720"/>
          <ac:spMkLst>
            <pc:docMk/>
            <pc:sldMk cId="115363086" sldId="4557"/>
            <ac:spMk id="17" creationId="{D207C81B-7108-41E6-AF38-C7E4788BDE00}"/>
          </ac:spMkLst>
        </pc:spChg>
        <pc:spChg chg="add">
          <ac:chgData name="Stephanie Saracevic (PROCUREMENT)" userId="b017d215-b35c-450c-ba05-0a3919844d72" providerId="ADAL" clId="{C553C4B6-A65D-41BA-BA10-2AD9D43CD69E}" dt="2019-05-22T19:59:23.068" v="720"/>
          <ac:spMkLst>
            <pc:docMk/>
            <pc:sldMk cId="115363086" sldId="4557"/>
            <ac:spMk id="18" creationId="{E6F9B741-B3AB-4A4E-BB81-3797D82FC82B}"/>
          </ac:spMkLst>
        </pc:spChg>
        <pc:picChg chg="add del">
          <ac:chgData name="Stephanie Saracevic (PROCUREMENT)" userId="b017d215-b35c-450c-ba05-0a3919844d72" providerId="ADAL" clId="{C553C4B6-A65D-41BA-BA10-2AD9D43CD69E}" dt="2019-05-22T19:59:16.673" v="719" actId="478"/>
          <ac:picMkLst>
            <pc:docMk/>
            <pc:sldMk cId="115363086" sldId="4557"/>
            <ac:picMk id="12" creationId="{9B6608EC-6ABF-45D5-92CF-AF87C07EDDCA}"/>
          </ac:picMkLst>
        </pc:picChg>
        <pc:picChg chg="add del">
          <ac:chgData name="Stephanie Saracevic (PROCUREMENT)" userId="b017d215-b35c-450c-ba05-0a3919844d72" providerId="ADAL" clId="{C553C4B6-A65D-41BA-BA10-2AD9D43CD69E}" dt="2019-05-22T19:59:09.584" v="716"/>
          <ac:picMkLst>
            <pc:docMk/>
            <pc:sldMk cId="115363086" sldId="4557"/>
            <ac:picMk id="14" creationId="{B994D718-BEA5-44D4-BE55-BA71183AA1E0}"/>
          </ac:picMkLst>
        </pc:picChg>
        <pc:picChg chg="add">
          <ac:chgData name="Stephanie Saracevic (PROCUREMENT)" userId="b017d215-b35c-450c-ba05-0a3919844d72" providerId="ADAL" clId="{C553C4B6-A65D-41BA-BA10-2AD9D43CD69E}" dt="2019-05-22T19:59:23.068" v="720"/>
          <ac:picMkLst>
            <pc:docMk/>
            <pc:sldMk cId="115363086" sldId="4557"/>
            <ac:picMk id="19" creationId="{20D70957-1639-47E3-BDF5-7441098A74A3}"/>
          </ac:picMkLst>
        </pc:picChg>
      </pc:sldChg>
      <pc:sldChg chg="addSp delSp modSp add modTransition modNotesTx">
        <pc:chgData name="Stephanie Saracevic (PROCUREMENT)" userId="b017d215-b35c-450c-ba05-0a3919844d72" providerId="ADAL" clId="{C553C4B6-A65D-41BA-BA10-2AD9D43CD69E}" dt="2019-06-13T17:02:16.990" v="1633" actId="962"/>
        <pc:sldMkLst>
          <pc:docMk/>
          <pc:sldMk cId="1110875497" sldId="4558"/>
        </pc:sldMkLst>
        <pc:spChg chg="mod">
          <ac:chgData name="Stephanie Saracevic (PROCUREMENT)" userId="b017d215-b35c-450c-ba05-0a3919844d72" providerId="ADAL" clId="{C553C4B6-A65D-41BA-BA10-2AD9D43CD69E}" dt="2019-06-13T17:02:16.990" v="1633" actId="962"/>
          <ac:spMkLst>
            <pc:docMk/>
            <pc:sldMk cId="1110875497" sldId="4558"/>
            <ac:spMk id="4" creationId="{D2D163E9-A30E-41DF-B082-03E9ACD8CBD7}"/>
          </ac:spMkLst>
        </pc:spChg>
        <pc:spChg chg="del">
          <ac:chgData name="Stephanie Saracevic (PROCUREMENT)" userId="b017d215-b35c-450c-ba05-0a3919844d72" providerId="ADAL" clId="{C553C4B6-A65D-41BA-BA10-2AD9D43CD69E}" dt="2019-05-22T19:59:42.274" v="724" actId="478"/>
          <ac:spMkLst>
            <pc:docMk/>
            <pc:sldMk cId="1110875497" sldId="4558"/>
            <ac:spMk id="15" creationId="{B4C151BD-7F14-4587-9426-3B59F8AAE776}"/>
          </ac:spMkLst>
        </pc:spChg>
        <pc:spChg chg="mod">
          <ac:chgData name="Stephanie Saracevic (PROCUREMENT)" userId="b017d215-b35c-450c-ba05-0a3919844d72" providerId="ADAL" clId="{C553C4B6-A65D-41BA-BA10-2AD9D43CD69E}" dt="2019-05-22T20:06:00.935" v="836" actId="14100"/>
          <ac:spMkLst>
            <pc:docMk/>
            <pc:sldMk cId="1110875497" sldId="4558"/>
            <ac:spMk id="16" creationId="{C721D616-8DBD-4578-95A4-856C39789640}"/>
          </ac:spMkLst>
        </pc:spChg>
        <pc:spChg chg="del">
          <ac:chgData name="Stephanie Saracevic (PROCUREMENT)" userId="b017d215-b35c-450c-ba05-0a3919844d72" providerId="ADAL" clId="{C553C4B6-A65D-41BA-BA10-2AD9D43CD69E}" dt="2019-05-22T19:59:40.482" v="723" actId="478"/>
          <ac:spMkLst>
            <pc:docMk/>
            <pc:sldMk cId="1110875497" sldId="4558"/>
            <ac:spMk id="17" creationId="{D207C81B-7108-41E6-AF38-C7E4788BDE00}"/>
          </ac:spMkLst>
        </pc:spChg>
        <pc:spChg chg="del">
          <ac:chgData name="Stephanie Saracevic (PROCUREMENT)" userId="b017d215-b35c-450c-ba05-0a3919844d72" providerId="ADAL" clId="{C553C4B6-A65D-41BA-BA10-2AD9D43CD69E}" dt="2019-05-22T19:59:40.482" v="723" actId="478"/>
          <ac:spMkLst>
            <pc:docMk/>
            <pc:sldMk cId="1110875497" sldId="4558"/>
            <ac:spMk id="18" creationId="{E6F9B741-B3AB-4A4E-BB81-3797D82FC82B}"/>
          </ac:spMkLst>
        </pc:spChg>
        <pc:graphicFrameChg chg="add mod modGraphic">
          <ac:chgData name="Stephanie Saracevic (PROCUREMENT)" userId="b017d215-b35c-450c-ba05-0a3919844d72" providerId="ADAL" clId="{C553C4B6-A65D-41BA-BA10-2AD9D43CD69E}" dt="2019-05-22T20:07:08.103" v="903" actId="403"/>
          <ac:graphicFrameMkLst>
            <pc:docMk/>
            <pc:sldMk cId="1110875497" sldId="4558"/>
            <ac:graphicFrameMk id="10" creationId="{92362D08-6EA0-43DA-B9AB-49C9C317DA2B}"/>
          </ac:graphicFrameMkLst>
        </pc:graphicFrameChg>
        <pc:picChg chg="add mod ord modCrop">
          <ac:chgData name="Stephanie Saracevic (PROCUREMENT)" userId="b017d215-b35c-450c-ba05-0a3919844d72" providerId="ADAL" clId="{C553C4B6-A65D-41BA-BA10-2AD9D43CD69E}" dt="2019-06-13T17:02:11.121" v="1630" actId="962"/>
          <ac:picMkLst>
            <pc:docMk/>
            <pc:sldMk cId="1110875497" sldId="4558"/>
            <ac:picMk id="9" creationId="{6714C9B6-56BD-41BF-9A6C-F83642EADA2B}"/>
          </ac:picMkLst>
        </pc:picChg>
        <pc:picChg chg="del">
          <ac:chgData name="Stephanie Saracevic (PROCUREMENT)" userId="b017d215-b35c-450c-ba05-0a3919844d72" providerId="ADAL" clId="{C553C4B6-A65D-41BA-BA10-2AD9D43CD69E}" dt="2019-05-22T19:59:42.274" v="724" actId="478"/>
          <ac:picMkLst>
            <pc:docMk/>
            <pc:sldMk cId="1110875497" sldId="4558"/>
            <ac:picMk id="19" creationId="{20D70957-1639-47E3-BDF5-7441098A74A3}"/>
          </ac:picMkLst>
        </pc:picChg>
      </pc:sldChg>
      <pc:sldChg chg="addSp delSp modSp modTransition modNotesTx">
        <pc:chgData name="Stephanie Saracevic (PROCUREMENT)" userId="b017d215-b35c-450c-ba05-0a3919844d72" providerId="ADAL" clId="{C553C4B6-A65D-41BA-BA10-2AD9D43CD69E}" dt="2019-06-15T02:25:03.066" v="2317" actId="6549"/>
        <pc:sldMkLst>
          <pc:docMk/>
          <pc:sldMk cId="3798225835" sldId="4559"/>
        </pc:sldMkLst>
        <pc:spChg chg="mod">
          <ac:chgData name="Stephanie Saracevic (PROCUREMENT)" userId="b017d215-b35c-450c-ba05-0a3919844d72" providerId="ADAL" clId="{C553C4B6-A65D-41BA-BA10-2AD9D43CD69E}" dt="2019-05-22T20:09:24.449" v="920" actId="14100"/>
          <ac:spMkLst>
            <pc:docMk/>
            <pc:sldMk cId="3798225835" sldId="4559"/>
            <ac:spMk id="2" creationId="{1D613DC4-5CD1-4DA1-BDA2-5D709E07C194}"/>
          </ac:spMkLst>
        </pc:spChg>
        <pc:spChg chg="add mod">
          <ac:chgData name="Stephanie Saracevic (PROCUREMENT)" userId="b017d215-b35c-450c-ba05-0a3919844d72" providerId="ADAL" clId="{C553C4B6-A65D-41BA-BA10-2AD9D43CD69E}" dt="2019-06-13T17:04:14.970" v="1812" actId="962"/>
          <ac:spMkLst>
            <pc:docMk/>
            <pc:sldMk cId="3798225835" sldId="4559"/>
            <ac:spMk id="7" creationId="{0FC821C1-B0DE-4799-81A3-ECCC492F99A3}"/>
          </ac:spMkLst>
        </pc:spChg>
        <pc:spChg chg="add mod">
          <ac:chgData name="Stephanie Saracevic (PROCUREMENT)" userId="b017d215-b35c-450c-ba05-0a3919844d72" providerId="ADAL" clId="{C553C4B6-A65D-41BA-BA10-2AD9D43CD69E}" dt="2019-05-22T20:09:48.865" v="924" actId="13244"/>
          <ac:spMkLst>
            <pc:docMk/>
            <pc:sldMk cId="3798225835" sldId="4559"/>
            <ac:spMk id="8" creationId="{58786E40-9886-4CF9-9375-CED2DBEEEE40}"/>
          </ac:spMkLst>
        </pc:spChg>
        <pc:spChg chg="del">
          <ac:chgData name="Stephanie Saracevic (PROCUREMENT)" userId="b017d215-b35c-450c-ba05-0a3919844d72" providerId="ADAL" clId="{C553C4B6-A65D-41BA-BA10-2AD9D43CD69E}" dt="2019-05-22T20:09:15.754" v="917" actId="478"/>
          <ac:spMkLst>
            <pc:docMk/>
            <pc:sldMk cId="3798225835" sldId="4559"/>
            <ac:spMk id="10" creationId="{21E0BF4E-3F94-4C1B-AE00-BA41E09C04C3}"/>
          </ac:spMkLst>
        </pc:spChg>
        <pc:spChg chg="del">
          <ac:chgData name="Stephanie Saracevic (PROCUREMENT)" userId="b017d215-b35c-450c-ba05-0a3919844d72" providerId="ADAL" clId="{C553C4B6-A65D-41BA-BA10-2AD9D43CD69E}" dt="2019-05-22T20:09:15.754" v="917" actId="478"/>
          <ac:spMkLst>
            <pc:docMk/>
            <pc:sldMk cId="3798225835" sldId="4559"/>
            <ac:spMk id="11" creationId="{A8668AF7-C129-445D-BBA2-4BAE425D822A}"/>
          </ac:spMkLst>
        </pc:spChg>
        <pc:spChg chg="add mod">
          <ac:chgData name="Stephanie Saracevic (PROCUREMENT)" userId="b017d215-b35c-450c-ba05-0a3919844d72" providerId="ADAL" clId="{C553C4B6-A65D-41BA-BA10-2AD9D43CD69E}" dt="2019-06-15T02:22:05.571" v="2278" actId="108"/>
          <ac:spMkLst>
            <pc:docMk/>
            <pc:sldMk cId="3798225835" sldId="4559"/>
            <ac:spMk id="12" creationId="{5627AEE4-FCE1-418D-83CD-0AC4B812ED00}"/>
          </ac:spMkLst>
        </pc:spChg>
        <pc:spChg chg="add">
          <ac:chgData name="Stephanie Saracevic (PROCUREMENT)" userId="b017d215-b35c-450c-ba05-0a3919844d72" providerId="ADAL" clId="{C553C4B6-A65D-41BA-BA10-2AD9D43CD69E}" dt="2019-05-22T20:09:33.224" v="921"/>
          <ac:spMkLst>
            <pc:docMk/>
            <pc:sldMk cId="3798225835" sldId="4559"/>
            <ac:spMk id="13" creationId="{0B2339BA-3AA6-4E2B-84AD-6F50C14D9061}"/>
          </ac:spMkLst>
        </pc:spChg>
        <pc:spChg chg="add mod">
          <ac:chgData name="Stephanie Saracevic (PROCUREMENT)" userId="b017d215-b35c-450c-ba05-0a3919844d72" providerId="ADAL" clId="{C553C4B6-A65D-41BA-BA10-2AD9D43CD69E}" dt="2019-05-22T20:10:13.873" v="926" actId="13244"/>
          <ac:spMkLst>
            <pc:docMk/>
            <pc:sldMk cId="3798225835" sldId="4559"/>
            <ac:spMk id="14" creationId="{BB3986D5-DFFC-4A42-B3A5-B0689CCF667D}"/>
          </ac:spMkLst>
        </pc:spChg>
        <pc:spChg chg="del">
          <ac:chgData name="Stephanie Saracevic (PROCUREMENT)" userId="b017d215-b35c-450c-ba05-0a3919844d72" providerId="ADAL" clId="{C553C4B6-A65D-41BA-BA10-2AD9D43CD69E}" dt="2019-05-22T20:09:06.847" v="916" actId="478"/>
          <ac:spMkLst>
            <pc:docMk/>
            <pc:sldMk cId="3798225835" sldId="4559"/>
            <ac:spMk id="15" creationId="{5D27D07C-4F3C-4F5D-A0A0-9340BB1B09C6}"/>
          </ac:spMkLst>
        </pc:spChg>
        <pc:spChg chg="add mod">
          <ac:chgData name="Stephanie Saracevic (PROCUREMENT)" userId="b017d215-b35c-450c-ba05-0a3919844d72" providerId="ADAL" clId="{C553C4B6-A65D-41BA-BA10-2AD9D43CD69E}" dt="2019-05-22T20:10:17.179" v="927" actId="13244"/>
          <ac:spMkLst>
            <pc:docMk/>
            <pc:sldMk cId="3798225835" sldId="4559"/>
            <ac:spMk id="17" creationId="{13595CAE-915C-46B1-96C2-BD2A0C66722C}"/>
          </ac:spMkLst>
        </pc:spChg>
        <pc:spChg chg="add mod">
          <ac:chgData name="Stephanie Saracevic (PROCUREMENT)" userId="b017d215-b35c-450c-ba05-0a3919844d72" providerId="ADAL" clId="{C553C4B6-A65D-41BA-BA10-2AD9D43CD69E}" dt="2019-05-22T20:12:01.406" v="946" actId="13244"/>
          <ac:spMkLst>
            <pc:docMk/>
            <pc:sldMk cId="3798225835" sldId="4559"/>
            <ac:spMk id="18" creationId="{1A88EDDE-E2AA-4A24-B397-D84EC679E70D}"/>
          </ac:spMkLst>
        </pc:spChg>
        <pc:spChg chg="del mod topLvl">
          <ac:chgData name="Stephanie Saracevic (PROCUREMENT)" userId="b017d215-b35c-450c-ba05-0a3919844d72" providerId="ADAL" clId="{C553C4B6-A65D-41BA-BA10-2AD9D43CD69E}" dt="2019-05-22T20:11:44.596" v="944" actId="478"/>
          <ac:spMkLst>
            <pc:docMk/>
            <pc:sldMk cId="3798225835" sldId="4559"/>
            <ac:spMk id="20" creationId="{FB9EE673-E7DE-4FED-9D40-5AA5696074B1}"/>
          </ac:spMkLst>
        </pc:spChg>
        <pc:spChg chg="add del mod topLvl">
          <ac:chgData name="Stephanie Saracevic (PROCUREMENT)" userId="b017d215-b35c-450c-ba05-0a3919844d72" providerId="ADAL" clId="{C553C4B6-A65D-41BA-BA10-2AD9D43CD69E}" dt="2019-05-22T20:11:42.938" v="943" actId="478"/>
          <ac:spMkLst>
            <pc:docMk/>
            <pc:sldMk cId="3798225835" sldId="4559"/>
            <ac:spMk id="21" creationId="{2E3B3347-030F-49B9-A401-E0C6B03A7FC6}"/>
          </ac:spMkLst>
        </pc:spChg>
        <pc:spChg chg="add mod">
          <ac:chgData name="Stephanie Saracevic (PROCUREMENT)" userId="b017d215-b35c-450c-ba05-0a3919844d72" providerId="ADAL" clId="{C553C4B6-A65D-41BA-BA10-2AD9D43CD69E}" dt="2019-05-22T20:12:26.499" v="948" actId="13244"/>
          <ac:spMkLst>
            <pc:docMk/>
            <pc:sldMk cId="3798225835" sldId="4559"/>
            <ac:spMk id="23" creationId="{2E1DAAA0-D84F-4F8E-A9B2-2E6E923208BB}"/>
          </ac:spMkLst>
        </pc:spChg>
        <pc:grpChg chg="add del mod ord">
          <ac:chgData name="Stephanie Saracevic (PROCUREMENT)" userId="b017d215-b35c-450c-ba05-0a3919844d72" providerId="ADAL" clId="{C553C4B6-A65D-41BA-BA10-2AD9D43CD69E}" dt="2019-05-22T20:11:20.269" v="935" actId="165"/>
          <ac:grpSpMkLst>
            <pc:docMk/>
            <pc:sldMk cId="3798225835" sldId="4559"/>
            <ac:grpSpMk id="19" creationId="{A1C88386-93B2-4740-95E3-E74DA92B9EB7}"/>
          </ac:grpSpMkLst>
        </pc:grpChg>
        <pc:graphicFrameChg chg="del">
          <ac:chgData name="Stephanie Saracevic (PROCUREMENT)" userId="b017d215-b35c-450c-ba05-0a3919844d72" providerId="ADAL" clId="{C553C4B6-A65D-41BA-BA10-2AD9D43CD69E}" dt="2019-05-22T20:09:06.847" v="916" actId="478"/>
          <ac:graphicFrameMkLst>
            <pc:docMk/>
            <pc:sldMk cId="3798225835" sldId="4559"/>
            <ac:graphicFrameMk id="16" creationId="{CD64C206-AFBD-4269-82FE-5A3CDFC7FBED}"/>
          </ac:graphicFrameMkLst>
        </pc:graphicFrameChg>
        <pc:picChg chg="add">
          <ac:chgData name="Stephanie Saracevic (PROCUREMENT)" userId="b017d215-b35c-450c-ba05-0a3919844d72" providerId="ADAL" clId="{C553C4B6-A65D-41BA-BA10-2AD9D43CD69E}" dt="2019-05-22T20:09:33.224" v="921"/>
          <ac:picMkLst>
            <pc:docMk/>
            <pc:sldMk cId="3798225835" sldId="4559"/>
            <ac:picMk id="22" creationId="{CB99CA4B-EECA-4C71-BBA1-46382B743CCD}"/>
          </ac:picMkLst>
        </pc:picChg>
        <pc:cxnChg chg="add del">
          <ac:chgData name="Stephanie Saracevic (PROCUREMENT)" userId="b017d215-b35c-450c-ba05-0a3919844d72" providerId="ADAL" clId="{C553C4B6-A65D-41BA-BA10-2AD9D43CD69E}" dt="2019-05-22T20:11:10.519" v="930" actId="478"/>
          <ac:cxnSpMkLst>
            <pc:docMk/>
            <pc:sldMk cId="3798225835" sldId="4559"/>
            <ac:cxnSpMk id="9" creationId="{C73755DE-778A-4489-8995-7F51E82B27AD}"/>
          </ac:cxnSpMkLst>
        </pc:cxnChg>
      </pc:sldChg>
      <pc:sldChg chg="addSp delSp modSp add modTransition modNotesTx">
        <pc:chgData name="Stephanie Saracevic (PROCUREMENT)" userId="b017d215-b35c-450c-ba05-0a3919844d72" providerId="ADAL" clId="{C553C4B6-A65D-41BA-BA10-2AD9D43CD69E}" dt="2019-06-15T02:25:06.282" v="2318" actId="6549"/>
        <pc:sldMkLst>
          <pc:docMk/>
          <pc:sldMk cId="2433130724" sldId="4560"/>
        </pc:sldMkLst>
        <pc:spChg chg="mod">
          <ac:chgData name="Stephanie Saracevic (PROCUREMENT)" userId="b017d215-b35c-450c-ba05-0a3919844d72" providerId="ADAL" clId="{C553C4B6-A65D-41BA-BA10-2AD9D43CD69E}" dt="2019-05-22T22:15:04.823" v="953" actId="14100"/>
          <ac:spMkLst>
            <pc:docMk/>
            <pc:sldMk cId="2433130724" sldId="4560"/>
            <ac:spMk id="2" creationId="{1D613DC4-5CD1-4DA1-BDA2-5D709E07C194}"/>
          </ac:spMkLst>
        </pc:spChg>
        <pc:spChg chg="mod">
          <ac:chgData name="Stephanie Saracevic (PROCUREMENT)" userId="b017d215-b35c-450c-ba05-0a3919844d72" providerId="ADAL" clId="{C553C4B6-A65D-41BA-BA10-2AD9D43CD69E}" dt="2019-06-13T17:04:41.739" v="1815" actId="962"/>
          <ac:spMkLst>
            <pc:docMk/>
            <pc:sldMk cId="2433130724" sldId="4560"/>
            <ac:spMk id="7" creationId="{0FC821C1-B0DE-4799-81A3-ECCC492F99A3}"/>
          </ac:spMkLst>
        </pc:spChg>
        <pc:spChg chg="del mod">
          <ac:chgData name="Stephanie Saracevic (PROCUREMENT)" userId="b017d215-b35c-450c-ba05-0a3919844d72" providerId="ADAL" clId="{C553C4B6-A65D-41BA-BA10-2AD9D43CD69E}" dt="2019-05-22T22:14:57.274" v="951" actId="478"/>
          <ac:spMkLst>
            <pc:docMk/>
            <pc:sldMk cId="2433130724" sldId="4560"/>
            <ac:spMk id="12" creationId="{5627AEE4-FCE1-418D-83CD-0AC4B812ED00}"/>
          </ac:spMkLst>
        </pc:spChg>
        <pc:spChg chg="del mod">
          <ac:chgData name="Stephanie Saracevic (PROCUREMENT)" userId="b017d215-b35c-450c-ba05-0a3919844d72" providerId="ADAL" clId="{C553C4B6-A65D-41BA-BA10-2AD9D43CD69E}" dt="2019-05-22T22:14:57.274" v="951" actId="478"/>
          <ac:spMkLst>
            <pc:docMk/>
            <pc:sldMk cId="2433130724" sldId="4560"/>
            <ac:spMk id="13" creationId="{0B2339BA-3AA6-4E2B-84AD-6F50C14D9061}"/>
          </ac:spMkLst>
        </pc:spChg>
        <pc:spChg chg="del mod">
          <ac:chgData name="Stephanie Saracevic (PROCUREMENT)" userId="b017d215-b35c-450c-ba05-0a3919844d72" providerId="ADAL" clId="{C553C4B6-A65D-41BA-BA10-2AD9D43CD69E}" dt="2019-05-22T22:14:57.274" v="951" actId="478"/>
          <ac:spMkLst>
            <pc:docMk/>
            <pc:sldMk cId="2433130724" sldId="4560"/>
            <ac:spMk id="14" creationId="{BB3986D5-DFFC-4A42-B3A5-B0689CCF667D}"/>
          </ac:spMkLst>
        </pc:spChg>
        <pc:spChg chg="del mod">
          <ac:chgData name="Stephanie Saracevic (PROCUREMENT)" userId="b017d215-b35c-450c-ba05-0a3919844d72" providerId="ADAL" clId="{C553C4B6-A65D-41BA-BA10-2AD9D43CD69E}" dt="2019-05-22T22:14:57.274" v="951" actId="478"/>
          <ac:spMkLst>
            <pc:docMk/>
            <pc:sldMk cId="2433130724" sldId="4560"/>
            <ac:spMk id="17" creationId="{13595CAE-915C-46B1-96C2-BD2A0C66722C}"/>
          </ac:spMkLst>
        </pc:spChg>
        <pc:spChg chg="del mod">
          <ac:chgData name="Stephanie Saracevic (PROCUREMENT)" userId="b017d215-b35c-450c-ba05-0a3919844d72" providerId="ADAL" clId="{C553C4B6-A65D-41BA-BA10-2AD9D43CD69E}" dt="2019-05-22T22:14:57.274" v="951" actId="478"/>
          <ac:spMkLst>
            <pc:docMk/>
            <pc:sldMk cId="2433130724" sldId="4560"/>
            <ac:spMk id="18" creationId="{1A88EDDE-E2AA-4A24-B397-D84EC679E70D}"/>
          </ac:spMkLst>
        </pc:spChg>
        <pc:spChg chg="add mod">
          <ac:chgData name="Stephanie Saracevic (PROCUREMENT)" userId="b017d215-b35c-450c-ba05-0a3919844d72" providerId="ADAL" clId="{C553C4B6-A65D-41BA-BA10-2AD9D43CD69E}" dt="2019-05-22T22:19:14.986" v="1079" actId="13244"/>
          <ac:spMkLst>
            <pc:docMk/>
            <pc:sldMk cId="2433130724" sldId="4560"/>
            <ac:spMk id="19" creationId="{80709C80-7D6E-452C-9C43-4EC7DCA48BE0}"/>
          </ac:spMkLst>
        </pc:spChg>
        <pc:spChg chg="del mod">
          <ac:chgData name="Stephanie Saracevic (PROCUREMENT)" userId="b017d215-b35c-450c-ba05-0a3919844d72" providerId="ADAL" clId="{C553C4B6-A65D-41BA-BA10-2AD9D43CD69E}" dt="2019-05-22T22:14:57.274" v="951" actId="478"/>
          <ac:spMkLst>
            <pc:docMk/>
            <pc:sldMk cId="2433130724" sldId="4560"/>
            <ac:spMk id="23" creationId="{2E1DAAA0-D84F-4F8E-A9B2-2E6E923208BB}"/>
          </ac:spMkLst>
        </pc:spChg>
        <pc:graphicFrameChg chg="add mod modGraphic">
          <ac:chgData name="Stephanie Saracevic (PROCUREMENT)" userId="b017d215-b35c-450c-ba05-0a3919844d72" providerId="ADAL" clId="{C553C4B6-A65D-41BA-BA10-2AD9D43CD69E}" dt="2019-05-22T22:18:40.416" v="1076" actId="1036"/>
          <ac:graphicFrameMkLst>
            <pc:docMk/>
            <pc:sldMk cId="2433130724" sldId="4560"/>
            <ac:graphicFrameMk id="16" creationId="{0F01FE22-F44C-4CD0-92CE-03842017ED4A}"/>
          </ac:graphicFrameMkLst>
        </pc:graphicFrameChg>
        <pc:picChg chg="add mod">
          <ac:chgData name="Stephanie Saracevic (PROCUREMENT)" userId="b017d215-b35c-450c-ba05-0a3919844d72" providerId="ADAL" clId="{C553C4B6-A65D-41BA-BA10-2AD9D43CD69E}" dt="2019-05-22T22:19:13.333" v="1078" actId="13244"/>
          <ac:picMkLst>
            <pc:docMk/>
            <pc:sldMk cId="2433130724" sldId="4560"/>
            <ac:picMk id="15" creationId="{2A238117-7228-4D95-86AB-2A6264D56F7D}"/>
          </ac:picMkLst>
        </pc:picChg>
        <pc:picChg chg="del mod">
          <ac:chgData name="Stephanie Saracevic (PROCUREMENT)" userId="b017d215-b35c-450c-ba05-0a3919844d72" providerId="ADAL" clId="{C553C4B6-A65D-41BA-BA10-2AD9D43CD69E}" dt="2019-05-22T22:14:57.274" v="951" actId="478"/>
          <ac:picMkLst>
            <pc:docMk/>
            <pc:sldMk cId="2433130724" sldId="4560"/>
            <ac:picMk id="22" creationId="{CB99CA4B-EECA-4C71-BBA1-46382B743CCD}"/>
          </ac:picMkLst>
        </pc:picChg>
      </pc:sldChg>
      <pc:sldChg chg="addSp delSp modSp modTransition modNotesTx">
        <pc:chgData name="Stephanie Saracevic (PROCUREMENT)" userId="b017d215-b35c-450c-ba05-0a3919844d72" providerId="ADAL" clId="{C553C4B6-A65D-41BA-BA10-2AD9D43CD69E}" dt="2019-06-13T17:05:17.869" v="1974" actId="962"/>
        <pc:sldMkLst>
          <pc:docMk/>
          <pc:sldMk cId="1876935941" sldId="4561"/>
        </pc:sldMkLst>
        <pc:spChg chg="del">
          <ac:chgData name="Stephanie Saracevic (PROCUREMENT)" userId="b017d215-b35c-450c-ba05-0a3919844d72" providerId="ADAL" clId="{C553C4B6-A65D-41BA-BA10-2AD9D43CD69E}" dt="2019-05-22T22:19:53.719" v="1080" actId="478"/>
          <ac:spMkLst>
            <pc:docMk/>
            <pc:sldMk cId="1876935941" sldId="4561"/>
            <ac:spMk id="4" creationId="{D2D163E9-A30E-41DF-B082-03E9ACD8CBD7}"/>
          </ac:spMkLst>
        </pc:spChg>
        <pc:spChg chg="del">
          <ac:chgData name="Stephanie Saracevic (PROCUREMENT)" userId="b017d215-b35c-450c-ba05-0a3919844d72" providerId="ADAL" clId="{C553C4B6-A65D-41BA-BA10-2AD9D43CD69E}" dt="2019-05-22T22:19:53.719" v="1080" actId="478"/>
          <ac:spMkLst>
            <pc:docMk/>
            <pc:sldMk cId="1876935941" sldId="4561"/>
            <ac:spMk id="5" creationId="{67829ECA-6B44-4F95-B0AB-44D070B59181}"/>
          </ac:spMkLst>
        </pc:spChg>
        <pc:spChg chg="add mod">
          <ac:chgData name="Stephanie Saracevic (PROCUREMENT)" userId="b017d215-b35c-450c-ba05-0a3919844d72" providerId="ADAL" clId="{C553C4B6-A65D-41BA-BA10-2AD9D43CD69E}" dt="2019-06-13T17:05:17.869" v="1974" actId="962"/>
          <ac:spMkLst>
            <pc:docMk/>
            <pc:sldMk cId="1876935941" sldId="4561"/>
            <ac:spMk id="7" creationId="{A16E4916-6CCC-42BC-BEDF-B5C4C0316415}"/>
          </ac:spMkLst>
        </pc:spChg>
        <pc:spChg chg="add">
          <ac:chgData name="Stephanie Saracevic (PROCUREMENT)" userId="b017d215-b35c-450c-ba05-0a3919844d72" providerId="ADAL" clId="{C553C4B6-A65D-41BA-BA10-2AD9D43CD69E}" dt="2019-05-22T22:19:54.020" v="1081"/>
          <ac:spMkLst>
            <pc:docMk/>
            <pc:sldMk cId="1876935941" sldId="4561"/>
            <ac:spMk id="8" creationId="{1D9FD685-2151-4663-80E2-622792375251}"/>
          </ac:spMkLst>
        </pc:spChg>
        <pc:spChg chg="add del">
          <ac:chgData name="Stephanie Saracevic (PROCUREMENT)" userId="b017d215-b35c-450c-ba05-0a3919844d72" providerId="ADAL" clId="{C553C4B6-A65D-41BA-BA10-2AD9D43CD69E}" dt="2019-05-22T22:21:54.758" v="1102" actId="478"/>
          <ac:spMkLst>
            <pc:docMk/>
            <pc:sldMk cId="1876935941" sldId="4561"/>
            <ac:spMk id="11" creationId="{69E76B98-DE1C-4B48-822A-C9CD25383557}"/>
          </ac:spMkLst>
        </pc:spChg>
        <pc:spChg chg="add del">
          <ac:chgData name="Stephanie Saracevic (PROCUREMENT)" userId="b017d215-b35c-450c-ba05-0a3919844d72" providerId="ADAL" clId="{C553C4B6-A65D-41BA-BA10-2AD9D43CD69E}" dt="2019-05-22T22:21:54.057" v="1101"/>
          <ac:spMkLst>
            <pc:docMk/>
            <pc:sldMk cId="1876935941" sldId="4561"/>
            <ac:spMk id="12" creationId="{987F6838-F4E6-4CCB-99CD-6F5087A5DDCC}"/>
          </ac:spMkLst>
        </pc:spChg>
        <pc:spChg chg="add del">
          <ac:chgData name="Stephanie Saracevic (PROCUREMENT)" userId="b017d215-b35c-450c-ba05-0a3919844d72" providerId="ADAL" clId="{C553C4B6-A65D-41BA-BA10-2AD9D43CD69E}" dt="2019-05-22T22:21:54.057" v="1101"/>
          <ac:spMkLst>
            <pc:docMk/>
            <pc:sldMk cId="1876935941" sldId="4561"/>
            <ac:spMk id="13" creationId="{647A117F-AB06-4B4B-80B3-24EC7B2418F3}"/>
          </ac:spMkLst>
        </pc:spChg>
        <pc:spChg chg="add mod">
          <ac:chgData name="Stephanie Saracevic (PROCUREMENT)" userId="b017d215-b35c-450c-ba05-0a3919844d72" providerId="ADAL" clId="{C553C4B6-A65D-41BA-BA10-2AD9D43CD69E}" dt="2019-05-22T22:22:27.671" v="1128" actId="1035"/>
          <ac:spMkLst>
            <pc:docMk/>
            <pc:sldMk cId="1876935941" sldId="4561"/>
            <ac:spMk id="14" creationId="{F7430CCF-D57C-45CD-AFDD-9DAF7174FC60}"/>
          </ac:spMkLst>
        </pc:spChg>
        <pc:spChg chg="add mod">
          <ac:chgData name="Stephanie Saracevic (PROCUREMENT)" userId="b017d215-b35c-450c-ba05-0a3919844d72" providerId="ADAL" clId="{C553C4B6-A65D-41BA-BA10-2AD9D43CD69E}" dt="2019-05-22T22:22:54.444" v="1132" actId="13244"/>
          <ac:spMkLst>
            <pc:docMk/>
            <pc:sldMk cId="1876935941" sldId="4561"/>
            <ac:spMk id="15" creationId="{10944479-5746-407F-BC04-B379F7ADEBD7}"/>
          </ac:spMkLst>
        </pc:spChg>
        <pc:spChg chg="mod">
          <ac:chgData name="Stephanie Saracevic (PROCUREMENT)" userId="b017d215-b35c-450c-ba05-0a3919844d72" providerId="ADAL" clId="{C553C4B6-A65D-41BA-BA10-2AD9D43CD69E}" dt="2019-05-23T18:11:46.285" v="1187" actId="14100"/>
          <ac:spMkLst>
            <pc:docMk/>
            <pc:sldMk cId="1876935941" sldId="4561"/>
            <ac:spMk id="16" creationId="{C721D616-8DBD-4578-95A4-856C39789640}"/>
          </ac:spMkLst>
        </pc:spChg>
        <pc:spChg chg="add mod">
          <ac:chgData name="Stephanie Saracevic (PROCUREMENT)" userId="b017d215-b35c-450c-ba05-0a3919844d72" providerId="ADAL" clId="{C553C4B6-A65D-41BA-BA10-2AD9D43CD69E}" dt="2019-05-22T22:23:04.940" v="1133" actId="13244"/>
          <ac:spMkLst>
            <pc:docMk/>
            <pc:sldMk cId="1876935941" sldId="4561"/>
            <ac:spMk id="17" creationId="{D8C4E4E4-5B8A-4EB1-ADB5-45F3BCB42C61}"/>
          </ac:spMkLst>
        </pc:spChg>
        <pc:spChg chg="add">
          <ac:chgData name="Stephanie Saracevic (PROCUREMENT)" userId="b017d215-b35c-450c-ba05-0a3919844d72" providerId="ADAL" clId="{C553C4B6-A65D-41BA-BA10-2AD9D43CD69E}" dt="2019-05-22T22:22:21.373" v="1106"/>
          <ac:spMkLst>
            <pc:docMk/>
            <pc:sldMk cId="1876935941" sldId="4561"/>
            <ac:spMk id="18" creationId="{A7FF8D74-B504-47B0-ACB6-7BC4984E1050}"/>
          </ac:spMkLst>
        </pc:spChg>
        <pc:spChg chg="add mod">
          <ac:chgData name="Stephanie Saracevic (PROCUREMENT)" userId="b017d215-b35c-450c-ba05-0a3919844d72" providerId="ADAL" clId="{C553C4B6-A65D-41BA-BA10-2AD9D43CD69E}" dt="2019-05-22T22:23:12.481" v="1134" actId="13244"/>
          <ac:spMkLst>
            <pc:docMk/>
            <pc:sldMk cId="1876935941" sldId="4561"/>
            <ac:spMk id="19" creationId="{C233B15F-8192-4A66-B466-5AE1E4089691}"/>
          </ac:spMkLst>
        </pc:spChg>
        <pc:spChg chg="add mod">
          <ac:chgData name="Stephanie Saracevic (PROCUREMENT)" userId="b017d215-b35c-450c-ba05-0a3919844d72" providerId="ADAL" clId="{C553C4B6-A65D-41BA-BA10-2AD9D43CD69E}" dt="2019-05-22T22:23:13.853" v="1135" actId="13244"/>
          <ac:spMkLst>
            <pc:docMk/>
            <pc:sldMk cId="1876935941" sldId="4561"/>
            <ac:spMk id="20" creationId="{0CA26EB1-568F-42B6-9A5D-0FC3E4F9F37A}"/>
          </ac:spMkLst>
        </pc:spChg>
        <pc:spChg chg="add">
          <ac:chgData name="Stephanie Saracevic (PROCUREMENT)" userId="b017d215-b35c-450c-ba05-0a3919844d72" providerId="ADAL" clId="{C553C4B6-A65D-41BA-BA10-2AD9D43CD69E}" dt="2019-05-22T22:22:21.373" v="1106"/>
          <ac:spMkLst>
            <pc:docMk/>
            <pc:sldMk cId="1876935941" sldId="4561"/>
            <ac:spMk id="21" creationId="{994E3E64-6943-443F-BCA4-DCFE4F48F2B5}"/>
          </ac:spMkLst>
        </pc:spChg>
        <pc:graphicFrameChg chg="del">
          <ac:chgData name="Stephanie Saracevic (PROCUREMENT)" userId="b017d215-b35c-450c-ba05-0a3919844d72" providerId="ADAL" clId="{C553C4B6-A65D-41BA-BA10-2AD9D43CD69E}" dt="2019-05-22T22:21:13.378" v="1095" actId="478"/>
          <ac:graphicFrameMkLst>
            <pc:docMk/>
            <pc:sldMk cId="1876935941" sldId="4561"/>
            <ac:graphicFrameMk id="10" creationId="{92362D08-6EA0-43DA-B9AB-49C9C317DA2B}"/>
          </ac:graphicFrameMkLst>
        </pc:graphicFrameChg>
        <pc:picChg chg="del">
          <ac:chgData name="Stephanie Saracevic (PROCUREMENT)" userId="b017d215-b35c-450c-ba05-0a3919844d72" providerId="ADAL" clId="{C553C4B6-A65D-41BA-BA10-2AD9D43CD69E}" dt="2019-05-22T22:21:08.311" v="1093" actId="478"/>
          <ac:picMkLst>
            <pc:docMk/>
            <pc:sldMk cId="1876935941" sldId="4561"/>
            <ac:picMk id="9" creationId="{6714C9B6-56BD-41BF-9A6C-F83642EADA2B}"/>
          </ac:picMkLst>
        </pc:picChg>
      </pc:sldChg>
      <pc:sldChg chg="addSp delSp modSp add modTransition">
        <pc:chgData name="Stephanie Saracevic (PROCUREMENT)" userId="b017d215-b35c-450c-ba05-0a3919844d72" providerId="ADAL" clId="{C553C4B6-A65D-41BA-BA10-2AD9D43CD69E}" dt="2019-06-13T17:05:43.160" v="1977" actId="962"/>
        <pc:sldMkLst>
          <pc:docMk/>
          <pc:sldMk cId="3424467851" sldId="4562"/>
        </pc:sldMkLst>
        <pc:spChg chg="mod">
          <ac:chgData name="Stephanie Saracevic (PROCUREMENT)" userId="b017d215-b35c-450c-ba05-0a3919844d72" providerId="ADAL" clId="{C553C4B6-A65D-41BA-BA10-2AD9D43CD69E}" dt="2019-06-13T17:05:43.160" v="1977" actId="962"/>
          <ac:spMkLst>
            <pc:docMk/>
            <pc:sldMk cId="3424467851" sldId="4562"/>
            <ac:spMk id="7" creationId="{A16E4916-6CCC-42BC-BEDF-B5C4C0316415}"/>
          </ac:spMkLst>
        </pc:spChg>
        <pc:spChg chg="del">
          <ac:chgData name="Stephanie Saracevic (PROCUREMENT)" userId="b017d215-b35c-450c-ba05-0a3919844d72" providerId="ADAL" clId="{C553C4B6-A65D-41BA-BA10-2AD9D43CD69E}" dt="2019-05-22T22:23:40.217" v="1137" actId="478"/>
          <ac:spMkLst>
            <pc:docMk/>
            <pc:sldMk cId="3424467851" sldId="4562"/>
            <ac:spMk id="11" creationId="{69E76B98-DE1C-4B48-822A-C9CD25383557}"/>
          </ac:spMkLst>
        </pc:spChg>
        <pc:spChg chg="del">
          <ac:chgData name="Stephanie Saracevic (PROCUREMENT)" userId="b017d215-b35c-450c-ba05-0a3919844d72" providerId="ADAL" clId="{C553C4B6-A65D-41BA-BA10-2AD9D43CD69E}" dt="2019-05-22T22:23:40.217" v="1137" actId="478"/>
          <ac:spMkLst>
            <pc:docMk/>
            <pc:sldMk cId="3424467851" sldId="4562"/>
            <ac:spMk id="14" creationId="{F7430CCF-D57C-45CD-AFDD-9DAF7174FC60}"/>
          </ac:spMkLst>
        </pc:spChg>
        <pc:spChg chg="del">
          <ac:chgData name="Stephanie Saracevic (PROCUREMENT)" userId="b017d215-b35c-450c-ba05-0a3919844d72" providerId="ADAL" clId="{C553C4B6-A65D-41BA-BA10-2AD9D43CD69E}" dt="2019-05-22T22:23:43.262" v="1138" actId="478"/>
          <ac:spMkLst>
            <pc:docMk/>
            <pc:sldMk cId="3424467851" sldId="4562"/>
            <ac:spMk id="15" creationId="{10944479-5746-407F-BC04-B379F7ADEBD7}"/>
          </ac:spMkLst>
        </pc:spChg>
        <pc:spChg chg="mod">
          <ac:chgData name="Stephanie Saracevic (PROCUREMENT)" userId="b017d215-b35c-450c-ba05-0a3919844d72" providerId="ADAL" clId="{C553C4B6-A65D-41BA-BA10-2AD9D43CD69E}" dt="2019-05-23T18:11:49.876" v="1188" actId="108"/>
          <ac:spMkLst>
            <pc:docMk/>
            <pc:sldMk cId="3424467851" sldId="4562"/>
            <ac:spMk id="16" creationId="{C721D616-8DBD-4578-95A4-856C39789640}"/>
          </ac:spMkLst>
        </pc:spChg>
        <pc:spChg chg="del">
          <ac:chgData name="Stephanie Saracevic (PROCUREMENT)" userId="b017d215-b35c-450c-ba05-0a3919844d72" providerId="ADAL" clId="{C553C4B6-A65D-41BA-BA10-2AD9D43CD69E}" dt="2019-05-22T22:23:40.217" v="1137" actId="478"/>
          <ac:spMkLst>
            <pc:docMk/>
            <pc:sldMk cId="3424467851" sldId="4562"/>
            <ac:spMk id="17" creationId="{D8C4E4E4-5B8A-4EB1-ADB5-45F3BCB42C61}"/>
          </ac:spMkLst>
        </pc:spChg>
        <pc:spChg chg="del">
          <ac:chgData name="Stephanie Saracevic (PROCUREMENT)" userId="b017d215-b35c-450c-ba05-0a3919844d72" providerId="ADAL" clId="{C553C4B6-A65D-41BA-BA10-2AD9D43CD69E}" dt="2019-05-22T22:23:40.217" v="1137" actId="478"/>
          <ac:spMkLst>
            <pc:docMk/>
            <pc:sldMk cId="3424467851" sldId="4562"/>
            <ac:spMk id="18" creationId="{A7FF8D74-B504-47B0-ACB6-7BC4984E1050}"/>
          </ac:spMkLst>
        </pc:spChg>
        <pc:spChg chg="del">
          <ac:chgData name="Stephanie Saracevic (PROCUREMENT)" userId="b017d215-b35c-450c-ba05-0a3919844d72" providerId="ADAL" clId="{C553C4B6-A65D-41BA-BA10-2AD9D43CD69E}" dt="2019-05-22T22:23:40.217" v="1137" actId="478"/>
          <ac:spMkLst>
            <pc:docMk/>
            <pc:sldMk cId="3424467851" sldId="4562"/>
            <ac:spMk id="19" creationId="{C233B15F-8192-4A66-B466-5AE1E4089691}"/>
          </ac:spMkLst>
        </pc:spChg>
        <pc:spChg chg="del">
          <ac:chgData name="Stephanie Saracevic (PROCUREMENT)" userId="b017d215-b35c-450c-ba05-0a3919844d72" providerId="ADAL" clId="{C553C4B6-A65D-41BA-BA10-2AD9D43CD69E}" dt="2019-05-22T22:23:40.217" v="1137" actId="478"/>
          <ac:spMkLst>
            <pc:docMk/>
            <pc:sldMk cId="3424467851" sldId="4562"/>
            <ac:spMk id="20" creationId="{0CA26EB1-568F-42B6-9A5D-0FC3E4F9F37A}"/>
          </ac:spMkLst>
        </pc:spChg>
        <pc:spChg chg="del">
          <ac:chgData name="Stephanie Saracevic (PROCUREMENT)" userId="b017d215-b35c-450c-ba05-0a3919844d72" providerId="ADAL" clId="{C553C4B6-A65D-41BA-BA10-2AD9D43CD69E}" dt="2019-05-22T22:23:40.217" v="1137" actId="478"/>
          <ac:spMkLst>
            <pc:docMk/>
            <pc:sldMk cId="3424467851" sldId="4562"/>
            <ac:spMk id="21" creationId="{994E3E64-6943-443F-BCA4-DCFE4F48F2B5}"/>
          </ac:spMkLst>
        </pc:spChg>
        <pc:graphicFrameChg chg="add mod modGraphic">
          <ac:chgData name="Stephanie Saracevic (PROCUREMENT)" userId="b017d215-b35c-450c-ba05-0a3919844d72" providerId="ADAL" clId="{C553C4B6-A65D-41BA-BA10-2AD9D43CD69E}" dt="2019-05-23T18:14:44.937" v="1217"/>
          <ac:graphicFrameMkLst>
            <pc:docMk/>
            <pc:sldMk cId="3424467851" sldId="4562"/>
            <ac:graphicFrameMk id="22" creationId="{32EE1623-120A-4657-9AC0-0B8A1B67353F}"/>
          </ac:graphicFrameMkLst>
        </pc:graphicFrameChg>
        <pc:graphicFrameChg chg="add del">
          <ac:chgData name="Stephanie Saracevic (PROCUREMENT)" userId="b017d215-b35c-450c-ba05-0a3919844d72" providerId="ADAL" clId="{C553C4B6-A65D-41BA-BA10-2AD9D43CD69E}" dt="2019-05-22T22:26:47.940" v="1166" actId="478"/>
          <ac:graphicFrameMkLst>
            <pc:docMk/>
            <pc:sldMk cId="3424467851" sldId="4562"/>
            <ac:graphicFrameMk id="24" creationId="{49C89ECF-8E97-48BF-8587-3286B783D1B5}"/>
          </ac:graphicFrameMkLst>
        </pc:graphicFrameChg>
        <pc:picChg chg="add del">
          <ac:chgData name="Stephanie Saracevic (PROCUREMENT)" userId="b017d215-b35c-450c-ba05-0a3919844d72" providerId="ADAL" clId="{C553C4B6-A65D-41BA-BA10-2AD9D43CD69E}" dt="2019-05-22T22:24:45.550" v="1152"/>
          <ac:picMkLst>
            <pc:docMk/>
            <pc:sldMk cId="3424467851" sldId="4562"/>
            <ac:picMk id="13" creationId="{31B95D35-C3AC-423A-B270-7DD2AE73835C}"/>
          </ac:picMkLst>
        </pc:picChg>
        <pc:picChg chg="add">
          <ac:chgData name="Stephanie Saracevic (PROCUREMENT)" userId="b017d215-b35c-450c-ba05-0a3919844d72" providerId="ADAL" clId="{C553C4B6-A65D-41BA-BA10-2AD9D43CD69E}" dt="2019-05-22T22:25:57.997" v="1158"/>
          <ac:picMkLst>
            <pc:docMk/>
            <pc:sldMk cId="3424467851" sldId="4562"/>
            <ac:picMk id="23" creationId="{176F882A-1DAC-4D6A-A0A8-F177A7ECCAC7}"/>
          </ac:picMkLst>
        </pc:picChg>
      </pc:sldChg>
      <pc:sldChg chg="addSp delSp modSp modAnim">
        <pc:chgData name="Stephanie Saracevic (PROCUREMENT)" userId="b017d215-b35c-450c-ba05-0a3919844d72" providerId="ADAL" clId="{C553C4B6-A65D-41BA-BA10-2AD9D43CD69E}" dt="2019-06-13T17:09:05.038" v="2188"/>
        <pc:sldMkLst>
          <pc:docMk/>
          <pc:sldMk cId="863326150" sldId="4563"/>
        </pc:sldMkLst>
        <pc:spChg chg="del">
          <ac:chgData name="Stephanie Saracevic (PROCUREMENT)" userId="b017d215-b35c-450c-ba05-0a3919844d72" providerId="ADAL" clId="{C553C4B6-A65D-41BA-BA10-2AD9D43CD69E}" dt="2019-05-23T18:10:58.488" v="1179" actId="478"/>
          <ac:spMkLst>
            <pc:docMk/>
            <pc:sldMk cId="863326150" sldId="4563"/>
            <ac:spMk id="7" creationId="{A16E4916-6CCC-42BC-BEDF-B5C4C0316415}"/>
          </ac:spMkLst>
        </pc:spChg>
        <pc:spChg chg="del">
          <ac:chgData name="Stephanie Saracevic (PROCUREMENT)" userId="b017d215-b35c-450c-ba05-0a3919844d72" providerId="ADAL" clId="{C553C4B6-A65D-41BA-BA10-2AD9D43CD69E}" dt="2019-05-23T18:10:58.488" v="1179" actId="478"/>
          <ac:spMkLst>
            <pc:docMk/>
            <pc:sldMk cId="863326150" sldId="4563"/>
            <ac:spMk id="8" creationId="{1D9FD685-2151-4663-80E2-622792375251}"/>
          </ac:spMkLst>
        </pc:spChg>
        <pc:spChg chg="add mod">
          <ac:chgData name="Stephanie Saracevic (PROCUREMENT)" userId="b017d215-b35c-450c-ba05-0a3919844d72" providerId="ADAL" clId="{C553C4B6-A65D-41BA-BA10-2AD9D43CD69E}" dt="2019-06-13T17:06:28.287" v="2109" actId="13244"/>
          <ac:spMkLst>
            <pc:docMk/>
            <pc:sldMk cId="863326150" sldId="4563"/>
            <ac:spMk id="8" creationId="{3392F189-767B-46D0-97A1-843F98374D33}"/>
          </ac:spMkLst>
        </pc:spChg>
        <pc:spChg chg="add mod">
          <ac:chgData name="Stephanie Saracevic (PROCUREMENT)" userId="b017d215-b35c-450c-ba05-0a3919844d72" providerId="ADAL" clId="{C553C4B6-A65D-41BA-BA10-2AD9D43CD69E}" dt="2019-06-13T17:06:11.100" v="2108" actId="962"/>
          <ac:spMkLst>
            <pc:docMk/>
            <pc:sldMk cId="863326150" sldId="4563"/>
            <ac:spMk id="9" creationId="{59B44202-34D6-42DC-B0BE-1BA60C6048A2}"/>
          </ac:spMkLst>
        </pc:spChg>
        <pc:spChg chg="add mod">
          <ac:chgData name="Stephanie Saracevic (PROCUREMENT)" userId="b017d215-b35c-450c-ba05-0a3919844d72" providerId="ADAL" clId="{C553C4B6-A65D-41BA-BA10-2AD9D43CD69E}" dt="2019-05-23T18:12:42.349" v="1195" actId="13244"/>
          <ac:spMkLst>
            <pc:docMk/>
            <pc:sldMk cId="863326150" sldId="4563"/>
            <ac:spMk id="10" creationId="{7928F320-E92F-480B-8BE3-6E130803EBC0}"/>
          </ac:spMkLst>
        </pc:spChg>
        <pc:spChg chg="add">
          <ac:chgData name="Stephanie Saracevic (PROCUREMENT)" userId="b017d215-b35c-450c-ba05-0a3919844d72" providerId="ADAL" clId="{C553C4B6-A65D-41BA-BA10-2AD9D43CD69E}" dt="2019-05-23T18:11:07.467" v="1182"/>
          <ac:spMkLst>
            <pc:docMk/>
            <pc:sldMk cId="863326150" sldId="4563"/>
            <ac:spMk id="11" creationId="{BDA71910-4427-4272-A6B3-BD0141C7949F}"/>
          </ac:spMkLst>
        </pc:spChg>
        <pc:spChg chg="add">
          <ac:chgData name="Stephanie Saracevic (PROCUREMENT)" userId="b017d215-b35c-450c-ba05-0a3919844d72" providerId="ADAL" clId="{C553C4B6-A65D-41BA-BA10-2AD9D43CD69E}" dt="2019-05-23T18:11:07.467" v="1182"/>
          <ac:spMkLst>
            <pc:docMk/>
            <pc:sldMk cId="863326150" sldId="4563"/>
            <ac:spMk id="13" creationId="{5F42CD6F-0A8C-4E27-96C2-7562070D2658}"/>
          </ac:spMkLst>
        </pc:spChg>
        <pc:spChg chg="mod">
          <ac:chgData name="Stephanie Saracevic (PROCUREMENT)" userId="b017d215-b35c-450c-ba05-0a3919844d72" providerId="ADAL" clId="{C553C4B6-A65D-41BA-BA10-2AD9D43CD69E}" dt="2019-05-23T18:11:25.019" v="1184" actId="108"/>
          <ac:spMkLst>
            <pc:docMk/>
            <pc:sldMk cId="863326150" sldId="4563"/>
            <ac:spMk id="16" creationId="{C721D616-8DBD-4578-95A4-856C39789640}"/>
          </ac:spMkLst>
        </pc:spChg>
        <pc:graphicFrameChg chg="del">
          <ac:chgData name="Stephanie Saracevic (PROCUREMENT)" userId="b017d215-b35c-450c-ba05-0a3919844d72" providerId="ADAL" clId="{C553C4B6-A65D-41BA-BA10-2AD9D43CD69E}" dt="2019-05-23T18:11:01.207" v="1181" actId="478"/>
          <ac:graphicFrameMkLst>
            <pc:docMk/>
            <pc:sldMk cId="863326150" sldId="4563"/>
            <ac:graphicFrameMk id="22" creationId="{32EE1623-120A-4657-9AC0-0B8A1B67353F}"/>
          </ac:graphicFrameMkLst>
        </pc:graphicFrameChg>
        <pc:picChg chg="add mod modCrop">
          <ac:chgData name="Stephanie Saracevic (PROCUREMENT)" userId="b017d215-b35c-450c-ba05-0a3919844d72" providerId="ADAL" clId="{C553C4B6-A65D-41BA-BA10-2AD9D43CD69E}" dt="2019-06-13T16:34:24.673" v="1463" actId="732"/>
          <ac:picMkLst>
            <pc:docMk/>
            <pc:sldMk cId="863326150" sldId="4563"/>
            <ac:picMk id="12" creationId="{FA155E8E-7A40-48C8-862B-AAA2B297CBD3}"/>
          </ac:picMkLst>
        </pc:picChg>
        <pc:picChg chg="del">
          <ac:chgData name="Stephanie Saracevic (PROCUREMENT)" userId="b017d215-b35c-450c-ba05-0a3919844d72" providerId="ADAL" clId="{C553C4B6-A65D-41BA-BA10-2AD9D43CD69E}" dt="2019-05-23T18:11:01.207" v="1181" actId="478"/>
          <ac:picMkLst>
            <pc:docMk/>
            <pc:sldMk cId="863326150" sldId="4563"/>
            <ac:picMk id="23" creationId="{176F882A-1DAC-4D6A-A0A8-F177A7ECCAC7}"/>
          </ac:picMkLst>
        </pc:picChg>
      </pc:sldChg>
      <pc:sldChg chg="addSp delSp modSp add modAnim">
        <pc:chgData name="Stephanie Saracevic (PROCUREMENT)" userId="b017d215-b35c-450c-ba05-0a3919844d72" providerId="ADAL" clId="{C553C4B6-A65D-41BA-BA10-2AD9D43CD69E}" dt="2019-06-15T02:22:31.830" v="2282" actId="20577"/>
        <pc:sldMkLst>
          <pc:docMk/>
          <pc:sldMk cId="3312117664" sldId="4564"/>
        </pc:sldMkLst>
        <pc:spChg chg="add mod">
          <ac:chgData name="Stephanie Saracevic (PROCUREMENT)" userId="b017d215-b35c-450c-ba05-0a3919844d72" providerId="ADAL" clId="{C553C4B6-A65D-41BA-BA10-2AD9D43CD69E}" dt="2019-06-13T17:07:14.910" v="2118" actId="20577"/>
          <ac:spMkLst>
            <pc:docMk/>
            <pc:sldMk cId="3312117664" sldId="4564"/>
            <ac:spMk id="8" creationId="{A254644D-C7BB-4D40-A914-561A3C06C522}"/>
          </ac:spMkLst>
        </pc:spChg>
        <pc:spChg chg="mod">
          <ac:chgData name="Stephanie Saracevic (PROCUREMENT)" userId="b017d215-b35c-450c-ba05-0a3919844d72" providerId="ADAL" clId="{C553C4B6-A65D-41BA-BA10-2AD9D43CD69E}" dt="2019-06-13T17:06:41.031" v="2112" actId="962"/>
          <ac:spMkLst>
            <pc:docMk/>
            <pc:sldMk cId="3312117664" sldId="4564"/>
            <ac:spMk id="9" creationId="{59B44202-34D6-42DC-B0BE-1BA60C6048A2}"/>
          </ac:spMkLst>
        </pc:spChg>
        <pc:spChg chg="mod">
          <ac:chgData name="Stephanie Saracevic (PROCUREMENT)" userId="b017d215-b35c-450c-ba05-0a3919844d72" providerId="ADAL" clId="{C553C4B6-A65D-41BA-BA10-2AD9D43CD69E}" dt="2019-05-23T18:18:31.244" v="1294" actId="13244"/>
          <ac:spMkLst>
            <pc:docMk/>
            <pc:sldMk cId="3312117664" sldId="4564"/>
            <ac:spMk id="10" creationId="{7928F320-E92F-480B-8BE3-6E130803EBC0}"/>
          </ac:spMkLst>
        </pc:spChg>
        <pc:spChg chg="del">
          <ac:chgData name="Stephanie Saracevic (PROCUREMENT)" userId="b017d215-b35c-450c-ba05-0a3919844d72" providerId="ADAL" clId="{C553C4B6-A65D-41BA-BA10-2AD9D43CD69E}" dt="2019-05-23T18:12:14.405" v="1193" actId="478"/>
          <ac:spMkLst>
            <pc:docMk/>
            <pc:sldMk cId="3312117664" sldId="4564"/>
            <ac:spMk id="11" creationId="{BDA71910-4427-4272-A6B3-BD0141C7949F}"/>
          </ac:spMkLst>
        </pc:spChg>
        <pc:spChg chg="del">
          <ac:chgData name="Stephanie Saracevic (PROCUREMENT)" userId="b017d215-b35c-450c-ba05-0a3919844d72" providerId="ADAL" clId="{C553C4B6-A65D-41BA-BA10-2AD9D43CD69E}" dt="2019-05-23T18:12:14.405" v="1193" actId="478"/>
          <ac:spMkLst>
            <pc:docMk/>
            <pc:sldMk cId="3312117664" sldId="4564"/>
            <ac:spMk id="13" creationId="{5F42CD6F-0A8C-4E27-96C2-7562070D2658}"/>
          </ac:spMkLst>
        </pc:spChg>
        <pc:spChg chg="add mod">
          <ac:chgData name="Stephanie Saracevic (PROCUREMENT)" userId="b017d215-b35c-450c-ba05-0a3919844d72" providerId="ADAL" clId="{C553C4B6-A65D-41BA-BA10-2AD9D43CD69E}" dt="2019-06-13T16:28:42.816" v="1376" actId="20577"/>
          <ac:spMkLst>
            <pc:docMk/>
            <pc:sldMk cId="3312117664" sldId="4564"/>
            <ac:spMk id="14" creationId="{ED33D59E-BEBC-4DC9-853C-87E392415BEC}"/>
          </ac:spMkLst>
        </pc:spChg>
        <pc:spChg chg="mod">
          <ac:chgData name="Stephanie Saracevic (PROCUREMENT)" userId="b017d215-b35c-450c-ba05-0a3919844d72" providerId="ADAL" clId="{C553C4B6-A65D-41BA-BA10-2AD9D43CD69E}" dt="2019-05-23T18:13:19.543" v="1200" actId="108"/>
          <ac:spMkLst>
            <pc:docMk/>
            <pc:sldMk cId="3312117664" sldId="4564"/>
            <ac:spMk id="16" creationId="{C721D616-8DBD-4578-95A4-856C39789640}"/>
          </ac:spMkLst>
        </pc:spChg>
        <pc:spChg chg="add del mod">
          <ac:chgData name="Stephanie Saracevic (PROCUREMENT)" userId="b017d215-b35c-450c-ba05-0a3919844d72" providerId="ADAL" clId="{C553C4B6-A65D-41BA-BA10-2AD9D43CD69E}" dt="2019-05-23T18:16:33.410" v="1248" actId="478"/>
          <ac:spMkLst>
            <pc:docMk/>
            <pc:sldMk cId="3312117664" sldId="4564"/>
            <ac:spMk id="17" creationId="{977298CF-3C15-4949-84DA-7C867A19CF86}"/>
          </ac:spMkLst>
        </pc:spChg>
        <pc:spChg chg="add del mod">
          <ac:chgData name="Stephanie Saracevic (PROCUREMENT)" userId="b017d215-b35c-450c-ba05-0a3919844d72" providerId="ADAL" clId="{C553C4B6-A65D-41BA-BA10-2AD9D43CD69E}" dt="2019-05-23T18:17:21.904" v="1269" actId="478"/>
          <ac:spMkLst>
            <pc:docMk/>
            <pc:sldMk cId="3312117664" sldId="4564"/>
            <ac:spMk id="18" creationId="{0FB7C7A9-5B95-4B68-9041-B5A688917D99}"/>
          </ac:spMkLst>
        </pc:spChg>
        <pc:graphicFrameChg chg="add mod modGraphic">
          <ac:chgData name="Stephanie Saracevic (PROCUREMENT)" userId="b017d215-b35c-450c-ba05-0a3919844d72" providerId="ADAL" clId="{C553C4B6-A65D-41BA-BA10-2AD9D43CD69E}" dt="2019-06-15T02:22:31.830" v="2282" actId="20577"/>
          <ac:graphicFrameMkLst>
            <pc:docMk/>
            <pc:sldMk cId="3312117664" sldId="4564"/>
            <ac:graphicFrameMk id="15" creationId="{DC351D20-D744-4AED-AA54-02E313AE7579}"/>
          </ac:graphicFrameMkLst>
        </pc:graphicFrameChg>
        <pc:picChg chg="del">
          <ac:chgData name="Stephanie Saracevic (PROCUREMENT)" userId="b017d215-b35c-450c-ba05-0a3919844d72" providerId="ADAL" clId="{C553C4B6-A65D-41BA-BA10-2AD9D43CD69E}" dt="2019-05-23T18:12:11.876" v="1192" actId="478"/>
          <ac:picMkLst>
            <pc:docMk/>
            <pc:sldMk cId="3312117664" sldId="4564"/>
            <ac:picMk id="12" creationId="{FA155E8E-7A40-48C8-862B-AAA2B297CBD3}"/>
          </ac:picMkLst>
        </pc:picChg>
      </pc:sldChg>
      <pc:sldChg chg="addSp delSp modSp delAnim modAnim">
        <pc:chgData name="Stephanie Saracevic (PROCUREMENT)" userId="b017d215-b35c-450c-ba05-0a3919844d72" providerId="ADAL" clId="{C553C4B6-A65D-41BA-BA10-2AD9D43CD69E}" dt="2019-06-15T02:22:51.714" v="2315" actId="108"/>
        <pc:sldMkLst>
          <pc:docMk/>
          <pc:sldMk cId="1208011217" sldId="4565"/>
        </pc:sldMkLst>
        <pc:spChg chg="add mod">
          <ac:chgData name="Stephanie Saracevic (PROCUREMENT)" userId="b017d215-b35c-450c-ba05-0a3919844d72" providerId="ADAL" clId="{C553C4B6-A65D-41BA-BA10-2AD9D43CD69E}" dt="2019-06-13T16:33:59.302" v="1452" actId="14100"/>
          <ac:spMkLst>
            <pc:docMk/>
            <pc:sldMk cId="1208011217" sldId="4565"/>
            <ac:spMk id="8" creationId="{0A29CECF-CE30-4D05-83C3-6E91965A203F}"/>
          </ac:spMkLst>
        </pc:spChg>
        <pc:spChg chg="del">
          <ac:chgData name="Stephanie Saracevic (PROCUREMENT)" userId="b017d215-b35c-450c-ba05-0a3919844d72" providerId="ADAL" clId="{C553C4B6-A65D-41BA-BA10-2AD9D43CD69E}" dt="2019-05-23T18:19:35.342" v="1314" actId="478"/>
          <ac:spMkLst>
            <pc:docMk/>
            <pc:sldMk cId="1208011217" sldId="4565"/>
            <ac:spMk id="8" creationId="{A254644D-C7BB-4D40-A914-561A3C06C522}"/>
          </ac:spMkLst>
        </pc:spChg>
        <pc:spChg chg="del">
          <ac:chgData name="Stephanie Saracevic (PROCUREMENT)" userId="b017d215-b35c-450c-ba05-0a3919844d72" providerId="ADAL" clId="{C553C4B6-A65D-41BA-BA10-2AD9D43CD69E}" dt="2019-05-23T18:19:44.523" v="1315" actId="478"/>
          <ac:spMkLst>
            <pc:docMk/>
            <pc:sldMk cId="1208011217" sldId="4565"/>
            <ac:spMk id="9" creationId="{59B44202-34D6-42DC-B0BE-1BA60C6048A2}"/>
          </ac:spMkLst>
        </pc:spChg>
        <pc:spChg chg="del">
          <ac:chgData name="Stephanie Saracevic (PROCUREMENT)" userId="b017d215-b35c-450c-ba05-0a3919844d72" providerId="ADAL" clId="{C553C4B6-A65D-41BA-BA10-2AD9D43CD69E}" dt="2019-05-23T18:19:44.523" v="1315" actId="478"/>
          <ac:spMkLst>
            <pc:docMk/>
            <pc:sldMk cId="1208011217" sldId="4565"/>
            <ac:spMk id="10" creationId="{7928F320-E92F-480B-8BE3-6E130803EBC0}"/>
          </ac:spMkLst>
        </pc:spChg>
        <pc:spChg chg="add mod">
          <ac:chgData name="Stephanie Saracevic (PROCUREMENT)" userId="b017d215-b35c-450c-ba05-0a3919844d72" providerId="ADAL" clId="{C553C4B6-A65D-41BA-BA10-2AD9D43CD69E}" dt="2019-06-13T17:07:31.240" v="2187" actId="962"/>
          <ac:spMkLst>
            <pc:docMk/>
            <pc:sldMk cId="1208011217" sldId="4565"/>
            <ac:spMk id="11" creationId="{1315193C-AC60-4D07-8E47-4747DBDA9222}"/>
          </ac:spMkLst>
        </pc:spChg>
        <pc:spChg chg="add mod">
          <ac:chgData name="Stephanie Saracevic (PROCUREMENT)" userId="b017d215-b35c-450c-ba05-0a3919844d72" providerId="ADAL" clId="{C553C4B6-A65D-41BA-BA10-2AD9D43CD69E}" dt="2019-05-23T18:20:14.538" v="1322" actId="13244"/>
          <ac:spMkLst>
            <pc:docMk/>
            <pc:sldMk cId="1208011217" sldId="4565"/>
            <ac:spMk id="12" creationId="{28E4609A-B3E0-4DBD-9482-BB335741FD17}"/>
          </ac:spMkLst>
        </pc:spChg>
        <pc:spChg chg="add">
          <ac:chgData name="Stephanie Saracevic (PROCUREMENT)" userId="b017d215-b35c-450c-ba05-0a3919844d72" providerId="ADAL" clId="{C553C4B6-A65D-41BA-BA10-2AD9D43CD69E}" dt="2019-05-23T18:19:57.525" v="1318"/>
          <ac:spMkLst>
            <pc:docMk/>
            <pc:sldMk cId="1208011217" sldId="4565"/>
            <ac:spMk id="13" creationId="{9E4C79BB-B062-4E0F-A881-8A73905CCD15}"/>
          </ac:spMkLst>
        </pc:spChg>
        <pc:spChg chg="del">
          <ac:chgData name="Stephanie Saracevic (PROCUREMENT)" userId="b017d215-b35c-450c-ba05-0a3919844d72" providerId="ADAL" clId="{C553C4B6-A65D-41BA-BA10-2AD9D43CD69E}" dt="2019-05-23T18:19:35.342" v="1314" actId="478"/>
          <ac:spMkLst>
            <pc:docMk/>
            <pc:sldMk cId="1208011217" sldId="4565"/>
            <ac:spMk id="14" creationId="{ED33D59E-BEBC-4DC9-853C-87E392415BEC}"/>
          </ac:spMkLst>
        </pc:spChg>
        <pc:spChg chg="mod">
          <ac:chgData name="Stephanie Saracevic (PROCUREMENT)" userId="b017d215-b35c-450c-ba05-0a3919844d72" providerId="ADAL" clId="{C553C4B6-A65D-41BA-BA10-2AD9D43CD69E}" dt="2019-05-23T18:20:02.931" v="1319" actId="14100"/>
          <ac:spMkLst>
            <pc:docMk/>
            <pc:sldMk cId="1208011217" sldId="4565"/>
            <ac:spMk id="16" creationId="{C721D616-8DBD-4578-95A4-856C39789640}"/>
          </ac:spMkLst>
        </pc:spChg>
        <pc:spChg chg="add mod">
          <ac:chgData name="Stephanie Saracevic (PROCUREMENT)" userId="b017d215-b35c-450c-ba05-0a3919844d72" providerId="ADAL" clId="{C553C4B6-A65D-41BA-BA10-2AD9D43CD69E}" dt="2019-06-15T02:22:51.714" v="2315" actId="108"/>
          <ac:spMkLst>
            <pc:docMk/>
            <pc:sldMk cId="1208011217" sldId="4565"/>
            <ac:spMk id="17" creationId="{38ECE4DE-E1DE-40FB-A25A-AC5E5B0DE850}"/>
          </ac:spMkLst>
        </pc:spChg>
        <pc:graphicFrameChg chg="del">
          <ac:chgData name="Stephanie Saracevic (PROCUREMENT)" userId="b017d215-b35c-450c-ba05-0a3919844d72" providerId="ADAL" clId="{C553C4B6-A65D-41BA-BA10-2AD9D43CD69E}" dt="2019-05-23T18:19:35.342" v="1314" actId="478"/>
          <ac:graphicFrameMkLst>
            <pc:docMk/>
            <pc:sldMk cId="1208011217" sldId="4565"/>
            <ac:graphicFrameMk id="15" creationId="{DC351D20-D744-4AED-AA54-02E313AE7579}"/>
          </ac:graphicFrameMkLst>
        </pc:graphicFrameChg>
        <pc:picChg chg="add">
          <ac:chgData name="Stephanie Saracevic (PROCUREMENT)" userId="b017d215-b35c-450c-ba05-0a3919844d72" providerId="ADAL" clId="{C553C4B6-A65D-41BA-BA10-2AD9D43CD69E}" dt="2019-05-23T18:19:57.525" v="1318"/>
          <ac:picMkLst>
            <pc:docMk/>
            <pc:sldMk cId="1208011217" sldId="4565"/>
            <ac:picMk id="18" creationId="{60EEC64C-DC8D-44BB-AD87-5EFF3AF596F6}"/>
          </ac:picMkLst>
        </pc:picChg>
      </pc:sldChg>
      <pc:sldMasterChg chg="modTransition delSldLayout modSldLayout">
        <pc:chgData name="Stephanie Saracevic (PROCUREMENT)" userId="b017d215-b35c-450c-ba05-0a3919844d72" providerId="ADAL" clId="{C553C4B6-A65D-41BA-BA10-2AD9D43CD69E}" dt="2019-06-13T16:54:28.362" v="1537" actId="2696"/>
        <pc:sldMasterMkLst>
          <pc:docMk/>
          <pc:sldMasterMk cId="3588427678" sldId="2147484229"/>
        </pc:sldMasterMkLst>
        <pc:sldLayoutChg chg="modTransition">
          <pc:chgData name="Stephanie Saracevic (PROCUREMENT)" userId="b017d215-b35c-450c-ba05-0a3919844d72" providerId="ADAL" clId="{C553C4B6-A65D-41BA-BA10-2AD9D43CD69E}" dt="2019-05-23T18:09:27.583" v="1178"/>
          <pc:sldLayoutMkLst>
            <pc:docMk/>
            <pc:sldMasterMk cId="3588427678" sldId="2147484229"/>
            <pc:sldLayoutMk cId="1531337368" sldId="2147484240"/>
          </pc:sldLayoutMkLst>
        </pc:sldLayoutChg>
        <pc:sldLayoutChg chg="del modTransition">
          <pc:chgData name="Stephanie Saracevic (PROCUREMENT)" userId="b017d215-b35c-450c-ba05-0a3919844d72" providerId="ADAL" clId="{C553C4B6-A65D-41BA-BA10-2AD9D43CD69E}" dt="2019-06-13T16:54:27.379" v="1533" actId="2696"/>
          <pc:sldLayoutMkLst>
            <pc:docMk/>
            <pc:sldMasterMk cId="3588427678" sldId="2147484229"/>
            <pc:sldLayoutMk cId="1703268474" sldId="2147484241"/>
          </pc:sldLayoutMkLst>
        </pc:sldLayoutChg>
        <pc:sldLayoutChg chg="del modTransition">
          <pc:chgData name="Stephanie Saracevic (PROCUREMENT)" userId="b017d215-b35c-450c-ba05-0a3919844d72" providerId="ADAL" clId="{C553C4B6-A65D-41BA-BA10-2AD9D43CD69E}" dt="2019-06-13T16:54:26.987" v="1531" actId="2696"/>
          <pc:sldLayoutMkLst>
            <pc:docMk/>
            <pc:sldMasterMk cId="3588427678" sldId="2147484229"/>
            <pc:sldLayoutMk cId="4179946700" sldId="2147484245"/>
          </pc:sldLayoutMkLst>
        </pc:sldLayoutChg>
        <pc:sldLayoutChg chg="del modTransition">
          <pc:chgData name="Stephanie Saracevic (PROCUREMENT)" userId="b017d215-b35c-450c-ba05-0a3919844d72" providerId="ADAL" clId="{C553C4B6-A65D-41BA-BA10-2AD9D43CD69E}" dt="2019-06-13T16:54:26.802" v="1530" actId="2696"/>
          <pc:sldLayoutMkLst>
            <pc:docMk/>
            <pc:sldMasterMk cId="3588427678" sldId="2147484229"/>
            <pc:sldLayoutMk cId="2189335521" sldId="2147484247"/>
          </pc:sldLayoutMkLst>
        </pc:sldLayoutChg>
        <pc:sldLayoutChg chg="del modTransition">
          <pc:chgData name="Stephanie Saracevic (PROCUREMENT)" userId="b017d215-b35c-450c-ba05-0a3919844d72" providerId="ADAL" clId="{C553C4B6-A65D-41BA-BA10-2AD9D43CD69E}" dt="2019-06-13T16:54:23.674" v="1519" actId="2696"/>
          <pc:sldLayoutMkLst>
            <pc:docMk/>
            <pc:sldMasterMk cId="3588427678" sldId="2147484229"/>
            <pc:sldLayoutMk cId="3897602530" sldId="2147484249"/>
          </pc:sldLayoutMkLst>
        </pc:sldLayoutChg>
        <pc:sldLayoutChg chg="del modTransition">
          <pc:chgData name="Stephanie Saracevic (PROCUREMENT)" userId="b017d215-b35c-450c-ba05-0a3919844d72" providerId="ADAL" clId="{C553C4B6-A65D-41BA-BA10-2AD9D43CD69E}" dt="2019-06-13T16:54:23.169" v="1505" actId="2696"/>
          <pc:sldLayoutMkLst>
            <pc:docMk/>
            <pc:sldMasterMk cId="3588427678" sldId="2147484229"/>
            <pc:sldLayoutMk cId="3311556723" sldId="2147484256"/>
          </pc:sldLayoutMkLst>
        </pc:sldLayoutChg>
        <pc:sldLayoutChg chg="del modTransition">
          <pc:chgData name="Stephanie Saracevic (PROCUREMENT)" userId="b017d215-b35c-450c-ba05-0a3919844d72" providerId="ADAL" clId="{C553C4B6-A65D-41BA-BA10-2AD9D43CD69E}" dt="2019-06-13T16:54:23.145" v="1504" actId="2696"/>
          <pc:sldLayoutMkLst>
            <pc:docMk/>
            <pc:sldMasterMk cId="3588427678" sldId="2147484229"/>
            <pc:sldLayoutMk cId="2425675349" sldId="2147484257"/>
          </pc:sldLayoutMkLst>
        </pc:sldLayoutChg>
        <pc:sldLayoutChg chg="del modTransition">
          <pc:chgData name="Stephanie Saracevic (PROCUREMENT)" userId="b017d215-b35c-450c-ba05-0a3919844d72" providerId="ADAL" clId="{C553C4B6-A65D-41BA-BA10-2AD9D43CD69E}" dt="2019-06-13T16:54:22.124" v="1487" actId="2696"/>
          <pc:sldLayoutMkLst>
            <pc:docMk/>
            <pc:sldMasterMk cId="3588427678" sldId="2147484229"/>
            <pc:sldLayoutMk cId="3482969643" sldId="2147484263"/>
          </pc:sldLayoutMkLst>
        </pc:sldLayoutChg>
        <pc:sldLayoutChg chg="del modTransition">
          <pc:chgData name="Stephanie Saracevic (PROCUREMENT)" userId="b017d215-b35c-450c-ba05-0a3919844d72" providerId="ADAL" clId="{C553C4B6-A65D-41BA-BA10-2AD9D43CD69E}" dt="2019-06-13T16:54:22.623" v="1488" actId="2696"/>
          <pc:sldLayoutMkLst>
            <pc:docMk/>
            <pc:sldMasterMk cId="3588427678" sldId="2147484229"/>
            <pc:sldLayoutMk cId="925069136" sldId="2147484299"/>
          </pc:sldLayoutMkLst>
        </pc:sldLayoutChg>
        <pc:sldLayoutChg chg="del modTransition">
          <pc:chgData name="Stephanie Saracevic (PROCUREMENT)" userId="b017d215-b35c-450c-ba05-0a3919844d72" providerId="ADAL" clId="{C553C4B6-A65D-41BA-BA10-2AD9D43CD69E}" dt="2019-06-13T16:54:27.186" v="1532" actId="2696"/>
          <pc:sldLayoutMkLst>
            <pc:docMk/>
            <pc:sldMasterMk cId="3588427678" sldId="2147484229"/>
            <pc:sldLayoutMk cId="2192018982" sldId="2147484474"/>
          </pc:sldLayoutMkLst>
        </pc:sldLayoutChg>
        <pc:sldLayoutChg chg="del modTransition">
          <pc:chgData name="Stephanie Saracevic (PROCUREMENT)" userId="b017d215-b35c-450c-ba05-0a3919844d72" providerId="ADAL" clId="{C553C4B6-A65D-41BA-BA10-2AD9D43CD69E}" dt="2019-06-13T16:54:25.439" v="1524" actId="2696"/>
          <pc:sldLayoutMkLst>
            <pc:docMk/>
            <pc:sldMasterMk cId="3588427678" sldId="2147484229"/>
            <pc:sldLayoutMk cId="2203321026" sldId="2147484573"/>
          </pc:sldLayoutMkLst>
        </pc:sldLayoutChg>
        <pc:sldLayoutChg chg="del modTransition">
          <pc:chgData name="Stephanie Saracevic (PROCUREMENT)" userId="b017d215-b35c-450c-ba05-0a3919844d72" providerId="ADAL" clId="{C553C4B6-A65D-41BA-BA10-2AD9D43CD69E}" dt="2019-06-13T16:54:27.962" v="1535" actId="2696"/>
          <pc:sldLayoutMkLst>
            <pc:docMk/>
            <pc:sldMasterMk cId="3588427678" sldId="2147484229"/>
            <pc:sldLayoutMk cId="1938504317" sldId="2147484577"/>
          </pc:sldLayoutMkLst>
        </pc:sldLayoutChg>
        <pc:sldLayoutChg chg="del modTransition">
          <pc:chgData name="Stephanie Saracevic (PROCUREMENT)" userId="b017d215-b35c-450c-ba05-0a3919844d72" providerId="ADAL" clId="{C553C4B6-A65D-41BA-BA10-2AD9D43CD69E}" dt="2019-06-13T16:54:28.362" v="1537" actId="2696"/>
          <pc:sldLayoutMkLst>
            <pc:docMk/>
            <pc:sldMasterMk cId="3588427678" sldId="2147484229"/>
            <pc:sldLayoutMk cId="3017430946" sldId="2147484580"/>
          </pc:sldLayoutMkLst>
        </pc:sldLayoutChg>
        <pc:sldLayoutChg chg="del modTransition">
          <pc:chgData name="Stephanie Saracevic (PROCUREMENT)" userId="b017d215-b35c-450c-ba05-0a3919844d72" providerId="ADAL" clId="{C553C4B6-A65D-41BA-BA10-2AD9D43CD69E}" dt="2019-06-13T16:54:23.624" v="1517" actId="2696"/>
          <pc:sldLayoutMkLst>
            <pc:docMk/>
            <pc:sldMasterMk cId="3588427678" sldId="2147484229"/>
            <pc:sldLayoutMk cId="555510826" sldId="2147484582"/>
          </pc:sldLayoutMkLst>
        </pc:sldLayoutChg>
        <pc:sldLayoutChg chg="del modTransition">
          <pc:chgData name="Stephanie Saracevic (PROCUREMENT)" userId="b017d215-b35c-450c-ba05-0a3919844d72" providerId="ADAL" clId="{C553C4B6-A65D-41BA-BA10-2AD9D43CD69E}" dt="2019-06-13T16:54:23.245" v="1507" actId="2696"/>
          <pc:sldLayoutMkLst>
            <pc:docMk/>
            <pc:sldMasterMk cId="3588427678" sldId="2147484229"/>
            <pc:sldLayoutMk cId="427829922" sldId="2147484583"/>
          </pc:sldLayoutMkLst>
        </pc:sldLayoutChg>
        <pc:sldLayoutChg chg="del modTransition">
          <pc:chgData name="Stephanie Saracevic (PROCUREMENT)" userId="b017d215-b35c-450c-ba05-0a3919844d72" providerId="ADAL" clId="{C553C4B6-A65D-41BA-BA10-2AD9D43CD69E}" dt="2019-06-13T16:54:23.537" v="1515" actId="2696"/>
          <pc:sldLayoutMkLst>
            <pc:docMk/>
            <pc:sldMasterMk cId="3588427678" sldId="2147484229"/>
            <pc:sldLayoutMk cId="3650358238" sldId="2147484584"/>
          </pc:sldLayoutMkLst>
        </pc:sldLayoutChg>
        <pc:sldLayoutChg chg="del modTransition">
          <pc:chgData name="Stephanie Saracevic (PROCUREMENT)" userId="b017d215-b35c-450c-ba05-0a3919844d72" providerId="ADAL" clId="{C553C4B6-A65D-41BA-BA10-2AD9D43CD69E}" dt="2019-06-13T16:54:22.647" v="1489" actId="2696"/>
          <pc:sldLayoutMkLst>
            <pc:docMk/>
            <pc:sldMasterMk cId="3588427678" sldId="2147484229"/>
            <pc:sldLayoutMk cId="3343058790" sldId="2147484585"/>
          </pc:sldLayoutMkLst>
        </pc:sldLayoutChg>
        <pc:sldLayoutChg chg="del modTransition">
          <pc:chgData name="Stephanie Saracevic (PROCUREMENT)" userId="b017d215-b35c-450c-ba05-0a3919844d72" providerId="ADAL" clId="{C553C4B6-A65D-41BA-BA10-2AD9D43CD69E}" dt="2019-06-13T16:54:25.664" v="1525" actId="2696"/>
          <pc:sldLayoutMkLst>
            <pc:docMk/>
            <pc:sldMasterMk cId="3588427678" sldId="2147484229"/>
            <pc:sldLayoutMk cId="3243858526" sldId="2147484603"/>
          </pc:sldLayoutMkLst>
        </pc:sldLayoutChg>
        <pc:sldLayoutChg chg="del modTransition">
          <pc:chgData name="Stephanie Saracevic (PROCUREMENT)" userId="b017d215-b35c-450c-ba05-0a3919844d72" providerId="ADAL" clId="{C553C4B6-A65D-41BA-BA10-2AD9D43CD69E}" dt="2019-06-13T16:54:25.253" v="1523" actId="2696"/>
          <pc:sldLayoutMkLst>
            <pc:docMk/>
            <pc:sldMasterMk cId="3588427678" sldId="2147484229"/>
            <pc:sldLayoutMk cId="1328861325" sldId="2147484606"/>
          </pc:sldLayoutMkLst>
        </pc:sldLayoutChg>
        <pc:sldLayoutChg chg="del modTransition">
          <pc:chgData name="Stephanie Saracevic (PROCUREMENT)" userId="b017d215-b35c-450c-ba05-0a3919844d72" providerId="ADAL" clId="{C553C4B6-A65D-41BA-BA10-2AD9D43CD69E}" dt="2019-06-13T16:54:28.162" v="1536" actId="2696"/>
          <pc:sldLayoutMkLst>
            <pc:docMk/>
            <pc:sldMasterMk cId="3588427678" sldId="2147484229"/>
            <pc:sldLayoutMk cId="1605435431" sldId="2147484609"/>
          </pc:sldLayoutMkLst>
        </pc:sldLayoutChg>
        <pc:sldLayoutChg chg="del modTransition">
          <pc:chgData name="Stephanie Saracevic (PROCUREMENT)" userId="b017d215-b35c-450c-ba05-0a3919844d72" providerId="ADAL" clId="{C553C4B6-A65D-41BA-BA10-2AD9D43CD69E}" dt="2019-06-13T16:54:27.771" v="1534" actId="2696"/>
          <pc:sldLayoutMkLst>
            <pc:docMk/>
            <pc:sldMasterMk cId="3588427678" sldId="2147484229"/>
            <pc:sldLayoutMk cId="1849598128" sldId="2147484610"/>
          </pc:sldLayoutMkLst>
        </pc:sldLayoutChg>
        <pc:sldLayoutChg chg="del modTransition">
          <pc:chgData name="Stephanie Saracevic (PROCUREMENT)" userId="b017d215-b35c-450c-ba05-0a3919844d72" providerId="ADAL" clId="{C553C4B6-A65D-41BA-BA10-2AD9D43CD69E}" dt="2019-06-13T16:54:25.085" v="1522" actId="2696"/>
          <pc:sldLayoutMkLst>
            <pc:docMk/>
            <pc:sldMasterMk cId="3588427678" sldId="2147484229"/>
            <pc:sldLayoutMk cId="2701574646" sldId="2147484638"/>
          </pc:sldLayoutMkLst>
        </pc:sldLayoutChg>
        <pc:sldLayoutChg chg="del modTransition">
          <pc:chgData name="Stephanie Saracevic (PROCUREMENT)" userId="b017d215-b35c-450c-ba05-0a3919844d72" providerId="ADAL" clId="{C553C4B6-A65D-41BA-BA10-2AD9D43CD69E}" dt="2019-06-13T16:54:25.828" v="1526" actId="2696"/>
          <pc:sldLayoutMkLst>
            <pc:docMk/>
            <pc:sldMasterMk cId="3588427678" sldId="2147484229"/>
            <pc:sldLayoutMk cId="1307984548" sldId="2147484639"/>
          </pc:sldLayoutMkLst>
        </pc:sldLayoutChg>
        <pc:sldLayoutChg chg="del modTransition">
          <pc:chgData name="Stephanie Saracevic (PROCUREMENT)" userId="b017d215-b35c-450c-ba05-0a3919844d72" providerId="ADAL" clId="{C553C4B6-A65D-41BA-BA10-2AD9D43CD69E}" dt="2019-06-13T16:54:23.637" v="1518" actId="2696"/>
          <pc:sldLayoutMkLst>
            <pc:docMk/>
            <pc:sldMasterMk cId="3588427678" sldId="2147484229"/>
            <pc:sldLayoutMk cId="774405555" sldId="2147484640"/>
          </pc:sldLayoutMkLst>
        </pc:sldLayoutChg>
        <pc:sldLayoutChg chg="del modTransition">
          <pc:chgData name="Stephanie Saracevic (PROCUREMENT)" userId="b017d215-b35c-450c-ba05-0a3919844d72" providerId="ADAL" clId="{C553C4B6-A65D-41BA-BA10-2AD9D43CD69E}" dt="2019-06-13T16:54:23.577" v="1516" actId="2696"/>
          <pc:sldLayoutMkLst>
            <pc:docMk/>
            <pc:sldMasterMk cId="3588427678" sldId="2147484229"/>
            <pc:sldLayoutMk cId="1721148444" sldId="2147484641"/>
          </pc:sldLayoutMkLst>
        </pc:sldLayoutChg>
        <pc:sldLayoutChg chg="del modTransition">
          <pc:chgData name="Stephanie Saracevic (PROCUREMENT)" userId="b017d215-b35c-450c-ba05-0a3919844d72" providerId="ADAL" clId="{C553C4B6-A65D-41BA-BA10-2AD9D43CD69E}" dt="2019-06-13T16:54:23.117" v="1503" actId="2696"/>
          <pc:sldLayoutMkLst>
            <pc:docMk/>
            <pc:sldMasterMk cId="3588427678" sldId="2147484229"/>
            <pc:sldLayoutMk cId="4069254369" sldId="2147484642"/>
          </pc:sldLayoutMkLst>
        </pc:sldLayoutChg>
        <pc:sldLayoutChg chg="del modTransition">
          <pc:chgData name="Stephanie Saracevic (PROCUREMENT)" userId="b017d215-b35c-450c-ba05-0a3919844d72" providerId="ADAL" clId="{C553C4B6-A65D-41BA-BA10-2AD9D43CD69E}" dt="2019-06-13T16:54:23.074" v="1502" actId="2696"/>
          <pc:sldLayoutMkLst>
            <pc:docMk/>
            <pc:sldMasterMk cId="3588427678" sldId="2147484229"/>
            <pc:sldLayoutMk cId="1984829800" sldId="2147484643"/>
          </pc:sldLayoutMkLst>
        </pc:sldLayoutChg>
        <pc:sldLayoutChg chg="del modTransition">
          <pc:chgData name="Stephanie Saracevic (PROCUREMENT)" userId="b017d215-b35c-450c-ba05-0a3919844d72" providerId="ADAL" clId="{C553C4B6-A65D-41BA-BA10-2AD9D43CD69E}" dt="2019-06-13T16:54:23.047" v="1501" actId="2696"/>
          <pc:sldLayoutMkLst>
            <pc:docMk/>
            <pc:sldMasterMk cId="3588427678" sldId="2147484229"/>
            <pc:sldLayoutMk cId="14991665" sldId="2147484644"/>
          </pc:sldLayoutMkLst>
        </pc:sldLayoutChg>
        <pc:sldLayoutChg chg="del modTransition">
          <pc:chgData name="Stephanie Saracevic (PROCUREMENT)" userId="b017d215-b35c-450c-ba05-0a3919844d72" providerId="ADAL" clId="{C553C4B6-A65D-41BA-BA10-2AD9D43CD69E}" dt="2019-06-13T16:54:22.817" v="1494" actId="2696"/>
          <pc:sldLayoutMkLst>
            <pc:docMk/>
            <pc:sldMasterMk cId="3588427678" sldId="2147484229"/>
            <pc:sldLayoutMk cId="2889836830" sldId="2147484645"/>
          </pc:sldLayoutMkLst>
        </pc:sldLayoutChg>
        <pc:sldLayoutChg chg="del modTransition">
          <pc:chgData name="Stephanie Saracevic (PROCUREMENT)" userId="b017d215-b35c-450c-ba05-0a3919844d72" providerId="ADAL" clId="{C553C4B6-A65D-41BA-BA10-2AD9D43CD69E}" dt="2019-06-13T16:54:22.885" v="1496" actId="2696"/>
          <pc:sldLayoutMkLst>
            <pc:docMk/>
            <pc:sldMasterMk cId="3588427678" sldId="2147484229"/>
            <pc:sldLayoutMk cId="2808609690" sldId="2147484646"/>
          </pc:sldLayoutMkLst>
        </pc:sldLayoutChg>
        <pc:sldLayoutChg chg="del modTransition">
          <pc:chgData name="Stephanie Saracevic (PROCUREMENT)" userId="b017d215-b35c-450c-ba05-0a3919844d72" providerId="ADAL" clId="{C553C4B6-A65D-41BA-BA10-2AD9D43CD69E}" dt="2019-06-13T16:54:22.844" v="1495" actId="2696"/>
          <pc:sldLayoutMkLst>
            <pc:docMk/>
            <pc:sldMasterMk cId="3588427678" sldId="2147484229"/>
            <pc:sldLayoutMk cId="3738387074" sldId="2147484647"/>
          </pc:sldLayoutMkLst>
        </pc:sldLayoutChg>
        <pc:sldLayoutChg chg="del modTransition">
          <pc:chgData name="Stephanie Saracevic (PROCUREMENT)" userId="b017d215-b35c-450c-ba05-0a3919844d72" providerId="ADAL" clId="{C553C4B6-A65D-41BA-BA10-2AD9D43CD69E}" dt="2019-06-13T16:54:26.613" v="1529" actId="2696"/>
          <pc:sldLayoutMkLst>
            <pc:docMk/>
            <pc:sldMasterMk cId="3588427678" sldId="2147484229"/>
            <pc:sldLayoutMk cId="204625161" sldId="2147484648"/>
          </pc:sldLayoutMkLst>
        </pc:sldLayoutChg>
        <pc:sldLayoutChg chg="del modTransition">
          <pc:chgData name="Stephanie Saracevic (PROCUREMENT)" userId="b017d215-b35c-450c-ba05-0a3919844d72" providerId="ADAL" clId="{C553C4B6-A65D-41BA-BA10-2AD9D43CD69E}" dt="2019-06-13T16:54:26.399" v="1528" actId="2696"/>
          <pc:sldLayoutMkLst>
            <pc:docMk/>
            <pc:sldMasterMk cId="3588427678" sldId="2147484229"/>
            <pc:sldLayoutMk cId="3059409904" sldId="2147484649"/>
          </pc:sldLayoutMkLst>
        </pc:sldLayoutChg>
        <pc:sldLayoutChg chg="del modTransition">
          <pc:chgData name="Stephanie Saracevic (PROCUREMENT)" userId="b017d215-b35c-450c-ba05-0a3919844d72" providerId="ADAL" clId="{C553C4B6-A65D-41BA-BA10-2AD9D43CD69E}" dt="2019-06-13T16:54:26.190" v="1527" actId="2696"/>
          <pc:sldLayoutMkLst>
            <pc:docMk/>
            <pc:sldMasterMk cId="3588427678" sldId="2147484229"/>
            <pc:sldLayoutMk cId="4117284621" sldId="2147484650"/>
          </pc:sldLayoutMkLst>
        </pc:sldLayoutChg>
        <pc:sldLayoutChg chg="del modTransition">
          <pc:chgData name="Stephanie Saracevic (PROCUREMENT)" userId="b017d215-b35c-450c-ba05-0a3919844d72" providerId="ADAL" clId="{C553C4B6-A65D-41BA-BA10-2AD9D43CD69E}" dt="2019-06-13T16:54:24.925" v="1521" actId="2696"/>
          <pc:sldLayoutMkLst>
            <pc:docMk/>
            <pc:sldMasterMk cId="3588427678" sldId="2147484229"/>
            <pc:sldLayoutMk cId="3161095824" sldId="2147484651"/>
          </pc:sldLayoutMkLst>
        </pc:sldLayoutChg>
        <pc:sldLayoutChg chg="del modTransition">
          <pc:chgData name="Stephanie Saracevic (PROCUREMENT)" userId="b017d215-b35c-450c-ba05-0a3919844d72" providerId="ADAL" clId="{C553C4B6-A65D-41BA-BA10-2AD9D43CD69E}" dt="2019-06-13T16:54:22.792" v="1493" actId="2696"/>
          <pc:sldLayoutMkLst>
            <pc:docMk/>
            <pc:sldMasterMk cId="3588427678" sldId="2147484229"/>
            <pc:sldLayoutMk cId="1780953439" sldId="2147484652"/>
          </pc:sldLayoutMkLst>
        </pc:sldLayoutChg>
        <pc:sldLayoutChg chg="del modTransition">
          <pc:chgData name="Stephanie Saracevic (PROCUREMENT)" userId="b017d215-b35c-450c-ba05-0a3919844d72" providerId="ADAL" clId="{C553C4B6-A65D-41BA-BA10-2AD9D43CD69E}" dt="2019-06-13T16:54:22.746" v="1492" actId="2696"/>
          <pc:sldLayoutMkLst>
            <pc:docMk/>
            <pc:sldMasterMk cId="3588427678" sldId="2147484229"/>
            <pc:sldLayoutMk cId="516460269" sldId="2147484653"/>
          </pc:sldLayoutMkLst>
        </pc:sldLayoutChg>
        <pc:sldLayoutChg chg="del modTransition">
          <pc:chgData name="Stephanie Saracevic (PROCUREMENT)" userId="b017d215-b35c-450c-ba05-0a3919844d72" providerId="ADAL" clId="{C553C4B6-A65D-41BA-BA10-2AD9D43CD69E}" dt="2019-06-13T16:54:22.732" v="1491" actId="2696"/>
          <pc:sldLayoutMkLst>
            <pc:docMk/>
            <pc:sldMasterMk cId="3588427678" sldId="2147484229"/>
            <pc:sldLayoutMk cId="1553156467" sldId="2147484654"/>
          </pc:sldLayoutMkLst>
        </pc:sldLayoutChg>
        <pc:sldLayoutChg chg="del modTransition">
          <pc:chgData name="Stephanie Saracevic (PROCUREMENT)" userId="b017d215-b35c-450c-ba05-0a3919844d72" providerId="ADAL" clId="{C553C4B6-A65D-41BA-BA10-2AD9D43CD69E}" dt="2019-06-13T16:54:23.013" v="1500" actId="2696"/>
          <pc:sldLayoutMkLst>
            <pc:docMk/>
            <pc:sldMasterMk cId="3588427678" sldId="2147484229"/>
            <pc:sldLayoutMk cId="2340089651" sldId="2147484655"/>
          </pc:sldLayoutMkLst>
        </pc:sldLayoutChg>
        <pc:sldLayoutChg chg="del modTransition">
          <pc:chgData name="Stephanie Saracevic (PROCUREMENT)" userId="b017d215-b35c-450c-ba05-0a3919844d72" providerId="ADAL" clId="{C553C4B6-A65D-41BA-BA10-2AD9D43CD69E}" dt="2019-06-13T16:54:22.999" v="1499" actId="2696"/>
          <pc:sldLayoutMkLst>
            <pc:docMk/>
            <pc:sldMasterMk cId="3588427678" sldId="2147484229"/>
            <pc:sldLayoutMk cId="597124090" sldId="2147484656"/>
          </pc:sldLayoutMkLst>
        </pc:sldLayoutChg>
        <pc:sldLayoutChg chg="del modTransition">
          <pc:chgData name="Stephanie Saracevic (PROCUREMENT)" userId="b017d215-b35c-450c-ba05-0a3919844d72" providerId="ADAL" clId="{C553C4B6-A65D-41BA-BA10-2AD9D43CD69E}" dt="2019-06-13T16:54:22.943" v="1498" actId="2696"/>
          <pc:sldLayoutMkLst>
            <pc:docMk/>
            <pc:sldMasterMk cId="3588427678" sldId="2147484229"/>
            <pc:sldLayoutMk cId="2688177337" sldId="2147484657"/>
          </pc:sldLayoutMkLst>
        </pc:sldLayoutChg>
        <pc:sldLayoutChg chg="del modTransition">
          <pc:chgData name="Stephanie Saracevic (PROCUREMENT)" userId="b017d215-b35c-450c-ba05-0a3919844d72" providerId="ADAL" clId="{C553C4B6-A65D-41BA-BA10-2AD9D43CD69E}" dt="2019-06-13T16:54:22.685" v="1490" actId="2696"/>
          <pc:sldLayoutMkLst>
            <pc:docMk/>
            <pc:sldMasterMk cId="3588427678" sldId="2147484229"/>
            <pc:sldLayoutMk cId="4229612750" sldId="2147484658"/>
          </pc:sldLayoutMkLst>
        </pc:sldLayoutChg>
        <pc:sldLayoutChg chg="del modTransition">
          <pc:chgData name="Stephanie Saracevic (PROCUREMENT)" userId="b017d215-b35c-450c-ba05-0a3919844d72" providerId="ADAL" clId="{C553C4B6-A65D-41BA-BA10-2AD9D43CD69E}" dt="2019-06-13T16:54:22.929" v="1497" actId="2696"/>
          <pc:sldLayoutMkLst>
            <pc:docMk/>
            <pc:sldMasterMk cId="3588427678" sldId="2147484229"/>
            <pc:sldLayoutMk cId="2344834546" sldId="2147484659"/>
          </pc:sldLayoutMkLst>
        </pc:sldLayoutChg>
        <pc:sldLayoutChg chg="del modTransition">
          <pc:chgData name="Stephanie Saracevic (PROCUREMENT)" userId="b017d215-b35c-450c-ba05-0a3919844d72" providerId="ADAL" clId="{C553C4B6-A65D-41BA-BA10-2AD9D43CD69E}" dt="2019-06-13T16:54:23.204" v="1506" actId="2696"/>
          <pc:sldLayoutMkLst>
            <pc:docMk/>
            <pc:sldMasterMk cId="3588427678" sldId="2147484229"/>
            <pc:sldLayoutMk cId="1737334471" sldId="2147484710"/>
          </pc:sldLayoutMkLst>
        </pc:sldLayoutChg>
        <pc:sldLayoutChg chg="del modTransition">
          <pc:chgData name="Stephanie Saracevic (PROCUREMENT)" userId="b017d215-b35c-450c-ba05-0a3919844d72" providerId="ADAL" clId="{C553C4B6-A65D-41BA-BA10-2AD9D43CD69E}" dt="2019-06-13T16:54:23.506" v="1514" actId="2696"/>
          <pc:sldLayoutMkLst>
            <pc:docMk/>
            <pc:sldMasterMk cId="3588427678" sldId="2147484229"/>
            <pc:sldLayoutMk cId="505834872" sldId="2147484711"/>
          </pc:sldLayoutMkLst>
        </pc:sldLayoutChg>
        <pc:sldLayoutChg chg="del modTransition">
          <pc:chgData name="Stephanie Saracevic (PROCUREMENT)" userId="b017d215-b35c-450c-ba05-0a3919844d72" providerId="ADAL" clId="{C553C4B6-A65D-41BA-BA10-2AD9D43CD69E}" dt="2019-06-13T16:54:23.493" v="1513" actId="2696"/>
          <pc:sldLayoutMkLst>
            <pc:docMk/>
            <pc:sldMasterMk cId="3588427678" sldId="2147484229"/>
            <pc:sldLayoutMk cId="406077863" sldId="2147484712"/>
          </pc:sldLayoutMkLst>
        </pc:sldLayoutChg>
        <pc:sldLayoutChg chg="del modTransition">
          <pc:chgData name="Stephanie Saracevic (PROCUREMENT)" userId="b017d215-b35c-450c-ba05-0a3919844d72" providerId="ADAL" clId="{C553C4B6-A65D-41BA-BA10-2AD9D43CD69E}" dt="2019-06-13T16:54:23.442" v="1512" actId="2696"/>
          <pc:sldLayoutMkLst>
            <pc:docMk/>
            <pc:sldMasterMk cId="3588427678" sldId="2147484229"/>
            <pc:sldLayoutMk cId="4220941981" sldId="2147484713"/>
          </pc:sldLayoutMkLst>
        </pc:sldLayoutChg>
        <pc:sldLayoutChg chg="del modTransition">
          <pc:chgData name="Stephanie Saracevic (PROCUREMENT)" userId="b017d215-b35c-450c-ba05-0a3919844d72" providerId="ADAL" clId="{C553C4B6-A65D-41BA-BA10-2AD9D43CD69E}" dt="2019-06-13T16:54:23.381" v="1511" actId="2696"/>
          <pc:sldLayoutMkLst>
            <pc:docMk/>
            <pc:sldMasterMk cId="3588427678" sldId="2147484229"/>
            <pc:sldLayoutMk cId="585666750" sldId="2147484714"/>
          </pc:sldLayoutMkLst>
        </pc:sldLayoutChg>
        <pc:sldLayoutChg chg="del modTransition">
          <pc:chgData name="Stephanie Saracevic (PROCUREMENT)" userId="b017d215-b35c-450c-ba05-0a3919844d72" providerId="ADAL" clId="{C553C4B6-A65D-41BA-BA10-2AD9D43CD69E}" dt="2019-06-13T16:54:23.367" v="1510" actId="2696"/>
          <pc:sldLayoutMkLst>
            <pc:docMk/>
            <pc:sldMasterMk cId="3588427678" sldId="2147484229"/>
            <pc:sldLayoutMk cId="823074623" sldId="2147484715"/>
          </pc:sldLayoutMkLst>
        </pc:sldLayoutChg>
        <pc:sldLayoutChg chg="del modTransition">
          <pc:chgData name="Stephanie Saracevic (PROCUREMENT)" userId="b017d215-b35c-450c-ba05-0a3919844d72" providerId="ADAL" clId="{C553C4B6-A65D-41BA-BA10-2AD9D43CD69E}" dt="2019-06-13T16:54:23.318" v="1509" actId="2696"/>
          <pc:sldLayoutMkLst>
            <pc:docMk/>
            <pc:sldMasterMk cId="3588427678" sldId="2147484229"/>
            <pc:sldLayoutMk cId="79934214" sldId="2147484716"/>
          </pc:sldLayoutMkLst>
        </pc:sldLayoutChg>
        <pc:sldLayoutChg chg="del modTransition">
          <pc:chgData name="Stephanie Saracevic (PROCUREMENT)" userId="b017d215-b35c-450c-ba05-0a3919844d72" providerId="ADAL" clId="{C553C4B6-A65D-41BA-BA10-2AD9D43CD69E}" dt="2019-06-13T16:54:23.304" v="1508" actId="2696"/>
          <pc:sldLayoutMkLst>
            <pc:docMk/>
            <pc:sldMasterMk cId="3588427678" sldId="2147484229"/>
            <pc:sldLayoutMk cId="3074945277" sldId="2147484717"/>
          </pc:sldLayoutMkLst>
        </pc:sldLayoutChg>
        <pc:sldLayoutChg chg="modTransition">
          <pc:chgData name="Stephanie Saracevic (PROCUREMENT)" userId="b017d215-b35c-450c-ba05-0a3919844d72" providerId="ADAL" clId="{C553C4B6-A65D-41BA-BA10-2AD9D43CD69E}" dt="2019-05-23T18:09:27.583" v="1178"/>
          <pc:sldLayoutMkLst>
            <pc:docMk/>
            <pc:sldMasterMk cId="3588427678" sldId="2147484229"/>
            <pc:sldLayoutMk cId="2510042301" sldId="2147484718"/>
          </pc:sldLayoutMkLst>
        </pc:sldLayoutChg>
        <pc:sldLayoutChg chg="del modTransition">
          <pc:chgData name="Stephanie Saracevic (PROCUREMENT)" userId="b017d215-b35c-450c-ba05-0a3919844d72" providerId="ADAL" clId="{C553C4B6-A65D-41BA-BA10-2AD9D43CD69E}" dt="2019-06-13T16:54:23.750" v="1520" actId="2696"/>
          <pc:sldLayoutMkLst>
            <pc:docMk/>
            <pc:sldMasterMk cId="3588427678" sldId="2147484229"/>
            <pc:sldLayoutMk cId="3703615854" sldId="21474847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6/14/2019 7:21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6/14/2019 2:32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Semilight" panose="020B04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Semilight" panose="020B04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Semilight" panose="020B04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Semilight" panose="020B04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Semilight" panose="020B04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6/14/2019 2:32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0842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6/14/2019 2:32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124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6/14/2019 2:32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0475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6/14/2019 2:32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5375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6/14/2019 7:22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9293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6/14/2019 2:32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464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6/14/2019 7:21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5067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6/14/2019 2:32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86796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6/14/2019 2:32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056561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6/14/2019 2:32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76527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6/14/2019 2:32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955038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6/14/2019 7:21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7498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6/14/2019 2:32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8284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6/14/2019 2:32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72598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rrow Image Righ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A6E8-F7F5-43F5-A8F2-7F3B15A62395}"/>
              </a:ext>
            </a:extLst>
          </p:cNvPr>
          <p:cNvSpPr>
            <a:spLocks noGrp="1"/>
          </p:cNvSpPr>
          <p:nvPr>
            <p:ph type="title"/>
          </p:nvPr>
        </p:nvSpPr>
        <p:spPr>
          <a:xfrm>
            <a:off x="588264" y="457200"/>
            <a:ext cx="5705856" cy="553998"/>
          </a:xfrm>
        </p:spPr>
        <p:txBody>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6D15022A-F29A-4D46-B6B6-6CCD5737A214}"/>
              </a:ext>
            </a:extLst>
          </p:cNvPr>
          <p:cNvSpPr>
            <a:spLocks noGrp="1"/>
          </p:cNvSpPr>
          <p:nvPr>
            <p:ph type="body" sz="quarter" idx="10"/>
          </p:nvPr>
        </p:nvSpPr>
        <p:spPr>
          <a:xfrm>
            <a:off x="588263" y="1435503"/>
            <a:ext cx="5707242" cy="3381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AF238904-E3FF-4C26-9A86-E316C5BE1237}"/>
              </a:ext>
            </a:extLst>
          </p:cNvPr>
          <p:cNvSpPr>
            <a:spLocks noGrp="1"/>
          </p:cNvSpPr>
          <p:nvPr>
            <p:ph type="pic" sz="quarter" idx="11" hasCustomPrompt="1"/>
          </p:nvPr>
        </p:nvSpPr>
        <p:spPr>
          <a:xfrm>
            <a:off x="6858000" y="-1"/>
            <a:ext cx="5333997" cy="6858000"/>
          </a:xfrm>
          <a:blipFill>
            <a:blip r:embed="rId2"/>
            <a:stretch>
              <a:fillRect/>
            </a:stretch>
          </a:blipFill>
        </p:spPr>
        <p:txBody>
          <a:bodyPr vert="horz" wrap="square" lIns="0" tIns="2011680" rIns="0" bIns="0" rtlCol="0" anchor="t" anchorCtr="0">
            <a:noAutofit/>
          </a:bodyPr>
          <a:lstStyle>
            <a:lvl1pPr>
              <a:defRPr lang="en-US" sz="1600" b="1">
                <a:solidFill>
                  <a:srgbClr val="FFFFFF"/>
                </a:solidFill>
                <a:latin typeface="+mn-lt"/>
                <a:cs typeface="Segoe UI" panose="020B0502040204020203" pitchFamily="34" charset="0"/>
              </a:defRPr>
            </a:lvl1pPr>
          </a:lstStyle>
          <a:p>
            <a:pPr marL="0" lvl="0" indent="0" algn="ctr">
              <a:buNone/>
            </a:pPr>
            <a:r>
              <a:rPr lang="en-US" dirty="0"/>
              <a:t>drag &amp; drop your photo here </a:t>
            </a:r>
            <a:br>
              <a:rPr lang="en-US" dirty="0"/>
            </a:br>
            <a:r>
              <a:rPr lang="en-US" dirty="0"/>
              <a:t>or click or tap icon below </a:t>
            </a:r>
            <a:br>
              <a:rPr lang="en-US" dirty="0"/>
            </a:br>
            <a:r>
              <a:rPr lang="en-US" dirty="0"/>
              <a:t>to insert</a:t>
            </a:r>
          </a:p>
          <a:p>
            <a:pPr marL="0" lvl="0" indent="0" algn="ctr">
              <a:buNone/>
            </a:pPr>
            <a:endParaRPr lang="en-US" dirty="0"/>
          </a:p>
        </p:txBody>
      </p:sp>
    </p:spTree>
    <p:extLst>
      <p:ext uri="{BB962C8B-B14F-4D97-AF65-F5344CB8AC3E}">
        <p14:creationId xmlns:p14="http://schemas.microsoft.com/office/powerpoint/2010/main" val="251004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40" r:id="rId1"/>
    <p:sldLayoutId id="214748471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1313" marR="0" indent="-341313"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73088" marR="0" indent="-231775"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3275" marR="0" indent="-230188"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1600" kern="1200" spc="0" baseline="0">
          <a:gradFill>
            <a:gsLst>
              <a:gs pos="1250">
                <a:schemeClr val="tx1"/>
              </a:gs>
              <a:gs pos="100000">
                <a:schemeClr val="tx1"/>
              </a:gs>
            </a:gsLst>
            <a:lin ang="5400000" scaled="0"/>
          </a:gradFill>
          <a:latin typeface="+mn-lt"/>
          <a:ea typeface="+mn-ea"/>
          <a:cs typeface="+mn-cs"/>
        </a:defRPr>
      </a:lvl3pPr>
      <a:lvl4pPr marL="974725" marR="0" indent="-171450"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1400" kern="1200" spc="0" baseline="0">
          <a:gradFill>
            <a:gsLst>
              <a:gs pos="1250">
                <a:schemeClr val="tx1"/>
              </a:gs>
              <a:gs pos="100000">
                <a:schemeClr val="tx1"/>
              </a:gs>
            </a:gsLst>
            <a:lin ang="5400000" scaled="0"/>
          </a:gradFill>
          <a:latin typeface="+mn-lt"/>
          <a:ea typeface="+mn-ea"/>
          <a:cs typeface="+mn-cs"/>
        </a:defRPr>
      </a:lvl4pPr>
      <a:lvl5pPr marL="1144588" marR="0" indent="-168275"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A593BC-A65A-4372-B4F3-A2A6D048D71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9012"/>
          <a:stretch/>
        </p:blipFill>
        <p:spPr>
          <a:xfrm>
            <a:off x="5924550" y="0"/>
            <a:ext cx="6267450" cy="6858000"/>
          </a:xfrm>
          <a:prstGeom prst="rect">
            <a:avLst/>
          </a:prstGeom>
        </p:spPr>
      </p:pic>
      <p:pic>
        <p:nvPicPr>
          <p:cNvPr id="12" name="MS logo gray - EMF" descr="Microsoft logo ">
            <a:extLst>
              <a:ext uri="{FF2B5EF4-FFF2-40B4-BE49-F238E27FC236}">
                <a16:creationId xmlns:a16="http://schemas.microsoft.com/office/drawing/2014/main" id="{69ABD3B8-12AF-445E-8773-B9E3F8BFE96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bwMode="black">
          <a:xfrm>
            <a:off x="584200" y="585788"/>
            <a:ext cx="1366440" cy="292608"/>
          </a:xfrm>
          <a:prstGeom prst="rect">
            <a:avLst/>
          </a:prstGeom>
        </p:spPr>
      </p:pic>
      <p:sp>
        <p:nvSpPr>
          <p:cNvPr id="13" name="Title 1">
            <a:extLst>
              <a:ext uri="{FF2B5EF4-FFF2-40B4-BE49-F238E27FC236}">
                <a16:creationId xmlns:a16="http://schemas.microsoft.com/office/drawing/2014/main" id="{F8D2384B-1086-4955-873A-33FB3655AC65}"/>
              </a:ext>
            </a:extLst>
          </p:cNvPr>
          <p:cNvSpPr>
            <a:spLocks noGrp="1"/>
          </p:cNvSpPr>
          <p:nvPr>
            <p:ph type="title" hasCustomPrompt="1"/>
          </p:nvPr>
        </p:nvSpPr>
        <p:spPr>
          <a:xfrm>
            <a:off x="588263" y="2425541"/>
            <a:ext cx="4345687" cy="1107996"/>
          </a:xfrm>
        </p:spPr>
        <p:txBody>
          <a:bodyPr wrap="square" anchor="b" anchorCtr="0">
            <a:spAutoFit/>
          </a:bodyPr>
          <a:lstStyle>
            <a:lvl1pPr>
              <a:defRPr/>
            </a:lvl1pPr>
          </a:lstStyle>
          <a:p>
            <a:r>
              <a:rPr lang="en-US" dirty="0"/>
              <a:t>Microsoft Supplier Privacy &amp; Security 101</a:t>
            </a:r>
          </a:p>
        </p:txBody>
      </p:sp>
      <p:sp>
        <p:nvSpPr>
          <p:cNvPr id="14" name="Text Placeholder 4">
            <a:extLst>
              <a:ext uri="{FF2B5EF4-FFF2-40B4-BE49-F238E27FC236}">
                <a16:creationId xmlns:a16="http://schemas.microsoft.com/office/drawing/2014/main" id="{6EA89064-81D2-4913-8BF2-34139D38E6EF}"/>
              </a:ext>
            </a:extLst>
          </p:cNvPr>
          <p:cNvSpPr txBox="1">
            <a:spLocks/>
          </p:cNvSpPr>
          <p:nvPr/>
        </p:nvSpPr>
        <p:spPr>
          <a:xfrm>
            <a:off x="582042" y="3962400"/>
            <a:ext cx="4164583" cy="307777"/>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Segoe UI" panose="020B0502040204020203" pitchFamily="34" charset="0"/>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573088" marR="0" indent="-231775"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3275" marR="0" indent="-230188"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1600" kern="1200" spc="0" baseline="0">
                <a:gradFill>
                  <a:gsLst>
                    <a:gs pos="1250">
                      <a:schemeClr val="tx1"/>
                    </a:gs>
                    <a:gs pos="100000">
                      <a:schemeClr val="tx1"/>
                    </a:gs>
                  </a:gsLst>
                  <a:lin ang="5400000" scaled="0"/>
                </a:gradFill>
                <a:latin typeface="+mn-lt"/>
                <a:ea typeface="+mn-ea"/>
                <a:cs typeface="+mn-cs"/>
              </a:defRPr>
            </a:lvl3pPr>
            <a:lvl4pPr marL="974725" marR="0" indent="-171450"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1400" kern="1200" spc="0" baseline="0">
                <a:gradFill>
                  <a:gsLst>
                    <a:gs pos="1250">
                      <a:schemeClr val="tx1"/>
                    </a:gs>
                    <a:gs pos="100000">
                      <a:schemeClr val="tx1"/>
                    </a:gs>
                  </a:gsLst>
                  <a:lin ang="5400000" scaled="0"/>
                </a:gradFill>
                <a:latin typeface="+mn-lt"/>
                <a:ea typeface="+mn-ea"/>
                <a:cs typeface="+mn-cs"/>
              </a:defRPr>
            </a:lvl4pPr>
            <a:lvl5pPr marL="1144588" marR="0" indent="-168275" algn="l" defTabSz="932742" rtl="0" eaLnBrk="1" fontAlgn="auto" latinLnBrk="0" hangingPunct="1">
              <a:lnSpc>
                <a:spcPct val="100000"/>
              </a:lnSpc>
              <a:spcBef>
                <a:spcPct val="20000"/>
              </a:spcBef>
              <a:spcAft>
                <a:spcPts val="0"/>
              </a:spcAft>
              <a:buClrTx/>
              <a:buSzPct val="90000"/>
              <a:buFont typeface="Segoe UI" panose="020B0502040204020203" pitchFamily="34" charset="0"/>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Segoe UI" panose="020B0502040204020203" pitchFamily="34" charset="0"/>
              <a:buNone/>
              <a:tabLst/>
              <a:defRPr/>
            </a:pPr>
            <a:r>
              <a:rPr kumimoji="0" lang="en-US" sz="2000" b="0" i="0" u="none" strike="noStrike" kern="1200" cap="none" spc="0" normalizeH="0" baseline="0" noProof="0" dirty="0">
                <a:ln>
                  <a:noFill/>
                </a:ln>
                <a:gradFill>
                  <a:gsLst>
                    <a:gs pos="91000">
                      <a:srgbClr val="1A1A1A"/>
                    </a:gs>
                    <a:gs pos="0">
                      <a:srgbClr val="1A1A1A"/>
                    </a:gs>
                  </a:gsLst>
                  <a:lin ang="5400000" scaled="0"/>
                </a:gradFill>
                <a:effectLst/>
                <a:uLnTx/>
                <a:uFillTx/>
                <a:latin typeface="Segoe UI"/>
                <a:ea typeface="+mn-ea"/>
                <a:cs typeface="Segoe UI" panose="020B0502040204020203" pitchFamily="34" charset="0"/>
              </a:rPr>
              <a:t>June 2019</a:t>
            </a:r>
          </a:p>
        </p:txBody>
      </p:sp>
    </p:spTree>
    <p:extLst>
      <p:ext uri="{BB962C8B-B14F-4D97-AF65-F5344CB8AC3E}">
        <p14:creationId xmlns:p14="http://schemas.microsoft.com/office/powerpoint/2010/main" val="35849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Section header 04 Considerations for Microsoft suppliers ">
            <a:extLst>
              <a:ext uri="{FF2B5EF4-FFF2-40B4-BE49-F238E27FC236}">
                <a16:creationId xmlns:a16="http://schemas.microsoft.com/office/drawing/2014/main" id="{A16E4916-6CCC-42BC-BEDF-B5C4C0316415}"/>
              </a:ext>
              <a:ext uri="{C183D7F6-B498-43B3-948B-1728B52AA6E4}">
                <adec:decorative xmlns:adec="http://schemas.microsoft.com/office/drawing/2017/decorative" val="0"/>
              </a:ext>
            </a:extLst>
          </p:cNvPr>
          <p:cNvSpPr txBox="1"/>
          <p:nvPr/>
        </p:nvSpPr>
        <p:spPr>
          <a:xfrm>
            <a:off x="0" y="14587"/>
            <a:ext cx="4188358"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04 Considerations for Microsoft suppliers</a:t>
            </a:r>
          </a:p>
        </p:txBody>
      </p:sp>
      <p:sp>
        <p:nvSpPr>
          <p:cNvPr id="8" name="Rectangle 7">
            <a:extLst>
              <a:ext uri="{FF2B5EF4-FFF2-40B4-BE49-F238E27FC236}">
                <a16:creationId xmlns:a16="http://schemas.microsoft.com/office/drawing/2014/main" id="{1D9FD685-2151-4663-80E2-622792375251}"/>
              </a:ext>
              <a:ext uri="{C183D7F6-B498-43B3-948B-1728B52AA6E4}">
                <adec:decorative xmlns:adec="http://schemas.microsoft.com/office/drawing/2017/decorative" val="1"/>
              </a:ext>
            </a:extLst>
          </p:cNvPr>
          <p:cNvSpPr/>
          <p:nvPr/>
        </p:nvSpPr>
        <p:spPr bwMode="auto">
          <a:xfrm>
            <a:off x="4188358" y="-9525"/>
            <a:ext cx="8003642" cy="53107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4" y="1102664"/>
            <a:ext cx="6292334" cy="1468094"/>
          </a:xfrm>
        </p:spPr>
        <p:txBody>
          <a:bodyPr/>
          <a:lstStyle/>
          <a:p>
            <a:pPr lvl="0" defTabSz="914367">
              <a:lnSpc>
                <a:spcPct val="90000"/>
              </a:lnSpc>
              <a:spcBef>
                <a:spcPts val="0"/>
              </a:spcBef>
              <a:spcAft>
                <a:spcPts val="600"/>
              </a:spcAft>
              <a:defRPr/>
            </a:pPr>
            <a:r>
              <a:rPr lang="en-US" sz="5300" b="0" spc="0" dirty="0">
                <a:ln>
                  <a:noFill/>
                </a:ln>
                <a:solidFill>
                  <a:srgbClr val="1A1A1A"/>
                </a:solidFill>
              </a:rPr>
              <a:t>Protection of intellectual property</a:t>
            </a:r>
          </a:p>
        </p:txBody>
      </p:sp>
      <p:graphicFrame>
        <p:nvGraphicFramePr>
          <p:cNvPr id="22" name="Table 21">
            <a:extLst>
              <a:ext uri="{FF2B5EF4-FFF2-40B4-BE49-F238E27FC236}">
                <a16:creationId xmlns:a16="http://schemas.microsoft.com/office/drawing/2014/main" id="{32EE1623-120A-4657-9AC0-0B8A1B67353F}"/>
              </a:ext>
            </a:extLst>
          </p:cNvPr>
          <p:cNvGraphicFramePr>
            <a:graphicFrameLocks noGrp="1"/>
          </p:cNvGraphicFramePr>
          <p:nvPr>
            <p:extLst>
              <p:ext uri="{D42A27DB-BD31-4B8C-83A1-F6EECF244321}">
                <p14:modId xmlns:p14="http://schemas.microsoft.com/office/powerpoint/2010/main" val="564430400"/>
              </p:ext>
            </p:extLst>
          </p:nvPr>
        </p:nvGraphicFramePr>
        <p:xfrm>
          <a:off x="803867" y="2897747"/>
          <a:ext cx="10899978" cy="3697224"/>
        </p:xfrm>
        <a:graphic>
          <a:graphicData uri="http://schemas.openxmlformats.org/drawingml/2006/table">
            <a:tbl>
              <a:tblPr firstRow="1" bandRow="1">
                <a:tableStyleId>{5C22544A-7EE6-4342-B048-85BDC9FD1C3A}</a:tableStyleId>
              </a:tblPr>
              <a:tblGrid>
                <a:gridCol w="4102984">
                  <a:extLst>
                    <a:ext uri="{9D8B030D-6E8A-4147-A177-3AD203B41FA5}">
                      <a16:colId xmlns:a16="http://schemas.microsoft.com/office/drawing/2014/main" val="2052020703"/>
                    </a:ext>
                  </a:extLst>
                </a:gridCol>
                <a:gridCol w="6796994">
                  <a:extLst>
                    <a:ext uri="{9D8B030D-6E8A-4147-A177-3AD203B41FA5}">
                      <a16:colId xmlns:a16="http://schemas.microsoft.com/office/drawing/2014/main" val="1997658404"/>
                    </a:ext>
                  </a:extLst>
                </a:gridCol>
              </a:tblGrid>
              <a:tr h="710627">
                <a:tc>
                  <a:txBody>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Suppliers often are exposed to intellectual property and </a:t>
                      </a:r>
                      <a:br>
                        <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confidential information</a:t>
                      </a:r>
                      <a:endPar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Your non-disclosure agreement (NDA) applies both during and after your work with Microsoft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51014385"/>
                  </a:ext>
                </a:extLst>
              </a:tr>
              <a:tr h="2689395">
                <a:tc>
                  <a:txBody>
                    <a:bodyPr/>
                    <a:lstStyle/>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Microsoft products, components, or Line of Business applications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Pre-release marketing materials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Unannounced corporate financial data</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Documentation for Microsoft services or devices</a:t>
                      </a:r>
                      <a:endParaRPr kumimoji="0" lang="en-US" sz="1800" b="0" i="0" u="none" strike="noStrike" kern="0" cap="none" spc="0" normalizeH="0" baseline="0" noProof="0" dirty="0">
                        <a:ln>
                          <a:noFill/>
                        </a:ln>
                        <a:solidFill>
                          <a:srgbClr val="1A1A1A"/>
                        </a:solidFill>
                        <a:effectLst/>
                        <a:uLnTx/>
                        <a:uFillTx/>
                        <a:latin typeface="+mn-lt"/>
                        <a:ea typeface="Segoe UI" pitchFamily="34" charset="0"/>
                        <a:cs typeface="Segoe UI"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342900" marR="0" lvl="0" indent="-34290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Respect and protect the intellectual property rights of all parties </a:t>
                      </a:r>
                    </a:p>
                    <a:p>
                      <a:pPr marL="342900" marR="0" lvl="0" indent="-34290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Protect Microsoft’s physical and intellectual assets</a:t>
                      </a:r>
                    </a:p>
                    <a:p>
                      <a:pPr marL="342900" marR="0" lvl="0" indent="-34290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Use Microsoft-provided information technology and systems only for authorized Microsoft business-related purposes</a:t>
                      </a:r>
                    </a:p>
                    <a:p>
                      <a:pPr marL="342900" marR="0" lvl="0" indent="-34290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Comply with all Microsoft requirements and procedures for maintaining passwords, confidentiality, security, and privacy </a:t>
                      </a:r>
                    </a:p>
                    <a:p>
                      <a:pPr marL="342900" marR="0" lvl="0" indent="-34290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1A1A1A"/>
                          </a:solidFill>
                          <a:effectLst/>
                          <a:uLnTx/>
                          <a:uFillTx/>
                          <a:latin typeface="+mn-lt"/>
                          <a:ea typeface="+mn-ea"/>
                          <a:cs typeface="+mn-cs"/>
                        </a:rPr>
                        <a:t>Comply with the intellectual property ownership rights of Microsoft and others</a:t>
                      </a:r>
                      <a:endParaRPr kumimoji="0" lang="en-US" sz="1800" b="0" i="0" u="none" strike="noStrike" kern="0" cap="none" spc="0" normalizeH="0" baseline="0" noProof="0" dirty="0">
                        <a:ln>
                          <a:noFill/>
                        </a:ln>
                        <a:solidFill>
                          <a:srgbClr val="1A1A1A"/>
                        </a:solidFill>
                        <a:effectLst/>
                        <a:uLnTx/>
                        <a:uFillTx/>
                        <a:latin typeface="+mn-lt"/>
                        <a:ea typeface="Segoe UI" pitchFamily="34" charset="0"/>
                        <a:cs typeface="Segoe UI"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360310831"/>
                  </a:ext>
                </a:extLst>
              </a:tr>
            </a:tbl>
          </a:graphicData>
        </a:graphic>
      </p:graphicFrame>
      <p:pic>
        <p:nvPicPr>
          <p:cNvPr id="23" name="Picture 22">
            <a:extLst>
              <a:ext uri="{FF2B5EF4-FFF2-40B4-BE49-F238E27FC236}">
                <a16:creationId xmlns:a16="http://schemas.microsoft.com/office/drawing/2014/main" id="{176F882A-1DAC-4D6A-A0A8-F177A7ECCAC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41310"/>
          <a:stretch/>
        </p:blipFill>
        <p:spPr>
          <a:xfrm>
            <a:off x="7267074" y="960467"/>
            <a:ext cx="4436770" cy="1735517"/>
          </a:xfrm>
          <a:prstGeom prst="rect">
            <a:avLst/>
          </a:prstGeom>
        </p:spPr>
      </p:pic>
    </p:spTree>
    <p:extLst>
      <p:ext uri="{BB962C8B-B14F-4D97-AF65-F5344CB8AC3E}">
        <p14:creationId xmlns:p14="http://schemas.microsoft.com/office/powerpoint/2010/main" val="342446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Section header 05 Preventing incidents ">
            <a:extLst>
              <a:ext uri="{FF2B5EF4-FFF2-40B4-BE49-F238E27FC236}">
                <a16:creationId xmlns:a16="http://schemas.microsoft.com/office/drawing/2014/main" id="{59B44202-34D6-42DC-B0BE-1BA60C6048A2}"/>
              </a:ext>
              <a:ext uri="{C183D7F6-B498-43B3-948B-1728B52AA6E4}">
                <adec:decorative xmlns:adec="http://schemas.microsoft.com/office/drawing/2017/decorative" val="0"/>
              </a:ext>
            </a:extLst>
          </p:cNvPr>
          <p:cNvSpPr txBox="1"/>
          <p:nvPr/>
        </p:nvSpPr>
        <p:spPr>
          <a:xfrm>
            <a:off x="0" y="14587"/>
            <a:ext cx="3837482" cy="506997"/>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05 Preventing and reporting incidents</a:t>
            </a:r>
          </a:p>
        </p:txBody>
      </p:sp>
      <p:sp>
        <p:nvSpPr>
          <p:cNvPr id="10" name="Rectangle 9">
            <a:extLst>
              <a:ext uri="{FF2B5EF4-FFF2-40B4-BE49-F238E27FC236}">
                <a16:creationId xmlns:a16="http://schemas.microsoft.com/office/drawing/2014/main" id="{7928F320-E92F-480B-8BE3-6E130803EBC0}"/>
              </a:ext>
              <a:ext uri="{C183D7F6-B498-43B3-948B-1728B52AA6E4}">
                <adec:decorative xmlns:adec="http://schemas.microsoft.com/office/drawing/2017/decorative" val="1"/>
              </a:ext>
            </a:extLst>
          </p:cNvPr>
          <p:cNvSpPr/>
          <p:nvPr/>
        </p:nvSpPr>
        <p:spPr bwMode="auto">
          <a:xfrm>
            <a:off x="3837482" y="-9525"/>
            <a:ext cx="8354518" cy="531077"/>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4" y="1102664"/>
            <a:ext cx="6292334" cy="733342"/>
          </a:xfrm>
        </p:spPr>
        <p:txBody>
          <a:bodyPr/>
          <a:lstStyle/>
          <a:p>
            <a:pPr lvl="0" defTabSz="914367">
              <a:lnSpc>
                <a:spcPct val="90000"/>
              </a:lnSpc>
              <a:spcBef>
                <a:spcPts val="0"/>
              </a:spcBef>
              <a:spcAft>
                <a:spcPts val="600"/>
              </a:spcAft>
              <a:defRPr/>
            </a:pPr>
            <a:r>
              <a:rPr lang="en-US" sz="5295" b="0" spc="0" dirty="0">
                <a:ln>
                  <a:noFill/>
                </a:ln>
                <a:solidFill>
                  <a:srgbClr val="1A1A1A"/>
                </a:solidFill>
                <a:latin typeface="Segoe UI Semibold"/>
                <a:cs typeface="+mn-cs"/>
              </a:rPr>
              <a:t>Preventing incidents </a:t>
            </a:r>
          </a:p>
        </p:txBody>
      </p:sp>
      <p:sp>
        <p:nvSpPr>
          <p:cNvPr id="11" name="TextBox 10">
            <a:extLst>
              <a:ext uri="{FF2B5EF4-FFF2-40B4-BE49-F238E27FC236}">
                <a16:creationId xmlns:a16="http://schemas.microsoft.com/office/drawing/2014/main" id="{BDA71910-4427-4272-A6B3-BD0141C7949F}"/>
              </a:ext>
            </a:extLst>
          </p:cNvPr>
          <p:cNvSpPr txBox="1"/>
          <p:nvPr/>
        </p:nvSpPr>
        <p:spPr>
          <a:xfrm>
            <a:off x="537518" y="1895269"/>
            <a:ext cx="7439419" cy="1474633"/>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Prevention of privacy incidents starts with good security - but that’s not enough</a:t>
            </a:r>
            <a:br>
              <a:rPr kumimoji="0" lang="en-US" sz="2000" b="0" i="0" u="none" strike="noStrike" kern="1200" cap="none" spc="0" normalizeH="0" baseline="0" noProof="0" dirty="0">
                <a:ln>
                  <a:noFill/>
                </a:ln>
                <a:solidFill>
                  <a:srgbClr val="1A1A1A"/>
                </a:solidFill>
                <a:effectLst/>
                <a:uLnTx/>
                <a:uFillTx/>
                <a:latin typeface="Segoe UI"/>
                <a:ea typeface="+mn-ea"/>
                <a:cs typeface="+mn-cs"/>
              </a:rPr>
            </a:br>
            <a:endParaRPr kumimoji="0" lang="en-US" sz="2000" b="0" i="0" u="none" strike="noStrike" kern="1200" cap="none" spc="0" normalizeH="0" baseline="0" noProof="0" dirty="0">
              <a:ln>
                <a:noFill/>
              </a:ln>
              <a:solidFill>
                <a:srgbClr val="1A1A1A"/>
              </a:solidFill>
              <a:effectLst/>
              <a:uLnTx/>
              <a:uFillTx/>
              <a:latin typeface="Segoe UI"/>
              <a:ea typeface="+mn-ea"/>
              <a:cs typeface="+mn-cs"/>
            </a:endParaRP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1129"/>
                </a:solidFill>
                <a:effectLst/>
                <a:uLnTx/>
                <a:uFillTx/>
                <a:latin typeface="Segoe UI Semibold"/>
                <a:ea typeface="+mn-ea"/>
                <a:cs typeface="Segoe UI" pitchFamily="34" charset="0"/>
              </a:rPr>
              <a:t>Use smart data-handling techniques to complement security</a:t>
            </a:r>
          </a:p>
        </p:txBody>
      </p:sp>
      <p:sp>
        <p:nvSpPr>
          <p:cNvPr id="13" name="TextBox 12">
            <a:extLst>
              <a:ext uri="{FF2B5EF4-FFF2-40B4-BE49-F238E27FC236}">
                <a16:creationId xmlns:a16="http://schemas.microsoft.com/office/drawing/2014/main" id="{5F42CD6F-0A8C-4E27-96C2-7562070D2658}"/>
              </a:ext>
            </a:extLst>
          </p:cNvPr>
          <p:cNvSpPr txBox="1"/>
          <p:nvPr/>
        </p:nvSpPr>
        <p:spPr>
          <a:xfrm>
            <a:off x="537517" y="3229305"/>
            <a:ext cx="7439419" cy="2336408"/>
          </a:xfrm>
          <a:prstGeom prst="rect">
            <a:avLst/>
          </a:prstGeom>
          <a:noFill/>
        </p:spPr>
        <p:txBody>
          <a:bodyPr wrap="square" lIns="179308" tIns="143446" rIns="179308" bIns="143446" rtlCol="0">
            <a:spAutoFit/>
          </a:bodyPr>
          <a:lstStyle/>
          <a:p>
            <a:pPr marL="285750" marR="0" lvl="0" indent="-285750" algn="l" defTabSz="91436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Access control management</a:t>
            </a:r>
          </a:p>
          <a:p>
            <a:pPr marL="285750" marR="0" lvl="0" indent="-285750" algn="l" defTabSz="91436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Data tracking and auditing</a:t>
            </a:r>
          </a:p>
          <a:p>
            <a:pPr marL="285750" marR="0" lvl="0" indent="-285750" algn="l" defTabSz="91436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De-identification of data</a:t>
            </a:r>
          </a:p>
          <a:p>
            <a:pPr marL="285750" marR="0" lvl="0" indent="-285750" algn="l" defTabSz="91436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Data encryption</a:t>
            </a:r>
          </a:p>
          <a:p>
            <a:pPr marL="285750" marR="0" lvl="0" indent="-285750" algn="l" defTabSz="91436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Separation of certain data from other data</a:t>
            </a:r>
          </a:p>
          <a:p>
            <a:pPr marL="285750" marR="0" lvl="0" indent="-285750" algn="l" defTabSz="914367"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Data retention policies that are real and enforced</a:t>
            </a:r>
          </a:p>
        </p:txBody>
      </p:sp>
      <p:pic>
        <p:nvPicPr>
          <p:cNvPr id="12" name="Picture 11">
            <a:extLst>
              <a:ext uri="{FF2B5EF4-FFF2-40B4-BE49-F238E27FC236}">
                <a16:creationId xmlns:a16="http://schemas.microsoft.com/office/drawing/2014/main" id="{FA155E8E-7A40-48C8-862B-AAA2B297CBD3}"/>
              </a:ext>
              <a:ext uri="{C183D7F6-B498-43B3-948B-1728B52AA6E4}">
                <adec:decorative xmlns:adec="http://schemas.microsoft.com/office/drawing/2017/decorative" val="1"/>
              </a:ext>
            </a:extLst>
          </p:cNvPr>
          <p:cNvPicPr>
            <a:picLocks noChangeAspect="1"/>
          </p:cNvPicPr>
          <p:nvPr/>
        </p:nvPicPr>
        <p:blipFill rotWithShape="1">
          <a:blip r:embed="rId3"/>
          <a:srcRect l="1" r="167"/>
          <a:stretch/>
        </p:blipFill>
        <p:spPr>
          <a:xfrm>
            <a:off x="7974783" y="521552"/>
            <a:ext cx="4217217" cy="6336448"/>
          </a:xfrm>
          <a:prstGeom prst="rect">
            <a:avLst/>
          </a:prstGeom>
        </p:spPr>
      </p:pic>
      <p:sp>
        <p:nvSpPr>
          <p:cNvPr id="8" name="Rectangle 7">
            <a:extLst>
              <a:ext uri="{FF2B5EF4-FFF2-40B4-BE49-F238E27FC236}">
                <a16:creationId xmlns:a16="http://schemas.microsoft.com/office/drawing/2014/main" id="{3392F189-767B-46D0-97A1-843F98374D33}"/>
              </a:ext>
            </a:extLst>
          </p:cNvPr>
          <p:cNvSpPr/>
          <p:nvPr/>
        </p:nvSpPr>
        <p:spPr bwMode="auto">
          <a:xfrm>
            <a:off x="7967701" y="5344496"/>
            <a:ext cx="4233893" cy="1224628"/>
          </a:xfrm>
          <a:prstGeom prst="rect">
            <a:avLst/>
          </a:prstGeom>
          <a:solidFill>
            <a:srgbClr val="FFC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What to do</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A1A1A"/>
                </a:solidFill>
                <a:effectLst/>
                <a:uLnTx/>
                <a:uFillTx/>
                <a:latin typeface="Segoe UI"/>
                <a:ea typeface="Segoe UI" pitchFamily="34" charset="0"/>
                <a:cs typeface="Segoe UI Semibold" panose="020B0702040204020203" pitchFamily="34" charset="0"/>
              </a:rPr>
              <a:t>If you identify an incident, </a:t>
            </a:r>
            <a:r>
              <a:rPr kumimoji="0" lang="en-US" sz="16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you must report it immediately</a:t>
            </a:r>
            <a:r>
              <a:rPr kumimoji="0" lang="en-US" sz="1600" b="0" i="0" u="none" strike="noStrike" kern="0" cap="none" spc="0" normalizeH="0" baseline="0" noProof="0" dirty="0">
                <a:ln>
                  <a:noFill/>
                </a:ln>
                <a:solidFill>
                  <a:srgbClr val="1A1A1A"/>
                </a:solidFill>
                <a:effectLst/>
                <a:uLnTx/>
                <a:uFillTx/>
                <a:latin typeface="Segoe UI"/>
                <a:ea typeface="Segoe UI" pitchFamily="34" charset="0"/>
                <a:cs typeface="Segoe UI Semibold" panose="020B0702040204020203" pitchFamily="34" charset="0"/>
              </a:rPr>
              <a:t> by emailing </a:t>
            </a:r>
            <a:r>
              <a:rPr kumimoji="0" lang="en-US" sz="16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SuppIR@microsoft.com</a:t>
            </a:r>
          </a:p>
        </p:txBody>
      </p:sp>
    </p:spTree>
    <p:extLst>
      <p:ext uri="{BB962C8B-B14F-4D97-AF65-F5344CB8AC3E}">
        <p14:creationId xmlns:p14="http://schemas.microsoft.com/office/powerpoint/2010/main" val="8633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Section header 05 Preventing incidents ">
            <a:extLst>
              <a:ext uri="{FF2B5EF4-FFF2-40B4-BE49-F238E27FC236}">
                <a16:creationId xmlns:a16="http://schemas.microsoft.com/office/drawing/2014/main" id="{59B44202-34D6-42DC-B0BE-1BA60C6048A2}"/>
              </a:ext>
              <a:ext uri="{C183D7F6-B498-43B3-948B-1728B52AA6E4}">
                <adec:decorative xmlns:adec="http://schemas.microsoft.com/office/drawing/2017/decorative" val="0"/>
              </a:ext>
            </a:extLst>
          </p:cNvPr>
          <p:cNvSpPr txBox="1"/>
          <p:nvPr/>
        </p:nvSpPr>
        <p:spPr>
          <a:xfrm>
            <a:off x="0" y="14587"/>
            <a:ext cx="3837482" cy="506997"/>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05 Preventing and reporting incidents</a:t>
            </a:r>
          </a:p>
        </p:txBody>
      </p:sp>
      <p:sp>
        <p:nvSpPr>
          <p:cNvPr id="10" name="Rectangle 9">
            <a:extLst>
              <a:ext uri="{FF2B5EF4-FFF2-40B4-BE49-F238E27FC236}">
                <a16:creationId xmlns:a16="http://schemas.microsoft.com/office/drawing/2014/main" id="{7928F320-E92F-480B-8BE3-6E130803EBC0}"/>
              </a:ext>
              <a:ext uri="{C183D7F6-B498-43B3-948B-1728B52AA6E4}">
                <adec:decorative xmlns:adec="http://schemas.microsoft.com/office/drawing/2017/decorative" val="1"/>
              </a:ext>
            </a:extLst>
          </p:cNvPr>
          <p:cNvSpPr/>
          <p:nvPr/>
        </p:nvSpPr>
        <p:spPr bwMode="auto">
          <a:xfrm>
            <a:off x="3837482" y="-9525"/>
            <a:ext cx="8354518" cy="531077"/>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4" y="1102664"/>
            <a:ext cx="12474192" cy="734047"/>
          </a:xfrm>
        </p:spPr>
        <p:txBody>
          <a:bodyPr/>
          <a:lstStyle/>
          <a:p>
            <a:pPr lvl="0" defTabSz="914367">
              <a:lnSpc>
                <a:spcPct val="90000"/>
              </a:lnSpc>
              <a:spcBef>
                <a:spcPts val="0"/>
              </a:spcBef>
              <a:spcAft>
                <a:spcPts val="600"/>
              </a:spcAft>
              <a:defRPr/>
            </a:pPr>
            <a:r>
              <a:rPr lang="en-US" sz="5300" b="0" spc="0" dirty="0">
                <a:ln>
                  <a:noFill/>
                </a:ln>
                <a:solidFill>
                  <a:srgbClr val="1A1A1A"/>
                </a:solidFill>
              </a:rPr>
              <a:t>Recognizing and reporting incidents</a:t>
            </a:r>
          </a:p>
        </p:txBody>
      </p:sp>
      <p:sp>
        <p:nvSpPr>
          <p:cNvPr id="8" name="TextBox 7">
            <a:extLst>
              <a:ext uri="{FF2B5EF4-FFF2-40B4-BE49-F238E27FC236}">
                <a16:creationId xmlns:a16="http://schemas.microsoft.com/office/drawing/2014/main" id="{A254644D-C7BB-4D40-A914-561A3C06C522}"/>
              </a:ext>
            </a:extLst>
          </p:cNvPr>
          <p:cNvSpPr txBox="1"/>
          <p:nvPr/>
        </p:nvSpPr>
        <p:spPr>
          <a:xfrm>
            <a:off x="537519" y="1895269"/>
            <a:ext cx="5835010" cy="1474633"/>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High-profile attacks by hackers and other data breaches are regularly in the news, but can you spot subtle privacy or security incidents? </a:t>
            </a:r>
          </a:p>
          <a:p>
            <a:pPr marL="0" marR="0" lvl="0" indent="0" algn="l" defTabSz="914367"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1129"/>
                </a:solidFill>
                <a:effectLst/>
                <a:uLnTx/>
                <a:uFillTx/>
                <a:latin typeface="Segoe UI Semibold"/>
                <a:ea typeface="+mn-ea"/>
                <a:cs typeface="Segoe UI" pitchFamily="34" charset="0"/>
              </a:rPr>
              <a:t>Review the following examples</a:t>
            </a:r>
          </a:p>
        </p:txBody>
      </p:sp>
      <p:graphicFrame>
        <p:nvGraphicFramePr>
          <p:cNvPr id="15" name="Table 14">
            <a:extLst>
              <a:ext uri="{FF2B5EF4-FFF2-40B4-BE49-F238E27FC236}">
                <a16:creationId xmlns:a16="http://schemas.microsoft.com/office/drawing/2014/main" id="{DC351D20-D744-4AED-AA54-02E313AE7579}"/>
              </a:ext>
            </a:extLst>
          </p:cNvPr>
          <p:cNvGraphicFramePr>
            <a:graphicFrameLocks noGrp="1"/>
          </p:cNvGraphicFramePr>
          <p:nvPr>
            <p:extLst>
              <p:ext uri="{D42A27DB-BD31-4B8C-83A1-F6EECF244321}">
                <p14:modId xmlns:p14="http://schemas.microsoft.com/office/powerpoint/2010/main" val="1481287548"/>
              </p:ext>
            </p:extLst>
          </p:nvPr>
        </p:nvGraphicFramePr>
        <p:xfrm>
          <a:off x="713774" y="3369901"/>
          <a:ext cx="10990071" cy="3355848"/>
        </p:xfrm>
        <a:graphic>
          <a:graphicData uri="http://schemas.openxmlformats.org/drawingml/2006/table">
            <a:tbl>
              <a:tblPr firstRow="1" bandRow="1">
                <a:tableStyleId>{5C22544A-7EE6-4342-B048-85BDC9FD1C3A}</a:tableStyleId>
              </a:tblPr>
              <a:tblGrid>
                <a:gridCol w="3663357">
                  <a:extLst>
                    <a:ext uri="{9D8B030D-6E8A-4147-A177-3AD203B41FA5}">
                      <a16:colId xmlns:a16="http://schemas.microsoft.com/office/drawing/2014/main" val="2052020703"/>
                    </a:ext>
                  </a:extLst>
                </a:gridCol>
                <a:gridCol w="3663357">
                  <a:extLst>
                    <a:ext uri="{9D8B030D-6E8A-4147-A177-3AD203B41FA5}">
                      <a16:colId xmlns:a16="http://schemas.microsoft.com/office/drawing/2014/main" val="1997658404"/>
                    </a:ext>
                  </a:extLst>
                </a:gridCol>
                <a:gridCol w="3663357">
                  <a:extLst>
                    <a:ext uri="{9D8B030D-6E8A-4147-A177-3AD203B41FA5}">
                      <a16:colId xmlns:a16="http://schemas.microsoft.com/office/drawing/2014/main" val="867971361"/>
                    </a:ext>
                  </a:extLst>
                </a:gridCol>
              </a:tblGrid>
              <a:tr h="299075">
                <a:tc>
                  <a:txBody>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Example 1: promotional emails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05050"/>
                    </a:solidFill>
                  </a:tcPr>
                </a:tc>
                <a:tc>
                  <a:txBody>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Example 2: customer contact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05050"/>
                    </a:solidFill>
                  </a:tcPr>
                </a:tc>
                <a:tc>
                  <a:txBody>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Example 3: enterprise 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05050"/>
                    </a:solidFill>
                  </a:tcPr>
                </a:tc>
                <a:extLst>
                  <a:ext uri="{0D108BD9-81ED-4DB2-BD59-A6C34878D82A}">
                    <a16:rowId xmlns:a16="http://schemas.microsoft.com/office/drawing/2014/main" val="51014385"/>
                  </a:ext>
                </a:extLst>
              </a:tr>
              <a:tr h="565818">
                <a:tc>
                  <a:txBody>
                    <a:bodyPr/>
                    <a:lstStyle/>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A promotional email is sent without an approved email footer and a link to our privacy statement and opt-out mechanisms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A customer contacts Microsoft with a complaint about misuse of their Personal data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Enterprise data is shared with another service in a way that was not explicitly authorized by the customer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360310831"/>
                  </a:ext>
                </a:extLst>
              </a:tr>
              <a:tr h="88914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ea typeface="+mn-ea"/>
                          <a:cs typeface="+mn-cs"/>
                        </a:rPr>
                        <a:t>Why this is an incident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Anytime we contact a customer, we need to provide them with privacy notice &amp; consent options.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ea typeface="+mn-ea"/>
                          <a:cs typeface="+mn-cs"/>
                        </a:rPr>
                        <a:t>Why this is an incident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Customer expectations are a key factor in privacy incidents. If we violate them and misuse their data, we have a privacy incident.</a:t>
                      </a:r>
                    </a:p>
                    <a:p>
                      <a:pPr marL="342900" marR="0" lvl="0" indent="-34290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ea typeface="+mn-ea"/>
                          <a:cs typeface="+mn-cs"/>
                        </a:rPr>
                        <a:t>Why this is a privacy incident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The enterprise customer is the data controller who determines the purposes and means of processing Personal data.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837080400"/>
                  </a:ext>
                </a:extLst>
              </a:tr>
              <a:tr h="1212468">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ea typeface="+mn-ea"/>
                          <a:cs typeface="+mn-cs"/>
                        </a:rPr>
                        <a:t>Tips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Depending on the nature of the communication, the notice and consent mechanism varies. One size does not fit all! Work with your Microsoft contact and their privacy team to ensure this is done properly.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ea typeface="+mn-ea"/>
                          <a:cs typeface="+mn-cs"/>
                        </a:rPr>
                        <a:t>Tips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Clearly describing the benefit a customer receives from our data collection and use is a simple way to avoid violating user expectations. If you can’t describe it without sounding creepy, you probably shouldn’t do it!</a:t>
                      </a:r>
                    </a:p>
                    <a:p>
                      <a:pPr marL="342900" marR="0" lvl="0" indent="-342900"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j-lt"/>
                          <a:ea typeface="+mn-ea"/>
                          <a:cs typeface="+mn-cs"/>
                        </a:rPr>
                        <a:t>Tips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solidFill>
                          <a:effectLst/>
                          <a:uLnTx/>
                          <a:uFillTx/>
                          <a:latin typeface="+mn-lt"/>
                          <a:ea typeface="+mn-ea"/>
                          <a:cs typeface="+mn-cs"/>
                        </a:rPr>
                        <a:t>Where Microsoft provides an enterprise service, we are data processors and can only process data based on the enterprise customer’s instructions. We can’t even flow Customer Data to a system or service with lesser privacy commitments without a customer deliberately authorizing the data transfer.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563668559"/>
                  </a:ext>
                </a:extLst>
              </a:tr>
            </a:tbl>
          </a:graphicData>
        </a:graphic>
      </p:graphicFrame>
      <p:sp>
        <p:nvSpPr>
          <p:cNvPr id="14" name="Rectangle 13">
            <a:extLst>
              <a:ext uri="{FF2B5EF4-FFF2-40B4-BE49-F238E27FC236}">
                <a16:creationId xmlns:a16="http://schemas.microsoft.com/office/drawing/2014/main" id="{ED33D59E-BEBC-4DC9-853C-87E392415BEC}"/>
              </a:ext>
            </a:extLst>
          </p:cNvPr>
          <p:cNvSpPr/>
          <p:nvPr/>
        </p:nvSpPr>
        <p:spPr bwMode="auto">
          <a:xfrm>
            <a:off x="6372529" y="2020271"/>
            <a:ext cx="5829066" cy="1224628"/>
          </a:xfrm>
          <a:prstGeom prst="rect">
            <a:avLst/>
          </a:prstGeom>
          <a:solidFill>
            <a:srgbClr val="FFC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What to do</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A1A1A"/>
                </a:solidFill>
                <a:effectLst/>
                <a:uLnTx/>
                <a:uFillTx/>
                <a:latin typeface="Segoe UI"/>
                <a:ea typeface="Segoe UI" pitchFamily="34" charset="0"/>
                <a:cs typeface="Segoe UI Semibold" panose="020B0702040204020203" pitchFamily="34" charset="0"/>
              </a:rPr>
              <a:t>If you identify an incident, </a:t>
            </a:r>
            <a:r>
              <a:rPr kumimoji="0" lang="en-US" sz="16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you must report it immediately</a:t>
            </a:r>
            <a:r>
              <a:rPr kumimoji="0" lang="en-US" sz="1600" b="0" i="0" u="none" strike="noStrike" kern="0" cap="none" spc="0" normalizeH="0" baseline="0" noProof="0" dirty="0">
                <a:ln>
                  <a:noFill/>
                </a:ln>
                <a:solidFill>
                  <a:srgbClr val="1A1A1A"/>
                </a:solidFill>
                <a:effectLst/>
                <a:uLnTx/>
                <a:uFillTx/>
                <a:latin typeface="Segoe UI"/>
                <a:ea typeface="Segoe UI" pitchFamily="34" charset="0"/>
                <a:cs typeface="Segoe UI Semibold" panose="020B0702040204020203" pitchFamily="34" charset="0"/>
              </a:rPr>
              <a:t> by emailing </a:t>
            </a:r>
            <a:r>
              <a:rPr kumimoji="0" lang="en-US" sz="16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SuppIR@microsoft.com</a:t>
            </a:r>
          </a:p>
        </p:txBody>
      </p:sp>
    </p:spTree>
    <p:extLst>
      <p:ext uri="{BB962C8B-B14F-4D97-AF65-F5344CB8AC3E}">
        <p14:creationId xmlns:p14="http://schemas.microsoft.com/office/powerpoint/2010/main" val="331211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Section header 06 Summary ">
            <a:extLst>
              <a:ext uri="{FF2B5EF4-FFF2-40B4-BE49-F238E27FC236}">
                <a16:creationId xmlns:a16="http://schemas.microsoft.com/office/drawing/2014/main" id="{1315193C-AC60-4D07-8E47-4747DBDA9222}"/>
              </a:ext>
              <a:ext uri="{C183D7F6-B498-43B3-948B-1728B52AA6E4}">
                <adec:decorative xmlns:adec="http://schemas.microsoft.com/office/drawing/2017/decorative" val="0"/>
              </a:ext>
            </a:extLst>
          </p:cNvPr>
          <p:cNvSpPr txBox="1"/>
          <p:nvPr/>
        </p:nvSpPr>
        <p:spPr>
          <a:xfrm>
            <a:off x="0" y="14587"/>
            <a:ext cx="1521502" cy="506997"/>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06 Summary</a:t>
            </a:r>
          </a:p>
        </p:txBody>
      </p:sp>
      <p:sp>
        <p:nvSpPr>
          <p:cNvPr id="12" name="Rectangle 11">
            <a:extLst>
              <a:ext uri="{FF2B5EF4-FFF2-40B4-BE49-F238E27FC236}">
                <a16:creationId xmlns:a16="http://schemas.microsoft.com/office/drawing/2014/main" id="{28E4609A-B3E0-4DBD-9482-BB335741FD17}"/>
              </a:ext>
              <a:ext uri="{C183D7F6-B498-43B3-948B-1728B52AA6E4}">
                <adec:decorative xmlns:adec="http://schemas.microsoft.com/office/drawing/2017/decorative" val="1"/>
              </a:ext>
            </a:extLst>
          </p:cNvPr>
          <p:cNvSpPr/>
          <p:nvPr/>
        </p:nvSpPr>
        <p:spPr bwMode="auto">
          <a:xfrm>
            <a:off x="1521502" y="-9525"/>
            <a:ext cx="10670498" cy="5310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4" y="1102664"/>
            <a:ext cx="7339156" cy="1495794"/>
          </a:xfrm>
        </p:spPr>
        <p:txBody>
          <a:bodyPr/>
          <a:lstStyle/>
          <a:p>
            <a:pPr lvl="0" defTabSz="914367">
              <a:lnSpc>
                <a:spcPct val="90000"/>
              </a:lnSpc>
              <a:spcBef>
                <a:spcPts val="0"/>
              </a:spcBef>
              <a:spcAft>
                <a:spcPts val="600"/>
              </a:spcAft>
              <a:defRPr/>
            </a:pPr>
            <a:r>
              <a:rPr lang="en-US" sz="5400" b="0" spc="0" dirty="0">
                <a:ln>
                  <a:noFill/>
                </a:ln>
                <a:solidFill>
                  <a:srgbClr val="1A1A1A"/>
                </a:solidFill>
              </a:rPr>
              <a:t>The most important things to remember</a:t>
            </a:r>
          </a:p>
        </p:txBody>
      </p:sp>
      <p:sp>
        <p:nvSpPr>
          <p:cNvPr id="13" name="TextBox 12">
            <a:extLst>
              <a:ext uri="{FF2B5EF4-FFF2-40B4-BE49-F238E27FC236}">
                <a16:creationId xmlns:a16="http://schemas.microsoft.com/office/drawing/2014/main" id="{9E4C79BB-B062-4E0F-A881-8A73905CCD15}"/>
              </a:ext>
            </a:extLst>
          </p:cNvPr>
          <p:cNvSpPr txBox="1"/>
          <p:nvPr/>
        </p:nvSpPr>
        <p:spPr>
          <a:xfrm>
            <a:off x="537518" y="2572278"/>
            <a:ext cx="7339156" cy="1213023"/>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Privacy and security is everyone's responsibility - from engineering to HR, your actions reflect on Microsoft and impact our trustworthiness and reputation</a:t>
            </a:r>
          </a:p>
        </p:txBody>
      </p:sp>
      <p:sp>
        <p:nvSpPr>
          <p:cNvPr id="17" name="TextBox 16">
            <a:extLst>
              <a:ext uri="{FF2B5EF4-FFF2-40B4-BE49-F238E27FC236}">
                <a16:creationId xmlns:a16="http://schemas.microsoft.com/office/drawing/2014/main" id="{38ECE4DE-E1DE-40FB-A25A-AC5E5B0DE850}"/>
              </a:ext>
            </a:extLst>
          </p:cNvPr>
          <p:cNvSpPr txBox="1"/>
          <p:nvPr/>
        </p:nvSpPr>
        <p:spPr>
          <a:xfrm>
            <a:off x="537516" y="3412463"/>
            <a:ext cx="7187259" cy="3367459"/>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2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1129"/>
                </a:solidFill>
                <a:effectLst/>
                <a:uLnTx/>
                <a:uFillTx/>
                <a:latin typeface="Segoe UI Semibold"/>
                <a:ea typeface="+mn-ea"/>
                <a:cs typeface="Segoe UI" pitchFamily="34" charset="0"/>
              </a:rPr>
              <a:t>Everyone has a responsibility to</a:t>
            </a:r>
          </a:p>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Take privacy and security training appropriate to their role</a:t>
            </a:r>
          </a:p>
          <a:p>
            <a:pPr marL="285750" lvl="0"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Apply Microsoft’s privacy and security policies, standards, and guidelines to all Microsoft projects </a:t>
            </a:r>
            <a:r>
              <a:rPr lang="en-US" sz="2000" dirty="0">
                <a:solidFill>
                  <a:srgbClr val="1A1A1A"/>
                </a:solidFill>
                <a:latin typeface="Segoe UI"/>
              </a:rPr>
              <a:t>involving Microsoft Personal and/or Confidential data</a:t>
            </a:r>
          </a:p>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Support Microsoft engagement owners in adhering to regulation requirements</a:t>
            </a:r>
          </a:p>
          <a:p>
            <a:pPr marL="285750" lvl="0"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Report privacy and security incidents</a:t>
            </a:r>
          </a:p>
        </p:txBody>
      </p:sp>
      <p:pic>
        <p:nvPicPr>
          <p:cNvPr id="18" name="Picture 17">
            <a:extLst>
              <a:ext uri="{FF2B5EF4-FFF2-40B4-BE49-F238E27FC236}">
                <a16:creationId xmlns:a16="http://schemas.microsoft.com/office/drawing/2014/main" id="{60EEC64C-DC8D-44BB-AD87-5EFF3AF596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67702" y="521552"/>
            <a:ext cx="4224298" cy="6336447"/>
          </a:xfrm>
          <a:prstGeom prst="rect">
            <a:avLst/>
          </a:prstGeom>
        </p:spPr>
      </p:pic>
      <p:sp>
        <p:nvSpPr>
          <p:cNvPr id="8" name="Rectangle 7">
            <a:extLst>
              <a:ext uri="{FF2B5EF4-FFF2-40B4-BE49-F238E27FC236}">
                <a16:creationId xmlns:a16="http://schemas.microsoft.com/office/drawing/2014/main" id="{0A29CECF-CE30-4D05-83C3-6E91965A203F}"/>
              </a:ext>
            </a:extLst>
          </p:cNvPr>
          <p:cNvSpPr/>
          <p:nvPr/>
        </p:nvSpPr>
        <p:spPr bwMode="auto">
          <a:xfrm>
            <a:off x="7967701" y="5344496"/>
            <a:ext cx="4224299" cy="1224628"/>
          </a:xfrm>
          <a:prstGeom prst="rect">
            <a:avLst/>
          </a:prstGeom>
          <a:solidFill>
            <a:srgbClr val="FFC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What to do</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A1A1A"/>
                </a:solidFill>
                <a:effectLst/>
                <a:uLnTx/>
                <a:uFillTx/>
                <a:latin typeface="Segoe UI"/>
                <a:ea typeface="Segoe UI" pitchFamily="34" charset="0"/>
                <a:cs typeface="Segoe UI Semibold" panose="020B0702040204020203" pitchFamily="34" charset="0"/>
              </a:rPr>
              <a:t>If you identify an incident, </a:t>
            </a:r>
            <a:r>
              <a:rPr kumimoji="0" lang="en-US" sz="16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you must report it immediately</a:t>
            </a:r>
            <a:r>
              <a:rPr kumimoji="0" lang="en-US" sz="1600" b="0" i="0" u="none" strike="noStrike" kern="0" cap="none" spc="0" normalizeH="0" baseline="0" noProof="0" dirty="0">
                <a:ln>
                  <a:noFill/>
                </a:ln>
                <a:solidFill>
                  <a:srgbClr val="1A1A1A"/>
                </a:solidFill>
                <a:effectLst/>
                <a:uLnTx/>
                <a:uFillTx/>
                <a:latin typeface="Segoe UI"/>
                <a:ea typeface="Segoe UI" pitchFamily="34" charset="0"/>
                <a:cs typeface="Segoe UI Semibold" panose="020B0702040204020203" pitchFamily="34" charset="0"/>
              </a:rPr>
              <a:t> by emailing </a:t>
            </a:r>
            <a:r>
              <a:rPr kumimoji="0" lang="en-US" sz="1600" b="0" i="0" u="none" strike="noStrike" kern="0" cap="none" spc="0" normalizeH="0" baseline="0" noProof="0" dirty="0">
                <a:ln>
                  <a:noFill/>
                </a:ln>
                <a:solidFill>
                  <a:srgbClr val="1A1A1A"/>
                </a:solidFill>
                <a:effectLst/>
                <a:uLnTx/>
                <a:uFillTx/>
                <a:latin typeface="Segoe UI Semibold" panose="020B0702040204020203" pitchFamily="34" charset="0"/>
                <a:ea typeface="Segoe UI" pitchFamily="34" charset="0"/>
                <a:cs typeface="Segoe UI Semibold" panose="020B0702040204020203" pitchFamily="34" charset="0"/>
              </a:rPr>
              <a:t>SuppIR@microsoft.com</a:t>
            </a:r>
          </a:p>
        </p:txBody>
      </p:sp>
    </p:spTree>
    <p:extLst>
      <p:ext uri="{BB962C8B-B14F-4D97-AF65-F5344CB8AC3E}">
        <p14:creationId xmlns:p14="http://schemas.microsoft.com/office/powerpoint/2010/main" val="120801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C9072BF-E585-4109-AB24-A55B18A63953}"/>
              </a:ext>
            </a:extLst>
          </p:cNvPr>
          <p:cNvSpPr>
            <a:spLocks noGrp="1"/>
          </p:cNvSpPr>
          <p:nvPr>
            <p:ph type="title" hasCustomPrompt="1"/>
          </p:nvPr>
        </p:nvSpPr>
        <p:spPr>
          <a:xfrm>
            <a:off x="588262" y="3021196"/>
            <a:ext cx="7536562" cy="815608"/>
          </a:xfrm>
        </p:spPr>
        <p:txBody>
          <a:bodyPr wrap="square" anchor="b" anchorCtr="0">
            <a:spAutoFit/>
          </a:bodyPr>
          <a:lstStyle>
            <a:lvl1pPr>
              <a:defRPr/>
            </a:lvl1pPr>
          </a:lstStyle>
          <a:p>
            <a:r>
              <a:rPr lang="en-US" sz="5300" dirty="0">
                <a:solidFill>
                  <a:schemeClr val="bg1"/>
                </a:solidFill>
              </a:rPr>
              <a:t>Thank you!</a:t>
            </a:r>
          </a:p>
        </p:txBody>
      </p:sp>
      <p:sp>
        <p:nvSpPr>
          <p:cNvPr id="2" name="Rectangle 1">
            <a:extLst>
              <a:ext uri="{FF2B5EF4-FFF2-40B4-BE49-F238E27FC236}">
                <a16:creationId xmlns:a16="http://schemas.microsoft.com/office/drawing/2014/main" id="{E814C114-66F7-4514-93A6-2A8F55981956}"/>
              </a:ext>
            </a:extLst>
          </p:cNvPr>
          <p:cNvSpPr/>
          <p:nvPr/>
        </p:nvSpPr>
        <p:spPr>
          <a:xfrm>
            <a:off x="588262" y="3836804"/>
            <a:ext cx="9251063" cy="1015663"/>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Semibold"/>
                <a:ea typeface="+mn-ea"/>
                <a:cs typeface="+mn-cs"/>
              </a:rPr>
              <a:t>We value suppliers who help us innovate and deliver our products and services to meet the needs of our customers, partners, and employees while demonstrating our commitment to compliance</a:t>
            </a:r>
          </a:p>
        </p:txBody>
      </p:sp>
    </p:spTree>
    <p:extLst>
      <p:ext uri="{BB962C8B-B14F-4D97-AF65-F5344CB8AC3E}">
        <p14:creationId xmlns:p14="http://schemas.microsoft.com/office/powerpoint/2010/main" val="366640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Section header 01 Welcome ">
            <a:extLst>
              <a:ext uri="{FF2B5EF4-FFF2-40B4-BE49-F238E27FC236}">
                <a16:creationId xmlns:a16="http://schemas.microsoft.com/office/drawing/2014/main" id="{D2D163E9-A30E-41DF-B082-03E9ACD8CBD7}"/>
              </a:ext>
              <a:ext uri="{C183D7F6-B498-43B3-948B-1728B52AA6E4}">
                <adec:decorative xmlns:adec="http://schemas.microsoft.com/office/drawing/2017/decorative" val="0"/>
              </a:ext>
            </a:extLst>
          </p:cNvPr>
          <p:cNvSpPr txBox="1"/>
          <p:nvPr/>
        </p:nvSpPr>
        <p:spPr>
          <a:xfrm>
            <a:off x="0" y="14587"/>
            <a:ext cx="1461458"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01 Welcome</a:t>
            </a:r>
          </a:p>
        </p:txBody>
      </p:sp>
      <p:sp>
        <p:nvSpPr>
          <p:cNvPr id="5" name="Rectangle 4">
            <a:extLst>
              <a:ext uri="{FF2B5EF4-FFF2-40B4-BE49-F238E27FC236}">
                <a16:creationId xmlns:a16="http://schemas.microsoft.com/office/drawing/2014/main" id="{67829ECA-6B44-4F95-B0AB-44D070B59181}"/>
              </a:ext>
              <a:ext uri="{C183D7F6-B498-43B3-948B-1728B52AA6E4}">
                <adec:decorative xmlns:adec="http://schemas.microsoft.com/office/drawing/2017/decorative" val="1"/>
              </a:ext>
            </a:extLst>
          </p:cNvPr>
          <p:cNvSpPr/>
          <p:nvPr/>
        </p:nvSpPr>
        <p:spPr bwMode="auto">
          <a:xfrm>
            <a:off x="1523700" y="-9525"/>
            <a:ext cx="10668300" cy="5310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3" y="1102664"/>
            <a:ext cx="11018520" cy="733342"/>
          </a:xfrm>
        </p:spPr>
        <p:txBody>
          <a:bodyPr/>
          <a:lstStyle/>
          <a:p>
            <a:pPr lvl="0" defTabSz="914367">
              <a:lnSpc>
                <a:spcPct val="90000"/>
              </a:lnSpc>
              <a:spcBef>
                <a:spcPts val="0"/>
              </a:spcBef>
              <a:spcAft>
                <a:spcPts val="588"/>
              </a:spcAft>
              <a:defRPr/>
            </a:pPr>
            <a:r>
              <a:rPr lang="en-US" sz="5295" b="0" spc="0" dirty="0">
                <a:ln>
                  <a:noFill/>
                </a:ln>
                <a:solidFill>
                  <a:srgbClr val="1A1A1A"/>
                </a:solidFill>
                <a:latin typeface="Segoe UI Semibold"/>
                <a:cs typeface="+mn-cs"/>
              </a:rPr>
              <a:t>Welcome</a:t>
            </a:r>
          </a:p>
        </p:txBody>
      </p:sp>
      <p:sp>
        <p:nvSpPr>
          <p:cNvPr id="6" name="TextBox 5">
            <a:extLst>
              <a:ext uri="{FF2B5EF4-FFF2-40B4-BE49-F238E27FC236}">
                <a16:creationId xmlns:a16="http://schemas.microsoft.com/office/drawing/2014/main" id="{1A826D06-1301-4EA7-BDF4-13BE95670C8B}"/>
              </a:ext>
            </a:extLst>
          </p:cNvPr>
          <p:cNvSpPr txBox="1"/>
          <p:nvPr/>
        </p:nvSpPr>
        <p:spPr>
          <a:xfrm>
            <a:off x="537518" y="1895269"/>
            <a:ext cx="6186053" cy="1828576"/>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We need data to innovate. Customers will only give us their data if they trust us. That’s why we have to get privacy and security right.</a:t>
            </a:r>
          </a:p>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2000" b="0" i="0" u="none" strike="noStrike" kern="1200" cap="none" spc="0" normalizeH="0" baseline="0" noProof="0" dirty="0">
              <a:ln>
                <a:noFill/>
              </a:ln>
              <a:solidFill>
                <a:srgbClr val="1A1A1A"/>
              </a:solidFill>
              <a:effectLst/>
              <a:uLnTx/>
              <a:uFillTx/>
              <a:latin typeface="Segoe UI"/>
              <a:ea typeface="+mn-ea"/>
              <a:cs typeface="+mn-cs"/>
            </a:endParaRP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Semibold"/>
                <a:ea typeface="+mn-ea"/>
                <a:cs typeface="+mn-cs"/>
              </a:rPr>
              <a:t>What we’ll cover</a:t>
            </a:r>
          </a:p>
        </p:txBody>
      </p:sp>
      <p:sp>
        <p:nvSpPr>
          <p:cNvPr id="7" name="Rectangle 6">
            <a:extLst>
              <a:ext uri="{FF2B5EF4-FFF2-40B4-BE49-F238E27FC236}">
                <a16:creationId xmlns:a16="http://schemas.microsoft.com/office/drawing/2014/main" id="{0D3931AD-0E86-473E-B4C7-038A59128883}"/>
              </a:ext>
            </a:extLst>
          </p:cNvPr>
          <p:cNvSpPr/>
          <p:nvPr/>
        </p:nvSpPr>
        <p:spPr>
          <a:xfrm>
            <a:off x="731554" y="3646380"/>
            <a:ext cx="6095222" cy="400110"/>
          </a:xfrm>
          <a:prstGeom prst="rect">
            <a:avLst/>
          </a:prstGeom>
        </p:spPr>
        <p:txBody>
          <a:bodyPr>
            <a:spAutoFit/>
          </a:bodyPr>
          <a:lstStyle/>
          <a:p>
            <a:pPr marL="280178" marR="0" lvl="0" indent="-280178"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Why privacy and security compliance is essential</a:t>
            </a:r>
          </a:p>
        </p:txBody>
      </p:sp>
      <p:sp>
        <p:nvSpPr>
          <p:cNvPr id="8" name="Rectangle 7">
            <a:extLst>
              <a:ext uri="{FF2B5EF4-FFF2-40B4-BE49-F238E27FC236}">
                <a16:creationId xmlns:a16="http://schemas.microsoft.com/office/drawing/2014/main" id="{61F3635D-557A-4A55-9325-3C5943E77541}"/>
              </a:ext>
            </a:extLst>
          </p:cNvPr>
          <p:cNvSpPr/>
          <p:nvPr/>
        </p:nvSpPr>
        <p:spPr>
          <a:xfrm>
            <a:off x="726385" y="3995847"/>
            <a:ext cx="6095222" cy="707886"/>
          </a:xfrm>
          <a:prstGeom prst="rect">
            <a:avLst/>
          </a:prstGeom>
        </p:spPr>
        <p:txBody>
          <a:bodyPr>
            <a:spAutoFit/>
          </a:bodyPr>
          <a:lstStyle/>
          <a:p>
            <a:pPr marL="280178" lvl="0" indent="-280178">
              <a:buFont typeface="Arial" panose="020B0604020202020204" pitchFamily="34" charset="0"/>
              <a:buChar char="•"/>
              <a:defRPr/>
            </a:pPr>
            <a:r>
              <a:rPr lang="en-US" sz="2000" dirty="0">
                <a:solidFill>
                  <a:srgbClr val="1A1A1A"/>
                </a:solidFill>
                <a:latin typeface="Segoe UI"/>
              </a:rPr>
              <a:t>Understanding Microsoft Personal and/or Confidential data </a:t>
            </a:r>
          </a:p>
        </p:txBody>
      </p:sp>
      <p:sp>
        <p:nvSpPr>
          <p:cNvPr id="9" name="Rectangle 8">
            <a:extLst>
              <a:ext uri="{FF2B5EF4-FFF2-40B4-BE49-F238E27FC236}">
                <a16:creationId xmlns:a16="http://schemas.microsoft.com/office/drawing/2014/main" id="{952680A8-71CA-4F34-9AEB-9A6A4AAEBCB9}"/>
              </a:ext>
            </a:extLst>
          </p:cNvPr>
          <p:cNvSpPr/>
          <p:nvPr/>
        </p:nvSpPr>
        <p:spPr>
          <a:xfrm>
            <a:off x="731554" y="4653091"/>
            <a:ext cx="6095222" cy="400110"/>
          </a:xfrm>
          <a:prstGeom prst="rect">
            <a:avLst/>
          </a:prstGeom>
        </p:spPr>
        <p:txBody>
          <a:bodyPr>
            <a:spAutoFit/>
          </a:bodyPr>
          <a:lstStyle/>
          <a:p>
            <a:pPr marL="280178" marR="0" lvl="0" indent="-280178"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Microsoft’s commitment to privacy and security</a:t>
            </a:r>
          </a:p>
        </p:txBody>
      </p:sp>
      <p:sp>
        <p:nvSpPr>
          <p:cNvPr id="10" name="Rectangle 9">
            <a:extLst>
              <a:ext uri="{FF2B5EF4-FFF2-40B4-BE49-F238E27FC236}">
                <a16:creationId xmlns:a16="http://schemas.microsoft.com/office/drawing/2014/main" id="{C6B702C1-2739-4686-8FAE-581E3A9CD74B}"/>
              </a:ext>
            </a:extLst>
          </p:cNvPr>
          <p:cNvSpPr/>
          <p:nvPr/>
        </p:nvSpPr>
        <p:spPr>
          <a:xfrm>
            <a:off x="716823" y="5002559"/>
            <a:ext cx="6095222" cy="400110"/>
          </a:xfrm>
          <a:prstGeom prst="rect">
            <a:avLst/>
          </a:prstGeom>
        </p:spPr>
        <p:txBody>
          <a:bodyPr>
            <a:spAutoFit/>
          </a:bodyPr>
          <a:lstStyle/>
          <a:p>
            <a:pPr marL="280178" marR="0" lvl="0" indent="-280178"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Privacy and security considerations for suppliers</a:t>
            </a:r>
          </a:p>
        </p:txBody>
      </p:sp>
      <p:sp>
        <p:nvSpPr>
          <p:cNvPr id="11" name="Rectangle 10">
            <a:extLst>
              <a:ext uri="{FF2B5EF4-FFF2-40B4-BE49-F238E27FC236}">
                <a16:creationId xmlns:a16="http://schemas.microsoft.com/office/drawing/2014/main" id="{7B790C29-C269-4478-80B3-CF9BA3E7EE1B}"/>
              </a:ext>
            </a:extLst>
          </p:cNvPr>
          <p:cNvSpPr/>
          <p:nvPr/>
        </p:nvSpPr>
        <p:spPr>
          <a:xfrm>
            <a:off x="726385" y="5352026"/>
            <a:ext cx="4379340" cy="400110"/>
          </a:xfrm>
          <a:prstGeom prst="rect">
            <a:avLst/>
          </a:prstGeom>
        </p:spPr>
        <p:txBody>
          <a:bodyPr wrap="none">
            <a:spAutoFit/>
          </a:bodyPr>
          <a:lstStyle/>
          <a:p>
            <a:pPr marL="280178" marR="0" lvl="0" indent="-280178"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Incident recognition and reporting</a:t>
            </a:r>
          </a:p>
        </p:txBody>
      </p:sp>
      <p:pic>
        <p:nvPicPr>
          <p:cNvPr id="12" name="Picture 11">
            <a:extLst>
              <a:ext uri="{FF2B5EF4-FFF2-40B4-BE49-F238E27FC236}">
                <a16:creationId xmlns:a16="http://schemas.microsoft.com/office/drawing/2014/main" id="{9B6608EC-6ABF-45D5-92CF-AF87C07EDDC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811" t="6486" r="32508"/>
          <a:stretch/>
        </p:blipFill>
        <p:spPr>
          <a:xfrm>
            <a:off x="7338084" y="1248032"/>
            <a:ext cx="4122362" cy="4883260"/>
          </a:xfrm>
          <a:prstGeom prst="rect">
            <a:avLst/>
          </a:prstGeom>
        </p:spPr>
      </p:pic>
    </p:spTree>
    <p:extLst>
      <p:ext uri="{BB962C8B-B14F-4D97-AF65-F5344CB8AC3E}">
        <p14:creationId xmlns:p14="http://schemas.microsoft.com/office/powerpoint/2010/main" val="22507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Section header 01 Welcome ">
            <a:extLst>
              <a:ext uri="{FF2B5EF4-FFF2-40B4-BE49-F238E27FC236}">
                <a16:creationId xmlns:a16="http://schemas.microsoft.com/office/drawing/2014/main" id="{D2D163E9-A30E-41DF-B082-03E9ACD8CBD7}"/>
              </a:ext>
              <a:ext uri="{C183D7F6-B498-43B3-948B-1728B52AA6E4}">
                <adec:decorative xmlns:adec="http://schemas.microsoft.com/office/drawing/2017/decorative" val="0"/>
              </a:ext>
            </a:extLst>
          </p:cNvPr>
          <p:cNvSpPr txBox="1"/>
          <p:nvPr/>
        </p:nvSpPr>
        <p:spPr>
          <a:xfrm>
            <a:off x="0" y="14587"/>
            <a:ext cx="1461458"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01 Welcome</a:t>
            </a:r>
          </a:p>
        </p:txBody>
      </p:sp>
      <p:sp>
        <p:nvSpPr>
          <p:cNvPr id="5" name="Rectangle 4">
            <a:extLst>
              <a:ext uri="{FF2B5EF4-FFF2-40B4-BE49-F238E27FC236}">
                <a16:creationId xmlns:a16="http://schemas.microsoft.com/office/drawing/2014/main" id="{67829ECA-6B44-4F95-B0AB-44D070B59181}"/>
              </a:ext>
              <a:ext uri="{C183D7F6-B498-43B3-948B-1728B52AA6E4}">
                <adec:decorative xmlns:adec="http://schemas.microsoft.com/office/drawing/2017/decorative" val="1"/>
              </a:ext>
            </a:extLst>
          </p:cNvPr>
          <p:cNvSpPr/>
          <p:nvPr/>
        </p:nvSpPr>
        <p:spPr bwMode="auto">
          <a:xfrm>
            <a:off x="1523700" y="-9525"/>
            <a:ext cx="10668300" cy="5310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3" y="1102664"/>
            <a:ext cx="11018520" cy="1466684"/>
          </a:xfrm>
        </p:spPr>
        <p:txBody>
          <a:bodyPr/>
          <a:lstStyle/>
          <a:p>
            <a:pPr lvl="0" defTabSz="914367">
              <a:lnSpc>
                <a:spcPct val="90000"/>
              </a:lnSpc>
              <a:spcBef>
                <a:spcPts val="0"/>
              </a:spcBef>
              <a:spcAft>
                <a:spcPts val="588"/>
              </a:spcAft>
              <a:defRPr/>
            </a:pPr>
            <a:r>
              <a:rPr lang="en-US" sz="5295" b="0" spc="0" dirty="0">
                <a:ln>
                  <a:noFill/>
                </a:ln>
                <a:solidFill>
                  <a:srgbClr val="1A1A1A"/>
                </a:solidFill>
              </a:rPr>
              <a:t>Privacy</a:t>
            </a:r>
            <a:br>
              <a:rPr lang="en-US" sz="5295" b="0" spc="0" dirty="0">
                <a:ln>
                  <a:noFill/>
                </a:ln>
                <a:solidFill>
                  <a:srgbClr val="1A1A1A"/>
                </a:solidFill>
              </a:rPr>
            </a:br>
            <a:r>
              <a:rPr lang="en-US" sz="5295" b="0" spc="0" dirty="0">
                <a:ln>
                  <a:noFill/>
                </a:ln>
                <a:solidFill>
                  <a:srgbClr val="1A1A1A"/>
                </a:solidFill>
              </a:rPr>
              <a:t>regulations</a:t>
            </a:r>
          </a:p>
        </p:txBody>
      </p:sp>
      <p:sp>
        <p:nvSpPr>
          <p:cNvPr id="15" name="Rectangle 14">
            <a:extLst>
              <a:ext uri="{FF2B5EF4-FFF2-40B4-BE49-F238E27FC236}">
                <a16:creationId xmlns:a16="http://schemas.microsoft.com/office/drawing/2014/main" id="{B4C151BD-7F14-4587-9426-3B59F8AAE776}"/>
              </a:ext>
            </a:extLst>
          </p:cNvPr>
          <p:cNvSpPr/>
          <p:nvPr/>
        </p:nvSpPr>
        <p:spPr>
          <a:xfrm>
            <a:off x="731103" y="3131506"/>
            <a:ext cx="5894285" cy="707886"/>
          </a:xfrm>
          <a:prstGeom prst="rect">
            <a:avLst/>
          </a:prstGeom>
        </p:spPr>
        <p:txBody>
          <a:bodyPr wrap="square">
            <a:spAutoFit/>
          </a:bodyPr>
          <a:lstStyle/>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There are many laws and regulations that cover the use of private data</a:t>
            </a:r>
          </a:p>
        </p:txBody>
      </p:sp>
      <p:sp>
        <p:nvSpPr>
          <p:cNvPr id="17" name="Rectangle 16">
            <a:extLst>
              <a:ext uri="{FF2B5EF4-FFF2-40B4-BE49-F238E27FC236}">
                <a16:creationId xmlns:a16="http://schemas.microsoft.com/office/drawing/2014/main" id="{D207C81B-7108-41E6-AF38-C7E4788BDE00}"/>
              </a:ext>
            </a:extLst>
          </p:cNvPr>
          <p:cNvSpPr/>
          <p:nvPr/>
        </p:nvSpPr>
        <p:spPr>
          <a:xfrm>
            <a:off x="731104" y="3936840"/>
            <a:ext cx="5227623" cy="1015663"/>
          </a:xfrm>
          <a:prstGeom prst="rect">
            <a:avLst/>
          </a:prstGeom>
        </p:spPr>
        <p:txBody>
          <a:bodyPr wrap="square">
            <a:spAutoFit/>
          </a:bodyPr>
          <a:lstStyle/>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Violations of the EU’s GDPR can cost 4% of worldwide revenue. Imagine the impact to your company</a:t>
            </a:r>
          </a:p>
        </p:txBody>
      </p:sp>
      <p:sp>
        <p:nvSpPr>
          <p:cNvPr id="18" name="Rectangle 17">
            <a:extLst>
              <a:ext uri="{FF2B5EF4-FFF2-40B4-BE49-F238E27FC236}">
                <a16:creationId xmlns:a16="http://schemas.microsoft.com/office/drawing/2014/main" id="{E6F9B741-B3AB-4A4E-BB81-3797D82FC82B}"/>
              </a:ext>
            </a:extLst>
          </p:cNvPr>
          <p:cNvSpPr/>
          <p:nvPr/>
        </p:nvSpPr>
        <p:spPr>
          <a:xfrm>
            <a:off x="731103" y="5049951"/>
            <a:ext cx="5894285" cy="400110"/>
          </a:xfrm>
          <a:prstGeom prst="rect">
            <a:avLst/>
          </a:prstGeom>
        </p:spPr>
        <p:txBody>
          <a:bodyPr wrap="square">
            <a:spAutoFit/>
          </a:bodyPr>
          <a:lstStyle/>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Data protection is essential to business</a:t>
            </a:r>
          </a:p>
        </p:txBody>
      </p:sp>
      <p:pic>
        <p:nvPicPr>
          <p:cNvPr id="19" name="Picture 18">
            <a:extLst>
              <a:ext uri="{FF2B5EF4-FFF2-40B4-BE49-F238E27FC236}">
                <a16:creationId xmlns:a16="http://schemas.microsoft.com/office/drawing/2014/main" id="{20D70957-1639-47E3-BDF5-7441098A74A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6617" r="7048"/>
          <a:stretch/>
        </p:blipFill>
        <p:spPr>
          <a:xfrm>
            <a:off x="7338084" y="1248032"/>
            <a:ext cx="4122362" cy="4883260"/>
          </a:xfrm>
          <a:prstGeom prst="rect">
            <a:avLst/>
          </a:prstGeom>
        </p:spPr>
      </p:pic>
    </p:spTree>
    <p:extLst>
      <p:ext uri="{BB962C8B-B14F-4D97-AF65-F5344CB8AC3E}">
        <p14:creationId xmlns:p14="http://schemas.microsoft.com/office/powerpoint/2010/main" val="11536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14C9B6-56BD-41BF-9A6C-F83642EADA2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9006" t="20454" r="22005"/>
          <a:stretch/>
        </p:blipFill>
        <p:spPr>
          <a:xfrm>
            <a:off x="9762186" y="14586"/>
            <a:ext cx="1803042" cy="5040371"/>
          </a:xfrm>
          <a:prstGeom prst="rect">
            <a:avLst/>
          </a:prstGeom>
        </p:spPr>
      </p:pic>
      <p:sp>
        <p:nvSpPr>
          <p:cNvPr id="4" name="TextBox 3" descr="Section header 01 Welcome ">
            <a:extLst>
              <a:ext uri="{FF2B5EF4-FFF2-40B4-BE49-F238E27FC236}">
                <a16:creationId xmlns:a16="http://schemas.microsoft.com/office/drawing/2014/main" id="{D2D163E9-A30E-41DF-B082-03E9ACD8CBD7}"/>
              </a:ext>
              <a:ext uri="{C183D7F6-B498-43B3-948B-1728B52AA6E4}">
                <adec:decorative xmlns:adec="http://schemas.microsoft.com/office/drawing/2017/decorative" val="0"/>
              </a:ext>
            </a:extLst>
          </p:cNvPr>
          <p:cNvSpPr txBox="1"/>
          <p:nvPr/>
        </p:nvSpPr>
        <p:spPr>
          <a:xfrm>
            <a:off x="0" y="14587"/>
            <a:ext cx="1461458"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01 Welcome</a:t>
            </a:r>
          </a:p>
        </p:txBody>
      </p:sp>
      <p:sp>
        <p:nvSpPr>
          <p:cNvPr id="5" name="Rectangle 4">
            <a:extLst>
              <a:ext uri="{FF2B5EF4-FFF2-40B4-BE49-F238E27FC236}">
                <a16:creationId xmlns:a16="http://schemas.microsoft.com/office/drawing/2014/main" id="{67829ECA-6B44-4F95-B0AB-44D070B59181}"/>
              </a:ext>
              <a:ext uri="{C183D7F6-B498-43B3-948B-1728B52AA6E4}">
                <adec:decorative xmlns:adec="http://schemas.microsoft.com/office/drawing/2017/decorative" val="1"/>
              </a:ext>
            </a:extLst>
          </p:cNvPr>
          <p:cNvSpPr/>
          <p:nvPr/>
        </p:nvSpPr>
        <p:spPr bwMode="auto">
          <a:xfrm>
            <a:off x="1523700" y="-9525"/>
            <a:ext cx="10668300" cy="5310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3" y="1102664"/>
            <a:ext cx="8610531" cy="2659190"/>
          </a:xfrm>
        </p:spPr>
        <p:txBody>
          <a:bodyPr/>
          <a:lstStyle/>
          <a:p>
            <a:pPr lvl="0" defTabSz="914367">
              <a:lnSpc>
                <a:spcPct val="90000"/>
              </a:lnSpc>
              <a:spcBef>
                <a:spcPts val="0"/>
              </a:spcBef>
              <a:spcAft>
                <a:spcPts val="600"/>
              </a:spcAft>
              <a:defRPr/>
            </a:pPr>
            <a:r>
              <a:rPr lang="en-US" sz="4800" b="0" spc="0" dirty="0">
                <a:ln>
                  <a:noFill/>
                </a:ln>
                <a:solidFill>
                  <a:srgbClr val="1A1A1A"/>
                </a:solidFill>
              </a:rPr>
              <a:t>We protect data by making good decisions driven by the commitments Microsoft </a:t>
            </a:r>
            <a:br>
              <a:rPr lang="en-US" sz="4800" b="0" spc="0" dirty="0">
                <a:ln>
                  <a:noFill/>
                </a:ln>
                <a:solidFill>
                  <a:srgbClr val="1A1A1A"/>
                </a:solidFill>
              </a:rPr>
            </a:br>
            <a:r>
              <a:rPr lang="en-US" sz="4800" b="0" spc="0" dirty="0">
                <a:ln>
                  <a:noFill/>
                </a:ln>
                <a:solidFill>
                  <a:srgbClr val="1A1A1A"/>
                </a:solidFill>
              </a:rPr>
              <a:t>has made to customers</a:t>
            </a:r>
          </a:p>
        </p:txBody>
      </p:sp>
      <p:graphicFrame>
        <p:nvGraphicFramePr>
          <p:cNvPr id="10" name="Table 9">
            <a:extLst>
              <a:ext uri="{FF2B5EF4-FFF2-40B4-BE49-F238E27FC236}">
                <a16:creationId xmlns:a16="http://schemas.microsoft.com/office/drawing/2014/main" id="{92362D08-6EA0-43DA-B9AB-49C9C317DA2B}"/>
              </a:ext>
            </a:extLst>
          </p:cNvPr>
          <p:cNvGraphicFramePr>
            <a:graphicFrameLocks noGrp="1"/>
          </p:cNvGraphicFramePr>
          <p:nvPr>
            <p:extLst>
              <p:ext uri="{D42A27DB-BD31-4B8C-83A1-F6EECF244321}">
                <p14:modId xmlns:p14="http://schemas.microsoft.com/office/powerpoint/2010/main" val="4000459627"/>
              </p:ext>
            </p:extLst>
          </p:nvPr>
        </p:nvGraphicFramePr>
        <p:xfrm>
          <a:off x="713772" y="3894816"/>
          <a:ext cx="10851456" cy="2761488"/>
        </p:xfrm>
        <a:graphic>
          <a:graphicData uri="http://schemas.openxmlformats.org/drawingml/2006/table">
            <a:tbl>
              <a:tblPr firstRow="1" bandRow="1">
                <a:tableStyleId>{5C22544A-7EE6-4342-B048-85BDC9FD1C3A}</a:tableStyleId>
              </a:tblPr>
              <a:tblGrid>
                <a:gridCol w="1808576">
                  <a:extLst>
                    <a:ext uri="{9D8B030D-6E8A-4147-A177-3AD203B41FA5}">
                      <a16:colId xmlns:a16="http://schemas.microsoft.com/office/drawing/2014/main" val="2052020703"/>
                    </a:ext>
                  </a:extLst>
                </a:gridCol>
                <a:gridCol w="1808576">
                  <a:extLst>
                    <a:ext uri="{9D8B030D-6E8A-4147-A177-3AD203B41FA5}">
                      <a16:colId xmlns:a16="http://schemas.microsoft.com/office/drawing/2014/main" val="1997658404"/>
                    </a:ext>
                  </a:extLst>
                </a:gridCol>
                <a:gridCol w="1808576">
                  <a:extLst>
                    <a:ext uri="{9D8B030D-6E8A-4147-A177-3AD203B41FA5}">
                      <a16:colId xmlns:a16="http://schemas.microsoft.com/office/drawing/2014/main" val="2731626600"/>
                    </a:ext>
                  </a:extLst>
                </a:gridCol>
                <a:gridCol w="1808576">
                  <a:extLst>
                    <a:ext uri="{9D8B030D-6E8A-4147-A177-3AD203B41FA5}">
                      <a16:colId xmlns:a16="http://schemas.microsoft.com/office/drawing/2014/main" val="2531062449"/>
                    </a:ext>
                  </a:extLst>
                </a:gridCol>
                <a:gridCol w="1808576">
                  <a:extLst>
                    <a:ext uri="{9D8B030D-6E8A-4147-A177-3AD203B41FA5}">
                      <a16:colId xmlns:a16="http://schemas.microsoft.com/office/drawing/2014/main" val="291358644"/>
                    </a:ext>
                  </a:extLst>
                </a:gridCol>
                <a:gridCol w="1808576">
                  <a:extLst>
                    <a:ext uri="{9D8B030D-6E8A-4147-A177-3AD203B41FA5}">
                      <a16:colId xmlns:a16="http://schemas.microsoft.com/office/drawing/2014/main" val="1038918380"/>
                    </a:ext>
                  </a:extLst>
                </a:gridCol>
              </a:tblGrid>
              <a:tr h="509627">
                <a:tc>
                  <a:txBody>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Control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Transparency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Security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Strong legal protections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No content-based targeting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Benefits to you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51014385"/>
                  </a:ext>
                </a:extLst>
              </a:tr>
              <a:tr h="741215">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mn-lt"/>
                          <a:ea typeface="+mn-ea"/>
                          <a:cs typeface="+mn-cs"/>
                        </a:rPr>
                        <a:t>Put the customer in control of their privacy </a:t>
                      </a:r>
                      <a:br>
                        <a:rPr kumimoji="0" lang="en-US" sz="1600" b="0" i="0" u="none" strike="noStrike" kern="1200" cap="none" spc="0" normalizeH="0" baseline="0" noProof="0" dirty="0">
                          <a:ln>
                            <a:noFill/>
                          </a:ln>
                          <a:solidFill>
                            <a:srgbClr val="1A1A1A"/>
                          </a:solidFill>
                          <a:effectLst/>
                          <a:uLnTx/>
                          <a:uFillTx/>
                          <a:latin typeface="+mn-lt"/>
                          <a:ea typeface="+mn-ea"/>
                          <a:cs typeface="+mn-cs"/>
                        </a:rPr>
                      </a:br>
                      <a:r>
                        <a:rPr kumimoji="0" lang="en-US" sz="1600" b="0" i="0" u="none" strike="noStrike" kern="1200" cap="none" spc="0" normalizeH="0" baseline="0" noProof="0" dirty="0">
                          <a:ln>
                            <a:noFill/>
                          </a:ln>
                          <a:solidFill>
                            <a:srgbClr val="1A1A1A"/>
                          </a:solidFill>
                          <a:effectLst/>
                          <a:uLnTx/>
                          <a:uFillTx/>
                          <a:latin typeface="+mn-lt"/>
                          <a:ea typeface="+mn-ea"/>
                          <a:cs typeface="+mn-cs"/>
                        </a:rPr>
                        <a:t>with easy to use tools and clear choices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mn-lt"/>
                          <a:ea typeface="+mn-ea"/>
                          <a:cs typeface="+mn-cs"/>
                        </a:rPr>
                        <a:t>Be transparent about data collection and use so customers can make informed decisions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mn-lt"/>
                          <a:ea typeface="+mn-ea"/>
                          <a:cs typeface="+mn-cs"/>
                        </a:rPr>
                        <a:t>Protect the data that is entrusted to you through strong security, encryption, and good data handling practices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mn-lt"/>
                          <a:ea typeface="+mn-ea"/>
                          <a:cs typeface="+mn-cs"/>
                        </a:rPr>
                        <a:t>Respect local privacy laws and fight for legal protection of privacy as a fundamental human right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mn-lt"/>
                          <a:ea typeface="+mn-ea"/>
                          <a:cs typeface="+mn-cs"/>
                        </a:rPr>
                        <a:t>Do not use email, chat, files, or other personal content to target ads to the customer without consent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mn-lt"/>
                          <a:ea typeface="+mn-ea"/>
                          <a:cs typeface="+mn-cs"/>
                        </a:rPr>
                        <a:t>When Microsoft collects data, we will use it to benefit the customer and to make their experience better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360310831"/>
                  </a:ext>
                </a:extLst>
              </a:tr>
            </a:tbl>
          </a:graphicData>
        </a:graphic>
      </p:graphicFrame>
    </p:spTree>
    <p:extLst>
      <p:ext uri="{BB962C8B-B14F-4D97-AF65-F5344CB8AC3E}">
        <p14:creationId xmlns:p14="http://schemas.microsoft.com/office/powerpoint/2010/main" val="111087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Section header 02 Identifying data">
            <a:extLst>
              <a:ext uri="{FF2B5EF4-FFF2-40B4-BE49-F238E27FC236}">
                <a16:creationId xmlns:a16="http://schemas.microsoft.com/office/drawing/2014/main" id="{21E0BF4E-3F94-4C1B-AE00-BA41E09C04C3}"/>
              </a:ext>
              <a:ext uri="{C183D7F6-B498-43B3-948B-1728B52AA6E4}">
                <adec:decorative xmlns:adec="http://schemas.microsoft.com/office/drawing/2017/decorative" val="0"/>
              </a:ext>
            </a:extLst>
          </p:cNvPr>
          <p:cNvSpPr txBox="1"/>
          <p:nvPr/>
        </p:nvSpPr>
        <p:spPr>
          <a:xfrm>
            <a:off x="0" y="14587"/>
            <a:ext cx="2101825"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02 Identifying data</a:t>
            </a:r>
          </a:p>
        </p:txBody>
      </p:sp>
      <p:sp>
        <p:nvSpPr>
          <p:cNvPr id="11" name="Rectangle 10">
            <a:extLst>
              <a:ext uri="{FF2B5EF4-FFF2-40B4-BE49-F238E27FC236}">
                <a16:creationId xmlns:a16="http://schemas.microsoft.com/office/drawing/2014/main" id="{A8668AF7-C129-445D-BBA2-4BAE425D822A}"/>
              </a:ext>
              <a:ext uri="{C183D7F6-B498-43B3-948B-1728B52AA6E4}">
                <adec:decorative xmlns:adec="http://schemas.microsoft.com/office/drawing/2017/decorative" val="1"/>
              </a:ext>
            </a:extLst>
          </p:cNvPr>
          <p:cNvSpPr/>
          <p:nvPr/>
        </p:nvSpPr>
        <p:spPr bwMode="auto">
          <a:xfrm>
            <a:off x="2101826" y="-9525"/>
            <a:ext cx="10090174" cy="53107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D613DC4-5CD1-4DA1-BDA2-5D709E07C194}"/>
              </a:ext>
            </a:extLst>
          </p:cNvPr>
          <p:cNvSpPr>
            <a:spLocks noGrp="1"/>
          </p:cNvSpPr>
          <p:nvPr>
            <p:ph type="title"/>
          </p:nvPr>
        </p:nvSpPr>
        <p:spPr>
          <a:xfrm>
            <a:off x="803869" y="1054550"/>
            <a:ext cx="10048352" cy="733342"/>
          </a:xfrm>
          <a:noFill/>
        </p:spPr>
        <p:txBody>
          <a:bodyPr/>
          <a:lstStyle/>
          <a:p>
            <a:pPr lvl="0" defTabSz="914367">
              <a:lnSpc>
                <a:spcPct val="90000"/>
              </a:lnSpc>
              <a:spcBef>
                <a:spcPts val="0"/>
              </a:spcBef>
              <a:spcAft>
                <a:spcPts val="600"/>
              </a:spcAft>
              <a:defRPr/>
            </a:pPr>
            <a:r>
              <a:rPr lang="en-US" sz="5295" b="0" spc="0" dirty="0">
                <a:ln>
                  <a:noFill/>
                </a:ln>
                <a:solidFill>
                  <a:srgbClr val="1A1A1A"/>
                </a:solidFill>
              </a:rPr>
              <a:t>What is Personal data?</a:t>
            </a:r>
          </a:p>
        </p:txBody>
      </p:sp>
      <p:sp>
        <p:nvSpPr>
          <p:cNvPr id="24" name="Rectangle 23">
            <a:extLst>
              <a:ext uri="{FF2B5EF4-FFF2-40B4-BE49-F238E27FC236}">
                <a16:creationId xmlns:a16="http://schemas.microsoft.com/office/drawing/2014/main" id="{35D792CC-3F41-42A3-B1FD-A63B8B491AAF}"/>
              </a:ext>
            </a:extLst>
          </p:cNvPr>
          <p:cNvSpPr/>
          <p:nvPr/>
        </p:nvSpPr>
        <p:spPr>
          <a:xfrm>
            <a:off x="731104" y="2029210"/>
            <a:ext cx="7173032" cy="707886"/>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Semibold"/>
                <a:ea typeface="+mn-ea"/>
                <a:cs typeface="+mn-cs"/>
              </a:rPr>
              <a:t>Any information that is linked </a:t>
            </a:r>
            <a:r>
              <a:rPr kumimoji="0" lang="en-US" sz="2000" b="0" i="0" u="none" strike="noStrike" kern="1200" cap="none" spc="0" normalizeH="0" baseline="0" noProof="0" dirty="0">
                <a:ln>
                  <a:noFill/>
                </a:ln>
                <a:solidFill>
                  <a:srgbClr val="1A1A1A"/>
                </a:solidFill>
                <a:effectLst/>
                <a:uLnTx/>
                <a:uFillTx/>
                <a:latin typeface="Segoe UI"/>
                <a:ea typeface="+mn-ea"/>
                <a:cs typeface="+mn-cs"/>
              </a:rPr>
              <a:t>or </a:t>
            </a:r>
            <a:r>
              <a:rPr kumimoji="0" lang="en-US" sz="2000" b="0" i="0" u="none" strike="noStrike" kern="1200" cap="none" spc="0" normalizeH="0" baseline="0" noProof="0" dirty="0">
                <a:ln>
                  <a:noFill/>
                </a:ln>
                <a:solidFill>
                  <a:srgbClr val="1A1A1A"/>
                </a:solidFill>
                <a:effectLst/>
                <a:uLnTx/>
                <a:uFillTx/>
                <a:latin typeface="Segoe UI Semibold"/>
                <a:ea typeface="+mn-ea"/>
                <a:cs typeface="+mn-cs"/>
              </a:rPr>
              <a:t>linkable</a:t>
            </a:r>
            <a:r>
              <a:rPr kumimoji="0" lang="en-US" sz="2000" b="0" i="0" u="none" strike="noStrike" kern="1200" cap="none" spc="0" normalizeH="0" baseline="0" noProof="0" dirty="0">
                <a:ln>
                  <a:noFill/>
                </a:ln>
                <a:solidFill>
                  <a:srgbClr val="1A1A1A"/>
                </a:solidFill>
                <a:effectLst/>
                <a:uLnTx/>
                <a:uFillTx/>
                <a:latin typeface="Segoe UI"/>
                <a:ea typeface="+mn-ea"/>
                <a:cs typeface="+mn-cs"/>
              </a:rPr>
              <a:t> to a particular person is Personal data and </a:t>
            </a:r>
            <a:r>
              <a:rPr kumimoji="0" lang="en-US" sz="2000" b="0" i="0" u="none" strike="noStrike" kern="1200" cap="none" spc="0" normalizeH="0" baseline="0" noProof="0" dirty="0">
                <a:ln>
                  <a:noFill/>
                </a:ln>
                <a:solidFill>
                  <a:srgbClr val="1A1A1A"/>
                </a:solidFill>
                <a:effectLst/>
                <a:uLnTx/>
                <a:uFillTx/>
                <a:latin typeface="Segoe UI Semibold"/>
                <a:ea typeface="+mn-ea"/>
                <a:cs typeface="+mn-cs"/>
              </a:rPr>
              <a:t>requires protections and controls</a:t>
            </a:r>
          </a:p>
        </p:txBody>
      </p:sp>
      <p:graphicFrame>
        <p:nvGraphicFramePr>
          <p:cNvPr id="25" name="Table 24">
            <a:extLst>
              <a:ext uri="{FF2B5EF4-FFF2-40B4-BE49-F238E27FC236}">
                <a16:creationId xmlns:a16="http://schemas.microsoft.com/office/drawing/2014/main" id="{092752FF-A0FF-4766-B141-5EAFF8E2CFFC}"/>
              </a:ext>
            </a:extLst>
          </p:cNvPr>
          <p:cNvGraphicFramePr>
            <a:graphicFrameLocks noGrp="1"/>
          </p:cNvGraphicFramePr>
          <p:nvPr>
            <p:extLst>
              <p:ext uri="{D42A27DB-BD31-4B8C-83A1-F6EECF244321}">
                <p14:modId xmlns:p14="http://schemas.microsoft.com/office/powerpoint/2010/main" val="1460464471"/>
              </p:ext>
            </p:extLst>
          </p:nvPr>
        </p:nvGraphicFramePr>
        <p:xfrm>
          <a:off x="803868" y="2951672"/>
          <a:ext cx="7056176" cy="3374747"/>
        </p:xfrm>
        <a:graphic>
          <a:graphicData uri="http://schemas.openxmlformats.org/drawingml/2006/table">
            <a:tbl>
              <a:tblPr firstRow="1" bandRow="1">
                <a:tableStyleId>{5C22544A-7EE6-4342-B048-85BDC9FD1C3A}</a:tableStyleId>
              </a:tblPr>
              <a:tblGrid>
                <a:gridCol w="4161537">
                  <a:extLst>
                    <a:ext uri="{9D8B030D-6E8A-4147-A177-3AD203B41FA5}">
                      <a16:colId xmlns:a16="http://schemas.microsoft.com/office/drawing/2014/main" val="2052020703"/>
                    </a:ext>
                  </a:extLst>
                </a:gridCol>
                <a:gridCol w="2894639">
                  <a:extLst>
                    <a:ext uri="{9D8B030D-6E8A-4147-A177-3AD203B41FA5}">
                      <a16:colId xmlns:a16="http://schemas.microsoft.com/office/drawing/2014/main" val="1997658404"/>
                    </a:ext>
                  </a:extLst>
                </a:gridCol>
              </a:tblGrid>
              <a:tr h="509627">
                <a:tc>
                  <a:txBody>
                    <a:bodyPr/>
                    <a:lstStyle/>
                    <a:p>
                      <a:pPr algn="ctr"/>
                      <a:r>
                        <a:rPr lang="en-US" b="0" dirty="0">
                          <a:latin typeface="+mj-lt"/>
                        </a:rPr>
                        <a:t>Linked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dirty="0">
                          <a:latin typeface="+mj-lt"/>
                        </a:rPr>
                        <a:t>Linkable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014385"/>
                  </a:ext>
                </a:extLst>
              </a:tr>
              <a:tr h="2205460">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Data relating to a specific person whose identity is known</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j-lt"/>
                          <a:ea typeface="+mn-ea"/>
                          <a:cs typeface="+mn-cs"/>
                        </a:rPr>
                        <a:t>Identifies a person directly </a:t>
                      </a:r>
                    </a:p>
                    <a:p>
                      <a:pPr marL="285750" marR="0" lvl="0" indent="-28575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dirty="0">
                          <a:ln>
                            <a:noFill/>
                          </a:ln>
                          <a:solidFill>
                            <a:schemeClr val="tx1"/>
                          </a:solidFill>
                          <a:effectLst/>
                          <a:uLnTx/>
                          <a:uFillTx/>
                          <a:latin typeface="+mn-lt"/>
                          <a:ea typeface="+mn-ea"/>
                          <a:cs typeface="+mn-cs"/>
                        </a:rPr>
                        <a:t>e.g., name, email address, phone number, or "Persistent ID" (PUID)</a:t>
                      </a:r>
                      <a:endParaRPr kumimoji="0" lang="en-US" sz="1800" b="0" i="0" u="none" strike="noStrike" kern="0" cap="none" spc="0" normalizeH="0" baseline="0" noProof="0" dirty="0">
                        <a:ln>
                          <a:noFill/>
                        </a:ln>
                        <a:solidFill>
                          <a:schemeClr val="tx1"/>
                        </a:solidFill>
                        <a:effectLst/>
                        <a:uLnTx/>
                        <a:uFillTx/>
                        <a:latin typeface="+mn-lt"/>
                        <a:ea typeface="+mn-ea"/>
                        <a:cs typeface="+mn-cs"/>
                      </a:endParaRP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j-lt"/>
                          <a:ea typeface="+mn-ea"/>
                          <a:cs typeface="+mn-cs"/>
                        </a:rPr>
                        <a:t>Links directly to information that identifies a person</a:t>
                      </a:r>
                    </a:p>
                    <a:p>
                      <a:pPr marL="285750" marR="0" lvl="0" indent="-28575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dirty="0">
                          <a:ln>
                            <a:noFill/>
                          </a:ln>
                          <a:solidFill>
                            <a:schemeClr val="tx1"/>
                          </a:solidFill>
                          <a:effectLst/>
                          <a:uLnTx/>
                          <a:uFillTx/>
                          <a:latin typeface="+mn-lt"/>
                          <a:ea typeface="+mn-ea"/>
                          <a:cs typeface="+mn-cs"/>
                        </a:rPr>
                        <a:t>e.g., browser history, location, error or usage data, or any other data that is stored with a PUID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Data not directly associated with the identifiable information, but associated with an identifier that could be used to create a link to the identified person</a:t>
                      </a: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360310831"/>
                  </a:ext>
                </a:extLst>
              </a:tr>
            </a:tbl>
          </a:graphicData>
        </a:graphic>
      </p:graphicFrame>
      <p:pic>
        <p:nvPicPr>
          <p:cNvPr id="26" name="Picture 25">
            <a:extLst>
              <a:ext uri="{FF2B5EF4-FFF2-40B4-BE49-F238E27FC236}">
                <a16:creationId xmlns:a16="http://schemas.microsoft.com/office/drawing/2014/main" id="{C197000F-EE89-42AC-AABF-8CAF7FE2017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4913" b="8737"/>
          <a:stretch/>
        </p:blipFill>
        <p:spPr>
          <a:xfrm>
            <a:off x="8031337" y="2949166"/>
            <a:ext cx="4160664" cy="3374747"/>
          </a:xfrm>
          <a:prstGeom prst="rect">
            <a:avLst/>
          </a:prstGeom>
        </p:spPr>
      </p:pic>
    </p:spTree>
    <p:extLst>
      <p:ext uri="{BB962C8B-B14F-4D97-AF65-F5344CB8AC3E}">
        <p14:creationId xmlns:p14="http://schemas.microsoft.com/office/powerpoint/2010/main" val="197501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Section header 02 Identifying data">
            <a:extLst>
              <a:ext uri="{FF2B5EF4-FFF2-40B4-BE49-F238E27FC236}">
                <a16:creationId xmlns:a16="http://schemas.microsoft.com/office/drawing/2014/main" id="{21E0BF4E-3F94-4C1B-AE00-BA41E09C04C3}"/>
              </a:ext>
              <a:ext uri="{C183D7F6-B498-43B3-948B-1728B52AA6E4}">
                <adec:decorative xmlns:adec="http://schemas.microsoft.com/office/drawing/2017/decorative" val="0"/>
              </a:ext>
            </a:extLst>
          </p:cNvPr>
          <p:cNvSpPr txBox="1"/>
          <p:nvPr/>
        </p:nvSpPr>
        <p:spPr>
          <a:xfrm>
            <a:off x="0" y="14587"/>
            <a:ext cx="2101825"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02 Identifying data</a:t>
            </a:r>
          </a:p>
        </p:txBody>
      </p:sp>
      <p:sp>
        <p:nvSpPr>
          <p:cNvPr id="11" name="Rectangle 10">
            <a:extLst>
              <a:ext uri="{FF2B5EF4-FFF2-40B4-BE49-F238E27FC236}">
                <a16:creationId xmlns:a16="http://schemas.microsoft.com/office/drawing/2014/main" id="{A8668AF7-C129-445D-BBA2-4BAE425D822A}"/>
              </a:ext>
              <a:ext uri="{C183D7F6-B498-43B3-948B-1728B52AA6E4}">
                <adec:decorative xmlns:adec="http://schemas.microsoft.com/office/drawing/2017/decorative" val="1"/>
              </a:ext>
            </a:extLst>
          </p:cNvPr>
          <p:cNvSpPr/>
          <p:nvPr/>
        </p:nvSpPr>
        <p:spPr bwMode="auto">
          <a:xfrm>
            <a:off x="2101826" y="-9525"/>
            <a:ext cx="10090174" cy="53107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D613DC4-5CD1-4DA1-BDA2-5D709E07C194}"/>
              </a:ext>
            </a:extLst>
          </p:cNvPr>
          <p:cNvSpPr>
            <a:spLocks noGrp="1"/>
          </p:cNvSpPr>
          <p:nvPr>
            <p:ph type="title"/>
          </p:nvPr>
        </p:nvSpPr>
        <p:spPr>
          <a:xfrm>
            <a:off x="803869" y="977276"/>
            <a:ext cx="10048352" cy="814838"/>
          </a:xfrm>
          <a:noFill/>
        </p:spPr>
        <p:txBody>
          <a:bodyPr/>
          <a:lstStyle/>
          <a:p>
            <a:r>
              <a:rPr lang="en-US" sz="5295" b="0" spc="0" dirty="0">
                <a:ln>
                  <a:noFill/>
                </a:ln>
                <a:solidFill>
                  <a:srgbClr val="1A1A1A"/>
                </a:solidFill>
                <a:latin typeface="Segoe UI Semibold"/>
                <a:cs typeface="+mn-cs"/>
              </a:rPr>
              <a:t>Data classifications</a:t>
            </a:r>
          </a:p>
        </p:txBody>
      </p:sp>
      <p:sp>
        <p:nvSpPr>
          <p:cNvPr id="15" name="TextBox 14">
            <a:extLst>
              <a:ext uri="{FF2B5EF4-FFF2-40B4-BE49-F238E27FC236}">
                <a16:creationId xmlns:a16="http://schemas.microsoft.com/office/drawing/2014/main" id="{5D27D07C-4F3C-4F5D-A0A0-9340BB1B09C6}"/>
              </a:ext>
            </a:extLst>
          </p:cNvPr>
          <p:cNvSpPr txBox="1"/>
          <p:nvPr/>
        </p:nvSpPr>
        <p:spPr>
          <a:xfrm>
            <a:off x="803869" y="1895269"/>
            <a:ext cx="6546500" cy="905247"/>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Classifying data determines its value and the security controls necessary to protect it appropriately</a:t>
            </a:r>
          </a:p>
        </p:txBody>
      </p:sp>
      <p:graphicFrame>
        <p:nvGraphicFramePr>
          <p:cNvPr id="16" name="Table 15">
            <a:extLst>
              <a:ext uri="{FF2B5EF4-FFF2-40B4-BE49-F238E27FC236}">
                <a16:creationId xmlns:a16="http://schemas.microsoft.com/office/drawing/2014/main" id="{CD64C206-AFBD-4269-82FE-5A3CDFC7FBED}"/>
              </a:ext>
            </a:extLst>
          </p:cNvPr>
          <p:cNvGraphicFramePr>
            <a:graphicFrameLocks noGrp="1"/>
          </p:cNvGraphicFramePr>
          <p:nvPr>
            <p:extLst>
              <p:ext uri="{D42A27DB-BD31-4B8C-83A1-F6EECF244321}">
                <p14:modId xmlns:p14="http://schemas.microsoft.com/office/powerpoint/2010/main" val="61943786"/>
              </p:ext>
            </p:extLst>
          </p:nvPr>
        </p:nvGraphicFramePr>
        <p:xfrm>
          <a:off x="803868" y="2951672"/>
          <a:ext cx="10584264" cy="3293988"/>
        </p:xfrm>
        <a:graphic>
          <a:graphicData uri="http://schemas.openxmlformats.org/drawingml/2006/table">
            <a:tbl>
              <a:tblPr firstRow="1" bandRow="1">
                <a:tableStyleId>{5C22544A-7EE6-4342-B048-85BDC9FD1C3A}</a:tableStyleId>
              </a:tblPr>
              <a:tblGrid>
                <a:gridCol w="3528088">
                  <a:extLst>
                    <a:ext uri="{9D8B030D-6E8A-4147-A177-3AD203B41FA5}">
                      <a16:colId xmlns:a16="http://schemas.microsoft.com/office/drawing/2014/main" val="2052020703"/>
                    </a:ext>
                  </a:extLst>
                </a:gridCol>
                <a:gridCol w="3528088">
                  <a:extLst>
                    <a:ext uri="{9D8B030D-6E8A-4147-A177-3AD203B41FA5}">
                      <a16:colId xmlns:a16="http://schemas.microsoft.com/office/drawing/2014/main" val="1997658404"/>
                    </a:ext>
                  </a:extLst>
                </a:gridCol>
                <a:gridCol w="3528088">
                  <a:extLst>
                    <a:ext uri="{9D8B030D-6E8A-4147-A177-3AD203B41FA5}">
                      <a16:colId xmlns:a16="http://schemas.microsoft.com/office/drawing/2014/main" val="2862142793"/>
                    </a:ext>
                  </a:extLst>
                </a:gridCol>
              </a:tblGrid>
              <a:tr h="736716">
                <a:tc>
                  <a:txBody>
                    <a:bodyPr/>
                    <a:lstStyle/>
                    <a:p>
                      <a:pPr algn="ctr"/>
                      <a:r>
                        <a:rPr lang="en-US" b="0" dirty="0">
                          <a:latin typeface="+mj-lt"/>
                        </a:rPr>
                        <a:t>General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dirty="0">
                          <a:latin typeface="+mj-lt"/>
                        </a:rPr>
                        <a:t>Confidential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dirty="0">
                          <a:latin typeface="+mj-lt"/>
                        </a:rPr>
                        <a:t>Highly confidential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014385"/>
                  </a:ext>
                </a:extLst>
              </a:tr>
              <a:tr h="370840">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Definition</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Business data not meant for public consumption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Definition</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Sensitive business data that could cause business harm if over-shared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Definition</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Very sensitive business data that would cause business harm if over-shared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360310831"/>
                  </a:ext>
                </a:extLst>
              </a:tr>
              <a:tr h="370840">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Examples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Microsoft companywide announcements for employees and contingent staff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Examples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Documentation for MS services or devices including process or procedural guides, configuration data, etc.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Examples</a:t>
                      </a:r>
                    </a:p>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Authentication credentials, customer payment data, new product design specifications, unreleased marketing plans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146910382"/>
                  </a:ext>
                </a:extLst>
              </a:tr>
            </a:tbl>
          </a:graphicData>
        </a:graphic>
      </p:graphicFrame>
    </p:spTree>
    <p:extLst>
      <p:ext uri="{BB962C8B-B14F-4D97-AF65-F5344CB8AC3E}">
        <p14:creationId xmlns:p14="http://schemas.microsoft.com/office/powerpoint/2010/main" val="285435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Section header 03 Commitment to privacy and security ">
            <a:extLst>
              <a:ext uri="{FF2B5EF4-FFF2-40B4-BE49-F238E27FC236}">
                <a16:creationId xmlns:a16="http://schemas.microsoft.com/office/drawing/2014/main" id="{0FC821C1-B0DE-4799-81A3-ECCC492F99A3}"/>
              </a:ext>
              <a:ext uri="{C183D7F6-B498-43B3-948B-1728B52AA6E4}">
                <adec:decorative xmlns:adec="http://schemas.microsoft.com/office/drawing/2017/decorative" val="0"/>
              </a:ext>
            </a:extLst>
          </p:cNvPr>
          <p:cNvSpPr txBox="1"/>
          <p:nvPr/>
        </p:nvSpPr>
        <p:spPr>
          <a:xfrm>
            <a:off x="0" y="14587"/>
            <a:ext cx="4017286"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03 Commitment to privacy and security </a:t>
            </a:r>
          </a:p>
        </p:txBody>
      </p:sp>
      <p:sp>
        <p:nvSpPr>
          <p:cNvPr id="8" name="Rectangle 7">
            <a:extLst>
              <a:ext uri="{FF2B5EF4-FFF2-40B4-BE49-F238E27FC236}">
                <a16:creationId xmlns:a16="http://schemas.microsoft.com/office/drawing/2014/main" id="{58786E40-9886-4CF9-9375-CED2DBEEEE40}"/>
              </a:ext>
              <a:ext uri="{C183D7F6-B498-43B3-948B-1728B52AA6E4}">
                <adec:decorative xmlns:adec="http://schemas.microsoft.com/office/drawing/2017/decorative" val="1"/>
              </a:ext>
            </a:extLst>
          </p:cNvPr>
          <p:cNvSpPr/>
          <p:nvPr/>
        </p:nvSpPr>
        <p:spPr bwMode="auto">
          <a:xfrm>
            <a:off x="4017286" y="-9525"/>
            <a:ext cx="8174714" cy="53107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D613DC4-5CD1-4DA1-BDA2-5D709E07C194}"/>
              </a:ext>
            </a:extLst>
          </p:cNvPr>
          <p:cNvSpPr>
            <a:spLocks noGrp="1"/>
          </p:cNvSpPr>
          <p:nvPr>
            <p:ph type="title"/>
          </p:nvPr>
        </p:nvSpPr>
        <p:spPr>
          <a:xfrm>
            <a:off x="803869" y="977276"/>
            <a:ext cx="6768908" cy="1466684"/>
          </a:xfrm>
          <a:noFill/>
        </p:spPr>
        <p:txBody>
          <a:bodyPr/>
          <a:lstStyle/>
          <a:p>
            <a:pPr lvl="0" defTabSz="914367">
              <a:lnSpc>
                <a:spcPct val="90000"/>
              </a:lnSpc>
              <a:spcBef>
                <a:spcPts val="0"/>
              </a:spcBef>
              <a:spcAft>
                <a:spcPts val="600"/>
              </a:spcAft>
              <a:defRPr/>
            </a:pPr>
            <a:r>
              <a:rPr lang="en-US" sz="5295" b="0" spc="0" dirty="0">
                <a:ln>
                  <a:noFill/>
                </a:ln>
                <a:solidFill>
                  <a:srgbClr val="1A1A1A"/>
                </a:solidFill>
              </a:rPr>
              <a:t>Commitment to privacy and security </a:t>
            </a:r>
          </a:p>
        </p:txBody>
      </p:sp>
      <p:sp>
        <p:nvSpPr>
          <p:cNvPr id="12" name="TextBox 11">
            <a:extLst>
              <a:ext uri="{FF2B5EF4-FFF2-40B4-BE49-F238E27FC236}">
                <a16:creationId xmlns:a16="http://schemas.microsoft.com/office/drawing/2014/main" id="{5627AEE4-FCE1-418D-83CD-0AC4B812ED00}"/>
              </a:ext>
            </a:extLst>
          </p:cNvPr>
          <p:cNvSpPr txBox="1"/>
          <p:nvPr/>
        </p:nvSpPr>
        <p:spPr>
          <a:xfrm>
            <a:off x="537518" y="2575760"/>
            <a:ext cx="7439419" cy="905247"/>
          </a:xfrm>
          <a:prstGeom prst="rect">
            <a:avLst/>
          </a:prstGeom>
          <a:noFill/>
        </p:spPr>
        <p:txBody>
          <a:bodyPr wrap="square" lIns="179308" tIns="143446" rIns="179308" bIns="143446" rtlCol="0">
            <a:spAutoFit/>
          </a:bodyPr>
          <a:lstStyle/>
          <a:p>
            <a:pPr lvl="0">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We will protect </a:t>
            </a:r>
            <a:r>
              <a:rPr lang="en-US" sz="2000" dirty="0">
                <a:solidFill>
                  <a:srgbClr val="1A1A1A"/>
                </a:solidFill>
                <a:latin typeface="Segoe UI"/>
              </a:rPr>
              <a:t>the Personal and/or Confidential data  we are entrusted with and make security a key part of our business</a:t>
            </a:r>
          </a:p>
        </p:txBody>
      </p:sp>
      <p:sp>
        <p:nvSpPr>
          <p:cNvPr id="23" name="TextBox 22">
            <a:extLst>
              <a:ext uri="{FF2B5EF4-FFF2-40B4-BE49-F238E27FC236}">
                <a16:creationId xmlns:a16="http://schemas.microsoft.com/office/drawing/2014/main" id="{2E1DAAA0-D84F-4F8E-A9B2-2E6E923208BB}"/>
              </a:ext>
              <a:ext uri="{C183D7F6-B498-43B3-948B-1728B52AA6E4}">
                <adec:decorative xmlns:adec="http://schemas.microsoft.com/office/drawing/2017/decorative" val="0"/>
              </a:ext>
            </a:extLst>
          </p:cNvPr>
          <p:cNvSpPr txBox="1"/>
          <p:nvPr/>
        </p:nvSpPr>
        <p:spPr>
          <a:xfrm>
            <a:off x="530715" y="3518354"/>
            <a:ext cx="2751263" cy="597470"/>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3"/>
                </a:solidFill>
                <a:effectLst/>
                <a:uLnTx/>
                <a:uFillTx/>
                <a:latin typeface="Segoe UI Semibold"/>
                <a:ea typeface="+mn-ea"/>
                <a:cs typeface="Segoe UI" pitchFamily="34" charset="0"/>
              </a:rPr>
              <a:t>Here’s how you help</a:t>
            </a:r>
          </a:p>
        </p:txBody>
      </p:sp>
      <p:sp>
        <p:nvSpPr>
          <p:cNvPr id="17" name="Control">
            <a:extLst>
              <a:ext uri="{FF2B5EF4-FFF2-40B4-BE49-F238E27FC236}">
                <a16:creationId xmlns:a16="http://schemas.microsoft.com/office/drawing/2014/main" id="{13595CAE-915C-46B1-96C2-BD2A0C66722C}"/>
              </a:ext>
            </a:extLst>
          </p:cNvPr>
          <p:cNvSpPr/>
          <p:nvPr/>
        </p:nvSpPr>
        <p:spPr bwMode="auto">
          <a:xfrm>
            <a:off x="537516" y="4063940"/>
            <a:ext cx="2751263" cy="1746581"/>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Semibold" panose="020B0702040204020203" pitchFamily="34" charset="0"/>
                <a:ea typeface="+mn-ea"/>
                <a:cs typeface="Segoe UI Semibold" panose="020B0702040204020203" pitchFamily="34" charset="0"/>
              </a:rPr>
              <a:t>Engage privacy early</a:t>
            </a:r>
            <a:br>
              <a:rPr kumimoji="0" lang="en-US" sz="1600" b="1" i="0" u="none" strike="noStrike" kern="0" cap="none" spc="0" normalizeH="0" baseline="0" noProof="0" dirty="0">
                <a:ln>
                  <a:noFill/>
                </a:ln>
                <a:solidFill>
                  <a:srgbClr val="00BCF2"/>
                </a:solidFill>
                <a:effectLst/>
                <a:uLnTx/>
                <a:uFillTx/>
                <a:latin typeface="Segoe UI"/>
                <a:ea typeface="+mn-ea"/>
                <a:cs typeface="Segoe UI" pitchFamily="34" charset="0"/>
              </a:rPr>
            </a:br>
            <a:r>
              <a:rPr kumimoji="0" lang="en-US" sz="1600" b="0" i="0" u="none" strike="noStrike" kern="0" cap="none" spc="0" normalizeH="0" baseline="0" noProof="0" dirty="0">
                <a:ln>
                  <a:noFill/>
                </a:ln>
                <a:solidFill>
                  <a:srgbClr val="001129"/>
                </a:solidFill>
                <a:effectLst/>
                <a:uLnTx/>
                <a:uFillTx/>
                <a:latin typeface="Segoe UI"/>
                <a:ea typeface="+mn-ea"/>
                <a:cs typeface="+mn-cs"/>
              </a:rPr>
              <a:t>Some projects will require a privacy review, plan ahead and have your Microsoft contact work with the privacy experts </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a:ea typeface="+mn-ea"/>
                <a:cs typeface="+mn-cs"/>
              </a:rPr>
              <a:t>to identify requirements</a:t>
            </a:r>
            <a:endParaRPr kumimoji="0" lang="en-US" sz="16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18" name="Control">
            <a:extLst>
              <a:ext uri="{FF2B5EF4-FFF2-40B4-BE49-F238E27FC236}">
                <a16:creationId xmlns:a16="http://schemas.microsoft.com/office/drawing/2014/main" id="{1A88EDDE-E2AA-4A24-B397-D84EC679E70D}"/>
              </a:ext>
            </a:extLst>
          </p:cNvPr>
          <p:cNvSpPr/>
          <p:nvPr/>
        </p:nvSpPr>
        <p:spPr bwMode="auto">
          <a:xfrm>
            <a:off x="3343715" y="4063940"/>
            <a:ext cx="3366633" cy="1746581"/>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Semibold" panose="020B0702040204020203" pitchFamily="34" charset="0"/>
                <a:ea typeface="+mn-ea"/>
                <a:cs typeface="Segoe UI Semibold" panose="020B0702040204020203" pitchFamily="34" charset="0"/>
              </a:rPr>
              <a:t>Read and understand the Microsoft Supplier Data Protection Requirements (DPR)</a:t>
            </a:r>
            <a:br>
              <a:rPr kumimoji="0" lang="en-US" sz="1600" b="1" i="0" u="none" strike="noStrike" kern="0" cap="none" spc="0" normalizeH="0" baseline="0" noProof="0" dirty="0">
                <a:ln>
                  <a:noFill/>
                </a:ln>
                <a:solidFill>
                  <a:srgbClr val="00BCF2"/>
                </a:solidFill>
                <a:effectLst/>
                <a:uLnTx/>
                <a:uFillTx/>
                <a:latin typeface="Segoe UI"/>
                <a:ea typeface="+mn-ea"/>
                <a:cs typeface="Segoe UI" pitchFamily="34" charset="0"/>
              </a:rPr>
            </a:br>
            <a:r>
              <a:rPr kumimoji="0" lang="en-US" sz="1600" b="0" i="0" u="none" strike="noStrike" kern="0" cap="none" spc="0" normalizeH="0" baseline="0" noProof="0" dirty="0">
                <a:ln>
                  <a:noFill/>
                </a:ln>
                <a:solidFill>
                  <a:srgbClr val="001129"/>
                </a:solidFill>
                <a:effectLst/>
                <a:uLnTx/>
                <a:uFillTx/>
                <a:latin typeface="Segoe UI"/>
                <a:ea typeface="+mn-ea"/>
                <a:cs typeface="+mn-cs"/>
              </a:rPr>
              <a:t>Microsoft can only work with suppliers that fully comply with the requirements in the DPR</a:t>
            </a:r>
            <a:endParaRPr kumimoji="0" lang="en-US" sz="16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14" name="Security">
            <a:extLst>
              <a:ext uri="{FF2B5EF4-FFF2-40B4-BE49-F238E27FC236}">
                <a16:creationId xmlns:a16="http://schemas.microsoft.com/office/drawing/2014/main" id="{BB3986D5-DFFC-4A42-B3A5-B0689CCF667D}"/>
              </a:ext>
            </a:extLst>
          </p:cNvPr>
          <p:cNvSpPr/>
          <p:nvPr/>
        </p:nvSpPr>
        <p:spPr bwMode="auto">
          <a:xfrm>
            <a:off x="6765284" y="4063940"/>
            <a:ext cx="2670255" cy="1989512"/>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Segoe UI Semibold"/>
                <a:ea typeface="+mn-ea"/>
                <a:cs typeface="+mn-cs"/>
              </a:rPr>
              <a:t>Align with Microsoft’s requirements</a:t>
            </a:r>
            <a:endParaRPr kumimoji="0" lang="en-US" sz="1600" b="0" i="0" u="none" strike="noStrike" kern="0" cap="none" spc="0" normalizeH="0" baseline="0" noProof="0" dirty="0">
              <a:ln>
                <a:noFill/>
              </a:ln>
              <a:solidFill>
                <a:srgbClr val="00BCF2"/>
              </a:solidFill>
              <a:effectLst/>
              <a:uLnTx/>
              <a:uFillTx/>
              <a:latin typeface="Segoe UI"/>
              <a:ea typeface="Segoe UI" pitchFamily="34" charset="0"/>
              <a:cs typeface="Segoe UI" pitchFamily="34" charset="0"/>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a:ea typeface="+mn-ea"/>
                <a:cs typeface="+mn-cs"/>
              </a:rPr>
              <a:t>Aligning your company’s data collection, use, storage, retention, and deletion planning to Microsoft’s requirements is essential to protecting privacy and attaining Microsoft compliance</a:t>
            </a:r>
          </a:p>
        </p:txBody>
      </p:sp>
      <p:sp>
        <p:nvSpPr>
          <p:cNvPr id="13" name="Strong legal protections">
            <a:extLst>
              <a:ext uri="{FF2B5EF4-FFF2-40B4-BE49-F238E27FC236}">
                <a16:creationId xmlns:a16="http://schemas.microsoft.com/office/drawing/2014/main" id="{0B2339BA-3AA6-4E2B-84AD-6F50C14D9061}"/>
              </a:ext>
            </a:extLst>
          </p:cNvPr>
          <p:cNvSpPr/>
          <p:nvPr/>
        </p:nvSpPr>
        <p:spPr bwMode="auto">
          <a:xfrm>
            <a:off x="9490475" y="4063940"/>
            <a:ext cx="2164008" cy="198951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Segoe UI Semibold"/>
                <a:ea typeface="+mn-ea"/>
                <a:cs typeface="+mn-cs"/>
              </a:rPr>
              <a:t>Adopt strong security practices</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a:ea typeface="+mn-ea"/>
                <a:cs typeface="+mn-cs"/>
              </a:rPr>
              <a:t>Protect Microsoft data from unauthorized access, misuse, and breaches</a:t>
            </a:r>
          </a:p>
        </p:txBody>
      </p:sp>
      <p:pic>
        <p:nvPicPr>
          <p:cNvPr id="22" name="Picture 21">
            <a:extLst>
              <a:ext uri="{FF2B5EF4-FFF2-40B4-BE49-F238E27FC236}">
                <a16:creationId xmlns:a16="http://schemas.microsoft.com/office/drawing/2014/main" id="{CB99CA4B-EECA-4C71-BBA1-46382B743C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800" y="808256"/>
            <a:ext cx="4051300" cy="2703619"/>
          </a:xfrm>
          <a:prstGeom prst="rect">
            <a:avLst/>
          </a:prstGeom>
        </p:spPr>
      </p:pic>
    </p:spTree>
    <p:extLst>
      <p:ext uri="{BB962C8B-B14F-4D97-AF65-F5344CB8AC3E}">
        <p14:creationId xmlns:p14="http://schemas.microsoft.com/office/powerpoint/2010/main" val="379822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Section header 03 Commitment to privacy and security ">
            <a:extLst>
              <a:ext uri="{FF2B5EF4-FFF2-40B4-BE49-F238E27FC236}">
                <a16:creationId xmlns:a16="http://schemas.microsoft.com/office/drawing/2014/main" id="{0FC821C1-B0DE-4799-81A3-ECCC492F99A3}"/>
              </a:ext>
              <a:ext uri="{C183D7F6-B498-43B3-948B-1728B52AA6E4}">
                <adec:decorative xmlns:adec="http://schemas.microsoft.com/office/drawing/2017/decorative" val="0"/>
              </a:ext>
            </a:extLst>
          </p:cNvPr>
          <p:cNvSpPr txBox="1"/>
          <p:nvPr/>
        </p:nvSpPr>
        <p:spPr>
          <a:xfrm>
            <a:off x="0" y="14587"/>
            <a:ext cx="4017286"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03 Commitment to privacy and security </a:t>
            </a:r>
          </a:p>
        </p:txBody>
      </p:sp>
      <p:sp>
        <p:nvSpPr>
          <p:cNvPr id="8" name="Rectangle 7">
            <a:extLst>
              <a:ext uri="{FF2B5EF4-FFF2-40B4-BE49-F238E27FC236}">
                <a16:creationId xmlns:a16="http://schemas.microsoft.com/office/drawing/2014/main" id="{58786E40-9886-4CF9-9375-CED2DBEEEE40}"/>
              </a:ext>
              <a:ext uri="{C183D7F6-B498-43B3-948B-1728B52AA6E4}">
                <adec:decorative xmlns:adec="http://schemas.microsoft.com/office/drawing/2017/decorative" val="1"/>
              </a:ext>
            </a:extLst>
          </p:cNvPr>
          <p:cNvSpPr/>
          <p:nvPr/>
        </p:nvSpPr>
        <p:spPr bwMode="auto">
          <a:xfrm>
            <a:off x="4017286" y="-9525"/>
            <a:ext cx="8174714" cy="53107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D613DC4-5CD1-4DA1-BDA2-5D709E07C194}"/>
              </a:ext>
            </a:extLst>
          </p:cNvPr>
          <p:cNvSpPr>
            <a:spLocks noGrp="1"/>
          </p:cNvSpPr>
          <p:nvPr>
            <p:ph type="title"/>
          </p:nvPr>
        </p:nvSpPr>
        <p:spPr>
          <a:xfrm>
            <a:off x="803869" y="977276"/>
            <a:ext cx="7232548" cy="2200026"/>
          </a:xfrm>
          <a:noFill/>
        </p:spPr>
        <p:txBody>
          <a:bodyPr/>
          <a:lstStyle/>
          <a:p>
            <a:pPr lvl="0" defTabSz="914367">
              <a:lnSpc>
                <a:spcPct val="90000"/>
              </a:lnSpc>
              <a:spcBef>
                <a:spcPts val="0"/>
              </a:spcBef>
              <a:spcAft>
                <a:spcPts val="600"/>
              </a:spcAft>
              <a:defRPr/>
            </a:pPr>
            <a:r>
              <a:rPr lang="en-US" sz="5295" b="0" spc="0" dirty="0">
                <a:ln>
                  <a:noFill/>
                </a:ln>
                <a:solidFill>
                  <a:srgbClr val="1A1A1A"/>
                </a:solidFill>
              </a:rPr>
              <a:t>Design data protection from the start </a:t>
            </a:r>
          </a:p>
        </p:txBody>
      </p:sp>
      <p:sp>
        <p:nvSpPr>
          <p:cNvPr id="19" name="TextBox 18">
            <a:extLst>
              <a:ext uri="{FF2B5EF4-FFF2-40B4-BE49-F238E27FC236}">
                <a16:creationId xmlns:a16="http://schemas.microsoft.com/office/drawing/2014/main" id="{80709C80-7D6E-452C-9C43-4EC7DCA48BE0}"/>
              </a:ext>
              <a:ext uri="{C183D7F6-B498-43B3-948B-1728B52AA6E4}">
                <adec:decorative xmlns:adec="http://schemas.microsoft.com/office/drawing/2017/decorative" val="0"/>
              </a:ext>
            </a:extLst>
          </p:cNvPr>
          <p:cNvSpPr txBox="1"/>
          <p:nvPr/>
        </p:nvSpPr>
        <p:spPr>
          <a:xfrm>
            <a:off x="685263" y="2346377"/>
            <a:ext cx="7737522" cy="597470"/>
          </a:xfrm>
          <a:prstGeom prst="rect">
            <a:avLst/>
          </a:prstGeom>
          <a:noFill/>
        </p:spPr>
        <p:txBody>
          <a:bodyPr wrap="square" lIns="179308" tIns="143446" rIns="179308" bIns="143446" rtlCol="0">
            <a:spAutoFit/>
          </a:bodyPr>
          <a:lstStyle/>
          <a:p>
            <a:pPr>
              <a:defRPr/>
            </a:pPr>
            <a:r>
              <a:rPr lang="en-US" sz="2000" dirty="0">
                <a:solidFill>
                  <a:srgbClr val="001129"/>
                </a:solidFill>
                <a:latin typeface="Segoe UI Semibold"/>
                <a:cs typeface="Segoe UI" pitchFamily="34" charset="0"/>
              </a:rPr>
              <a:t>At the start of any project, ask yourself</a:t>
            </a:r>
          </a:p>
        </p:txBody>
      </p:sp>
      <p:graphicFrame>
        <p:nvGraphicFramePr>
          <p:cNvPr id="16" name="Table 15">
            <a:extLst>
              <a:ext uri="{FF2B5EF4-FFF2-40B4-BE49-F238E27FC236}">
                <a16:creationId xmlns:a16="http://schemas.microsoft.com/office/drawing/2014/main" id="{0F01FE22-F44C-4CD0-92CE-03842017ED4A}"/>
              </a:ext>
            </a:extLst>
          </p:cNvPr>
          <p:cNvGraphicFramePr>
            <a:graphicFrameLocks noGrp="1"/>
          </p:cNvGraphicFramePr>
          <p:nvPr>
            <p:extLst>
              <p:ext uri="{D42A27DB-BD31-4B8C-83A1-F6EECF244321}">
                <p14:modId xmlns:p14="http://schemas.microsoft.com/office/powerpoint/2010/main" val="3039701777"/>
              </p:ext>
            </p:extLst>
          </p:nvPr>
        </p:nvGraphicFramePr>
        <p:xfrm>
          <a:off x="790989" y="3016067"/>
          <a:ext cx="6588606" cy="3297036"/>
        </p:xfrm>
        <a:graphic>
          <a:graphicData uri="http://schemas.openxmlformats.org/drawingml/2006/table">
            <a:tbl>
              <a:tblPr firstRow="1" bandRow="1">
                <a:tableStyleId>{5C22544A-7EE6-4342-B048-85BDC9FD1C3A}</a:tableStyleId>
              </a:tblPr>
              <a:tblGrid>
                <a:gridCol w="2196202">
                  <a:extLst>
                    <a:ext uri="{9D8B030D-6E8A-4147-A177-3AD203B41FA5}">
                      <a16:colId xmlns:a16="http://schemas.microsoft.com/office/drawing/2014/main" val="2052020703"/>
                    </a:ext>
                  </a:extLst>
                </a:gridCol>
                <a:gridCol w="2196202">
                  <a:extLst>
                    <a:ext uri="{9D8B030D-6E8A-4147-A177-3AD203B41FA5}">
                      <a16:colId xmlns:a16="http://schemas.microsoft.com/office/drawing/2014/main" val="1997658404"/>
                    </a:ext>
                  </a:extLst>
                </a:gridCol>
                <a:gridCol w="2196202">
                  <a:extLst>
                    <a:ext uri="{9D8B030D-6E8A-4147-A177-3AD203B41FA5}">
                      <a16:colId xmlns:a16="http://schemas.microsoft.com/office/drawing/2014/main" val="2862142793"/>
                    </a:ext>
                  </a:extLst>
                </a:gridCol>
              </a:tblGrid>
              <a:tr h="736716">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Segoe UI" pitchFamily="34" charset="0"/>
                        </a:rPr>
                        <a:t>What data do </a:t>
                      </a:r>
                      <a:br>
                        <a:rPr kumimoji="0" lang="en-US" sz="1800" b="0" i="0" u="none" strike="noStrike" kern="1200" cap="none" spc="0" normalizeH="0" baseline="0" noProof="0" dirty="0">
                          <a:ln>
                            <a:noFill/>
                          </a:ln>
                          <a:solidFill>
                            <a:schemeClr val="bg1"/>
                          </a:solidFill>
                          <a:effectLst/>
                          <a:uLnTx/>
                          <a:uFillTx/>
                          <a:latin typeface="Segoe UI Semibold"/>
                          <a:ea typeface="+mn-ea"/>
                          <a:cs typeface="Segoe UI" pitchFamily="34" charset="0"/>
                        </a:rPr>
                      </a:br>
                      <a:r>
                        <a:rPr kumimoji="0" lang="en-US" sz="1800" b="0" i="0" u="none" strike="noStrike" kern="1200" cap="none" spc="0" normalizeH="0" baseline="0" noProof="0" dirty="0">
                          <a:ln>
                            <a:noFill/>
                          </a:ln>
                          <a:solidFill>
                            <a:schemeClr val="bg1"/>
                          </a:solidFill>
                          <a:effectLst/>
                          <a:uLnTx/>
                          <a:uFillTx/>
                          <a:latin typeface="Segoe UI Semibold"/>
                          <a:ea typeface="+mn-ea"/>
                          <a:cs typeface="Segoe UI" pitchFamily="34" charset="0"/>
                        </a:rPr>
                        <a:t>you need?</a:t>
                      </a:r>
                      <a:endParaRPr kumimoji="0" lang="en-US" sz="1400" b="0" i="0" u="none" strike="noStrike" kern="0" cap="none" spc="0" normalizeH="0" baseline="0" noProof="0" dirty="0">
                        <a:ln>
                          <a:noFill/>
                        </a:ln>
                        <a:solidFill>
                          <a:schemeClr val="bg1"/>
                        </a:solidFill>
                        <a:effectLst/>
                        <a:uLnTx/>
                        <a:uFillTx/>
                        <a:latin typeface="+mn-lt"/>
                        <a:ea typeface="Segoe UI" pitchFamily="34" charset="0"/>
                        <a:cs typeface="Segoe UI"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Segoe UI" pitchFamily="34" charset="0"/>
                        </a:rPr>
                        <a:t>What rules apply?</a:t>
                      </a:r>
                      <a:r>
                        <a:rPr lang="en-US" b="0" dirty="0">
                          <a:solidFill>
                            <a:schemeClr val="bg1"/>
                          </a:solidFill>
                          <a:latin typeface="+mj-lt"/>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Segoe UI" pitchFamily="34" charset="0"/>
                        </a:rPr>
                        <a:t>How will the customer benefit?</a:t>
                      </a:r>
                      <a:endParaRPr kumimoji="0" lang="en-US" sz="1400" b="0" i="0" u="none" strike="noStrike" kern="0" cap="none" spc="0" normalizeH="0" baseline="0" noProof="0" dirty="0">
                        <a:ln>
                          <a:noFill/>
                        </a:ln>
                        <a:solidFill>
                          <a:schemeClr val="bg1"/>
                        </a:solidFill>
                        <a:effectLst/>
                        <a:uLnTx/>
                        <a:uFillTx/>
                        <a:latin typeface="+mn-lt"/>
                        <a:ea typeface="Segoe UI" pitchFamily="34" charset="0"/>
                        <a:cs typeface="Segoe UI"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51014385"/>
                  </a:ext>
                </a:extLst>
              </a:tr>
              <a:tr h="370840">
                <a:tc>
                  <a:txBody>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tx1"/>
                          </a:solidFill>
                          <a:effectLst/>
                          <a:uLnTx/>
                          <a:uFillTx/>
                          <a:latin typeface="+mn-lt"/>
                          <a:ea typeface="+mn-ea"/>
                          <a:cs typeface="+mn-cs"/>
                        </a:rPr>
                        <a:t>Only collect the data you need, and don’t keep it longer just because you can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mn-lt"/>
                          <a:ea typeface="+mn-ea"/>
                          <a:cs typeface="+mn-cs"/>
                        </a:rPr>
                        <a:t>Microsoft has legal requirements and customer commitments regarding the appropriate use of data, Business groups may have additional requirements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mn-lt"/>
                          <a:ea typeface="+mn-ea"/>
                          <a:cs typeface="+mn-cs"/>
                        </a:rPr>
                        <a:t>If you can’t explain why you need the data in terms that benefit the customer, you need to rethink what you are doing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360310831"/>
                  </a:ext>
                </a:extLst>
              </a:tr>
            </a:tbl>
          </a:graphicData>
        </a:graphic>
      </p:graphicFrame>
      <p:pic>
        <p:nvPicPr>
          <p:cNvPr id="15" name="Picture 14">
            <a:extLst>
              <a:ext uri="{FF2B5EF4-FFF2-40B4-BE49-F238E27FC236}">
                <a16:creationId xmlns:a16="http://schemas.microsoft.com/office/drawing/2014/main" id="{2A238117-7228-4D95-86AB-2A6264D56F7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026" r="47381"/>
          <a:stretch/>
        </p:blipFill>
        <p:spPr>
          <a:xfrm>
            <a:off x="8047941" y="521552"/>
            <a:ext cx="4139185" cy="6336448"/>
          </a:xfrm>
          <a:prstGeom prst="rect">
            <a:avLst/>
          </a:prstGeom>
        </p:spPr>
      </p:pic>
    </p:spTree>
    <p:extLst>
      <p:ext uri="{BB962C8B-B14F-4D97-AF65-F5344CB8AC3E}">
        <p14:creationId xmlns:p14="http://schemas.microsoft.com/office/powerpoint/2010/main" val="243313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Section header 04 Considerations for Microsoft suppliers ">
            <a:extLst>
              <a:ext uri="{FF2B5EF4-FFF2-40B4-BE49-F238E27FC236}">
                <a16:creationId xmlns:a16="http://schemas.microsoft.com/office/drawing/2014/main" id="{A16E4916-6CCC-42BC-BEDF-B5C4C0316415}"/>
              </a:ext>
              <a:ext uri="{C183D7F6-B498-43B3-948B-1728B52AA6E4}">
                <adec:decorative xmlns:adec="http://schemas.microsoft.com/office/drawing/2017/decorative" val="0"/>
              </a:ext>
            </a:extLst>
          </p:cNvPr>
          <p:cNvSpPr txBox="1"/>
          <p:nvPr/>
        </p:nvSpPr>
        <p:spPr>
          <a:xfrm>
            <a:off x="0" y="14587"/>
            <a:ext cx="4188358" cy="506997"/>
          </a:xfrm>
          <a:prstGeom prst="rect">
            <a:avLst/>
          </a:prstGeom>
          <a:noFill/>
        </p:spPr>
        <p:txBody>
          <a:bodyPr wrap="none" lIns="179308" tIns="143446" rIns="179308" bIns="143446"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569" b="0" i="0" u="none" strike="noStrike" kern="1200" cap="none" spc="0" normalizeH="0" baseline="0" noProof="0" dirty="0">
                <a:ln>
                  <a:noFill/>
                </a:ln>
                <a:solidFill>
                  <a:srgbClr val="1A1A1A"/>
                </a:solidFill>
                <a:effectLst/>
                <a:uLnTx/>
                <a:uFillTx/>
                <a:latin typeface="Segoe UI Semibold"/>
                <a:ea typeface="+mn-ea"/>
                <a:cs typeface="+mn-cs"/>
              </a:rPr>
              <a:t>04 Considerations for Microsoft suppliers</a:t>
            </a:r>
          </a:p>
        </p:txBody>
      </p:sp>
      <p:sp>
        <p:nvSpPr>
          <p:cNvPr id="8" name="Rectangle 7">
            <a:extLst>
              <a:ext uri="{FF2B5EF4-FFF2-40B4-BE49-F238E27FC236}">
                <a16:creationId xmlns:a16="http://schemas.microsoft.com/office/drawing/2014/main" id="{1D9FD685-2151-4663-80E2-622792375251}"/>
              </a:ext>
              <a:ext uri="{C183D7F6-B498-43B3-948B-1728B52AA6E4}">
                <adec:decorative xmlns:adec="http://schemas.microsoft.com/office/drawing/2017/decorative" val="1"/>
              </a:ext>
            </a:extLst>
          </p:cNvPr>
          <p:cNvSpPr/>
          <p:nvPr/>
        </p:nvSpPr>
        <p:spPr bwMode="auto">
          <a:xfrm>
            <a:off x="4188358" y="-9525"/>
            <a:ext cx="8003642" cy="53107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marL="0" marR="0" lvl="0" indent="0" algn="ctr" defTabSz="914289"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itle 1">
            <a:extLst>
              <a:ext uri="{FF2B5EF4-FFF2-40B4-BE49-F238E27FC236}">
                <a16:creationId xmlns:a16="http://schemas.microsoft.com/office/drawing/2014/main" id="{C721D616-8DBD-4578-95A4-856C39789640}"/>
              </a:ext>
            </a:extLst>
          </p:cNvPr>
          <p:cNvSpPr>
            <a:spLocks noGrp="1"/>
          </p:cNvSpPr>
          <p:nvPr>
            <p:ph type="title"/>
          </p:nvPr>
        </p:nvSpPr>
        <p:spPr>
          <a:xfrm>
            <a:off x="713773" y="1102664"/>
            <a:ext cx="11125802" cy="1495794"/>
          </a:xfrm>
        </p:spPr>
        <p:txBody>
          <a:bodyPr/>
          <a:lstStyle/>
          <a:p>
            <a:pPr lvl="0" defTabSz="914367">
              <a:lnSpc>
                <a:spcPct val="90000"/>
              </a:lnSpc>
              <a:spcBef>
                <a:spcPts val="0"/>
              </a:spcBef>
              <a:spcAft>
                <a:spcPts val="600"/>
              </a:spcAft>
              <a:defRPr/>
            </a:pPr>
            <a:r>
              <a:rPr lang="en-US" sz="5300" b="0" spc="0" dirty="0">
                <a:ln>
                  <a:noFill/>
                </a:ln>
                <a:solidFill>
                  <a:srgbClr val="1A1A1A"/>
                </a:solidFill>
              </a:rPr>
              <a:t>Working as a supplier for Microsoft</a:t>
            </a:r>
          </a:p>
        </p:txBody>
      </p:sp>
      <p:sp>
        <p:nvSpPr>
          <p:cNvPr id="11" name="TextBox 10">
            <a:extLst>
              <a:ext uri="{FF2B5EF4-FFF2-40B4-BE49-F238E27FC236}">
                <a16:creationId xmlns:a16="http://schemas.microsoft.com/office/drawing/2014/main" id="{69E76B98-DE1C-4B48-822A-C9CD25383557}"/>
              </a:ext>
            </a:extLst>
          </p:cNvPr>
          <p:cNvSpPr txBox="1"/>
          <p:nvPr/>
        </p:nvSpPr>
        <p:spPr>
          <a:xfrm>
            <a:off x="537518" y="1895269"/>
            <a:ext cx="9595310" cy="905247"/>
          </a:xfrm>
          <a:prstGeom prst="rect">
            <a:avLst/>
          </a:prstGeom>
          <a:noFill/>
        </p:spPr>
        <p:txBody>
          <a:bodyPr wrap="square" lIns="179308" tIns="143446" rIns="179308" bIns="143446"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When working with Microsoft as a supplier, you must accept responsibility for maintaining the high privacy and security standards already in place at Microsoft</a:t>
            </a:r>
          </a:p>
        </p:txBody>
      </p:sp>
      <p:sp>
        <p:nvSpPr>
          <p:cNvPr id="14" name="TextBox 13">
            <a:extLst>
              <a:ext uri="{FF2B5EF4-FFF2-40B4-BE49-F238E27FC236}">
                <a16:creationId xmlns:a16="http://schemas.microsoft.com/office/drawing/2014/main" id="{F7430CCF-D57C-45CD-AFDD-9DAF7174FC60}"/>
              </a:ext>
              <a:ext uri="{C183D7F6-B498-43B3-948B-1728B52AA6E4}">
                <adec:decorative xmlns:adec="http://schemas.microsoft.com/office/drawing/2017/decorative" val="0"/>
              </a:ext>
            </a:extLst>
          </p:cNvPr>
          <p:cNvSpPr txBox="1"/>
          <p:nvPr/>
        </p:nvSpPr>
        <p:spPr>
          <a:xfrm>
            <a:off x="530715" y="2786834"/>
            <a:ext cx="2751263" cy="597470"/>
          </a:xfrm>
          <a:prstGeom prst="rect">
            <a:avLst/>
          </a:prstGeom>
          <a:noFill/>
        </p:spPr>
        <p:txBody>
          <a:bodyPr wrap="square" lIns="179308" tIns="143446" rIns="179308" bIns="143446" rtlCol="0">
            <a:spAutoFit/>
          </a:bodyPr>
          <a:lstStyle/>
          <a:p>
            <a:pPr lvl="0">
              <a:defRPr/>
            </a:pPr>
            <a:r>
              <a:rPr lang="en-US" sz="2000" dirty="0">
                <a:solidFill>
                  <a:srgbClr val="001129"/>
                </a:solidFill>
                <a:latin typeface="Segoe UI Semibold"/>
                <a:cs typeface="Segoe UI" pitchFamily="34" charset="0"/>
              </a:rPr>
              <a:t>Here’s where to start</a:t>
            </a:r>
          </a:p>
        </p:txBody>
      </p:sp>
      <p:sp>
        <p:nvSpPr>
          <p:cNvPr id="19" name="Control">
            <a:extLst>
              <a:ext uri="{FF2B5EF4-FFF2-40B4-BE49-F238E27FC236}">
                <a16:creationId xmlns:a16="http://schemas.microsoft.com/office/drawing/2014/main" id="{C233B15F-8192-4A66-B466-5AE1E4089691}"/>
              </a:ext>
            </a:extLst>
          </p:cNvPr>
          <p:cNvSpPr/>
          <p:nvPr/>
        </p:nvSpPr>
        <p:spPr bwMode="auto">
          <a:xfrm>
            <a:off x="537516" y="3452873"/>
            <a:ext cx="2751263" cy="1746581"/>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Semibold"/>
                <a:ea typeface="+mn-ea"/>
                <a:cs typeface="+mn-cs"/>
              </a:rPr>
              <a:t>Your company must be in good standing</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a:ea typeface="+mn-ea"/>
                <a:cs typeface="+mn-cs"/>
              </a:rPr>
              <a:t>with the Supplier Security and Privacy Assurance Program (SSPA), which means full compliance with the DPR as it relates to the services provided to Microsoft</a:t>
            </a:r>
          </a:p>
        </p:txBody>
      </p:sp>
      <p:sp>
        <p:nvSpPr>
          <p:cNvPr id="20" name="Control">
            <a:extLst>
              <a:ext uri="{FF2B5EF4-FFF2-40B4-BE49-F238E27FC236}">
                <a16:creationId xmlns:a16="http://schemas.microsoft.com/office/drawing/2014/main" id="{0CA26EB1-568F-42B6-9A5D-0FC3E4F9F37A}"/>
              </a:ext>
            </a:extLst>
          </p:cNvPr>
          <p:cNvSpPr/>
          <p:nvPr/>
        </p:nvSpPr>
        <p:spPr bwMode="auto">
          <a:xfrm>
            <a:off x="3260886" y="3452873"/>
            <a:ext cx="2291541" cy="1746581"/>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Semibold"/>
                <a:ea typeface="+mn-ea"/>
                <a:cs typeface="+mn-cs"/>
              </a:rPr>
              <a:t>Only access and work with information that is actually needed </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a:ea typeface="+mn-ea"/>
                <a:cs typeface="+mn-cs"/>
              </a:rPr>
              <a:t>to perform the service, don’t use it for any other purpose</a:t>
            </a:r>
          </a:p>
        </p:txBody>
      </p:sp>
      <p:sp>
        <p:nvSpPr>
          <p:cNvPr id="18" name="Security">
            <a:extLst>
              <a:ext uri="{FF2B5EF4-FFF2-40B4-BE49-F238E27FC236}">
                <a16:creationId xmlns:a16="http://schemas.microsoft.com/office/drawing/2014/main" id="{A7FF8D74-B504-47B0-ACB6-7BC4984E1050}"/>
              </a:ext>
            </a:extLst>
          </p:cNvPr>
          <p:cNvSpPr/>
          <p:nvPr/>
        </p:nvSpPr>
        <p:spPr bwMode="auto">
          <a:xfrm>
            <a:off x="5524534" y="3452873"/>
            <a:ext cx="1857721" cy="1989512"/>
          </a:xfrm>
          <a:prstGeom prst="rect">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Semibold"/>
                <a:ea typeface="+mn-ea"/>
                <a:cs typeface="+mn-cs"/>
              </a:rPr>
              <a:t>Understand the type of data </a:t>
            </a:r>
            <a:r>
              <a:rPr kumimoji="0" lang="en-US" sz="1600" b="0" i="0" u="none" strike="noStrike" kern="0" cap="none" spc="0" normalizeH="0" baseline="0" noProof="0" dirty="0">
                <a:ln>
                  <a:noFill/>
                </a:ln>
                <a:solidFill>
                  <a:srgbClr val="001129"/>
                </a:solidFill>
                <a:effectLst/>
                <a:uLnTx/>
                <a:uFillTx/>
                <a:latin typeface="Segoe UI"/>
                <a:ea typeface="+mn-ea"/>
                <a:cs typeface="+mn-cs"/>
              </a:rPr>
              <a:t>used in projects you work on and apply proper data classifications</a:t>
            </a:r>
          </a:p>
        </p:txBody>
      </p:sp>
      <p:sp>
        <p:nvSpPr>
          <p:cNvPr id="17" name="Strong legal protections">
            <a:extLst>
              <a:ext uri="{FF2B5EF4-FFF2-40B4-BE49-F238E27FC236}">
                <a16:creationId xmlns:a16="http://schemas.microsoft.com/office/drawing/2014/main" id="{D8C4E4E4-5B8A-4EB1-ADB5-45F3BCB42C61}"/>
              </a:ext>
            </a:extLst>
          </p:cNvPr>
          <p:cNvSpPr/>
          <p:nvPr/>
        </p:nvSpPr>
        <p:spPr bwMode="auto">
          <a:xfrm>
            <a:off x="7354362" y="3452873"/>
            <a:ext cx="2164008" cy="198951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Semibold"/>
                <a:ea typeface="+mn-ea"/>
                <a:cs typeface="+mn-cs"/>
              </a:rPr>
              <a:t>Protect the data you work with</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a:ea typeface="+mn-ea"/>
                <a:cs typeface="+mn-cs"/>
              </a:rPr>
              <a:t>for example, lock your computer, enable encryption, and avoid hallway conversations about confidential projects</a:t>
            </a:r>
          </a:p>
        </p:txBody>
      </p:sp>
      <p:sp>
        <p:nvSpPr>
          <p:cNvPr id="21" name="Strong legal protections">
            <a:extLst>
              <a:ext uri="{FF2B5EF4-FFF2-40B4-BE49-F238E27FC236}">
                <a16:creationId xmlns:a16="http://schemas.microsoft.com/office/drawing/2014/main" id="{994E3E64-6943-443F-BCA4-DCFE4F48F2B5}"/>
              </a:ext>
            </a:extLst>
          </p:cNvPr>
          <p:cNvSpPr/>
          <p:nvPr/>
        </p:nvSpPr>
        <p:spPr bwMode="auto">
          <a:xfrm>
            <a:off x="9490476" y="3452873"/>
            <a:ext cx="2164008" cy="1989512"/>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1129"/>
                </a:solidFill>
                <a:effectLst/>
                <a:uLnTx/>
                <a:uFillTx/>
                <a:latin typeface="Segoe UI Semibold"/>
                <a:ea typeface="+mn-ea"/>
                <a:cs typeface="+mn-cs"/>
              </a:rPr>
              <a:t>Store and share any Microsoft information securely </a:t>
            </a:r>
            <a:r>
              <a:rPr kumimoji="0" lang="en-US" sz="1600" b="0" i="0" u="none" strike="noStrike" kern="0" cap="none" spc="0" normalizeH="0" baseline="0" noProof="0" dirty="0">
                <a:ln>
                  <a:noFill/>
                </a:ln>
                <a:solidFill>
                  <a:srgbClr val="001129"/>
                </a:solidFill>
                <a:effectLst/>
                <a:uLnTx/>
                <a:uFillTx/>
                <a:latin typeface="Segoe UI"/>
                <a:ea typeface="+mn-ea"/>
                <a:cs typeface="+mn-cs"/>
              </a:rPr>
              <a:t>appropriately dispose of any information that is no longer needed</a:t>
            </a:r>
          </a:p>
        </p:txBody>
      </p:sp>
      <p:sp>
        <p:nvSpPr>
          <p:cNvPr id="15" name="Rectangle 14">
            <a:extLst>
              <a:ext uri="{FF2B5EF4-FFF2-40B4-BE49-F238E27FC236}">
                <a16:creationId xmlns:a16="http://schemas.microsoft.com/office/drawing/2014/main" id="{10944479-5746-407F-BC04-B379F7ADEBD7}"/>
              </a:ext>
            </a:extLst>
          </p:cNvPr>
          <p:cNvSpPr/>
          <p:nvPr/>
        </p:nvSpPr>
        <p:spPr bwMode="auto">
          <a:xfrm>
            <a:off x="0" y="5908431"/>
            <a:ext cx="12192000" cy="949569"/>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a:ea typeface="+mn-ea"/>
                <a:cs typeface="+mn-cs"/>
              </a:rPr>
              <a:t>Microsoft’s Supplier Data Protection Requirements (DPR)</a:t>
            </a:r>
            <a:br>
              <a:rPr kumimoji="0" lang="en-US" sz="2000" b="0" i="0" u="none" strike="noStrike" kern="1200" cap="none" spc="0" normalizeH="0" baseline="0" noProof="0" dirty="0">
                <a:ln>
                  <a:noFill/>
                </a:ln>
                <a:solidFill>
                  <a:srgbClr val="1A1A1A"/>
                </a:solidFill>
                <a:effectLst/>
                <a:uLnTx/>
                <a:uFillTx/>
                <a:latin typeface="Segoe UI"/>
                <a:ea typeface="+mn-ea"/>
                <a:cs typeface="+mn-cs"/>
              </a:rPr>
            </a:br>
            <a:r>
              <a:rPr kumimoji="0" lang="en-US" sz="2000" b="0" i="0" u="none" strike="noStrike" kern="1200" cap="none" spc="0" normalizeH="0" baseline="0" noProof="0" dirty="0">
                <a:ln>
                  <a:noFill/>
                </a:ln>
                <a:solidFill>
                  <a:srgbClr val="1A1A1A"/>
                </a:solidFill>
                <a:effectLst/>
                <a:uLnTx/>
                <a:uFillTx/>
                <a:latin typeface="Segoe UI"/>
                <a:ea typeface="+mn-ea"/>
                <a:cs typeface="+mn-cs"/>
              </a:rPr>
              <a:t>contain the full list of privacy and security requirements for suppliers </a:t>
            </a:r>
          </a:p>
        </p:txBody>
      </p:sp>
    </p:spTree>
    <p:extLst>
      <p:ext uri="{BB962C8B-B14F-4D97-AF65-F5344CB8AC3E}">
        <p14:creationId xmlns:p14="http://schemas.microsoft.com/office/powerpoint/2010/main" val="187693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51021_Microsoft Procurement 2019">
  <a:themeElements>
    <a:clrScheme name="Procurement_New">
      <a:dk1>
        <a:srgbClr val="1A1A1A"/>
      </a:dk1>
      <a:lt1>
        <a:srgbClr val="FFFFFF"/>
      </a:lt1>
      <a:dk2>
        <a:srgbClr val="737373"/>
      </a:dk2>
      <a:lt2>
        <a:srgbClr val="F2F2F2"/>
      </a:lt2>
      <a:accent1>
        <a:srgbClr val="3B2E58"/>
      </a:accent1>
      <a:accent2>
        <a:srgbClr val="0078D4"/>
      </a:accent2>
      <a:accent3>
        <a:srgbClr val="008575"/>
      </a:accent3>
      <a:accent4>
        <a:srgbClr val="243A5E"/>
      </a:accent4>
      <a:accent5>
        <a:srgbClr val="274B47"/>
      </a:accent5>
      <a:accent6>
        <a:srgbClr val="D2D2D2"/>
      </a:accent6>
      <a:hlink>
        <a:srgbClr val="8661C5"/>
      </a:hlink>
      <a:folHlink>
        <a:srgbClr val="8661C5"/>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ocurement_template_v03.potx" id="{7E9DC0EE-9211-4E89-8C7D-A64A12679844}" vid="{789FC594-F48B-4E59-A278-F6D84A0FDF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2FBD6AFAEA0B499848923E16D17B58" ma:contentTypeVersion="11" ma:contentTypeDescription="Create a new document." ma:contentTypeScope="" ma:versionID="792866969a4371d5d91b0780d0efd224">
  <xsd:schema xmlns:xsd="http://www.w3.org/2001/XMLSchema" xmlns:xs="http://www.w3.org/2001/XMLSchema" xmlns:p="http://schemas.microsoft.com/office/2006/metadata/properties" xmlns:ns2="bccfa58b-f965-4837-a191-d24cdc0a22a7" xmlns:ns3="9816c88f-8c5a-47b7-9b81-36759f66b944" targetNamespace="http://schemas.microsoft.com/office/2006/metadata/properties" ma:root="true" ma:fieldsID="97df66e2acf6cfedfcd7850bb9cab6c2" ns2:_="" ns3:_="">
    <xsd:import namespace="bccfa58b-f965-4837-a191-d24cdc0a22a7"/>
    <xsd:import namespace="9816c88f-8c5a-47b7-9b81-36759f66b9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AutoTags"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fa58b-f965-4837-a191-d24cdc0a22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16c88f-8c5a-47b7-9b81-36759f66b9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298932E4-5935-4C29-B933-192472CAF0A4}"/>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9816c88f-8c5a-47b7-9b81-36759f66b944"/>
    <ds:schemaRef ds:uri="bccfa58b-f965-4837-a191-d24cdc0a22a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Procurement_template_v03 (5)</Template>
  <TotalTime>12094</TotalTime>
  <Words>1859</Words>
  <Application>Microsoft Office PowerPoint</Application>
  <PresentationFormat>Widescreen</PresentationFormat>
  <Paragraphs>196</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Segoe UI</vt:lpstr>
      <vt:lpstr>Segoe UI Semibold</vt:lpstr>
      <vt:lpstr>Segoe UI Semilight</vt:lpstr>
      <vt:lpstr>1-51021_Microsoft Procurement 2019</vt:lpstr>
      <vt:lpstr>Microsoft Supplier Privacy &amp; Security 101</vt:lpstr>
      <vt:lpstr>Welcome</vt:lpstr>
      <vt:lpstr>Privacy regulations</vt:lpstr>
      <vt:lpstr>We protect data by making good decisions driven by the commitments Microsoft  has made to customers</vt:lpstr>
      <vt:lpstr>What is Personal data?</vt:lpstr>
      <vt:lpstr>Data classifications</vt:lpstr>
      <vt:lpstr>Commitment to privacy and security </vt:lpstr>
      <vt:lpstr>Design data protection from the start </vt:lpstr>
      <vt:lpstr>Working as a supplier for Microsoft</vt:lpstr>
      <vt:lpstr>Protection of intellectual property</vt:lpstr>
      <vt:lpstr>Preventing incidents </vt:lpstr>
      <vt:lpstr>Recognizing and reporting incidents</vt:lpstr>
      <vt:lpstr>The most important things to remember</vt:lpstr>
      <vt:lpstr>Thank you!</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Procurement  Master Template</dc:title>
  <dc:subject>&lt;Event name&gt;</dc:subject>
  <dc:creator>Stephanie Saracevic (PROCUREMENT)</dc:creator>
  <cp:keywords/>
  <dc:description/>
  <cp:lastModifiedBy>Stephanie Saracevic (PROCUREMENT)</cp:lastModifiedBy>
  <cp:revision>74</cp:revision>
  <dcterms:created xsi:type="dcterms:W3CDTF">2019-01-08T18:56:40Z</dcterms:created>
  <dcterms:modified xsi:type="dcterms:W3CDTF">2019-06-15T02:25:15Z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0x010100882FBD6AFAEA0B499848923E16D17B58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