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83" d="100"/>
          <a:sy n="83" d="100"/>
        </p:scale>
        <p:origin x="512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2F484-1245-C38A-2EE2-F1E7A9E78F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98E860-E974-15DD-97CC-0533D9A81A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6FF745-7198-8E0F-3C45-4574714E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A499B-13C8-45C0-84E1-FC6948F8B0A1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AC7D4-5FDD-0CFA-CA93-EE08F6A5D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A3DA1D-7DD9-175C-60D9-110CB5296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8DE4D-7C6E-49C6-B0A6-9142F6778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476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6A7A2-47AB-640D-06BD-14FA626F1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1EA7B1-805F-FEA6-3133-1E76531AFC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6D8D0-85CB-C8B2-5844-E2B394C04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A499B-13C8-45C0-84E1-FC6948F8B0A1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AECB02-2D37-E2E2-2440-B67AF80DA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009967-32AB-33A7-DEA8-680007D47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8DE4D-7C6E-49C6-B0A6-9142F6778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522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0BF6E-4780-0065-887F-9581D6FAF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F764BC-1580-9E5E-376E-E0DB1F6E98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566B6-151C-7171-6BC4-0BE3A7035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A499B-13C8-45C0-84E1-FC6948F8B0A1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907B31-F96F-5824-8997-593F87540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475305-A1BC-49B0-82CC-263C55D2F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8DE4D-7C6E-49C6-B0A6-9142F6778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178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1DC41-2C6F-03C4-7122-CF4A363AC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D6BCC4-5D72-E5C5-DB97-12B31ECBAB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4FF772-BD84-AC64-75AE-FA5EF9E998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A939A2-E487-64A1-7404-0EA98E663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A499B-13C8-45C0-84E1-FC6948F8B0A1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AADF8B-8A3E-019B-5BD0-DDB21CFF5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CC3A54-C612-6649-FE03-28D508069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8DE4D-7C6E-49C6-B0A6-9142F6778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703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12AF0-05FF-4BBB-6807-2E9CF1237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7A2B1D-6FFE-339D-39EE-F5B071D7F7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75B045-46EC-67F7-D039-ADFF8FDE8B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811623-C09A-7CDD-E891-EDD90B3F63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0489F0-62D1-4BA7-0303-54467BA9C4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217D30-9EED-788E-2EE9-F6814D06C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A499B-13C8-45C0-84E1-FC6948F8B0A1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1E8E0C-E800-C374-B1DE-EA3648288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8C168F-D614-9E74-01C8-E06E2A05C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8DE4D-7C6E-49C6-B0A6-9142F6778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522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248B2-E5A2-0534-7E6F-8514DA794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C17112-F77C-CE3C-5327-90A81EB11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A499B-13C8-45C0-84E1-FC6948F8B0A1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D86272-BCD8-1D5A-CCB0-653B2CEF6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7C3DB3-45CB-E592-30C2-7BE779BB3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8DE4D-7C6E-49C6-B0A6-9142F6778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795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0F996C-AF3D-715B-1BFE-9B6CA1FF7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A499B-13C8-45C0-84E1-FC6948F8B0A1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AF683D-EB72-8DA4-7137-5DBBD294E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4605CD-0C62-5E28-193A-11CE656E6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8DE4D-7C6E-49C6-B0A6-9142F6778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5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97EE1-14A2-2BEB-82B4-9676592DF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4FCD8-4DAF-E6D5-48B6-FDB8948B8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ABA19B-2C73-45F6-504D-5D93C84E25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2E1A91-37B2-21D4-7B2C-DA56F1921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A499B-13C8-45C0-84E1-FC6948F8B0A1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44309D-18E8-6A2B-AAF6-3E5DA8F5C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27A72E-6F9D-9A6C-7B74-CBD0778A5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8DE4D-7C6E-49C6-B0A6-9142F6778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041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D9927-7E37-1848-70D8-10A5A4161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141A29-5E2B-BBB2-A39C-7BC680CA92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9128A-564B-B972-A9E1-2AE597EED4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1BDF9F-FF11-48D4-A062-42141C093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A499B-13C8-45C0-84E1-FC6948F8B0A1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BF64C-C3A6-AFFA-1C74-F53975532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6CB973-3803-69EB-D09E-5E10F768D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8DE4D-7C6E-49C6-B0A6-9142F6778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877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A4C56-2BEE-4FC3-A1FA-B8C566573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BE8DDD-5A06-34C8-815F-55172E1DA4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5679F2-AA9B-977C-BB4F-A64F447EB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A499B-13C8-45C0-84E1-FC6948F8B0A1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47A391-A502-E84E-14D1-F5F987E83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EBA6B7-D43A-1D19-1096-135D42666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8DE4D-7C6E-49C6-B0A6-9142F6778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07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B3A236-8CBA-43F5-6A01-1DF25F39AE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1B2DC1-7B3B-11C7-56E4-5C229F2B2F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DAF6DA-EBC7-490F-2E9A-6DE50C433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A499B-13C8-45C0-84E1-FC6948F8B0A1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BB169-20E1-8245-F7E9-CDB732D41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7022F6-BE09-D8F7-EAC7-E14E4848F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8DE4D-7C6E-49C6-B0A6-9142F6778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000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1C3219-90F1-ECB6-8F4D-3680CC888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F717A1-F334-BBF6-5EC9-9E064B59E5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45B00F-A51F-2B4A-4BBE-96B3ECCE78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7A499B-13C8-45C0-84E1-FC6948F8B0A1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A8B1B7-597F-84C8-3689-B00A01DB16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B60481-C184-5491-ABE6-D7521DE50E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F8DE4D-7C6E-49C6-B0A6-9142F6778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597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45B7B5-677A-B756-8567-EE9341C807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704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85037-91A9-93BA-3EE0-A9B724CF1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CDCFF1-650A-AE41-5199-0939A5871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184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55294-038E-E757-87FE-228B33788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0175AA-8377-3947-0A0F-2616BBC1D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268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610C3-644A-E3C8-2370-48A7FAFC6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EBEB8B-6F3E-F2D8-0196-53A0860AC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092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834FB8-B893-B281-185A-9C5D76E6A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F83FE6-571A-534C-5891-815F561E8A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076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D4D9A-8DB9-FB0E-2D6E-A3496BCE8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8AB89E-9B4E-1024-D5A4-5D648D25ED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013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09CD08-11A0-CA10-4F66-761B65F5D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F0D31C-15D9-8324-0006-04F2FEF483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079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E7E28A-6134-762A-1D28-898F349B9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B990B61-6CA4-43F4-5ABB-5ABB3817DD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3757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87867195-f2b8-4ac2-b0b6-6bb73cb33afc}" enabled="1" method="Privilege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2024-10-29T21:37:27Z</dcterms:created>
  <dcterms:modified xsi:type="dcterms:W3CDTF">2024-10-29T21:37:38Z</dcterms:modified>
</cp:coreProperties>
</file>