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10EA-E589-E8B2-5095-791B49C04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3E045-1E28-8A3C-1F60-69D0A0AC7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4DB73-85EA-2E44-D4FC-606996D2F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77977-5ACA-8760-B1A2-D4417F75E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E8BDF-A51C-12F9-F563-603E8143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5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7D36F-AE2B-86BA-34B9-E7C3701A3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BEC29-2FC4-3620-D4C3-603D0E580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57F15-AC3A-F9E2-EAC3-311E17EB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A3455-594B-90CD-1388-85D2758C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5E593-32B8-B2BA-B300-6C2D8359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04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42BFD-6066-69C5-70D0-7149539BE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0A9D6-2428-53CA-2941-A6A1F6432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03E97-20F3-81B1-18B3-B3E249A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242EF-CCFA-16D8-8A62-FDC21448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0B781-E808-994A-B05F-1F2E3067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5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69AC7-D14A-7C07-6C89-00D0602DF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109B6-CD23-9CE4-A8CB-64AEA052C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CEAFB-7DD8-96E5-FA8B-873FADA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3A876-7A01-050D-104B-40450269D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04657-A33F-1DA1-5846-7748481BA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A66A4-F654-E146-1778-DFA944F0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7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8282-512E-EE13-8F0C-0A73C0CD4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485356-F42F-3800-D73E-AB0DFA41C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D7F8B3-402F-AF14-65F0-E25AA8D46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03B5B7-2A08-56DE-7CA9-170E06D8C3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9A4C6D-976F-DDBA-CEA1-4B225FD43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08265-5E15-1C28-F4DF-64A541494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37815-6188-F6D4-0A08-6164A46A0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28C56B-9943-44DF-510D-F6F3997E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02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BDD33-54E6-EC62-14A4-662BDE0F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A36FD-F639-29C4-9983-A6B6A7692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8E3327-08A8-1141-1FAF-CC8D48A9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C57B32-D57E-72E4-51DF-6234B7A11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55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C2F562-E5E6-4704-805B-7452A641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20E89-0DC4-E506-689E-7E391DFE4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385C5-9A8B-B3F5-541E-3B4CBCA10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4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7A0B8-92BC-70AE-8834-963F0C609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7D4DB-FACC-9244-F7C4-3803E7637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31A1E-B162-6234-D094-6DBFD04F2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9A5706-9281-C805-A4BA-00D338173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398BC-1DBF-3BC0-ED64-E2216D14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6FDEB-3725-DEB9-CA4F-AAEFD46F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5DA5-BD2D-40B5-8EBD-BDAEF1603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78D933-EAF5-53D8-D614-5BBDB8D2B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36DCC-7CA7-0EAD-7E02-B672B2727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B142EE-0D5F-D773-B052-0D2279130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AF4FD-0CA3-CCA1-7406-083539FBB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2D7C6-0CD0-D079-78CF-7E36DD47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69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8B703-0C79-59B7-AFD6-5AB053740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217778-8822-7D0D-E6D1-3B75C9A46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31C5E-7027-A8ED-3ABF-4D664F78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3AF48-188F-41AB-D037-C467EF1DE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A0C4D-D644-4EC1-6B3A-ABA16B1C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8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955CCD-98F3-7175-D793-ADAFF9580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40BE3-3969-8D95-2A9C-2A1ACF7D8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0E3D6-3C97-9E41-F591-D8212A6B4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C9880-40AB-CB15-99BA-83626D1DE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D2526-9A3B-FED0-9E1D-7E57B414D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9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54EEC7-B2D7-1864-93FC-08B53AF7A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8CF57-4E4F-E15F-5859-9BCB56A93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09A9E-6762-CF4E-AB07-04CB0B657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998652-331D-47C7-83D8-65138E9459BD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41A19-37F5-4A03-BFC2-DC41E348A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294F3-9296-B392-96D3-BD8E48D57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CFCBC1-A816-4D46-A731-896257E90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84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01DD3E-581B-F6DC-ADF5-843D35ED3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27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4E62D-4FBA-5EF2-0F8A-D13F170EB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85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BD6C2-BF3B-E8DA-5C1B-E3ADBF04F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358923-9E77-0064-3DF3-933A100B1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23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B096-CDCD-A3C0-AFD5-A5866229F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54B82A-630E-2FA8-C440-6D2FF01F1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60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2FE10-1E70-C451-D9F7-EF355610E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E028C-70C2-DC0C-6FDC-0F664D834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17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2025-10-28T19:55:46Z</dcterms:created>
  <dcterms:modified xsi:type="dcterms:W3CDTF">2025-10-28T23:27:50Z</dcterms:modified>
</cp:coreProperties>
</file>