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C4B69-E5E8-8AEA-436B-C0F8549F23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BD2656-ED5B-0FFD-6ECB-996D308BA5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1C07C-E44F-97E8-18C2-BCBA35206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7177-4534-4BF3-9288-08E8E995443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E5A68-1FF8-79BB-B184-02A31329B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1D246-5591-54F8-7494-588483A98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2ADE-6981-444C-BBED-A17099570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0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E061E-E585-2D6C-4465-CA1D0FEB8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EFBD5-442B-A6FF-5294-F129AF5D3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871EB-8B6D-EA3D-9926-7AB1DA79F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7177-4534-4BF3-9288-08E8E995443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CAA11-3011-DD3D-358F-5C72120D8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EFC81-C9F3-4656-BC0E-4A5C65D61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2ADE-6981-444C-BBED-A17099570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168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CD321-A6EA-3C2D-2DEF-D5E24D193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647052-F60F-A164-F918-FE68CC7C5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C1D94-3F80-93BA-A967-8B4498044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7177-4534-4BF3-9288-08E8E995443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D8C80-D243-D96B-9C64-14D41D836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3CDA4-6588-8A0A-AA56-B84CED8BD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2ADE-6981-444C-BBED-A17099570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87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0DF30-16D7-08D7-5964-BBE891BD9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18455-8DC0-5509-C31C-F6E19303AD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4FC0AF-D599-097E-300E-C720B1ACE8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09E621-7A06-F4F1-454E-98292818A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7177-4534-4BF3-9288-08E8E995443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89EAF9-1BAB-F03A-2E74-B7C8C05B5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C396FB-57EC-3C73-A569-3EB46BA20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2ADE-6981-444C-BBED-A17099570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29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335A7-6235-32C5-338A-A8E1D4FAE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0FD53-1D70-E217-2974-A35693411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E6AC5-B3FE-FA8D-6971-8CCB65696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B88A16-6319-ED76-BA96-7BFBED6E5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77CC10-66D8-CFDD-8163-00D63AF074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F8C07F-0E71-D1D0-A38D-DAA8B9FF9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7177-4534-4BF3-9288-08E8E995443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A07D79-EC96-351E-4213-034551B6B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7870D9-D65B-16EB-9E2B-82F6017CF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2ADE-6981-444C-BBED-A17099570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026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501D4-BC47-9806-897C-F9B35CC11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447455-0802-D668-B136-9F3AAC4E7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7177-4534-4BF3-9288-08E8E995443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A024D6-2B61-A3D9-77F0-7AA6C269E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1F58E-746F-88DD-715A-F29C53863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2ADE-6981-444C-BBED-A17099570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71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7898EF-13AD-D4E2-F9C8-5476F808E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7177-4534-4BF3-9288-08E8E995443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213BB4-9469-0659-45E0-C7C8D1407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107073-8868-36A2-B024-D1D5CB911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2ADE-6981-444C-BBED-A17099570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72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67EDF-33A2-7ABB-8FDB-62E2DD0C3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28F3E-20EB-2CF7-40C0-D4DFCF138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6AE2B-F132-F6F5-3180-8E58B6468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B456DF-D627-BE73-6B14-B317609D9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7177-4534-4BF3-9288-08E8E995443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4B9B1D-1458-92FE-F6DB-6D1D9751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CEC96E-40F8-1855-9145-9945DF9AC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2ADE-6981-444C-BBED-A17099570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35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852E3-E765-58D3-1411-6A133C133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7FD9BD-B248-F92F-2726-844C82B85C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799D4-4069-8F6E-3CE3-DBCC937E9C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FDB37-27BF-0623-9C72-731DE654B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7177-4534-4BF3-9288-08E8E995443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262A74-B421-4D8F-794B-D7436D6DA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426562-CE66-851B-D48B-DD78E3BF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2ADE-6981-444C-BBED-A17099570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19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19FE6-93CD-6489-FA35-4D3CD9F5C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0E685E-6268-FA45-B8E3-3C0301FC3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41986-2F51-23AA-D523-AFE87AE57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7177-4534-4BF3-9288-08E8E995443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0781E-FD0B-2386-417F-3F5C1640D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EBFA3-15BF-DAF9-909D-F5EFFA952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2ADE-6981-444C-BBED-A17099570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31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A50B55-7F39-576D-85C7-2E4A20DC2C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3EB288-F81E-2A8C-B877-BC2A3E6277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45846-365E-16B2-9242-32D53DA56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7177-4534-4BF3-9288-08E8E995443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FD908-D47B-0B45-D79C-28AA92E6E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184A3-502F-AAB7-9F0B-B1067CA82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32ADE-6981-444C-BBED-A17099570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726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FBA072-D806-534E-57D8-35585FB9B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CA525-7E76-BA11-B84E-CC9D6DBA1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0F663-7374-C73B-AD2A-7070DBA1C1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547177-4534-4BF3-9288-08E8E995443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21AE9-0090-61C7-6194-6E9E9C9027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F4115-26B1-1184-CCC2-4FB13D1140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032ADE-6981-444C-BBED-A17099570E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11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C5E586-23EE-0626-8411-A25486852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137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E58B9-CDB8-C080-3D63-6F3B60161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E02979-DBE8-3936-EE15-E4C847F7B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86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A3D5B-91E9-EBA1-5555-BDDB31628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2C1E3E-DBD6-2E85-051E-C6675F38B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94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73EC7-B4EB-6CFF-3990-7D19BE3AD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C1221E-00D7-F1C6-3AAD-A60CBCBEE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86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087C6-D28D-F39F-FA36-FD1F82122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7950F8-790E-FA99-A6AF-05B25B0AB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923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FE3F8-CCB1-BDED-8928-8345A1442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1BC8F2-E0EA-5FAE-1C0C-FA5535B91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68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2026-04-28T23:56:28Z</dcterms:created>
  <dcterms:modified xsi:type="dcterms:W3CDTF">2026-04-28T23:56:38Z</dcterms:modified>
</cp:coreProperties>
</file>