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9A26B-A1DF-EE4B-A8E1-045A42233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14482-D6A8-02A1-7A67-57D08D4BD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B1968-32C1-05F9-A0CE-7FFF3F08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1AE62-AAC8-3B4D-7205-EA8FB27FA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53E9C-F5DC-F08C-1918-98ED8896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6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A2A5-BB5E-7628-7B5D-CB66936BC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ADDA0-E4F8-9663-611C-2C3B0416D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B9846-81F2-7A1B-3D25-69F42D08F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33C8A-A00D-3600-6DFE-1B03841E1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44815-3640-6BEE-7B1E-81B795DC8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0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0D31A-E144-086D-3105-0133A111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458F6-6588-1F2F-DB84-4783CB51F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75B1D-A0EF-DA6B-29E4-7ACD6AE01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A5BDD-8C80-EDBE-074D-230ADE0F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7A901-F0B9-52DA-6021-24723B8A8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2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17C7B-5AC0-FAD2-D10C-92D58F031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408D3-4CB7-5040-DCBA-559D3F03D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BA1A1-85C2-4717-663A-D5A2D902C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3A3B6-B706-6507-440E-6D821267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DF1B8-1578-0EA9-A115-ED0BACF7B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2EC8F-82E5-59F8-43CA-4B59434E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32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4ECF8-9348-5E17-72CF-8D7B9198D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C3BCC-17AE-8035-43A9-E8C66E4EF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2DD85-BC9E-C4C5-05D7-FB8E83240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DEA96C-3BA3-A2AD-2D98-2823566C3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2A72B1-B99C-9CE8-7CEF-411B773A9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B8156-5692-2E1D-43A7-0050ABBA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7029E4-AF71-9464-8E37-057A56B0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357663-1FC2-C13F-74F0-B8F451D10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3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0F7AB-8EFF-FE88-C637-7F85BC5D7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4A6F5E-14FE-30EB-2869-280CA698C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AAF5C9-271E-E9B9-8F35-DFF8CE92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53DFC-1951-E382-9B10-5B8819C7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7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D46CB2-689C-CE87-B3BA-FDF4AF402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A7D00-1BE0-C4E2-884F-EA491F98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469FE-76C7-6ACE-A521-5732DB78A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8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2BE2-4609-B173-9C7B-6BA8415D6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F2458-5047-F569-F5D3-A0F163B80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9D0B8-3998-75DF-B66C-0573CD8AF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BB3305-210C-DE66-EF07-6C302A83F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A33EE-A768-6EDE-AA41-FB0543CEA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755F9-E2FF-4F18-4825-94F970031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6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20AC-0025-154A-CF87-778411E85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297084-F8E2-2D44-7C7B-B7A8057B8A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E782F-D331-3860-3BCA-521A5C2A0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3030F-5926-EB63-0881-B00B8BABF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06A3A-17A6-1747-A94C-269C951C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05F0E-720A-9721-FC61-F1C7B2130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4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9B32-CE64-EB74-EAE9-D1F613FF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75159-2106-492C-899C-554318EC8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1C774-EC1D-DE04-41A0-D82D58E3C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C353B-FF9C-4120-D4D4-61D81D59E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0E787-1501-5F26-58B4-7D4501B7E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1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2FEF33-814C-5724-E14B-85B85F704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2ABD7-4AB8-289E-0515-5214FA01E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4C186-3BE6-0EB2-08FA-71988781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127F0-7AD5-B31A-92A4-9968FE14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06CAF-1472-7C17-031E-D2E6A24D5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62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428D8E-5B9A-4237-DF16-FCEDC36E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FEDB9-5BC3-902B-207F-ABEBD63AF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94CC5-5600-268E-7C6A-84A5E0A97E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F88902-863B-4088-95E4-E41AEECE1CF4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A61E1-194E-82B8-0670-EFD95DF09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24285-2884-FB9A-F1E9-E7DE22968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77A186-3BA3-42BF-A958-0D3B2603E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9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BA4487-4326-4669-309A-991D7C8CF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4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9E6D-60CE-C909-540D-5A1AE54A6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D9258C-698A-FA73-4246-303367792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6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F78C0-30AE-A219-DD1C-4F6458877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4A95EC-F4F2-13AD-A33B-BCCE34AB7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2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84F3F-4718-B722-A8DD-A7A931BF2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A713A1-7F7B-C67A-FD6B-3EB522F68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22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53922-6ACA-6636-D41F-E9146905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A9BF7-FD2C-3039-70D6-EF13EC8FE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23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2026-01-27T22:50:21Z</dcterms:created>
  <dcterms:modified xsi:type="dcterms:W3CDTF">2026-01-27T22:50:26Z</dcterms:modified>
</cp:coreProperties>
</file>