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3" r:id="rId20"/>
    <p:sldId id="274" r:id="rId21"/>
    <p:sldId id="275" r:id="rId22"/>
    <p:sldId id="276" r:id="rId23"/>
    <p:sldId id="277" r:id="rId24"/>
    <p:sldId id="271" r:id="rId25"/>
    <p:sldId id="272" r:id="rId26"/>
    <p:sldId id="27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0D2EEC-0E4B-4707-9025-C3B3241C29DE}" v="8" dt="2025-10-28T19:54:33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le Criste" userId="6e4be5eb-e061-4742-9151-bc165189f5a4" providerId="ADAL" clId="{3D7034C3-5343-4F64-874E-728A0CA64835}"/>
    <pc:docChg chg="addSld delSld modSld">
      <pc:chgData name="Danielle Criste" userId="6e4be5eb-e061-4742-9151-bc165189f5a4" providerId="ADAL" clId="{3D7034C3-5343-4F64-874E-728A0CA64835}" dt="2025-10-28T19:55:16.195" v="31" actId="47"/>
      <pc:docMkLst>
        <pc:docMk/>
      </pc:docMkLst>
      <pc:sldChg chg="addSp mod">
        <pc:chgData name="Danielle Criste" userId="6e4be5eb-e061-4742-9151-bc165189f5a4" providerId="ADAL" clId="{3D7034C3-5343-4F64-874E-728A0CA64835}" dt="2025-10-28T19:49:21.429" v="0" actId="22"/>
        <pc:sldMkLst>
          <pc:docMk/>
          <pc:sldMk cId="104915799" sldId="257"/>
        </pc:sldMkLst>
        <pc:picChg chg="add">
          <ac:chgData name="Danielle Criste" userId="6e4be5eb-e061-4742-9151-bc165189f5a4" providerId="ADAL" clId="{3D7034C3-5343-4F64-874E-728A0CA64835}" dt="2025-10-28T19:49:21.429" v="0" actId="22"/>
          <ac:picMkLst>
            <pc:docMk/>
            <pc:sldMk cId="104915799" sldId="257"/>
            <ac:picMk id="3" creationId="{FF9A8E64-6D3A-8847-595F-F664B07A123C}"/>
          </ac:picMkLst>
        </pc:picChg>
      </pc:sldChg>
      <pc:sldChg chg="addSp mod">
        <pc:chgData name="Danielle Criste" userId="6e4be5eb-e061-4742-9151-bc165189f5a4" providerId="ADAL" clId="{3D7034C3-5343-4F64-874E-728A0CA64835}" dt="2025-10-28T19:49:41.291" v="1" actId="22"/>
        <pc:sldMkLst>
          <pc:docMk/>
          <pc:sldMk cId="2819042496" sldId="258"/>
        </pc:sldMkLst>
        <pc:picChg chg="add">
          <ac:chgData name="Danielle Criste" userId="6e4be5eb-e061-4742-9151-bc165189f5a4" providerId="ADAL" clId="{3D7034C3-5343-4F64-874E-728A0CA64835}" dt="2025-10-28T19:49:41.291" v="1" actId="22"/>
          <ac:picMkLst>
            <pc:docMk/>
            <pc:sldMk cId="2819042496" sldId="258"/>
            <ac:picMk id="3" creationId="{78D9F6A5-2E75-EE51-4F3B-0C068F2AD57E}"/>
          </ac:picMkLst>
        </pc:picChg>
      </pc:sldChg>
      <pc:sldChg chg="addSp mod">
        <pc:chgData name="Danielle Criste" userId="6e4be5eb-e061-4742-9151-bc165189f5a4" providerId="ADAL" clId="{3D7034C3-5343-4F64-874E-728A0CA64835}" dt="2025-10-28T19:50:06.167" v="2" actId="22"/>
        <pc:sldMkLst>
          <pc:docMk/>
          <pc:sldMk cId="3958047430" sldId="259"/>
        </pc:sldMkLst>
        <pc:picChg chg="add">
          <ac:chgData name="Danielle Criste" userId="6e4be5eb-e061-4742-9151-bc165189f5a4" providerId="ADAL" clId="{3D7034C3-5343-4F64-874E-728A0CA64835}" dt="2025-10-28T19:50:06.167" v="2" actId="22"/>
          <ac:picMkLst>
            <pc:docMk/>
            <pc:sldMk cId="3958047430" sldId="259"/>
            <ac:picMk id="3" creationId="{6FED1D9F-486D-6787-CA27-CA431F600304}"/>
          </ac:picMkLst>
        </pc:picChg>
      </pc:sldChg>
      <pc:sldChg chg="addSp mod">
        <pc:chgData name="Danielle Criste" userId="6e4be5eb-e061-4742-9151-bc165189f5a4" providerId="ADAL" clId="{3D7034C3-5343-4F64-874E-728A0CA64835}" dt="2025-10-28T19:50:35.173" v="3" actId="22"/>
        <pc:sldMkLst>
          <pc:docMk/>
          <pc:sldMk cId="3108832642" sldId="260"/>
        </pc:sldMkLst>
        <pc:picChg chg="add">
          <ac:chgData name="Danielle Criste" userId="6e4be5eb-e061-4742-9151-bc165189f5a4" providerId="ADAL" clId="{3D7034C3-5343-4F64-874E-728A0CA64835}" dt="2025-10-28T19:50:35.173" v="3" actId="22"/>
          <ac:picMkLst>
            <pc:docMk/>
            <pc:sldMk cId="3108832642" sldId="260"/>
            <ac:picMk id="3" creationId="{F387E6DE-A69A-5368-E3F2-198AA95307F4}"/>
          </ac:picMkLst>
        </pc:picChg>
      </pc:sldChg>
      <pc:sldChg chg="addSp mod">
        <pc:chgData name="Danielle Criste" userId="6e4be5eb-e061-4742-9151-bc165189f5a4" providerId="ADAL" clId="{3D7034C3-5343-4F64-874E-728A0CA64835}" dt="2025-10-28T19:50:50.141" v="4" actId="22"/>
        <pc:sldMkLst>
          <pc:docMk/>
          <pc:sldMk cId="851159164" sldId="261"/>
        </pc:sldMkLst>
        <pc:picChg chg="add">
          <ac:chgData name="Danielle Criste" userId="6e4be5eb-e061-4742-9151-bc165189f5a4" providerId="ADAL" clId="{3D7034C3-5343-4F64-874E-728A0CA64835}" dt="2025-10-28T19:50:50.141" v="4" actId="22"/>
          <ac:picMkLst>
            <pc:docMk/>
            <pc:sldMk cId="851159164" sldId="261"/>
            <ac:picMk id="3" creationId="{7B475779-1B56-FF2D-3696-07B2A9BC5463}"/>
          </ac:picMkLst>
        </pc:picChg>
      </pc:sldChg>
      <pc:sldChg chg="addSp mod">
        <pc:chgData name="Danielle Criste" userId="6e4be5eb-e061-4742-9151-bc165189f5a4" providerId="ADAL" clId="{3D7034C3-5343-4F64-874E-728A0CA64835}" dt="2025-10-28T19:51:05.241" v="5" actId="22"/>
        <pc:sldMkLst>
          <pc:docMk/>
          <pc:sldMk cId="3578954499" sldId="262"/>
        </pc:sldMkLst>
        <pc:picChg chg="add">
          <ac:chgData name="Danielle Criste" userId="6e4be5eb-e061-4742-9151-bc165189f5a4" providerId="ADAL" clId="{3D7034C3-5343-4F64-874E-728A0CA64835}" dt="2025-10-28T19:51:05.241" v="5" actId="22"/>
          <ac:picMkLst>
            <pc:docMk/>
            <pc:sldMk cId="3578954499" sldId="262"/>
            <ac:picMk id="3" creationId="{B01E9623-0A41-22C1-0C47-A6C25A68B512}"/>
          </ac:picMkLst>
        </pc:picChg>
      </pc:sldChg>
      <pc:sldChg chg="addSp mod">
        <pc:chgData name="Danielle Criste" userId="6e4be5eb-e061-4742-9151-bc165189f5a4" providerId="ADAL" clId="{3D7034C3-5343-4F64-874E-728A0CA64835}" dt="2025-10-28T19:51:14.657" v="6" actId="22"/>
        <pc:sldMkLst>
          <pc:docMk/>
          <pc:sldMk cId="2108467128" sldId="263"/>
        </pc:sldMkLst>
        <pc:picChg chg="add">
          <ac:chgData name="Danielle Criste" userId="6e4be5eb-e061-4742-9151-bc165189f5a4" providerId="ADAL" clId="{3D7034C3-5343-4F64-874E-728A0CA64835}" dt="2025-10-28T19:51:14.657" v="6" actId="22"/>
          <ac:picMkLst>
            <pc:docMk/>
            <pc:sldMk cId="2108467128" sldId="263"/>
            <ac:picMk id="3" creationId="{3C4684B9-2C0B-5F77-A7D2-EB3E7611A868}"/>
          </ac:picMkLst>
        </pc:picChg>
      </pc:sldChg>
      <pc:sldChg chg="addSp mod">
        <pc:chgData name="Danielle Criste" userId="6e4be5eb-e061-4742-9151-bc165189f5a4" providerId="ADAL" clId="{3D7034C3-5343-4F64-874E-728A0CA64835}" dt="2025-10-28T19:51:22.716" v="7" actId="22"/>
        <pc:sldMkLst>
          <pc:docMk/>
          <pc:sldMk cId="3550901104" sldId="264"/>
        </pc:sldMkLst>
        <pc:picChg chg="add">
          <ac:chgData name="Danielle Criste" userId="6e4be5eb-e061-4742-9151-bc165189f5a4" providerId="ADAL" clId="{3D7034C3-5343-4F64-874E-728A0CA64835}" dt="2025-10-28T19:51:22.716" v="7" actId="22"/>
          <ac:picMkLst>
            <pc:docMk/>
            <pc:sldMk cId="3550901104" sldId="264"/>
            <ac:picMk id="3" creationId="{723E7ABF-D71E-71E7-A17A-359040CE4195}"/>
          </ac:picMkLst>
        </pc:picChg>
      </pc:sldChg>
      <pc:sldChg chg="addSp mod">
        <pc:chgData name="Danielle Criste" userId="6e4be5eb-e061-4742-9151-bc165189f5a4" providerId="ADAL" clId="{3D7034C3-5343-4F64-874E-728A0CA64835}" dt="2025-10-28T19:51:33.960" v="8" actId="22"/>
        <pc:sldMkLst>
          <pc:docMk/>
          <pc:sldMk cId="1447660627" sldId="265"/>
        </pc:sldMkLst>
        <pc:picChg chg="add">
          <ac:chgData name="Danielle Criste" userId="6e4be5eb-e061-4742-9151-bc165189f5a4" providerId="ADAL" clId="{3D7034C3-5343-4F64-874E-728A0CA64835}" dt="2025-10-28T19:51:33.960" v="8" actId="22"/>
          <ac:picMkLst>
            <pc:docMk/>
            <pc:sldMk cId="1447660627" sldId="265"/>
            <ac:picMk id="3" creationId="{0B2CB9A0-216A-E78C-6559-C8CCB44C9F01}"/>
          </ac:picMkLst>
        </pc:picChg>
      </pc:sldChg>
      <pc:sldChg chg="addSp mod">
        <pc:chgData name="Danielle Criste" userId="6e4be5eb-e061-4742-9151-bc165189f5a4" providerId="ADAL" clId="{3D7034C3-5343-4F64-874E-728A0CA64835}" dt="2025-10-28T19:51:42.286" v="9" actId="22"/>
        <pc:sldMkLst>
          <pc:docMk/>
          <pc:sldMk cId="3217545499" sldId="266"/>
        </pc:sldMkLst>
        <pc:picChg chg="add">
          <ac:chgData name="Danielle Criste" userId="6e4be5eb-e061-4742-9151-bc165189f5a4" providerId="ADAL" clId="{3D7034C3-5343-4F64-874E-728A0CA64835}" dt="2025-10-28T19:51:42.286" v="9" actId="22"/>
          <ac:picMkLst>
            <pc:docMk/>
            <pc:sldMk cId="3217545499" sldId="266"/>
            <ac:picMk id="3" creationId="{4B9F69BF-3714-0CB7-166B-81A05D8C4D4F}"/>
          </ac:picMkLst>
        </pc:picChg>
      </pc:sldChg>
      <pc:sldChg chg="addSp mod">
        <pc:chgData name="Danielle Criste" userId="6e4be5eb-e061-4742-9151-bc165189f5a4" providerId="ADAL" clId="{3D7034C3-5343-4F64-874E-728A0CA64835}" dt="2025-10-28T19:51:51.185" v="10" actId="22"/>
        <pc:sldMkLst>
          <pc:docMk/>
          <pc:sldMk cId="3073172079" sldId="267"/>
        </pc:sldMkLst>
        <pc:picChg chg="add">
          <ac:chgData name="Danielle Criste" userId="6e4be5eb-e061-4742-9151-bc165189f5a4" providerId="ADAL" clId="{3D7034C3-5343-4F64-874E-728A0CA64835}" dt="2025-10-28T19:51:51.185" v="10" actId="22"/>
          <ac:picMkLst>
            <pc:docMk/>
            <pc:sldMk cId="3073172079" sldId="267"/>
            <ac:picMk id="3" creationId="{3B72CF81-AF42-36E3-2A42-917E8B598258}"/>
          </ac:picMkLst>
        </pc:picChg>
      </pc:sldChg>
      <pc:sldChg chg="addSp mod">
        <pc:chgData name="Danielle Criste" userId="6e4be5eb-e061-4742-9151-bc165189f5a4" providerId="ADAL" clId="{3D7034C3-5343-4F64-874E-728A0CA64835}" dt="2025-10-28T19:51:59.673" v="11" actId="22"/>
        <pc:sldMkLst>
          <pc:docMk/>
          <pc:sldMk cId="4020072705" sldId="268"/>
        </pc:sldMkLst>
        <pc:picChg chg="add">
          <ac:chgData name="Danielle Criste" userId="6e4be5eb-e061-4742-9151-bc165189f5a4" providerId="ADAL" clId="{3D7034C3-5343-4F64-874E-728A0CA64835}" dt="2025-10-28T19:51:59.673" v="11" actId="22"/>
          <ac:picMkLst>
            <pc:docMk/>
            <pc:sldMk cId="4020072705" sldId="268"/>
            <ac:picMk id="3" creationId="{D6C438FF-F24B-C262-7114-5A11DD7779CE}"/>
          </ac:picMkLst>
        </pc:picChg>
      </pc:sldChg>
      <pc:sldChg chg="addSp mod">
        <pc:chgData name="Danielle Criste" userId="6e4be5eb-e061-4742-9151-bc165189f5a4" providerId="ADAL" clId="{3D7034C3-5343-4F64-874E-728A0CA64835}" dt="2025-10-28T19:52:08.142" v="12" actId="22"/>
        <pc:sldMkLst>
          <pc:docMk/>
          <pc:sldMk cId="3699647821" sldId="269"/>
        </pc:sldMkLst>
        <pc:picChg chg="add">
          <ac:chgData name="Danielle Criste" userId="6e4be5eb-e061-4742-9151-bc165189f5a4" providerId="ADAL" clId="{3D7034C3-5343-4F64-874E-728A0CA64835}" dt="2025-10-28T19:52:08.142" v="12" actId="22"/>
          <ac:picMkLst>
            <pc:docMk/>
            <pc:sldMk cId="3699647821" sldId="269"/>
            <ac:picMk id="3" creationId="{8B3DAF95-20D4-AC7E-ED5F-12B15B61EDB9}"/>
          </ac:picMkLst>
        </pc:picChg>
      </pc:sldChg>
      <pc:sldChg chg="addSp mod">
        <pc:chgData name="Danielle Criste" userId="6e4be5eb-e061-4742-9151-bc165189f5a4" providerId="ADAL" clId="{3D7034C3-5343-4F64-874E-728A0CA64835}" dt="2025-10-28T19:52:22.858" v="18" actId="22"/>
        <pc:sldMkLst>
          <pc:docMk/>
          <pc:sldMk cId="693088292" sldId="270"/>
        </pc:sldMkLst>
        <pc:picChg chg="add">
          <ac:chgData name="Danielle Criste" userId="6e4be5eb-e061-4742-9151-bc165189f5a4" providerId="ADAL" clId="{3D7034C3-5343-4F64-874E-728A0CA64835}" dt="2025-10-28T19:52:22.858" v="18" actId="22"/>
          <ac:picMkLst>
            <pc:docMk/>
            <pc:sldMk cId="693088292" sldId="270"/>
            <ac:picMk id="3" creationId="{4E24B91C-F0C3-6D75-C8E9-F7A955D5B2F9}"/>
          </ac:picMkLst>
        </pc:picChg>
      </pc:sldChg>
      <pc:sldChg chg="addSp mod">
        <pc:chgData name="Danielle Criste" userId="6e4be5eb-e061-4742-9151-bc165189f5a4" providerId="ADAL" clId="{3D7034C3-5343-4F64-874E-728A0CA64835}" dt="2025-10-28T19:54:26.171" v="24" actId="22"/>
        <pc:sldMkLst>
          <pc:docMk/>
          <pc:sldMk cId="2137195698" sldId="271"/>
        </pc:sldMkLst>
        <pc:picChg chg="add">
          <ac:chgData name="Danielle Criste" userId="6e4be5eb-e061-4742-9151-bc165189f5a4" providerId="ADAL" clId="{3D7034C3-5343-4F64-874E-728A0CA64835}" dt="2025-10-28T19:54:26.171" v="24" actId="22"/>
          <ac:picMkLst>
            <pc:docMk/>
            <pc:sldMk cId="2137195698" sldId="271"/>
            <ac:picMk id="3" creationId="{9C3A0ECA-CB0F-747A-A11D-C1916B67BC72}"/>
          </ac:picMkLst>
        </pc:picChg>
      </pc:sldChg>
      <pc:sldChg chg="addSp mod">
        <pc:chgData name="Danielle Criste" userId="6e4be5eb-e061-4742-9151-bc165189f5a4" providerId="ADAL" clId="{3D7034C3-5343-4F64-874E-728A0CA64835}" dt="2025-10-28T19:55:01.297" v="28" actId="22"/>
        <pc:sldMkLst>
          <pc:docMk/>
          <pc:sldMk cId="228893678" sldId="272"/>
        </pc:sldMkLst>
        <pc:picChg chg="add">
          <ac:chgData name="Danielle Criste" userId="6e4be5eb-e061-4742-9151-bc165189f5a4" providerId="ADAL" clId="{3D7034C3-5343-4F64-874E-728A0CA64835}" dt="2025-10-28T19:55:01.297" v="28" actId="22"/>
          <ac:picMkLst>
            <pc:docMk/>
            <pc:sldMk cId="228893678" sldId="272"/>
            <ac:picMk id="3" creationId="{4FB544D6-5F80-1897-EE65-38FAD999BEC9}"/>
          </ac:picMkLst>
        </pc:picChg>
      </pc:sldChg>
      <pc:sldChg chg="addSp add mod">
        <pc:chgData name="Danielle Criste" userId="6e4be5eb-e061-4742-9151-bc165189f5a4" providerId="ADAL" clId="{3D7034C3-5343-4F64-874E-728A0CA64835}" dt="2025-10-28T19:52:38.158" v="19" actId="22"/>
        <pc:sldMkLst>
          <pc:docMk/>
          <pc:sldMk cId="1633841044" sldId="273"/>
        </pc:sldMkLst>
        <pc:picChg chg="add">
          <ac:chgData name="Danielle Criste" userId="6e4be5eb-e061-4742-9151-bc165189f5a4" providerId="ADAL" clId="{3D7034C3-5343-4F64-874E-728A0CA64835}" dt="2025-10-28T19:52:38.158" v="19" actId="22"/>
          <ac:picMkLst>
            <pc:docMk/>
            <pc:sldMk cId="1633841044" sldId="273"/>
            <ac:picMk id="3" creationId="{E15B75AD-2054-14E4-D811-7E51FB8BDD89}"/>
          </ac:picMkLst>
        </pc:picChg>
      </pc:sldChg>
      <pc:sldChg chg="addSp add mod">
        <pc:chgData name="Danielle Criste" userId="6e4be5eb-e061-4742-9151-bc165189f5a4" providerId="ADAL" clId="{3D7034C3-5343-4F64-874E-728A0CA64835}" dt="2025-10-28T19:52:49.133" v="20" actId="22"/>
        <pc:sldMkLst>
          <pc:docMk/>
          <pc:sldMk cId="1262820002" sldId="274"/>
        </pc:sldMkLst>
        <pc:picChg chg="add">
          <ac:chgData name="Danielle Criste" userId="6e4be5eb-e061-4742-9151-bc165189f5a4" providerId="ADAL" clId="{3D7034C3-5343-4F64-874E-728A0CA64835}" dt="2025-10-28T19:52:49.133" v="20" actId="22"/>
          <ac:picMkLst>
            <pc:docMk/>
            <pc:sldMk cId="1262820002" sldId="274"/>
            <ac:picMk id="3" creationId="{6DBD28FF-73B8-63ED-C346-B8228F655E4F}"/>
          </ac:picMkLst>
        </pc:picChg>
      </pc:sldChg>
      <pc:sldChg chg="addSp add mod">
        <pc:chgData name="Danielle Criste" userId="6e4be5eb-e061-4742-9151-bc165189f5a4" providerId="ADAL" clId="{3D7034C3-5343-4F64-874E-728A0CA64835}" dt="2025-10-28T19:52:57.663" v="21" actId="22"/>
        <pc:sldMkLst>
          <pc:docMk/>
          <pc:sldMk cId="3616496973" sldId="275"/>
        </pc:sldMkLst>
        <pc:picChg chg="add">
          <ac:chgData name="Danielle Criste" userId="6e4be5eb-e061-4742-9151-bc165189f5a4" providerId="ADAL" clId="{3D7034C3-5343-4F64-874E-728A0CA64835}" dt="2025-10-28T19:52:57.663" v="21" actId="22"/>
          <ac:picMkLst>
            <pc:docMk/>
            <pc:sldMk cId="3616496973" sldId="275"/>
            <ac:picMk id="3" creationId="{FCFBCE61-77F0-73FB-7EC9-2A31562140BD}"/>
          </ac:picMkLst>
        </pc:picChg>
      </pc:sldChg>
      <pc:sldChg chg="addSp add mod">
        <pc:chgData name="Danielle Criste" userId="6e4be5eb-e061-4742-9151-bc165189f5a4" providerId="ADAL" clId="{3D7034C3-5343-4F64-874E-728A0CA64835}" dt="2025-10-28T19:53:59.619" v="22" actId="22"/>
        <pc:sldMkLst>
          <pc:docMk/>
          <pc:sldMk cId="1890387272" sldId="276"/>
        </pc:sldMkLst>
        <pc:picChg chg="add">
          <ac:chgData name="Danielle Criste" userId="6e4be5eb-e061-4742-9151-bc165189f5a4" providerId="ADAL" clId="{3D7034C3-5343-4F64-874E-728A0CA64835}" dt="2025-10-28T19:53:59.619" v="22" actId="22"/>
          <ac:picMkLst>
            <pc:docMk/>
            <pc:sldMk cId="1890387272" sldId="276"/>
            <ac:picMk id="3" creationId="{5F5BF2CE-FE7A-023F-D88F-F7811A16DBE2}"/>
          </ac:picMkLst>
        </pc:picChg>
      </pc:sldChg>
      <pc:sldChg chg="addSp add mod">
        <pc:chgData name="Danielle Criste" userId="6e4be5eb-e061-4742-9151-bc165189f5a4" providerId="ADAL" clId="{3D7034C3-5343-4F64-874E-728A0CA64835}" dt="2025-10-28T19:54:15.473" v="23" actId="22"/>
        <pc:sldMkLst>
          <pc:docMk/>
          <pc:sldMk cId="2304889455" sldId="277"/>
        </pc:sldMkLst>
        <pc:picChg chg="add">
          <ac:chgData name="Danielle Criste" userId="6e4be5eb-e061-4742-9151-bc165189f5a4" providerId="ADAL" clId="{3D7034C3-5343-4F64-874E-728A0CA64835}" dt="2025-10-28T19:54:15.473" v="23" actId="22"/>
          <ac:picMkLst>
            <pc:docMk/>
            <pc:sldMk cId="2304889455" sldId="277"/>
            <ac:picMk id="3" creationId="{F95E0F74-D46A-B7A3-07BD-8AB275CF7DFF}"/>
          </ac:picMkLst>
        </pc:picChg>
      </pc:sldChg>
      <pc:sldChg chg="addSp add mod">
        <pc:chgData name="Danielle Criste" userId="6e4be5eb-e061-4742-9151-bc165189f5a4" providerId="ADAL" clId="{3D7034C3-5343-4F64-874E-728A0CA64835}" dt="2025-10-28T19:55:12.878" v="29" actId="22"/>
        <pc:sldMkLst>
          <pc:docMk/>
          <pc:sldMk cId="75617029" sldId="278"/>
        </pc:sldMkLst>
        <pc:picChg chg="add">
          <ac:chgData name="Danielle Criste" userId="6e4be5eb-e061-4742-9151-bc165189f5a4" providerId="ADAL" clId="{3D7034C3-5343-4F64-874E-728A0CA64835}" dt="2025-10-28T19:55:12.878" v="29" actId="22"/>
          <ac:picMkLst>
            <pc:docMk/>
            <pc:sldMk cId="75617029" sldId="278"/>
            <ac:picMk id="3" creationId="{3A0DBA62-3160-756A-7CB8-70BB9C5372E9}"/>
          </ac:picMkLst>
        </pc:picChg>
      </pc:sldChg>
      <pc:sldChg chg="add del">
        <pc:chgData name="Danielle Criste" userId="6e4be5eb-e061-4742-9151-bc165189f5a4" providerId="ADAL" clId="{3D7034C3-5343-4F64-874E-728A0CA64835}" dt="2025-10-28T19:55:15.574" v="30" actId="47"/>
        <pc:sldMkLst>
          <pc:docMk/>
          <pc:sldMk cId="3306094233" sldId="279"/>
        </pc:sldMkLst>
      </pc:sldChg>
      <pc:sldChg chg="add del">
        <pc:chgData name="Danielle Criste" userId="6e4be5eb-e061-4742-9151-bc165189f5a4" providerId="ADAL" clId="{3D7034C3-5343-4F64-874E-728A0CA64835}" dt="2025-10-28T19:55:16.195" v="31" actId="47"/>
        <pc:sldMkLst>
          <pc:docMk/>
          <pc:sldMk cId="4259094744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2C1CD-C394-9A86-D998-DBA6FD1D56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55C079-FCC5-B084-EC70-97C36DEDAA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59B04-1A54-E2D3-B88F-4A9D81A62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83F2D-7135-635A-843B-34990009E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A3BDC7-F443-0103-346A-EFA6ECE7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19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8EAB3-2208-F98C-6860-0B6C1475D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955F08-68FB-F0E1-34F8-95CD3C6E2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83769-DBA4-5903-F7AA-9B0220CB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5341D-2E30-99F9-7D35-F2B15EA3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4D6B1-BFF2-BAF2-EAA6-F37135C0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4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15A960-1D26-4151-4799-D624FB9BF4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B4C652-AE23-00C4-AEF0-4C919BB4D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5EE78-DDD6-4B7D-545C-032FF01B7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834CA-716F-3A51-6652-400DF27A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2D63C-3017-E04C-25C2-1662DBCEA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1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135DA-553B-E41F-34F3-7D1149C0E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279CA-7455-C798-D5C8-9C48E7180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36388-1FC0-E1B2-1441-B19618EE5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D6762-1E65-65C9-8D0D-E06FB49A2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BC1C0-B5E6-575E-0C13-EA177E466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32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800F4-4D28-25ED-70A5-5B9877C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35323-10FE-7F11-8292-DFBFF2CFE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A5C13-6F88-D049-E87D-9D920AE3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FD72D-E04B-E7E5-C8DC-13BE3F938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B5309-0239-2FD9-5D4D-5530EC097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55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D32E1-F67A-4A05-CBCB-7368657C9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87A7F-35E0-F21C-4895-7ACABB997F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D9DC6D-9CDA-C88D-6906-72AB2AD706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3D7F8-3FC8-D0D2-42A6-9915E879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E4C562-5826-DF63-52E8-F0F3C127B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7E5EE-F28A-C2AC-7787-88FD3235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4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C628-D4D0-9D1E-801F-223365F24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F7D76-AAA8-1C69-56B6-481F84B5E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E86BE7-3847-2D8F-9B58-7450C247E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FBBC1C-B98C-F8E3-8984-919116B3C4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55DF96-0E9B-46B0-E287-EC11103D3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17392F-944B-373A-B958-34FE132F6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013125-8F2A-5578-34F6-3A69482B2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33FB88-4088-5E32-77AE-F90575C1A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6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206D7-04EB-6982-1DEB-967E7F5AF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88F796-7809-F797-C814-D66D50706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E1F9B-E379-0960-CA27-01DEEFD61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19F01C-91C9-E366-ECF9-661C1E247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8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A4F0C0-52DF-0BE1-29CA-6C2228689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12AF45-0CD0-77CD-132E-50903E838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81235B-B673-B4BA-A426-D6119A64B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52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14259-29F3-0A58-DBB1-8B8E29091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38F18-8195-7EBE-BB67-4BD8546F3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24146A-25D1-DC7F-CE73-DBBD3D69D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9F4AB-59B1-FD25-B715-E42B8D9FB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A4FD8-CCD2-D8B5-8B15-D7CE9E637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22F976-556E-1DCE-491B-59A2375E2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668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D20B7-8F4E-0DE7-EF4C-C044A6CCA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CD4F54-5420-004F-AB71-C121A5E72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09B237-A829-8F1A-FC90-620D86D66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537797-FBE1-659E-6A81-7E26FBCB8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61D93D-7C2B-002E-8BDD-4FD0B6C86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75710C-38C5-E3CF-A3EE-670017413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38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AA89B2-563C-CCCE-FB22-A3CF71DDB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1CC9C3-F23A-082B-C282-0582681C0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0EC0A-A695-C0DF-6F47-D86C6CFFF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97D481-7D72-479D-BC5B-1E527F78CCAD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5227D-2371-72DA-E4CA-124A514F06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8A0B3-ADB8-F791-82B2-E9E8D6162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2CA79F-0E5A-425E-8A2D-1882A37F5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53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9A8E64-6D3A-8847-595F-F664B07A1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15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8C093-DB69-CB89-0689-4F01A4494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9F69BF-3714-0CB7-166B-81A05D8C4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45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3A2FC-7620-B2EF-DD61-446D2F64B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72CF81-AF42-36E3-2A42-917E8B598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72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4218A-6069-70E3-54AC-D854AE17F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C438FF-F24B-C262-7114-5A11DD777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72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BD9B3-75FF-3ABF-4E03-FF68E5AC4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3DAF95-20D4-AC7E-ED5F-12B15B61E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47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F0291-D02C-909D-6F69-37AD12990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24B91C-F0C3-6D75-C8E9-F7A955D5B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88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983A3-8EBA-668E-3D7A-41C62AB19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5B75AD-2054-14E4-D811-7E51FB8BD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41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101E7-683E-58AC-9E4D-F37A4A636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BD28FF-73B8-63ED-C346-B8228F655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20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A9B76-8946-A166-5FAB-7AC1EE5FE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FBCE61-77F0-73FB-7EC9-2A3156214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96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7C054-9952-F2B4-4680-F8A6711D8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5BF2CE-FE7A-023F-D88F-F7811A16D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87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EE93-AE48-A11F-1E13-AA6F1CA5B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5E0F74-D46A-B7A3-07BD-8AB275CF7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89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C770A-4D2C-3805-D388-18DE0CD63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D9F6A5-2E75-EE51-4F3B-0C068F2AD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42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E11EA-AB5A-0DA7-D767-5F5C55F49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3A0ECA-CB0F-747A-A11D-C1916B67B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95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3A7DF-A53E-93E4-1A5E-C2BF80D86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B544D6-5F80-1897-EE65-38FAD999B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3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A441A-F133-8AC5-CBB7-A9A178267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0DBA62-3160-756A-7CB8-70BB9C537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7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659F0-7015-7C91-11A4-2A6A42B21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ED1D9F-486D-6787-CA27-CA431F600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47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B74FA-0669-B857-60E2-143EB9933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87E6DE-A69A-5368-E3F2-198AA9530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32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D898E-4764-5016-6511-5F8B98324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475779-1B56-FF2D-3696-07B2A9BC5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59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E5C8B-BDC4-5111-B9A7-FD21BE183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1E9623-0A41-22C1-0C47-A6C25A68B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54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7EB3D-C1A6-9DE4-51B0-3B82ADF81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4684B9-2C0B-5F77-A7D2-EB3E7611A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67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2D300-87FE-1573-A31F-722F75225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3E7ABF-D71E-71E7-A17A-359040CE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01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93CB7-F4D0-02B7-DD83-13FC523E1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2CB9A0-216A-E78C-6559-C8CCB44C9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60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MediaServiceKeyPoints xmlns="218cbc83-24d7-43ed-afce-15b9e680d992" xsi:nil="true"/>
    <lcf76f155ced4ddcb4097134ff3c332f xmlns="218cbc83-24d7-43ed-afce-15b9e680d992">
      <Terms xmlns="http://schemas.microsoft.com/office/infopath/2007/PartnerControls"/>
    </lcf76f155ced4ddcb4097134ff3c332f>
    <TaxCatchAll xmlns="230e9df3-be65-4c73-a93b-d1236ebd677e" xsi:nil="true"/>
    <_dlc_DocId xmlns="230e9df3-be65-4c73-a93b-d1236ebd677e">MSFT-1341618704-101194</_dlc_DocId>
    <_dlc_DocIdUrl xmlns="230e9df3-be65-4c73-a93b-d1236ebd677e">
      <Url>https://microsoft.sharepoint.com/teams/ir/_layouts/15/DocIdRedir.aspx?ID=MSFT-1341618704-101194</Url>
      <Description>MSFT-1341618704-101194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79068847A36D4E98C06071F25BEE09" ma:contentTypeVersion="30" ma:contentTypeDescription="Create a new document." ma:contentTypeScope="" ma:versionID="5b29e74d2e06fe484ff2a50831c6ed8c">
  <xsd:schema xmlns:xsd="http://www.w3.org/2001/XMLSchema" xmlns:xs="http://www.w3.org/2001/XMLSchema" xmlns:p="http://schemas.microsoft.com/office/2006/metadata/properties" xmlns:ns1="http://schemas.microsoft.com/sharepoint/v3" xmlns:ns2="08901086-875f-4d26-9516-1e38fd01d4c0" xmlns:ns3="218cbc83-24d7-43ed-afce-15b9e680d992" xmlns:ns4="230e9df3-be65-4c73-a93b-d1236ebd677e" targetNamespace="http://schemas.microsoft.com/office/2006/metadata/properties" ma:root="true" ma:fieldsID="3e435f3e897f27faa4e36b0ef67b03f0" ns1:_="" ns2:_="" ns3:_="" ns4:_="">
    <xsd:import namespace="http://schemas.microsoft.com/sharepoint/v3"/>
    <xsd:import namespace="08901086-875f-4d26-9516-1e38fd01d4c0"/>
    <xsd:import namespace="218cbc83-24d7-43ed-afce-15b9e680d992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4:_dlc_DocId" minOccurs="0"/>
                <xsd:element ref="ns4:_dlc_DocIdUrl" minOccurs="0"/>
                <xsd:element ref="ns4:_dlc_DocIdPersistId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DocTag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901086-875f-4d26-9516-1e38fd01d4c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8cbc83-24d7-43ed-afce-15b9e680d9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_dlc_DocId" ma:index="1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5" nillable="true" ma:displayName="Taxonomy Catch All Column" ma:hidden="true" ma:list="{be8ff875-d7d4-4130-bed6-ac4806346461}" ma:internalName="TaxCatchAll" ma:showField="CatchAllData" ma:web="08901086-875f-4d26-9516-1e38fd01d4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D1DC52-04D3-44AB-B974-43188F7D17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BA89EA-209B-44CF-98B1-E35D4F78F6D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218cbc83-24d7-43ed-afce-15b9e680d992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DCD53D4D-F544-45D1-BAF7-370B5B8EC7CE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8983746-888B-4F95-9B44-E4040F2F84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8901086-875f-4d26-9516-1e38fd01d4c0"/>
    <ds:schemaRef ds:uri="218cbc83-24d7-43ed-afce-15b9e680d992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Danielle Criste</dc:creator>
  <cp:lastModifiedBy>Dennie Kimbrough</cp:lastModifiedBy>
  <cp:revision>3</cp:revision>
  <dcterms:created xsi:type="dcterms:W3CDTF">2025-10-28T19:47:21Z</dcterms:created>
  <dcterms:modified xsi:type="dcterms:W3CDTF">2025-10-29T15:32:20Z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1a313502-1a8a-43f1-9649-a28622948ebd</vt:lpwstr>
  </property>
  <property fmtid="{D5CDD505-2E9C-101B-9397-08002B2CF9AE}" pid="3" name="ContentTypeId">
    <vt:lpwstr>0x0101007879068847A36D4E98C06071F25BEE09</vt:lpwstr>
  </property>
  <property fmtid="{D5CDD505-2E9C-101B-9397-08002B2CF9AE}" pid="4" name="MediaServiceImageTags">
    <vt:lpwstr/>
  </property>
</Properties>
</file>