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20" autoAdjust="0"/>
    <p:restoredTop sz="94660"/>
  </p:normalViewPr>
  <p:slideViewPr>
    <p:cSldViewPr snapToGrid="0">
      <p:cViewPr varScale="1">
        <p:scale>
          <a:sx n="73" d="100"/>
          <a:sy n="73" d="100"/>
        </p:scale>
        <p:origin x="72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881914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418632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150962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981744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397005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790298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523942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3065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82375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604498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36035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0771E8B-6CA5-40B2-8038-0E112F3DAC1C}" type="datetimeFigureOut">
              <a:rPr lang="es-ES" smtClean="0"/>
              <a:t>05/03/2025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F1556C4-DFC3-4611-A7CC-780699185E26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331189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0627317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ptos" panose="020B0004020202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Panorámica</PresentationFormat>
  <Paragraphs>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2025-03-05T18:30:12Z</dcterms:created>
  <dcterms:modified xsi:type="dcterms:W3CDTF">2025-03-05T18:30:14Z</dcterms:modified>
</cp:coreProperties>
</file>

<file path=docProps/thumbnail.jpeg>
</file>