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handoutMasterIdLst>
    <p:handoutMasterId r:id="rId6"/>
  </p:handoutMasterIdLst>
  <p:sldIdLst>
    <p:sldId id="2147482566" r:id="rId5"/>
  </p:sldIdLst>
  <p:sldSz cx="11428413" cy="5981700"/>
  <p:notesSz cx="6858000" cy="9144000"/>
  <p:defaultTextStyle>
    <a:defPPr>
      <a:defRPr lang="en-US"/>
    </a:defPPr>
    <a:lvl1pPr marL="0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1pPr>
    <a:lvl2pPr marL="417838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2pPr>
    <a:lvl3pPr marL="835678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3pPr>
    <a:lvl4pPr marL="1253517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4pPr>
    <a:lvl5pPr marL="1671357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5pPr>
    <a:lvl6pPr marL="2089195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6pPr>
    <a:lvl7pPr marL="2507033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7pPr>
    <a:lvl8pPr marL="2924873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8pPr>
    <a:lvl9pPr marL="3342712" algn="l" defTabSz="835678" rtl="0" eaLnBrk="1" latinLnBrk="0" hangingPunct="1">
      <a:defRPr sz="164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5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61C6"/>
    <a:srgbClr val="C13DC4"/>
    <a:srgbClr val="324676"/>
    <a:srgbClr val="4E4F91"/>
    <a:srgbClr val="2A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53F3D7-9055-4FE0-AE2D-0F164D57215C}" v="210" dt="2024-03-08T03:59:42.583"/>
    <p1510:client id="{962C578F-B103-4E14-BF63-E3CE9914360E}" v="2" dt="2024-03-08T20:06:35.4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9" autoAdjust="0"/>
    <p:restoredTop sz="96261" autoAdjust="0"/>
  </p:normalViewPr>
  <p:slideViewPr>
    <p:cSldViewPr snapToGrid="0">
      <p:cViewPr>
        <p:scale>
          <a:sx n="70" d="100"/>
          <a:sy n="70" d="100"/>
        </p:scale>
        <p:origin x="2268" y="1164"/>
      </p:cViewPr>
      <p:guideLst>
        <p:guide orient="horz" pos="1884"/>
        <p:guide pos="35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445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a Camacho" userId="S::gcamacho@precisatrade.com::dd435545-f7d0-411f-aa1a-e0b1c66f3ee6" providerId="AD" clId="Web-{962C578F-B103-4E14-BF63-E3CE9914360E}"/>
    <pc:docChg chg="modSld">
      <pc:chgData name="Gabriela Camacho" userId="S::gcamacho@precisatrade.com::dd435545-f7d0-411f-aa1a-e0b1c66f3ee6" providerId="AD" clId="Web-{962C578F-B103-4E14-BF63-E3CE9914360E}" dt="2024-03-08T20:06:35.435" v="1"/>
      <pc:docMkLst>
        <pc:docMk/>
      </pc:docMkLst>
      <pc:sldChg chg="addSp delSp addAnim delAnim">
        <pc:chgData name="Gabriela Camacho" userId="S::gcamacho@precisatrade.com::dd435545-f7d0-411f-aa1a-e0b1c66f3ee6" providerId="AD" clId="Web-{962C578F-B103-4E14-BF63-E3CE9914360E}" dt="2024-03-08T20:06:35.435" v="1"/>
        <pc:sldMkLst>
          <pc:docMk/>
          <pc:sldMk cId="3256641939" sldId="2147482566"/>
        </pc:sldMkLst>
        <pc:spChg chg="add del">
          <ac:chgData name="Gabriela Camacho" userId="S::gcamacho@precisatrade.com::dd435545-f7d0-411f-aa1a-e0b1c66f3ee6" providerId="AD" clId="Web-{962C578F-B103-4E14-BF63-E3CE9914360E}" dt="2024-03-08T20:06:35.435" v="1"/>
          <ac:spMkLst>
            <pc:docMk/>
            <pc:sldMk cId="3256641939" sldId="2147482566"/>
            <ac:spMk id="10" creationId="{2E621AEA-40DD-EE4B-B7C1-1727672A2D65}"/>
          </ac:spMkLst>
        </pc:spChg>
      </pc:sldChg>
    </pc:docChg>
  </pc:docChgLst>
  <pc:docChgLst>
    <pc:chgData name="Gabriela Camacho" userId="dd435545-f7d0-411f-aa1a-e0b1c66f3ee6" providerId="ADAL" clId="{5EC6EAF1-5B2A-46C8-A5F6-6DB1A32122E8}"/>
    <pc:docChg chg="modSld">
      <pc:chgData name="Gabriela Camacho" userId="dd435545-f7d0-411f-aa1a-e0b1c66f3ee6" providerId="ADAL" clId="{5EC6EAF1-5B2A-46C8-A5F6-6DB1A32122E8}" dt="2024-03-08T20:07:03.242" v="0" actId="27107"/>
      <pc:docMkLst>
        <pc:docMk/>
      </pc:docMkLst>
      <pc:sldChg chg="modSp mod">
        <pc:chgData name="Gabriela Camacho" userId="dd435545-f7d0-411f-aa1a-e0b1c66f3ee6" providerId="ADAL" clId="{5EC6EAF1-5B2A-46C8-A5F6-6DB1A32122E8}" dt="2024-03-08T20:07:03.242" v="0" actId="27107"/>
        <pc:sldMkLst>
          <pc:docMk/>
          <pc:sldMk cId="3256641939" sldId="2147482566"/>
        </pc:sldMkLst>
        <pc:spChg chg="mod">
          <ac:chgData name="Gabriela Camacho" userId="dd435545-f7d0-411f-aa1a-e0b1c66f3ee6" providerId="ADAL" clId="{5EC6EAF1-5B2A-46C8-A5F6-6DB1A32122E8}" dt="2024-03-08T20:07:03.242" v="0" actId="27107"/>
          <ac:spMkLst>
            <pc:docMk/>
            <pc:sldMk cId="3256641939" sldId="2147482566"/>
            <ac:spMk id="10" creationId="{2E621AEA-40DD-EE4B-B7C1-1727672A2D6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A92667-143E-8791-FB03-DA33E1051F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14647D-2323-7265-0C27-C74B64F9C0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9FEA-64BB-4F69-8A83-C098DF138E76}" type="datetimeFigureOut">
              <a:rPr lang="en-US" smtClean="0"/>
              <a:t>3/8/2024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76CF0-04A2-AB8A-032D-D7ABEF039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7AFAB-16DF-0E62-D236-E9F00BA77F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16010-4BED-4765-9D4B-312F774B8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74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B337E0A-AA0A-563E-746F-88DFDBD46F6A}"/>
              </a:ext>
            </a:extLst>
          </p:cNvPr>
          <p:cNvGrpSpPr/>
          <p:nvPr userDrawn="1"/>
        </p:nvGrpSpPr>
        <p:grpSpPr>
          <a:xfrm>
            <a:off x="0" y="0"/>
            <a:ext cx="11428413" cy="5981700"/>
            <a:chOff x="0" y="0"/>
            <a:chExt cx="12192000" cy="6858000"/>
          </a:xfrm>
        </p:grpSpPr>
        <p:pic>
          <p:nvPicPr>
            <p:cNvPr id="4" name="Picture 3" descr="A blurry image of a person's hand&#10;&#10;Description automatically generated">
              <a:extLst>
                <a:ext uri="{FF2B5EF4-FFF2-40B4-BE49-F238E27FC236}">
                  <a16:creationId xmlns:a16="http://schemas.microsoft.com/office/drawing/2014/main" id="{981B8DF7-34EC-6688-A88F-ED8C3597D69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7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2407"/>
            <a:stretch/>
          </p:blipFill>
          <p:spPr>
            <a:xfrm>
              <a:off x="0" y="0"/>
              <a:ext cx="12192000" cy="66929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F178E1B-908A-F34D-06CD-1931EB203ECF}"/>
                </a:ext>
              </a:extLst>
            </p:cNvPr>
            <p:cNvSpPr/>
            <p:nvPr userDrawn="1"/>
          </p:nvSpPr>
          <p:spPr>
            <a:xfrm>
              <a:off x="0" y="6692900"/>
              <a:ext cx="12192000" cy="165100"/>
            </a:xfrm>
            <a:prstGeom prst="rect">
              <a:avLst/>
            </a:prstGeom>
            <a:gradFill flip="none" rotWithShape="1">
              <a:gsLst>
                <a:gs pos="20000">
                  <a:srgbClr val="8661C5"/>
                </a:gs>
                <a:gs pos="100000">
                  <a:srgbClr val="C03BC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36"/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90A9B380-75A5-7CED-05A1-1EC949D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0">
            <a:extLst>
              <a:ext uri="{FF2B5EF4-FFF2-40B4-BE49-F238E27FC236}">
                <a16:creationId xmlns:a16="http://schemas.microsoft.com/office/drawing/2014/main" id="{2F0B32A3-39CB-22FB-7D7C-4A7C773B0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612" y="5618137"/>
            <a:ext cx="10334679" cy="107402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 sz="698">
                <a:solidFill>
                  <a:srgbClr val="000000"/>
                </a:solidFill>
              </a:defRPr>
            </a:lvl1pPr>
          </a:lstStyle>
          <a:p>
            <a:pPr>
              <a:tabLst>
                <a:tab pos="9620322" algn="r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090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900">
          <p15:clr>
            <a:srgbClr val="5ACBF0"/>
          </p15:clr>
        </p15:guide>
        <p15:guide id="4" orient="horz" pos="1276">
          <p15:clr>
            <a:srgbClr val="5ACBF0"/>
          </p15:clr>
        </p15:guide>
        <p15:guide id="5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ound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ribbon&#10;&#10;Description automatically generated">
            <a:extLst>
              <a:ext uri="{FF2B5EF4-FFF2-40B4-BE49-F238E27FC236}">
                <a16:creationId xmlns:a16="http://schemas.microsoft.com/office/drawing/2014/main" id="{2D01368F-CBC2-3A98-51E0-572AB45136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428413" cy="59817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6923E10-A0DD-9107-F976-70EDBED7C272}"/>
              </a:ext>
            </a:extLst>
          </p:cNvPr>
          <p:cNvSpPr/>
          <p:nvPr userDrawn="1"/>
        </p:nvSpPr>
        <p:spPr bwMode="auto">
          <a:xfrm>
            <a:off x="0" y="4323282"/>
            <a:ext cx="11428413" cy="1658418"/>
          </a:xfrm>
          <a:prstGeom prst="rect">
            <a:avLst/>
          </a:prstGeom>
          <a:gradFill flip="none" rotWithShape="1">
            <a:gsLst>
              <a:gs pos="26000">
                <a:schemeClr val="bg1">
                  <a:alpha val="0"/>
                </a:schemeClr>
              </a:gs>
              <a:gs pos="70000">
                <a:schemeClr val="bg1">
                  <a:alpha val="60000"/>
                </a:schemeClr>
              </a:gs>
            </a:gsLst>
            <a:lin ang="54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59512" tIns="127610" rIns="159512" bIns="12761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813302" fontAlgn="base">
              <a:spcBef>
                <a:spcPct val="0"/>
              </a:spcBef>
              <a:spcAft>
                <a:spcPct val="0"/>
              </a:spcAft>
            </a:pPr>
            <a:endParaRPr lang="en-US" sz="1744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178E1B-908A-F34D-06CD-1931EB203ECF}"/>
              </a:ext>
            </a:extLst>
          </p:cNvPr>
          <p:cNvSpPr/>
          <p:nvPr userDrawn="1"/>
        </p:nvSpPr>
        <p:spPr>
          <a:xfrm>
            <a:off x="0" y="5837696"/>
            <a:ext cx="11428413" cy="144004"/>
          </a:xfrm>
          <a:prstGeom prst="rect">
            <a:avLst/>
          </a:prstGeom>
          <a:gradFill flip="none" rotWithShape="1">
            <a:gsLst>
              <a:gs pos="20000">
                <a:srgbClr val="8661C5"/>
              </a:gs>
              <a:gs pos="100000">
                <a:srgbClr val="C03BC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3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A9B380-75A5-7CED-05A1-1EC949DF3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0">
            <a:extLst>
              <a:ext uri="{FF2B5EF4-FFF2-40B4-BE49-F238E27FC236}">
                <a16:creationId xmlns:a16="http://schemas.microsoft.com/office/drawing/2014/main" id="{2F0B32A3-39CB-22FB-7D7C-4A7C773B0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612" y="5618137"/>
            <a:ext cx="10334679" cy="107402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 sz="698">
                <a:solidFill>
                  <a:srgbClr val="000000"/>
                </a:solidFill>
              </a:defRPr>
            </a:lvl1pPr>
          </a:lstStyle>
          <a:p>
            <a:pPr>
              <a:tabLst>
                <a:tab pos="9620322" algn="r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22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orient="horz" pos="900">
          <p15:clr>
            <a:srgbClr val="5ACBF0"/>
          </p15:clr>
        </p15:guide>
        <p15:guide id="4" orient="horz" pos="1276">
          <p15:clr>
            <a:srgbClr val="5ACBF0"/>
          </p15:clr>
        </p15:guide>
        <p15:guide id="5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glass object&#10;&#10;Description automatically generated">
            <a:extLst>
              <a:ext uri="{FF2B5EF4-FFF2-40B4-BE49-F238E27FC236}">
                <a16:creationId xmlns:a16="http://schemas.microsoft.com/office/drawing/2014/main" id="{202B506A-483A-ADB6-D6D1-C736D738F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428413" cy="598170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EBD55BF-62EF-ED92-3650-C400F8B9569D}"/>
              </a:ext>
            </a:extLst>
          </p:cNvPr>
          <p:cNvSpPr/>
          <p:nvPr userDrawn="1"/>
        </p:nvSpPr>
        <p:spPr bwMode="auto">
          <a:xfrm>
            <a:off x="0" y="1750201"/>
            <a:ext cx="7477627" cy="2481298"/>
          </a:xfrm>
          <a:custGeom>
            <a:avLst/>
            <a:gdLst>
              <a:gd name="connsiteX0" fmla="*/ 0 w 7977243"/>
              <a:gd name="connsiteY0" fmla="*/ 0 h 2844800"/>
              <a:gd name="connsiteX1" fmla="*/ 6554843 w 7977243"/>
              <a:gd name="connsiteY1" fmla="*/ 0 h 2844800"/>
              <a:gd name="connsiteX2" fmla="*/ 7977243 w 7977243"/>
              <a:gd name="connsiteY2" fmla="*/ 1422400 h 2844800"/>
              <a:gd name="connsiteX3" fmla="*/ 6554843 w 7977243"/>
              <a:gd name="connsiteY3" fmla="*/ 2844800 h 2844800"/>
              <a:gd name="connsiteX4" fmla="*/ 0 w 7977243"/>
              <a:gd name="connsiteY4" fmla="*/ 2844800 h 284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243" h="2844800">
                <a:moveTo>
                  <a:pt x="0" y="0"/>
                </a:moveTo>
                <a:lnTo>
                  <a:pt x="6554843" y="0"/>
                </a:lnTo>
                <a:cubicBezTo>
                  <a:pt x="7340413" y="0"/>
                  <a:pt x="7977243" y="636830"/>
                  <a:pt x="7977243" y="1422400"/>
                </a:cubicBezTo>
                <a:cubicBezTo>
                  <a:pt x="7977243" y="2207970"/>
                  <a:pt x="7340413" y="2844800"/>
                  <a:pt x="6554843" y="2844800"/>
                </a:cubicBezTo>
                <a:lnTo>
                  <a:pt x="0" y="2844800"/>
                </a:lnTo>
                <a:close/>
              </a:path>
            </a:pathLst>
          </a:custGeom>
          <a:gradFill flip="none" rotWithShape="1">
            <a:gsLst>
              <a:gs pos="89000">
                <a:schemeClr val="bg1">
                  <a:alpha val="69000"/>
                </a:schemeClr>
              </a:gs>
              <a:gs pos="100000">
                <a:schemeClr val="bg1">
                  <a:alpha val="92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36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70717" y="2776090"/>
            <a:ext cx="4902371" cy="429520"/>
          </a:xfrm>
        </p:spPr>
        <p:txBody>
          <a:bodyPr wrap="square" rIns="0" anchor="ctr" anchorCtr="0">
            <a:spAutoFit/>
          </a:bodyPr>
          <a:lstStyle>
            <a:lvl1pPr>
              <a:lnSpc>
                <a:spcPct val="100000"/>
              </a:lnSpc>
              <a:defRPr sz="2791" b="0" spc="-43" baseline="0">
                <a:solidFill>
                  <a:srgbClr val="000000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/>
              <a:t>Divider slide</a:t>
            </a:r>
          </a:p>
        </p:txBody>
      </p:sp>
    </p:spTree>
    <p:extLst>
      <p:ext uri="{BB962C8B-B14F-4D97-AF65-F5344CB8AC3E}">
        <p14:creationId xmlns:p14="http://schemas.microsoft.com/office/powerpoint/2010/main" val="16713647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2991">
          <p15:clr>
            <a:srgbClr val="5ACBF0"/>
          </p15:clr>
        </p15:guide>
        <p15:guide id="7" pos="3728">
          <p15:clr>
            <a:srgbClr val="C35EA4"/>
          </p15:clr>
        </p15:guide>
        <p15:guide id="8" pos="3544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out M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glass&#10;&#10;Description automatically generated">
            <a:extLst>
              <a:ext uri="{FF2B5EF4-FFF2-40B4-BE49-F238E27FC236}">
                <a16:creationId xmlns:a16="http://schemas.microsoft.com/office/drawing/2014/main" id="{E4A7D264-6542-222D-A85C-1DDE77B084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428413" cy="5981700"/>
          </a:xfrm>
          <a:prstGeom prst="rect">
            <a:avLst/>
          </a:prstGeom>
        </p:spPr>
      </p:pic>
      <p:sp>
        <p:nvSpPr>
          <p:cNvPr id="2" name="Title 15">
            <a:extLst>
              <a:ext uri="{FF2B5EF4-FFF2-40B4-BE49-F238E27FC236}">
                <a16:creationId xmlns:a16="http://schemas.microsoft.com/office/drawing/2014/main" id="{1F4A8530-B89C-88B2-9BF1-34CC2A975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11" y="2696133"/>
            <a:ext cx="6222873" cy="536942"/>
          </a:xfrm>
        </p:spPr>
        <p:txBody>
          <a:bodyPr anchor="b" anchorCtr="0"/>
          <a:lstStyle>
            <a:lvl1pPr>
              <a:defRPr kumimoji="0" lang="en-US" sz="3489" b="0" i="0" u="none" strike="noStrike" kern="1200" cap="none" spc="-44" normalizeH="0" baseline="0" dirty="0">
                <a:ln w="3175">
                  <a:noFill/>
                </a:ln>
                <a:gradFill flip="none" rotWithShape="1">
                  <a:gsLst>
                    <a:gs pos="21000">
                      <a:srgbClr val="0078D4"/>
                    </a:gs>
                    <a:gs pos="100000">
                      <a:srgbClr val="C03BC4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81353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3">
            <a:extLst>
              <a:ext uri="{FF2B5EF4-FFF2-40B4-BE49-F238E27FC236}">
                <a16:creationId xmlns:a16="http://schemas.microsoft.com/office/drawing/2014/main" id="{3E76921E-13E1-55F5-E255-F9D4FDA2F1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7611" y="3354857"/>
            <a:ext cx="6222874" cy="349006"/>
          </a:xfrm>
        </p:spPr>
        <p:txBody>
          <a:bodyPr/>
          <a:lstStyle>
            <a:lvl1pPr marL="0" indent="0">
              <a:buNone/>
              <a:defRPr sz="2268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663015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38815" y="445696"/>
            <a:ext cx="10328428" cy="3758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47612" y="1252078"/>
            <a:ext cx="10328428" cy="13234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1428413" cy="59817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548564" cy="51043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59512" tIns="127610" rIns="159512" bIns="12761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813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93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74282" cy="255219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59512" tIns="127610" rIns="159512" bIns="12761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813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93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7" name="Palette">
            <a:extLst>
              <a:ext uri="{FF2B5EF4-FFF2-40B4-BE49-F238E27FC236}">
                <a16:creationId xmlns:a16="http://schemas.microsoft.com/office/drawing/2014/main" id="{CFFADA97-61CA-7872-EF90-158741E0246C}"/>
              </a:ext>
            </a:extLst>
          </p:cNvPr>
          <p:cNvGrpSpPr/>
          <p:nvPr userDrawn="1"/>
        </p:nvGrpSpPr>
        <p:grpSpPr>
          <a:xfrm>
            <a:off x="11465563" y="0"/>
            <a:ext cx="1317205" cy="5981700"/>
            <a:chOff x="12231632" y="0"/>
            <a:chExt cx="1405214" cy="6858000"/>
          </a:xfrm>
        </p:grpSpPr>
        <p:pic>
          <p:nvPicPr>
            <p:cNvPr id="49" name="NEW Brand Colors 2018">
              <a:extLst>
                <a:ext uri="{FF2B5EF4-FFF2-40B4-BE49-F238E27FC236}">
                  <a16:creationId xmlns:a16="http://schemas.microsoft.com/office/drawing/2014/main" id="{9D5783B5-1069-4509-929A-C02C0B0887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288988" y="2942644"/>
              <a:ext cx="6858000" cy="972712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3FAB41C-7080-36BC-5659-7144DEAD1E73}"/>
                </a:ext>
              </a:extLst>
            </p:cNvPr>
            <p:cNvGrpSpPr/>
            <p:nvPr userDrawn="1"/>
          </p:nvGrpSpPr>
          <p:grpSpPr>
            <a:xfrm>
              <a:off x="13125691" y="3429000"/>
              <a:ext cx="511155" cy="831850"/>
              <a:chOff x="13170141" y="2633472"/>
              <a:chExt cx="511155" cy="511155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5927FC5-3EA1-094F-D4A2-4A813BE2B2A4}"/>
                  </a:ext>
                </a:extLst>
              </p:cNvPr>
              <p:cNvSpPr/>
              <p:nvPr userDrawn="1"/>
            </p:nvSpPr>
            <p:spPr>
              <a:xfrm>
                <a:off x="13170141" y="2633472"/>
                <a:ext cx="147667" cy="511155"/>
              </a:xfrm>
              <a:prstGeom prst="rect">
                <a:avLst/>
              </a:prstGeom>
              <a:solidFill>
                <a:srgbClr val="9FA2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36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4AA06DE-B7CF-8A65-499A-DE6E02302A7A}"/>
                  </a:ext>
                </a:extLst>
              </p:cNvPr>
              <p:cNvSpPr/>
              <p:nvPr userDrawn="1"/>
            </p:nvSpPr>
            <p:spPr>
              <a:xfrm>
                <a:off x="13533629" y="2633472"/>
                <a:ext cx="147667" cy="511155"/>
              </a:xfrm>
              <a:prstGeom prst="rect">
                <a:avLst/>
              </a:prstGeom>
              <a:solidFill>
                <a:srgbClr val="5D5B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36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37DD1D4-B80F-2A3E-BC67-61EA94E6EB19}"/>
                  </a:ext>
                </a:extLst>
              </p:cNvPr>
              <p:cNvSpPr/>
              <p:nvPr userDrawn="1"/>
            </p:nvSpPr>
            <p:spPr>
              <a:xfrm>
                <a:off x="13351885" y="2633472"/>
                <a:ext cx="147667" cy="511155"/>
              </a:xfrm>
              <a:prstGeom prst="rect">
                <a:avLst/>
              </a:prstGeom>
              <a:solidFill>
                <a:srgbClr val="3525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36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409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transition>
    <p:fade/>
  </p:transition>
  <p:hf sldNum="0" hdr="0" ftr="0" dt="0"/>
  <p:txStyles>
    <p:titleStyle>
      <a:lvl1pPr algn="l" defTabSz="813538" rtl="0" eaLnBrk="1" latinLnBrk="0" hangingPunct="1">
        <a:lnSpc>
          <a:spcPct val="100000"/>
        </a:lnSpc>
        <a:spcBef>
          <a:spcPct val="0"/>
        </a:spcBef>
        <a:buNone/>
        <a:defRPr lang="en-US" sz="2442" b="0" kern="1200" cap="none" spc="-44" baseline="0" dirty="0" smtClean="0">
          <a:ln w="3175">
            <a:noFill/>
          </a:ln>
          <a:solidFill>
            <a:srgbClr val="000000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0" marR="0" indent="0" algn="l" defTabSz="813538" rtl="0" eaLnBrk="1" fontAlgn="auto" latinLnBrk="0" hangingPunct="1">
        <a:lnSpc>
          <a:spcPct val="100000"/>
        </a:lnSpc>
        <a:spcBef>
          <a:spcPts val="157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570" kern="1200" spc="0" baseline="0">
          <a:solidFill>
            <a:srgbClr val="000000"/>
          </a:solidFill>
          <a:latin typeface="+mj-lt"/>
          <a:ea typeface="+mn-ea"/>
          <a:cs typeface="Segoe UI Semilight" panose="020B0402040204020203" pitchFamily="34" charset="0"/>
        </a:defRPr>
      </a:lvl1pPr>
      <a:lvl2pPr marL="0" marR="0" indent="0" algn="l" defTabSz="813538" rtl="0" eaLnBrk="1" fontAlgn="auto" latinLnBrk="0" hangingPunct="1">
        <a:lnSpc>
          <a:spcPct val="100000"/>
        </a:lnSpc>
        <a:spcBef>
          <a:spcPts val="1047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396" kern="1200" spc="0" baseline="0">
          <a:solidFill>
            <a:srgbClr val="000000"/>
          </a:solidFill>
          <a:latin typeface="+mn-lt"/>
          <a:ea typeface="+mn-ea"/>
          <a:cs typeface="+mn-cs"/>
        </a:defRPr>
      </a:lvl2pPr>
      <a:lvl3pPr marL="174462" marR="0" indent="-174462" algn="l" defTabSz="813538" rtl="0" eaLnBrk="1" fontAlgn="auto" latinLnBrk="0" hangingPunct="1">
        <a:lnSpc>
          <a:spcPct val="100000"/>
        </a:lnSpc>
        <a:spcBef>
          <a:spcPts val="523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221" kern="1200" spc="0" baseline="0">
          <a:solidFill>
            <a:srgbClr val="000000"/>
          </a:solidFill>
          <a:latin typeface="+mn-lt"/>
          <a:ea typeface="+mn-ea"/>
          <a:cs typeface="+mn-cs"/>
        </a:defRPr>
      </a:lvl3pPr>
      <a:lvl4pPr marL="350917" marR="0" indent="-157846" algn="l" defTabSz="813538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221" kern="1200" spc="0" baseline="0">
          <a:solidFill>
            <a:srgbClr val="000000"/>
          </a:solidFill>
          <a:latin typeface="+mn-lt"/>
          <a:ea typeface="+mn-ea"/>
          <a:cs typeface="+mn-cs"/>
        </a:defRPr>
      </a:lvl4pPr>
      <a:lvl5pPr marL="526376" marR="0" indent="-175459" algn="l" defTabSz="813538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221" kern="1200" spc="0" baseline="0">
          <a:solidFill>
            <a:srgbClr val="000000"/>
          </a:solidFill>
          <a:latin typeface="+mn-lt"/>
          <a:ea typeface="+mn-ea"/>
          <a:cs typeface="+mn-cs"/>
        </a:defRPr>
      </a:lvl5pPr>
      <a:lvl6pPr marL="2237228" indent="-203385" algn="l" defTabSz="813538" rtl="0" eaLnBrk="1" latinLnBrk="0" hangingPunct="1">
        <a:spcBef>
          <a:spcPct val="20000"/>
        </a:spcBef>
        <a:buFont typeface="Arial" pitchFamily="34" charset="0"/>
        <a:buChar char="•"/>
        <a:defRPr sz="1744" kern="1200">
          <a:solidFill>
            <a:schemeClr val="tx1"/>
          </a:solidFill>
          <a:latin typeface="+mn-lt"/>
          <a:ea typeface="+mn-ea"/>
          <a:cs typeface="+mn-cs"/>
        </a:defRPr>
      </a:lvl6pPr>
      <a:lvl7pPr marL="2643998" indent="-203385" algn="l" defTabSz="813538" rtl="0" eaLnBrk="1" latinLnBrk="0" hangingPunct="1">
        <a:spcBef>
          <a:spcPct val="20000"/>
        </a:spcBef>
        <a:buFont typeface="Arial" pitchFamily="34" charset="0"/>
        <a:buChar char="•"/>
        <a:defRPr sz="1744" kern="1200">
          <a:solidFill>
            <a:schemeClr val="tx1"/>
          </a:solidFill>
          <a:latin typeface="+mn-lt"/>
          <a:ea typeface="+mn-ea"/>
          <a:cs typeface="+mn-cs"/>
        </a:defRPr>
      </a:lvl7pPr>
      <a:lvl8pPr marL="3050766" indent="-203385" algn="l" defTabSz="813538" rtl="0" eaLnBrk="1" latinLnBrk="0" hangingPunct="1">
        <a:spcBef>
          <a:spcPct val="20000"/>
        </a:spcBef>
        <a:buFont typeface="Arial" pitchFamily="34" charset="0"/>
        <a:buChar char="•"/>
        <a:defRPr sz="1744" kern="1200">
          <a:solidFill>
            <a:schemeClr val="tx1"/>
          </a:solidFill>
          <a:latin typeface="+mn-lt"/>
          <a:ea typeface="+mn-ea"/>
          <a:cs typeface="+mn-cs"/>
        </a:defRPr>
      </a:lvl8pPr>
      <a:lvl9pPr marL="3457536" indent="-203385" algn="l" defTabSz="813538" rtl="0" eaLnBrk="1" latinLnBrk="0" hangingPunct="1">
        <a:spcBef>
          <a:spcPct val="20000"/>
        </a:spcBef>
        <a:buFont typeface="Arial" pitchFamily="34" charset="0"/>
        <a:buChar char="•"/>
        <a:defRPr sz="1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1pPr>
      <a:lvl2pPr marL="406769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2pPr>
      <a:lvl3pPr marL="813538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3pPr>
      <a:lvl4pPr marL="1220306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4pPr>
      <a:lvl5pPr marL="1627075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5pPr>
      <a:lvl6pPr marL="2033845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6pPr>
      <a:lvl7pPr marL="2440613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7pPr>
      <a:lvl8pPr marL="2847382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8pPr>
      <a:lvl9pPr marL="3254151" algn="l" defTabSz="813538" rtl="0" eaLnBrk="1" latinLnBrk="0" hangingPunct="1">
        <a:defRPr sz="15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8">
          <p15:clr>
            <a:srgbClr val="C35EA4"/>
          </p15:clr>
        </p15:guide>
        <p15:guide id="17" pos="7313">
          <p15:clr>
            <a:srgbClr val="C35EA4"/>
          </p15:clr>
        </p15:guide>
        <p15:guide id="25" orient="horz" pos="540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85">
          <p15:clr>
            <a:srgbClr val="A4A3A4"/>
          </p15:clr>
        </p15:guide>
        <p15:guide id="29" orient="horz" pos="4135">
          <p15:clr>
            <a:srgbClr val="A4A3A4"/>
          </p15:clr>
        </p15:guide>
        <p15:guide id="30" pos="749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!!Rectangle: Rounded Corners 5">
            <a:extLst>
              <a:ext uri="{FF2B5EF4-FFF2-40B4-BE49-F238E27FC236}">
                <a16:creationId xmlns:a16="http://schemas.microsoft.com/office/drawing/2014/main" id="{7FB415AF-9978-8A21-0220-981D78F8A1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64123" y="460961"/>
            <a:ext cx="6404502" cy="4486177"/>
          </a:xfrm>
          <a:custGeom>
            <a:avLst/>
            <a:gdLst>
              <a:gd name="connsiteX0" fmla="*/ 0 w 7138737"/>
              <a:gd name="connsiteY0" fmla="*/ 502702 h 4576260"/>
              <a:gd name="connsiteX1" fmla="*/ 502702 w 7138737"/>
              <a:gd name="connsiteY1" fmla="*/ 0 h 4576260"/>
              <a:gd name="connsiteX2" fmla="*/ 6636035 w 7138737"/>
              <a:gd name="connsiteY2" fmla="*/ 0 h 4576260"/>
              <a:gd name="connsiteX3" fmla="*/ 7138737 w 7138737"/>
              <a:gd name="connsiteY3" fmla="*/ 502702 h 4576260"/>
              <a:gd name="connsiteX4" fmla="*/ 7138737 w 7138737"/>
              <a:gd name="connsiteY4" fmla="*/ 4073558 h 4576260"/>
              <a:gd name="connsiteX5" fmla="*/ 6636035 w 7138737"/>
              <a:gd name="connsiteY5" fmla="*/ 4576260 h 4576260"/>
              <a:gd name="connsiteX6" fmla="*/ 502702 w 7138737"/>
              <a:gd name="connsiteY6" fmla="*/ 4576260 h 4576260"/>
              <a:gd name="connsiteX7" fmla="*/ 0 w 7138737"/>
              <a:gd name="connsiteY7" fmla="*/ 4073558 h 4576260"/>
              <a:gd name="connsiteX8" fmla="*/ 0 w 7138737"/>
              <a:gd name="connsiteY8" fmla="*/ 502702 h 4576260"/>
              <a:gd name="connsiteX0" fmla="*/ 1087 w 7139824"/>
              <a:gd name="connsiteY0" fmla="*/ 502702 h 4576260"/>
              <a:gd name="connsiteX1" fmla="*/ 247115 w 7139824"/>
              <a:gd name="connsiteY1" fmla="*/ 16042 h 4576260"/>
              <a:gd name="connsiteX2" fmla="*/ 6637122 w 7139824"/>
              <a:gd name="connsiteY2" fmla="*/ 0 h 4576260"/>
              <a:gd name="connsiteX3" fmla="*/ 7139824 w 7139824"/>
              <a:gd name="connsiteY3" fmla="*/ 502702 h 4576260"/>
              <a:gd name="connsiteX4" fmla="*/ 7139824 w 7139824"/>
              <a:gd name="connsiteY4" fmla="*/ 4073558 h 4576260"/>
              <a:gd name="connsiteX5" fmla="*/ 6637122 w 7139824"/>
              <a:gd name="connsiteY5" fmla="*/ 4576260 h 4576260"/>
              <a:gd name="connsiteX6" fmla="*/ 503789 w 7139824"/>
              <a:gd name="connsiteY6" fmla="*/ 4576260 h 4576260"/>
              <a:gd name="connsiteX7" fmla="*/ 1087 w 7139824"/>
              <a:gd name="connsiteY7" fmla="*/ 4073558 h 4576260"/>
              <a:gd name="connsiteX8" fmla="*/ 1087 w 7139824"/>
              <a:gd name="connsiteY8" fmla="*/ 502702 h 4576260"/>
              <a:gd name="connsiteX0" fmla="*/ 0 w 7138737"/>
              <a:gd name="connsiteY0" fmla="*/ 502702 h 4576260"/>
              <a:gd name="connsiteX1" fmla="*/ 278113 w 7138737"/>
              <a:gd name="connsiteY1" fmla="*/ 0 h 4576260"/>
              <a:gd name="connsiteX2" fmla="*/ 6636035 w 7138737"/>
              <a:gd name="connsiteY2" fmla="*/ 0 h 4576260"/>
              <a:gd name="connsiteX3" fmla="*/ 7138737 w 7138737"/>
              <a:gd name="connsiteY3" fmla="*/ 502702 h 4576260"/>
              <a:gd name="connsiteX4" fmla="*/ 7138737 w 7138737"/>
              <a:gd name="connsiteY4" fmla="*/ 4073558 h 4576260"/>
              <a:gd name="connsiteX5" fmla="*/ 6636035 w 7138737"/>
              <a:gd name="connsiteY5" fmla="*/ 4576260 h 4576260"/>
              <a:gd name="connsiteX6" fmla="*/ 502702 w 7138737"/>
              <a:gd name="connsiteY6" fmla="*/ 4576260 h 4576260"/>
              <a:gd name="connsiteX7" fmla="*/ 0 w 7138737"/>
              <a:gd name="connsiteY7" fmla="*/ 4073558 h 4576260"/>
              <a:gd name="connsiteX8" fmla="*/ 0 w 7138737"/>
              <a:gd name="connsiteY8" fmla="*/ 502702 h 4576260"/>
              <a:gd name="connsiteX0" fmla="*/ 10612 w 7149349"/>
              <a:gd name="connsiteY0" fmla="*/ 518744 h 4592302"/>
              <a:gd name="connsiteX1" fmla="*/ 208514 w 7149349"/>
              <a:gd name="connsiteY1" fmla="*/ 0 h 4592302"/>
              <a:gd name="connsiteX2" fmla="*/ 6646647 w 7149349"/>
              <a:gd name="connsiteY2" fmla="*/ 16042 h 4592302"/>
              <a:gd name="connsiteX3" fmla="*/ 7149349 w 7149349"/>
              <a:gd name="connsiteY3" fmla="*/ 518744 h 4592302"/>
              <a:gd name="connsiteX4" fmla="*/ 7149349 w 7149349"/>
              <a:gd name="connsiteY4" fmla="*/ 4089600 h 4592302"/>
              <a:gd name="connsiteX5" fmla="*/ 6646647 w 7149349"/>
              <a:gd name="connsiteY5" fmla="*/ 4592302 h 4592302"/>
              <a:gd name="connsiteX6" fmla="*/ 513314 w 7149349"/>
              <a:gd name="connsiteY6" fmla="*/ 4592302 h 4592302"/>
              <a:gd name="connsiteX7" fmla="*/ 10612 w 7149349"/>
              <a:gd name="connsiteY7" fmla="*/ 4089600 h 4592302"/>
              <a:gd name="connsiteX8" fmla="*/ 10612 w 7149349"/>
              <a:gd name="connsiteY8" fmla="*/ 518744 h 4592302"/>
              <a:gd name="connsiteX0" fmla="*/ 16042 w 7154779"/>
              <a:gd name="connsiteY0" fmla="*/ 518744 h 4592460"/>
              <a:gd name="connsiteX1" fmla="*/ 213944 w 7154779"/>
              <a:gd name="connsiteY1" fmla="*/ 0 h 4592460"/>
              <a:gd name="connsiteX2" fmla="*/ 6652077 w 7154779"/>
              <a:gd name="connsiteY2" fmla="*/ 16042 h 4592460"/>
              <a:gd name="connsiteX3" fmla="*/ 7154779 w 7154779"/>
              <a:gd name="connsiteY3" fmla="*/ 518744 h 4592460"/>
              <a:gd name="connsiteX4" fmla="*/ 7154779 w 7154779"/>
              <a:gd name="connsiteY4" fmla="*/ 4089600 h 4592460"/>
              <a:gd name="connsiteX5" fmla="*/ 6652077 w 7154779"/>
              <a:gd name="connsiteY5" fmla="*/ 4592302 h 4592460"/>
              <a:gd name="connsiteX6" fmla="*/ 518744 w 7154779"/>
              <a:gd name="connsiteY6" fmla="*/ 4592302 h 4592460"/>
              <a:gd name="connsiteX7" fmla="*/ 0 w 7154779"/>
              <a:gd name="connsiteY7" fmla="*/ 4330232 h 4592460"/>
              <a:gd name="connsiteX8" fmla="*/ 16042 w 7154779"/>
              <a:gd name="connsiteY8" fmla="*/ 518744 h 459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4779" h="4592460">
                <a:moveTo>
                  <a:pt x="16042" y="518744"/>
                </a:moveTo>
                <a:cubicBezTo>
                  <a:pt x="16042" y="241109"/>
                  <a:pt x="-63691" y="0"/>
                  <a:pt x="213944" y="0"/>
                </a:cubicBezTo>
                <a:lnTo>
                  <a:pt x="6652077" y="16042"/>
                </a:lnTo>
                <a:cubicBezTo>
                  <a:pt x="6929712" y="16042"/>
                  <a:pt x="7154779" y="241109"/>
                  <a:pt x="7154779" y="518744"/>
                </a:cubicBezTo>
                <a:lnTo>
                  <a:pt x="7154779" y="4089600"/>
                </a:lnTo>
                <a:cubicBezTo>
                  <a:pt x="7154779" y="4367235"/>
                  <a:pt x="6929712" y="4592302"/>
                  <a:pt x="6652077" y="4592302"/>
                </a:cubicBezTo>
                <a:lnTo>
                  <a:pt x="518744" y="4592302"/>
                </a:lnTo>
                <a:cubicBezTo>
                  <a:pt x="241109" y="4592302"/>
                  <a:pt x="0" y="4607867"/>
                  <a:pt x="0" y="4330232"/>
                </a:cubicBezTo>
                <a:cubicBezTo>
                  <a:pt x="5347" y="3059736"/>
                  <a:pt x="10695" y="1789240"/>
                  <a:pt x="16042" y="518744"/>
                </a:cubicBezTo>
                <a:close/>
              </a:path>
            </a:pathLst>
          </a:custGeom>
          <a:gradFill flip="none" rotWithShape="1">
            <a:gsLst>
              <a:gs pos="89000">
                <a:schemeClr val="bg1">
                  <a:alpha val="58000"/>
                </a:schemeClr>
              </a:gs>
              <a:gs pos="100000">
                <a:schemeClr val="bg1">
                  <a:alpha val="7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8" name="!Copilot" descr="Copilot icon">
            <a:extLst>
              <a:ext uri="{FF2B5EF4-FFF2-40B4-BE49-F238E27FC236}">
                <a16:creationId xmlns:a16="http://schemas.microsoft.com/office/drawing/2014/main" id="{FD85CE1A-12C9-5FBF-CA41-0FF3E402B8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75" y="704818"/>
            <a:ext cx="1213857" cy="121385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>
            <a:outerShdw blurRad="63500" dist="63500" dir="8100000" algn="tr" rotWithShape="0">
              <a:prstClr val="black">
                <a:alpha val="10000"/>
              </a:prstClr>
            </a:outerShdw>
          </a:effectLst>
        </p:spPr>
      </p:pic>
      <p:sp>
        <p:nvSpPr>
          <p:cNvPr id="9" name="Title 15">
            <a:extLst>
              <a:ext uri="{FF2B5EF4-FFF2-40B4-BE49-F238E27FC236}">
                <a16:creationId xmlns:a16="http://schemas.microsoft.com/office/drawing/2014/main" id="{731983AB-865F-0440-525B-31AB9F2D7943}"/>
              </a:ext>
            </a:extLst>
          </p:cNvPr>
          <p:cNvSpPr txBox="1">
            <a:spLocks/>
          </p:cNvSpPr>
          <p:nvPr/>
        </p:nvSpPr>
        <p:spPr>
          <a:xfrm>
            <a:off x="840383" y="2121089"/>
            <a:ext cx="4129005" cy="141577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813538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489" b="0" i="0" u="none" strike="noStrike" kern="1200" cap="none" spc="-44" normalizeH="0" baseline="0" dirty="0">
                <a:ln w="3175">
                  <a:noFill/>
                </a:ln>
                <a:gradFill flip="none" rotWithShape="1">
                  <a:gsLst>
                    <a:gs pos="21000">
                      <a:srgbClr val="0078D4"/>
                    </a:gs>
                    <a:gs pos="100000">
                      <a:srgbClr val="C03BC4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es-EC" sz="3200" dirty="0">
                <a:solidFill>
                  <a:srgbClr val="C13DC4"/>
                </a:solidFill>
              </a:rPr>
              <a:t>Lleva la productividad al siguiente nivel</a:t>
            </a:r>
            <a:br>
              <a:rPr lang="es-EC" sz="2400" dirty="0">
                <a:solidFill>
                  <a:srgbClr val="C13DC4"/>
                </a:solidFill>
              </a:rPr>
            </a:br>
            <a:endParaRPr lang="es-xl" sz="2800" dirty="0">
              <a:solidFill>
                <a:srgbClr val="C13DC4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621AEA-40DD-EE4B-B7C1-1727672A2D65}"/>
              </a:ext>
            </a:extLst>
          </p:cNvPr>
          <p:cNvSpPr/>
          <p:nvPr/>
        </p:nvSpPr>
        <p:spPr bwMode="auto">
          <a:xfrm>
            <a:off x="731754" y="3019245"/>
            <a:ext cx="4129004" cy="972574"/>
          </a:xfrm>
          <a:prstGeom prst="rect">
            <a:avLst/>
          </a:prstGeom>
        </p:spPr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-50" normalizeH="0" baseline="0" noProof="0" dirty="0">
                <a:ln w="3175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ans Text Semilight" panose="020F0502020204030204" pitchFamily="2" charset="0"/>
                <a:cs typeface="Segoe Sans Text Semilight" panose="020F0502020204030204" pitchFamily="2" charset="0"/>
              </a:rPr>
              <a:t>Con Copilot para</a:t>
            </a:r>
            <a:r>
              <a:rPr kumimoji="0" lang="en-US" sz="2200" b="0" i="0" u="none" strike="noStrike" kern="1200" cap="none" spc="-50" normalizeH="0" noProof="0" dirty="0">
                <a:ln w="3175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ans Text Semilight" panose="020F0502020204030204" pitchFamily="2" charset="0"/>
                <a:cs typeface="Segoe Sans Text Semilight" panose="020F0502020204030204" pitchFamily="2" charset="0"/>
              </a:rPr>
              <a:t> </a:t>
            </a:r>
            <a:r>
              <a:rPr kumimoji="0" lang="en-US" sz="2200" b="0" i="0" u="none" strike="noStrike" kern="1200" cap="none" spc="-50" normalizeH="0" baseline="0" noProof="0" dirty="0">
                <a:ln w="3175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ans Text Semilight" panose="020F0502020204030204" pitchFamily="2" charset="0"/>
                <a:cs typeface="Segoe Sans Text Semilight" panose="020F0502020204030204" pitchFamily="2" charset="0"/>
              </a:rPr>
              <a:t>Microsoft</a:t>
            </a:r>
            <a:r>
              <a:rPr kumimoji="0" lang="en-US" sz="2200" b="0" i="0" u="none" strike="noStrike" kern="1200" cap="none" spc="-50" normalizeH="0" noProof="0" dirty="0">
                <a:ln w="3175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Sans Text Semilight" panose="020F0502020204030204" pitchFamily="2" charset="0"/>
                <a:cs typeface="Segoe Sans Text Semilight" panose="020F0502020204030204" pitchFamily="2" charset="0"/>
              </a:rPr>
              <a:t> 365 y el poder de la IA</a:t>
            </a:r>
            <a:endParaRPr kumimoji="0" lang="en-US" sz="2200" b="0" i="0" u="none" strike="noStrike" kern="1200" cap="none" spc="-50" normalizeH="0" baseline="0" noProof="0" dirty="0">
              <a:ln w="3175">
                <a:noFill/>
              </a:ln>
              <a:solidFill>
                <a:prstClr val="black"/>
              </a:solidFill>
              <a:effectLst/>
              <a:uLnTx/>
              <a:uFillTx/>
              <a:latin typeface="Segoe Sans Text Semilight" panose="020F0502020204030204" pitchFamily="2" charset="0"/>
              <a:cs typeface="Segoe Sans Text Semilight" panose="020F05020202040302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F4A0EE-C39B-9549-F5E1-99AEFABFC43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840383" y="4077911"/>
            <a:ext cx="3360468" cy="627205"/>
          </a:xfrm>
          <a:prstGeom prst="roundRect">
            <a:avLst>
              <a:gd name="adj" fmla="val 50000"/>
            </a:avLst>
          </a:prstGeom>
          <a:gradFill>
            <a:gsLst>
              <a:gs pos="20000">
                <a:srgbClr val="8661C5">
                  <a:lumMod val="90000"/>
                </a:srgbClr>
              </a:gs>
              <a:gs pos="100000">
                <a:srgbClr val="C03BC4">
                  <a:lumMod val="85000"/>
                  <a:lumOff val="15000"/>
                </a:srgbClr>
              </a:gs>
              <a:gs pos="100000">
                <a:srgbClr val="C03BC4"/>
              </a:gs>
            </a:gsLst>
            <a:lin ang="2700000" scaled="1"/>
          </a:gradFill>
          <a:ln>
            <a:solidFill>
              <a:srgbClr val="CE61C6"/>
            </a:solidFill>
            <a:headEnd type="none" w="med" len="med"/>
            <a:tailEnd type="none" w="med" len="med"/>
          </a:ln>
          <a:effectLst>
            <a:outerShdw blurRad="214029" dist="43797" dir="2700000" algn="tl" rotWithShape="0">
              <a:prstClr val="black">
                <a:alpha val="1488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000" tIns="36000" rIns="144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32472" fontAlgn="base">
              <a:spcBef>
                <a:spcPct val="0"/>
              </a:spcBef>
              <a:spcAft>
                <a:spcPct val="0"/>
              </a:spcAft>
              <a:defRPr sz="1800" b="1">
                <a:solidFill>
                  <a:srgbClr val="FFFFFF"/>
                </a:solidFill>
                <a:latin typeface="Segoe UI Semibold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054FB45-071F-06E7-BC95-8F257F89DCA3}"/>
              </a:ext>
            </a:extLst>
          </p:cNvPr>
          <p:cNvSpPr/>
          <p:nvPr/>
        </p:nvSpPr>
        <p:spPr bwMode="auto">
          <a:xfrm>
            <a:off x="1124858" y="4194917"/>
            <a:ext cx="393192" cy="393192"/>
          </a:xfrm>
          <a:prstGeom prst="ellipse">
            <a:avLst/>
          </a:prstGeom>
          <a:noFill/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BD0F29-C5E6-8675-501A-6F3E750570D8}"/>
              </a:ext>
            </a:extLst>
          </p:cNvPr>
          <p:cNvCxnSpPr>
            <a:cxnSpLocks/>
          </p:cNvCxnSpPr>
          <p:nvPr/>
        </p:nvCxnSpPr>
        <p:spPr>
          <a:xfrm>
            <a:off x="1224553" y="4395775"/>
            <a:ext cx="228600" cy="0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3C11641-64E3-8F9A-F12C-16B387307B1A}"/>
              </a:ext>
            </a:extLst>
          </p:cNvPr>
          <p:cNvSpPr/>
          <p:nvPr/>
        </p:nvSpPr>
        <p:spPr bwMode="auto">
          <a:xfrm>
            <a:off x="1514825" y="4105281"/>
            <a:ext cx="5126831" cy="572464"/>
          </a:xfrm>
          <a:prstGeom prst="rect">
            <a:avLst/>
          </a:prstGeom>
        </p:spPr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50" normalizeH="0" baseline="0" noProof="0" dirty="0">
                <a:ln w="3175">
                  <a:noFill/>
                </a:ln>
                <a:solidFill>
                  <a:schemeClr val="bg1"/>
                </a:solidFill>
                <a:effectLst/>
                <a:uLnTx/>
                <a:uFillTx/>
                <a:cs typeface="Segoe Sans Text Semilight" panose="020F0502020204030204" pitchFamily="2" charset="0"/>
              </a:rPr>
              <a:t>Descarga</a:t>
            </a:r>
            <a:r>
              <a:rPr kumimoji="0" lang="en-US" sz="1800" b="0" i="0" u="none" strike="noStrike" kern="1200" cap="none" spc="-50" normalizeH="0" noProof="0" dirty="0">
                <a:ln w="3175">
                  <a:noFill/>
                </a:ln>
                <a:solidFill>
                  <a:schemeClr val="bg1"/>
                </a:solidFill>
                <a:effectLst/>
                <a:uLnTx/>
                <a:uFillTx/>
                <a:cs typeface="Segoe Sans Text Semilight" panose="020F0502020204030204" pitchFamily="2" charset="0"/>
              </a:rPr>
              <a:t> el brochure</a:t>
            </a:r>
            <a:endParaRPr kumimoji="0" lang="en-US" sz="1800" b="0" i="0" u="none" strike="noStrike" kern="1200" cap="none" spc="-50" normalizeH="0" baseline="0" noProof="0" dirty="0">
              <a:ln w="3175">
                <a:noFill/>
              </a:ln>
              <a:solidFill>
                <a:schemeClr val="bg1"/>
              </a:solidFill>
              <a:effectLst/>
              <a:uLnTx/>
              <a:uFillTx/>
              <a:cs typeface="Segoe Sans Text Semilight" panose="020F0502020204030204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D574D8-CC4D-2901-FDCB-4BD88902322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0" y="5219567"/>
            <a:ext cx="11438689" cy="751727"/>
          </a:xfrm>
          <a:prstGeom prst="roundRect">
            <a:avLst>
              <a:gd name="adj" fmla="val 0"/>
            </a:avLst>
          </a:prstGeom>
          <a:gradFill>
            <a:gsLst>
              <a:gs pos="20000">
                <a:srgbClr val="8661C5">
                  <a:lumMod val="90000"/>
                </a:srgbClr>
              </a:gs>
              <a:gs pos="100000">
                <a:srgbClr val="C03BC4">
                  <a:lumMod val="85000"/>
                  <a:lumOff val="15000"/>
                </a:srgbClr>
              </a:gs>
              <a:gs pos="100000">
                <a:srgbClr val="C03BC4"/>
              </a:gs>
            </a:gsLst>
            <a:lin ang="2700000" scaled="1"/>
          </a:gradFill>
          <a:ln>
            <a:solidFill>
              <a:srgbClr val="CE61C6"/>
            </a:solidFill>
            <a:headEnd type="none" w="med" len="med"/>
            <a:tailEnd type="none" w="med" len="med"/>
          </a:ln>
          <a:effectLst>
            <a:outerShdw blurRad="214029" dist="43797" dir="2700000" algn="tl" rotWithShape="0">
              <a:prstClr val="black">
                <a:alpha val="1488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000" tIns="36000" rIns="144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32472" fontAlgn="base">
              <a:spcBef>
                <a:spcPct val="0"/>
              </a:spcBef>
              <a:spcAft>
                <a:spcPct val="0"/>
              </a:spcAft>
              <a:defRPr sz="1800" b="1">
                <a:solidFill>
                  <a:srgbClr val="FFFFFF"/>
                </a:solidFill>
                <a:latin typeface="Segoe UI Semibold"/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bold"/>
              <a:ea typeface="+mn-ea"/>
              <a:cs typeface="Segoe UI" pitchFamily="34" charset="0"/>
            </a:endParaRP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F1664554-155F-43A2-16A0-77B0B717A385}"/>
              </a:ext>
            </a:extLst>
          </p:cNvPr>
          <p:cNvSpPr txBox="1">
            <a:spLocks/>
          </p:cNvSpPr>
          <p:nvPr/>
        </p:nvSpPr>
        <p:spPr>
          <a:xfrm>
            <a:off x="8505582" y="5272565"/>
            <a:ext cx="2743200" cy="6400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>
            <a:lvl1pPr marL="0" marR="0" indent="0" algn="l" defTabSz="813538" rtl="0" eaLnBrk="1" fontAlgn="auto" latinLnBrk="0" hangingPunct="1">
              <a:lnSpc>
                <a:spcPct val="100000"/>
              </a:lnSpc>
              <a:spcBef>
                <a:spcPts val="157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68" kern="1200" spc="0" baseline="0">
                <a:solidFill>
                  <a:srgbClr val="000000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  <a:lvl2pPr marL="0" marR="0" indent="0" algn="l" defTabSz="813538" rtl="0" eaLnBrk="1" fontAlgn="auto" latinLnBrk="0" hangingPunct="1">
              <a:lnSpc>
                <a:spcPct val="100000"/>
              </a:lnSpc>
              <a:spcBef>
                <a:spcPts val="1047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396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74462" marR="0" indent="-174462" algn="l" defTabSz="813538" rtl="0" eaLnBrk="1" fontAlgn="auto" latinLnBrk="0" hangingPunct="1">
              <a:lnSpc>
                <a:spcPct val="100000"/>
              </a:lnSpc>
              <a:spcBef>
                <a:spcPts val="523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221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350917" marR="0" indent="-157846" algn="l" defTabSz="8135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221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526376" marR="0" indent="-175459" algn="l" defTabSz="8135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1221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37228" indent="-203385" algn="l" defTabSz="81353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43998" indent="-203385" algn="l" defTabSz="81353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50766" indent="-203385" algn="l" defTabSz="81353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57536" indent="-203385" algn="l" defTabSz="81353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xl" dirty="0"/>
              <a:t>Logotipo del socio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EBFE120-9C0C-D984-4C3B-C2679670F2B5}"/>
              </a:ext>
            </a:extLst>
          </p:cNvPr>
          <p:cNvGrpSpPr/>
          <p:nvPr/>
        </p:nvGrpSpPr>
        <p:grpSpPr>
          <a:xfrm>
            <a:off x="-3556517" y="0"/>
            <a:ext cx="3350956" cy="6542567"/>
            <a:chOff x="-4640774" y="0"/>
            <a:chExt cx="3947357" cy="665246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53F18FF-71E7-CE2A-2C33-15E9B4526C9D}"/>
                </a:ext>
              </a:extLst>
            </p:cNvPr>
            <p:cNvSpPr/>
            <p:nvPr/>
          </p:nvSpPr>
          <p:spPr>
            <a:xfrm>
              <a:off x="-4640774" y="0"/>
              <a:ext cx="3947357" cy="6652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TextBox 2">
              <a:extLst>
                <a:ext uri="{FF2B5EF4-FFF2-40B4-BE49-F238E27FC236}">
                  <a16:creationId xmlns:a16="http://schemas.microsoft.com/office/drawing/2014/main" id="{DC1BD297-E050-9956-D821-00F113B3DF88}"/>
                </a:ext>
              </a:extLst>
            </p:cNvPr>
            <p:cNvSpPr txBox="1"/>
            <p:nvPr/>
          </p:nvSpPr>
          <p:spPr>
            <a:xfrm>
              <a:off x="-4378690" y="268568"/>
              <a:ext cx="3288948" cy="48474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</a:pPr>
              <a:r>
                <a:rPr lang="es-xl" sz="1050" dirty="0">
                  <a:solidFill>
                    <a:srgbClr val="2F2F2F"/>
                  </a:solidFill>
                  <a:latin typeface="Arial"/>
                  <a:cs typeface="Arial"/>
                </a:rPr>
                <a:t>Use este archivo de PowerPoint como plantilla para crear una pieza personalizada para su marca agregando su logotipo, fuentes, colores y contenido.</a:t>
              </a:r>
              <a:endParaRPr lang="en-US" sz="600" dirty="0">
                <a:solidFill>
                  <a:srgbClr val="2F2F2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Box 3">
              <a:extLst>
                <a:ext uri="{FF2B5EF4-FFF2-40B4-BE49-F238E27FC236}">
                  <a16:creationId xmlns:a16="http://schemas.microsoft.com/office/drawing/2014/main" id="{7E3EAADB-B790-6C8A-B710-6FE7DB3C0C7F}"/>
                </a:ext>
              </a:extLst>
            </p:cNvPr>
            <p:cNvSpPr txBox="1"/>
            <p:nvPr/>
          </p:nvSpPr>
          <p:spPr>
            <a:xfrm>
              <a:off x="-4383660" y="925794"/>
              <a:ext cx="3190471" cy="51636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xl" sz="900" dirty="0">
                  <a:latin typeface="Arial" panose="020B0604020202020204" pitchFamily="34" charset="0"/>
                  <a:cs typeface="Arial" panose="020B0604020202020204" pitchFamily="34" charset="0"/>
                </a:rPr>
                <a:t>El texto resaltado en amarillo en la plantilla indica las áreas en que el texto o los gráficos deberían personalizarse para su marca.</a:t>
              </a:r>
            </a:p>
          </p:txBody>
        </p:sp>
        <p:sp>
          <p:nvSpPr>
            <p:cNvPr id="25" name="TextBox 4">
              <a:extLst>
                <a:ext uri="{FF2B5EF4-FFF2-40B4-BE49-F238E27FC236}">
                  <a16:creationId xmlns:a16="http://schemas.microsoft.com/office/drawing/2014/main" id="{033BD6A5-5EE7-C396-47C7-2C4EA43A3216}"/>
                </a:ext>
              </a:extLst>
            </p:cNvPr>
            <p:cNvSpPr txBox="1"/>
            <p:nvPr/>
          </p:nvSpPr>
          <p:spPr>
            <a:xfrm>
              <a:off x="-4159198" y="3668667"/>
              <a:ext cx="3185502" cy="93883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 dirty="0">
                  <a:solidFill>
                    <a:srgbClr val="2F2F2F"/>
                  </a:solidFill>
                  <a:latin typeface="Arial"/>
                  <a:cs typeface="Arial"/>
                </a:rPr>
                <a:t>Actualice el texto resaltado en amarillo con la copia específica de su marca. 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Haga coincidir el color del tipo circundante </a:t>
              </a:r>
              <a:r>
                <a:rPr lang="es-xl" sz="900" b="1" dirty="0">
                  <a:solidFill>
                    <a:srgbClr val="2F2F2F"/>
                  </a:solidFill>
                  <a:latin typeface="Arial"/>
                  <a:cs typeface="Arial"/>
                </a:rPr>
                <a:t>eliminando el tratamiento de resaltado en amarillo. </a:t>
              </a:r>
              <a:r>
                <a:rPr lang="es-xl" sz="900" dirty="0">
                  <a:solidFill>
                    <a:srgbClr val="2F2F2F"/>
                  </a:solidFill>
                  <a:latin typeface="Arial"/>
                  <a:cs typeface="Arial"/>
                </a:rPr>
                <a:t>Ajuste el tamaño y la visualización de las fuentes para que se ajusten a la plantilla.</a:t>
              </a:r>
              <a:endParaRPr lang="en-US" sz="1000" b="1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5">
              <a:extLst>
                <a:ext uri="{FF2B5EF4-FFF2-40B4-BE49-F238E27FC236}">
                  <a16:creationId xmlns:a16="http://schemas.microsoft.com/office/drawing/2014/main" id="{E1D5923F-9C51-58E7-8561-F621EB90405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366866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2</a:t>
              </a:r>
            </a:p>
          </p:txBody>
        </p:sp>
        <p:sp>
          <p:nvSpPr>
            <p:cNvPr id="27" name="TextBox 6">
              <a:extLst>
                <a:ext uri="{FF2B5EF4-FFF2-40B4-BE49-F238E27FC236}">
                  <a16:creationId xmlns:a16="http://schemas.microsoft.com/office/drawing/2014/main" id="{62F4A728-063D-507D-5E30-E014AF224E16}"/>
                </a:ext>
              </a:extLst>
            </p:cNvPr>
            <p:cNvSpPr txBox="1"/>
            <p:nvPr/>
          </p:nvSpPr>
          <p:spPr>
            <a:xfrm>
              <a:off x="-4159198" y="4494401"/>
              <a:ext cx="3203696" cy="93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Agregue su logotipo e iconos personalizados a las diapositivas y al patrón de diapositivas. </a:t>
              </a:r>
              <a:r>
                <a:rPr lang="es-xl" sz="9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 elige usar las imágenes incluidas, las imágenes incluidas en esta plantilla deben permanecer para su uso exclusivo en esta, no deben modificarse ni usarse en otro lugar.</a:t>
              </a:r>
              <a:endParaRPr lang="en-US" sz="1000" b="1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7">
              <a:extLst>
                <a:ext uri="{FF2B5EF4-FFF2-40B4-BE49-F238E27FC236}">
                  <a16:creationId xmlns:a16="http://schemas.microsoft.com/office/drawing/2014/main" id="{E0F3901A-01BD-FB58-EFDE-7B75CF2611C0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4493366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3</a:t>
              </a:r>
            </a:p>
          </p:txBody>
        </p:sp>
        <p:sp>
          <p:nvSpPr>
            <p:cNvPr id="29" name="TextBox 8">
              <a:extLst>
                <a:ext uri="{FF2B5EF4-FFF2-40B4-BE49-F238E27FC236}">
                  <a16:creationId xmlns:a16="http://schemas.microsoft.com/office/drawing/2014/main" id="{CA997516-61EB-8BB8-68AF-9F13A2737517}"/>
                </a:ext>
              </a:extLst>
            </p:cNvPr>
            <p:cNvSpPr txBox="1"/>
            <p:nvPr/>
          </p:nvSpPr>
          <p:spPr>
            <a:xfrm>
              <a:off x="-4159198" y="5363098"/>
              <a:ext cx="3185502" cy="93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Guarde sus imágenes finales. Asigne un nombre al archivo y elija el destino del archivo. Elimine las instrucciones fuera de la diapositiva y cualquier resaltado restante, y use el </a:t>
              </a: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menú desplegable Archivo</a:t>
              </a: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para seleccionar Exportar y guardarlo como </a:t>
              </a:r>
              <a:r>
                <a:rPr lang="es-xl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PDF</a:t>
              </a:r>
              <a:r>
                <a:rPr lang="es-EC" sz="900" b="1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PNG</a:t>
              </a:r>
              <a:endParaRPr lang="en-US" sz="10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0DE42996-77B5-8E31-EA06-9AC957D14AE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5363097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4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CC7DBF4-61D7-1FFB-DA83-0CCCEAEB6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4022903" y="6305882"/>
              <a:ext cx="1797446" cy="248402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32" name="TextBox 11">
              <a:extLst>
                <a:ext uri="{FF2B5EF4-FFF2-40B4-BE49-F238E27FC236}">
                  <a16:creationId xmlns:a16="http://schemas.microsoft.com/office/drawing/2014/main" id="{82BE4A0A-4A8A-382B-DFEC-20460D5D0E89}"/>
                </a:ext>
              </a:extLst>
            </p:cNvPr>
            <p:cNvSpPr txBox="1"/>
            <p:nvPr/>
          </p:nvSpPr>
          <p:spPr>
            <a:xfrm>
              <a:off x="-4159198" y="1584882"/>
              <a:ext cx="2661560" cy="375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es-xl" sz="900" dirty="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Personalice las fuentes y los colores de su marca en el Patrón de diapositivas</a:t>
              </a:r>
            </a:p>
          </p:txBody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id="{8B87AF83-6D5A-4CC4-DBB8-4008BAF914A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4378690" y="1584882"/>
              <a:ext cx="197566" cy="2308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xl" sz="900">
                  <a:cs typeface="Segoe UI" panose="020B0502040204020203" pitchFamily="34" charset="0"/>
                </a:rPr>
                <a:t>1</a:t>
              </a:r>
            </a:p>
          </p:txBody>
        </p:sp>
        <p:pic>
          <p:nvPicPr>
            <p:cNvPr id="34" name="Picture 33" descr="Interfaz gráfica de usuario, aplicación&#10;&#10;Descripción generada automáticamente">
              <a:extLst>
                <a:ext uri="{FF2B5EF4-FFF2-40B4-BE49-F238E27FC236}">
                  <a16:creationId xmlns:a16="http://schemas.microsoft.com/office/drawing/2014/main" id="{329B94A6-AE03-A4FB-AD33-D0830CC55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4145971" y="2676254"/>
              <a:ext cx="1580254" cy="887532"/>
            </a:xfrm>
            <a:prstGeom prst="rect">
              <a:avLst/>
            </a:prstGeom>
          </p:spPr>
        </p:pic>
        <p:pic>
          <p:nvPicPr>
            <p:cNvPr id="35" name="Picture 34" descr="Interfaz gráfica de usuario, aplicación, Word&#10;&#10;La descripción se genera de manera automática">
              <a:extLst>
                <a:ext uri="{FF2B5EF4-FFF2-40B4-BE49-F238E27FC236}">
                  <a16:creationId xmlns:a16="http://schemas.microsoft.com/office/drawing/2014/main" id="{2B783F85-A9BE-A55F-9EDD-CEF41ECF7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4141004" y="2045264"/>
              <a:ext cx="3185502" cy="4740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66419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theme/theme1.xml><?xml version="1.0" encoding="utf-8"?>
<a:theme xmlns:a="http://schemas.openxmlformats.org/drawingml/2006/main" name="CSP Copilot Template - CONDENSED - Diamond 12/23">
  <a:themeElements>
    <a:clrScheme name="CSR Copilot hybrid">
      <a:dk1>
        <a:sysClr val="windowText" lastClr="000000"/>
      </a:dk1>
      <a:lt1>
        <a:sysClr val="window" lastClr="FFFFFF"/>
      </a:lt1>
      <a:dk2>
        <a:srgbClr val="091F2C"/>
      </a:dk2>
      <a:lt2>
        <a:srgbClr val="F4F3F5"/>
      </a:lt2>
      <a:accent1>
        <a:srgbClr val="C5B4E3"/>
      </a:accent1>
      <a:accent2>
        <a:srgbClr val="8661C5"/>
      </a:accent2>
      <a:accent3>
        <a:srgbClr val="463668"/>
      </a:accent3>
      <a:accent4>
        <a:srgbClr val="0078D4"/>
      </a:accent4>
      <a:accent5>
        <a:srgbClr val="2A446F"/>
      </a:accent5>
      <a:accent6>
        <a:srgbClr val="C03BC4"/>
      </a:accent6>
      <a:hlink>
        <a:srgbClr val="0078D4"/>
      </a:hlink>
      <a:folHlink>
        <a:srgbClr val="2A446F"/>
      </a:folHlink>
    </a:clrScheme>
    <a:fontScheme name="Microsoft">
      <a:majorFont>
        <a:latin typeface="Segoe Sans Display Semibold"/>
        <a:ea typeface=""/>
        <a:cs typeface=""/>
      </a:majorFont>
      <a:minorFont>
        <a:latin typeface="Segoe Sans Display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M_LightGray_Sept_2018.potx" id="{0FAF9FBA-50E5-4B89-8F50-EB458E088334}" vid="{09DABCF3-FBBE-41E3-8EAE-8A81552DA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f136f8-d6e3-432a-ae76-0cd9ae994d5c">
      <Terms xmlns="http://schemas.microsoft.com/office/infopath/2007/PartnerControls"/>
    </lcf76f155ced4ddcb4097134ff3c332f>
    <TaxCatchAll xmlns="33293bf9-c36b-4820-8614-1173818622d2" xsi:nil="true"/>
    <Revisado xmlns="14f136f8-d6e3-432a-ae76-0cd9ae994d5c">Si</Revisado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E86F58F15CF64E9ED39C9A6DA3E724" ma:contentTypeVersion="17" ma:contentTypeDescription="Create a new document." ma:contentTypeScope="" ma:versionID="80ffe3b5e75322de8cbb78a47969260a">
  <xsd:schema xmlns:xsd="http://www.w3.org/2001/XMLSchema" xmlns:xs="http://www.w3.org/2001/XMLSchema" xmlns:p="http://schemas.microsoft.com/office/2006/metadata/properties" xmlns:ns2="14f136f8-d6e3-432a-ae76-0cd9ae994d5c" xmlns:ns3="33293bf9-c36b-4820-8614-1173818622d2" targetNamespace="http://schemas.microsoft.com/office/2006/metadata/properties" ma:root="true" ma:fieldsID="67488784dc32b9e871d0e76b2dc7faf6" ns2:_="" ns3:_="">
    <xsd:import namespace="14f136f8-d6e3-432a-ae76-0cd9ae994d5c"/>
    <xsd:import namespace="33293bf9-c36b-4820-8614-1173818622d2"/>
    <xsd:element name="properties">
      <xsd:complexType>
        <xsd:sequence>
          <xsd:element name="documentManagement">
            <xsd:complexType>
              <xsd:all>
                <xsd:element ref="ns2:Revisado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136f8-d6e3-432a-ae76-0cd9ae994d5c" elementFormDefault="qualified">
    <xsd:import namespace="http://schemas.microsoft.com/office/2006/documentManagement/types"/>
    <xsd:import namespace="http://schemas.microsoft.com/office/infopath/2007/PartnerControls"/>
    <xsd:element name="Revisado" ma:index="3" nillable="true" ma:displayName="Revisado" ma:format="Dropdown" ma:internalName="Revisado" ma:readOnly="false">
      <xsd:simpleType>
        <xsd:restriction base="dms:Choice">
          <xsd:enumeration value="No"/>
          <xsd:enumeration value="Si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9763afe-5725-41ae-9925-6d40a12374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293bf9-c36b-4820-8614-1173818622d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0aa71f8c-c75b-475f-b5bb-f930b6eac745}" ma:internalName="TaxCatchAll" ma:readOnly="false" ma:showField="CatchAllData" ma:web="33293bf9-c36b-4820-8614-117381862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ED60F8-51C9-435F-B843-5FED658759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5863AD-0FD9-423C-99CE-8EDFA4679CA8}">
  <ds:schemaRefs>
    <ds:schemaRef ds:uri="http://www.w3.org/XML/1998/namespace"/>
    <ds:schemaRef ds:uri="http://schemas.openxmlformats.org/package/2006/metadata/core-properties"/>
    <ds:schemaRef ds:uri="33293bf9-c36b-4820-8614-1173818622d2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14f136f8-d6e3-432a-ae76-0cd9ae994d5c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DE79B83-E55F-41B7-BC5A-03D0A033F24D}"/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227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Segoe Sans Display</vt:lpstr>
      <vt:lpstr>Segoe Sans Display Semibold</vt:lpstr>
      <vt:lpstr>Segoe Sans Text Semilight</vt:lpstr>
      <vt:lpstr>Segoe UI</vt:lpstr>
      <vt:lpstr>Segoe UI Semibold</vt:lpstr>
      <vt:lpstr>Wingdings</vt:lpstr>
      <vt:lpstr>CSP Copilot Template - CONDENSED - Diamond 12/23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Cimilluca</dc:creator>
  <cp:lastModifiedBy>Gabriela Camacho</cp:lastModifiedBy>
  <cp:revision>15</cp:revision>
  <dcterms:created xsi:type="dcterms:W3CDTF">2023-11-06T18:45:31Z</dcterms:created>
  <dcterms:modified xsi:type="dcterms:W3CDTF">2024-03-08T20:07:03Z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0x0101006FE86F58F15CF64E9ED39C9A6DA3E724</vt:lpwstr>
  </property>
  <property fmtid="{D5CDD505-2E9C-101B-9397-08002B2CF9AE}" pid="3" name="MediaServiceImageTags">
    <vt:lpwstr/>
  </property>
</Properties>
</file>