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5447" r:id="rId4"/>
  </p:sldMasterIdLst>
  <p:notesMasterIdLst>
    <p:notesMasterId r:id="rId7"/>
  </p:notesMasterIdLst>
  <p:handoutMasterIdLst>
    <p:handoutMasterId r:id="rId8"/>
  </p:handoutMasterIdLst>
  <p:sldIdLst>
    <p:sldId id="261" r:id="rId5"/>
    <p:sldId id="263" r:id="rId6"/>
  </p:sldIdLst>
  <p:sldSz cx="6858000" cy="9144000" type="screen4x3"/>
  <p:notesSz cx="6858000" cy="9144000"/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3584E5B-A52C-1FDD-020B-19EFB6530B8D}" name="Stephanie Torres" initials="ST" userId="S::stetorres_microsoft.com#ext#@stinsondesigninc.onmicrosoft.com::27ffd3ac-6f0d-42d3-8df7-da5b59332f52" providerId="AD"/>
  <p188:author id="{6AFA61D8-796F-555E-A395-B33F90AAF99E}" name="Monica Lueder" initials="ML" userId="S::monical@microsoft.com::75969e72-ba9c-4e32-a4ac-c8f3aeff9ba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8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  <p:cmAuthor id="4" name="Tracy Tran" initials="TT" lastIdx="9" clrIdx="4">
    <p:extLst>
      <p:ext uri="{19B8F6BF-5375-455C-9EA6-DF929625EA0E}">
        <p15:presenceInfo xmlns:p15="http://schemas.microsoft.com/office/powerpoint/2012/main" userId="S::tracyt@microsoft.com::7b485f56-8fe8-4efc-a1b3-85e720327ac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84D7"/>
    <a:srgbClr val="77B4E4"/>
    <a:srgbClr val="8C8279"/>
    <a:srgbClr val="FFB900"/>
    <a:srgbClr val="091F2C"/>
    <a:srgbClr val="2A446F"/>
    <a:srgbClr val="C03BC4"/>
    <a:srgbClr val="702573"/>
    <a:srgbClr val="8661C5"/>
    <a:srgbClr val="007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1116" y="-24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2886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iela Camacho" userId="dd435545-f7d0-411f-aa1a-e0b1c66f3ee6" providerId="ADAL" clId="{A8430149-4133-405A-B3F6-C8D27024D8DC}"/>
    <pc:docChg chg="custSel modSld">
      <pc:chgData name="Gabriela Camacho" userId="dd435545-f7d0-411f-aa1a-e0b1c66f3ee6" providerId="ADAL" clId="{A8430149-4133-405A-B3F6-C8D27024D8DC}" dt="2024-03-11T04:51:50.119" v="317" actId="20577"/>
      <pc:docMkLst>
        <pc:docMk/>
      </pc:docMkLst>
      <pc:sldChg chg="modSp mod">
        <pc:chgData name="Gabriela Camacho" userId="dd435545-f7d0-411f-aa1a-e0b1c66f3ee6" providerId="ADAL" clId="{A8430149-4133-405A-B3F6-C8D27024D8DC}" dt="2024-03-11T04:48:55.574" v="195" actId="20577"/>
        <pc:sldMkLst>
          <pc:docMk/>
          <pc:sldMk cId="3577025295" sldId="261"/>
        </pc:sldMkLst>
        <pc:spChg chg="mod">
          <ac:chgData name="Gabriela Camacho" userId="dd435545-f7d0-411f-aa1a-e0b1c66f3ee6" providerId="ADAL" clId="{A8430149-4133-405A-B3F6-C8D27024D8DC}" dt="2024-03-11T04:46:14.698" v="92" actId="6549"/>
          <ac:spMkLst>
            <pc:docMk/>
            <pc:sldMk cId="3577025295" sldId="261"/>
            <ac:spMk id="4" creationId="{61FBFAAC-6A73-B29D-82C0-7FF868664B6F}"/>
          </ac:spMkLst>
        </pc:spChg>
        <pc:spChg chg="mod">
          <ac:chgData name="Gabriela Camacho" userId="dd435545-f7d0-411f-aa1a-e0b1c66f3ee6" providerId="ADAL" clId="{A8430149-4133-405A-B3F6-C8D27024D8DC}" dt="2024-03-11T04:45:28.807" v="27" actId="20577"/>
          <ac:spMkLst>
            <pc:docMk/>
            <pc:sldMk cId="3577025295" sldId="261"/>
            <ac:spMk id="7" creationId="{C902B284-1789-4F1F-A902-12317218B443}"/>
          </ac:spMkLst>
        </pc:spChg>
        <pc:spChg chg="mod">
          <ac:chgData name="Gabriela Camacho" userId="dd435545-f7d0-411f-aa1a-e0b1c66f3ee6" providerId="ADAL" clId="{A8430149-4133-405A-B3F6-C8D27024D8DC}" dt="2024-03-11T04:48:55.574" v="195" actId="20577"/>
          <ac:spMkLst>
            <pc:docMk/>
            <pc:sldMk cId="3577025295" sldId="261"/>
            <ac:spMk id="8" creationId="{562AAB91-1260-5046-5B7F-35A1E9284F71}"/>
          </ac:spMkLst>
        </pc:spChg>
        <pc:spChg chg="mod">
          <ac:chgData name="Gabriela Camacho" userId="dd435545-f7d0-411f-aa1a-e0b1c66f3ee6" providerId="ADAL" clId="{A8430149-4133-405A-B3F6-C8D27024D8DC}" dt="2024-03-11T04:46:22.887" v="101" actId="20577"/>
          <ac:spMkLst>
            <pc:docMk/>
            <pc:sldMk cId="3577025295" sldId="261"/>
            <ac:spMk id="15" creationId="{C47D85D3-A5D7-EFD0-3D98-E1ED93D7EDE1}"/>
          </ac:spMkLst>
        </pc:spChg>
        <pc:spChg chg="mod">
          <ac:chgData name="Gabriela Camacho" userId="dd435545-f7d0-411f-aa1a-e0b1c66f3ee6" providerId="ADAL" clId="{A8430149-4133-405A-B3F6-C8D27024D8DC}" dt="2024-03-11T04:45:22.573" v="13" actId="20577"/>
          <ac:spMkLst>
            <pc:docMk/>
            <pc:sldMk cId="3577025295" sldId="261"/>
            <ac:spMk id="18" creationId="{32D84137-504C-3EA5-F472-8EA8205E29B4}"/>
          </ac:spMkLst>
        </pc:spChg>
        <pc:spChg chg="mod">
          <ac:chgData name="Gabriela Camacho" userId="dd435545-f7d0-411f-aa1a-e0b1c66f3ee6" providerId="ADAL" clId="{A8430149-4133-405A-B3F6-C8D27024D8DC}" dt="2024-03-11T04:46:29.557" v="103" actId="20577"/>
          <ac:spMkLst>
            <pc:docMk/>
            <pc:sldMk cId="3577025295" sldId="261"/>
            <ac:spMk id="21" creationId="{BA146A70-9960-9089-5CB9-5723FE2820B3}"/>
          </ac:spMkLst>
        </pc:spChg>
        <pc:spChg chg="mod">
          <ac:chgData name="Gabriela Camacho" userId="dd435545-f7d0-411f-aa1a-e0b1c66f3ee6" providerId="ADAL" clId="{A8430149-4133-405A-B3F6-C8D27024D8DC}" dt="2024-03-11T04:47:32.869" v="169" actId="14100"/>
          <ac:spMkLst>
            <pc:docMk/>
            <pc:sldMk cId="3577025295" sldId="261"/>
            <ac:spMk id="42" creationId="{82889DA7-82ED-443D-443B-F22599F6F72A}"/>
          </ac:spMkLst>
        </pc:spChg>
        <pc:spChg chg="mod">
          <ac:chgData name="Gabriela Camacho" userId="dd435545-f7d0-411f-aa1a-e0b1c66f3ee6" providerId="ADAL" clId="{A8430149-4133-405A-B3F6-C8D27024D8DC}" dt="2024-03-11T04:48:38.670" v="177" actId="20577"/>
          <ac:spMkLst>
            <pc:docMk/>
            <pc:sldMk cId="3577025295" sldId="261"/>
            <ac:spMk id="56" creationId="{EA01AC8B-1E6C-363A-09B8-A869D6C64E3E}"/>
          </ac:spMkLst>
        </pc:spChg>
        <pc:spChg chg="mod">
          <ac:chgData name="Gabriela Camacho" userId="dd435545-f7d0-411f-aa1a-e0b1c66f3ee6" providerId="ADAL" clId="{A8430149-4133-405A-B3F6-C8D27024D8DC}" dt="2024-03-11T04:48:30.252" v="175" actId="20577"/>
          <ac:spMkLst>
            <pc:docMk/>
            <pc:sldMk cId="3577025295" sldId="261"/>
            <ac:spMk id="57" creationId="{CE19A2F7-5FE6-1E97-5C33-F2023321378C}"/>
          </ac:spMkLst>
        </pc:spChg>
        <pc:spChg chg="mod">
          <ac:chgData name="Gabriela Camacho" userId="dd435545-f7d0-411f-aa1a-e0b1c66f3ee6" providerId="ADAL" clId="{A8430149-4133-405A-B3F6-C8D27024D8DC}" dt="2024-03-11T04:47:45.136" v="170" actId="20577"/>
          <ac:spMkLst>
            <pc:docMk/>
            <pc:sldMk cId="3577025295" sldId="261"/>
            <ac:spMk id="60" creationId="{AF82C8C8-52EE-D38F-31AC-A80C0DEA1946}"/>
          </ac:spMkLst>
        </pc:spChg>
        <pc:spChg chg="mod">
          <ac:chgData name="Gabriela Camacho" userId="dd435545-f7d0-411f-aa1a-e0b1c66f3ee6" providerId="ADAL" clId="{A8430149-4133-405A-B3F6-C8D27024D8DC}" dt="2024-03-11T04:47:55.073" v="173" actId="14100"/>
          <ac:spMkLst>
            <pc:docMk/>
            <pc:sldMk cId="3577025295" sldId="261"/>
            <ac:spMk id="68" creationId="{A6F8EEEC-0001-3904-A554-7F85F9F82F32}"/>
          </ac:spMkLst>
        </pc:spChg>
      </pc:sldChg>
      <pc:sldChg chg="modSp mod">
        <pc:chgData name="Gabriela Camacho" userId="dd435545-f7d0-411f-aa1a-e0b1c66f3ee6" providerId="ADAL" clId="{A8430149-4133-405A-B3F6-C8D27024D8DC}" dt="2024-03-11T04:51:50.119" v="317" actId="20577"/>
        <pc:sldMkLst>
          <pc:docMk/>
          <pc:sldMk cId="609645575" sldId="263"/>
        </pc:sldMkLst>
        <pc:spChg chg="mod">
          <ac:chgData name="Gabriela Camacho" userId="dd435545-f7d0-411f-aa1a-e0b1c66f3ee6" providerId="ADAL" clId="{A8430149-4133-405A-B3F6-C8D27024D8DC}" dt="2024-03-11T04:49:14.902" v="221" actId="6549"/>
          <ac:spMkLst>
            <pc:docMk/>
            <pc:sldMk cId="609645575" sldId="263"/>
            <ac:spMk id="3" creationId="{49B66D2C-E5A3-E853-3847-022849535F22}"/>
          </ac:spMkLst>
        </pc:spChg>
        <pc:spChg chg="mod">
          <ac:chgData name="Gabriela Camacho" userId="dd435545-f7d0-411f-aa1a-e0b1c66f3ee6" providerId="ADAL" clId="{A8430149-4133-405A-B3F6-C8D27024D8DC}" dt="2024-03-11T04:49:19.527" v="235" actId="20577"/>
          <ac:spMkLst>
            <pc:docMk/>
            <pc:sldMk cId="609645575" sldId="263"/>
            <ac:spMk id="11" creationId="{F3E016F4-B938-CCE9-FA53-C18B6246BFD2}"/>
          </ac:spMkLst>
        </pc:spChg>
        <pc:spChg chg="mod">
          <ac:chgData name="Gabriela Camacho" userId="dd435545-f7d0-411f-aa1a-e0b1c66f3ee6" providerId="ADAL" clId="{A8430149-4133-405A-B3F6-C8D27024D8DC}" dt="2024-03-11T04:49:38.027" v="247" actId="20577"/>
          <ac:spMkLst>
            <pc:docMk/>
            <pc:sldMk cId="609645575" sldId="263"/>
            <ac:spMk id="13" creationId="{A715E996-C53B-8088-5917-B80625CC015C}"/>
          </ac:spMkLst>
        </pc:spChg>
        <pc:spChg chg="mod">
          <ac:chgData name="Gabriela Camacho" userId="dd435545-f7d0-411f-aa1a-e0b1c66f3ee6" providerId="ADAL" clId="{A8430149-4133-405A-B3F6-C8D27024D8DC}" dt="2024-03-11T04:51:50.119" v="317" actId="20577"/>
          <ac:spMkLst>
            <pc:docMk/>
            <pc:sldMk cId="609645575" sldId="263"/>
            <ac:spMk id="15" creationId="{C75891FB-DB4A-42D5-9A44-1168BF2FCB03}"/>
          </ac:spMkLst>
        </pc:spChg>
        <pc:spChg chg="mod">
          <ac:chgData name="Gabriela Camacho" userId="dd435545-f7d0-411f-aa1a-e0b1c66f3ee6" providerId="ADAL" clId="{A8430149-4133-405A-B3F6-C8D27024D8DC}" dt="2024-03-11T04:49:26.748" v="241" actId="20577"/>
          <ac:spMkLst>
            <pc:docMk/>
            <pc:sldMk cId="609645575" sldId="263"/>
            <ac:spMk id="16" creationId="{06A21C9B-E19F-B689-C4D0-45BAB5456222}"/>
          </ac:spMkLst>
        </pc:spChg>
        <pc:spChg chg="mod">
          <ac:chgData name="Gabriela Camacho" userId="dd435545-f7d0-411f-aa1a-e0b1c66f3ee6" providerId="ADAL" clId="{A8430149-4133-405A-B3F6-C8D27024D8DC}" dt="2024-03-11T04:51:33.175" v="297" actId="20577"/>
          <ac:spMkLst>
            <pc:docMk/>
            <pc:sldMk cId="609645575" sldId="263"/>
            <ac:spMk id="34" creationId="{98918E62-B9C1-C825-D605-215947671C3B}"/>
          </ac:spMkLst>
        </pc:spChg>
        <pc:spChg chg="mod">
          <ac:chgData name="Gabriela Camacho" userId="dd435545-f7d0-411f-aa1a-e0b1c66f3ee6" providerId="ADAL" clId="{A8430149-4133-405A-B3F6-C8D27024D8DC}" dt="2024-03-11T04:51:35.977" v="299" actId="20577"/>
          <ac:spMkLst>
            <pc:docMk/>
            <pc:sldMk cId="609645575" sldId="263"/>
            <ac:spMk id="38" creationId="{1E91055F-B21D-D5BE-EC21-FAEFFD4AA628}"/>
          </ac:spMkLst>
        </pc:spChg>
        <pc:spChg chg="mod">
          <ac:chgData name="Gabriela Camacho" userId="dd435545-f7d0-411f-aa1a-e0b1c66f3ee6" providerId="ADAL" clId="{A8430149-4133-405A-B3F6-C8D27024D8DC}" dt="2024-03-11T04:49:57.964" v="255" actId="20577"/>
          <ac:spMkLst>
            <pc:docMk/>
            <pc:sldMk cId="609645575" sldId="263"/>
            <ac:spMk id="59" creationId="{A9EE3229-D545-0310-75C3-B60F215ABDFF}"/>
          </ac:spMkLst>
        </pc:spChg>
        <pc:spChg chg="mod">
          <ac:chgData name="Gabriela Camacho" userId="dd435545-f7d0-411f-aa1a-e0b1c66f3ee6" providerId="ADAL" clId="{A8430149-4133-405A-B3F6-C8D27024D8DC}" dt="2024-03-11T04:50:12.136" v="260" actId="20577"/>
          <ac:spMkLst>
            <pc:docMk/>
            <pc:sldMk cId="609645575" sldId="263"/>
            <ac:spMk id="60" creationId="{EC79815E-CC8B-D882-352A-25BF3F85C5CF}"/>
          </ac:spMkLst>
        </pc:spChg>
        <pc:spChg chg="mod">
          <ac:chgData name="Gabriela Camacho" userId="dd435545-f7d0-411f-aa1a-e0b1c66f3ee6" providerId="ADAL" clId="{A8430149-4133-405A-B3F6-C8D27024D8DC}" dt="2024-03-11T04:50:27.701" v="274" actId="20577"/>
          <ac:spMkLst>
            <pc:docMk/>
            <pc:sldMk cId="609645575" sldId="263"/>
            <ac:spMk id="65" creationId="{2924C9A0-75AE-6D66-B1D4-9C2E2E90E1CE}"/>
          </ac:spMkLst>
        </pc:spChg>
        <pc:spChg chg="mod">
          <ac:chgData name="Gabriela Camacho" userId="dd435545-f7d0-411f-aa1a-e0b1c66f3ee6" providerId="ADAL" clId="{A8430149-4133-405A-B3F6-C8D27024D8DC}" dt="2024-03-11T04:50:45.482" v="279" actId="6549"/>
          <ac:spMkLst>
            <pc:docMk/>
            <pc:sldMk cId="609645575" sldId="263"/>
            <ac:spMk id="73" creationId="{A3ADD868-20FE-8CAD-6C39-2206C13FDD40}"/>
          </ac:spMkLst>
        </pc:spChg>
        <pc:spChg chg="mod">
          <ac:chgData name="Gabriela Camacho" userId="dd435545-f7d0-411f-aa1a-e0b1c66f3ee6" providerId="ADAL" clId="{A8430149-4133-405A-B3F6-C8D27024D8DC}" dt="2024-03-11T04:50:54.825" v="287" actId="20577"/>
          <ac:spMkLst>
            <pc:docMk/>
            <pc:sldMk cId="609645575" sldId="263"/>
            <ac:spMk id="80" creationId="{2D5015F7-A0DF-96F2-FBCD-AA073500BFE6}"/>
          </ac:spMkLst>
        </pc:spChg>
        <pc:spChg chg="mod">
          <ac:chgData name="Gabriela Camacho" userId="dd435545-f7d0-411f-aa1a-e0b1c66f3ee6" providerId="ADAL" clId="{A8430149-4133-405A-B3F6-C8D27024D8DC}" dt="2024-03-11T04:51:09.077" v="293" actId="20577"/>
          <ac:spMkLst>
            <pc:docMk/>
            <pc:sldMk cId="609645575" sldId="263"/>
            <ac:spMk id="87" creationId="{083D4CD4-701C-8DEA-55FD-C6BDE3266F66}"/>
          </ac:spMkLst>
        </pc:spChg>
        <pc:spChg chg="mod">
          <ac:chgData name="Gabriela Camacho" userId="dd435545-f7d0-411f-aa1a-e0b1c66f3ee6" providerId="ADAL" clId="{A8430149-4133-405A-B3F6-C8D27024D8DC}" dt="2024-03-11T04:51:18.839" v="295" actId="20577"/>
          <ac:spMkLst>
            <pc:docMk/>
            <pc:sldMk cId="609645575" sldId="263"/>
            <ac:spMk id="98" creationId="{76944C4C-1AB6-EA5E-D0BB-20143066FC74}"/>
          </ac:spMkLst>
        </pc:spChg>
      </pc:sldChg>
    </pc:docChg>
  </pc:docChgLst>
  <pc:docChgLst>
    <pc:chgData name="Diana Rocha (SHE/HER)" userId="2dc5286b-9646-4f81-a20a-a336621b06cc" providerId="ADAL" clId="{69107E9E-A06A-4BEE-9F2F-B66AA4DE0FBF}"/>
    <pc:docChg chg="modSld">
      <pc:chgData name="Diana Rocha (SHE/HER)" userId="2dc5286b-9646-4f81-a20a-a336621b06cc" providerId="ADAL" clId="{69107E9E-A06A-4BEE-9F2F-B66AA4DE0FBF}" dt="2023-12-15T03:58:44.702" v="103" actId="1037"/>
      <pc:docMkLst>
        <pc:docMk/>
      </pc:docMkLst>
      <pc:sldChg chg="modSp mod">
        <pc:chgData name="Diana Rocha (SHE/HER)" userId="2dc5286b-9646-4f81-a20a-a336621b06cc" providerId="ADAL" clId="{69107E9E-A06A-4BEE-9F2F-B66AA4DE0FBF}" dt="2023-12-15T03:57:43.163" v="39" actId="20577"/>
        <pc:sldMkLst>
          <pc:docMk/>
          <pc:sldMk cId="3577025295" sldId="261"/>
        </pc:sldMkLst>
        <pc:spChg chg="mod">
          <ac:chgData name="Diana Rocha (SHE/HER)" userId="2dc5286b-9646-4f81-a20a-a336621b06cc" providerId="ADAL" clId="{69107E9E-A06A-4BEE-9F2F-B66AA4DE0FBF}" dt="2023-12-15T03:56:57.448" v="19" actId="20577"/>
          <ac:spMkLst>
            <pc:docMk/>
            <pc:sldMk cId="3577025295" sldId="261"/>
            <ac:spMk id="4" creationId="{61FBFAAC-6A73-B29D-82C0-7FF868664B6F}"/>
          </ac:spMkLst>
        </pc:spChg>
        <pc:spChg chg="mod">
          <ac:chgData name="Diana Rocha (SHE/HER)" userId="2dc5286b-9646-4f81-a20a-a336621b06cc" providerId="ADAL" clId="{69107E9E-A06A-4BEE-9F2F-B66AA4DE0FBF}" dt="2023-12-15T03:57:43.163" v="39" actId="20577"/>
          <ac:spMkLst>
            <pc:docMk/>
            <pc:sldMk cId="3577025295" sldId="261"/>
            <ac:spMk id="8" creationId="{562AAB91-1260-5046-5B7F-35A1E9284F71}"/>
          </ac:spMkLst>
        </pc:spChg>
        <pc:cxnChg chg="mod">
          <ac:chgData name="Diana Rocha (SHE/HER)" userId="2dc5286b-9646-4f81-a20a-a336621b06cc" providerId="ADAL" clId="{69107E9E-A06A-4BEE-9F2F-B66AA4DE0FBF}" dt="2023-12-15T03:57:07.455" v="20" actId="14100"/>
          <ac:cxnSpMkLst>
            <pc:docMk/>
            <pc:sldMk cId="3577025295" sldId="261"/>
            <ac:cxnSpMk id="9" creationId="{8CC9FC31-4E72-4A96-597A-E5D2DBE3B316}"/>
          </ac:cxnSpMkLst>
        </pc:cxnChg>
      </pc:sldChg>
      <pc:sldChg chg="modSp mod">
        <pc:chgData name="Diana Rocha (SHE/HER)" userId="2dc5286b-9646-4f81-a20a-a336621b06cc" providerId="ADAL" clId="{69107E9E-A06A-4BEE-9F2F-B66AA4DE0FBF}" dt="2023-12-15T03:58:44.702" v="103" actId="1037"/>
        <pc:sldMkLst>
          <pc:docMk/>
          <pc:sldMk cId="609645575" sldId="263"/>
        </pc:sldMkLst>
        <pc:spChg chg="mod">
          <ac:chgData name="Diana Rocha (SHE/HER)" userId="2dc5286b-9646-4f81-a20a-a336621b06cc" providerId="ADAL" clId="{69107E9E-A06A-4BEE-9F2F-B66AA4DE0FBF}" dt="2023-12-15T03:58:38.085" v="80" actId="20577"/>
          <ac:spMkLst>
            <pc:docMk/>
            <pc:sldMk cId="609645575" sldId="263"/>
            <ac:spMk id="12" creationId="{436F23C0-F89C-6A82-A83C-F1540BA8296A}"/>
          </ac:spMkLst>
        </pc:spChg>
        <pc:spChg chg="mod">
          <ac:chgData name="Diana Rocha (SHE/HER)" userId="2dc5286b-9646-4f81-a20a-a336621b06cc" providerId="ADAL" clId="{69107E9E-A06A-4BEE-9F2F-B66AA4DE0FBF}" dt="2023-12-15T03:58:06.791" v="61" actId="20577"/>
          <ac:spMkLst>
            <pc:docMk/>
            <pc:sldMk cId="609645575" sldId="263"/>
            <ac:spMk id="16" creationId="{06A21C9B-E19F-B689-C4D0-45BAB5456222}"/>
          </ac:spMkLst>
        </pc:spChg>
        <pc:picChg chg="mod">
          <ac:chgData name="Diana Rocha (SHE/HER)" userId="2dc5286b-9646-4f81-a20a-a336621b06cc" providerId="ADAL" clId="{69107E9E-A06A-4BEE-9F2F-B66AA4DE0FBF}" dt="2023-12-15T03:58:44.702" v="103" actId="1037"/>
          <ac:picMkLst>
            <pc:docMk/>
            <pc:sldMk cId="609645575" sldId="263"/>
            <ac:picMk id="14" creationId="{9D52A224-A5EA-E2C8-462D-70F37A145FD9}"/>
          </ac:picMkLst>
        </pc:picChg>
      </pc:sldChg>
    </pc:docChg>
  </pc:docChgLst>
  <pc:docChgLst>
    <pc:chgData name="Diana Rocha (SHE/HER)" userId="2dc5286b-9646-4f81-a20a-a336621b06cc" providerId="ADAL" clId="{B1447368-EE85-452F-B03C-F6561E824DE7}"/>
    <pc:docChg chg="undo redo custSel modSld">
      <pc:chgData name="Diana Rocha (SHE/HER)" userId="2dc5286b-9646-4f81-a20a-a336621b06cc" providerId="ADAL" clId="{B1447368-EE85-452F-B03C-F6561E824DE7}" dt="2023-11-07T16:46:39.837" v="648"/>
      <pc:docMkLst>
        <pc:docMk/>
      </pc:docMkLst>
      <pc:sldChg chg="addSp delSp modSp mod">
        <pc:chgData name="Diana Rocha (SHE/HER)" userId="2dc5286b-9646-4f81-a20a-a336621b06cc" providerId="ADAL" clId="{B1447368-EE85-452F-B03C-F6561E824DE7}" dt="2023-11-07T16:46:39.837" v="648"/>
        <pc:sldMkLst>
          <pc:docMk/>
          <pc:sldMk cId="3577025295" sldId="261"/>
        </pc:sldMkLst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2" creationId="{419EC34C-9CAC-59DF-765B-22FEB8E4ADAE}"/>
          </ac:spMkLst>
        </pc:spChg>
        <pc:spChg chg="del">
          <ac:chgData name="Diana Rocha (SHE/HER)" userId="2dc5286b-9646-4f81-a20a-a336621b06cc" providerId="ADAL" clId="{B1447368-EE85-452F-B03C-F6561E824DE7}" dt="2023-11-06T14:59:17.136" v="0" actId="478"/>
          <ac:spMkLst>
            <pc:docMk/>
            <pc:sldMk cId="3577025295" sldId="261"/>
            <ac:spMk id="3" creationId="{EAA2EBDF-AA38-EA9C-582A-C57482CB366A}"/>
          </ac:spMkLst>
        </pc:spChg>
        <pc:spChg chg="mod">
          <ac:chgData name="Diana Rocha (SHE/HER)" userId="2dc5286b-9646-4f81-a20a-a336621b06cc" providerId="ADAL" clId="{B1447368-EE85-452F-B03C-F6561E824DE7}" dt="2023-11-06T15:36:00.571" v="624" actId="1036"/>
          <ac:spMkLst>
            <pc:docMk/>
            <pc:sldMk cId="3577025295" sldId="261"/>
            <ac:spMk id="4" creationId="{61FBFAAC-6A73-B29D-82C0-7FF868664B6F}"/>
          </ac:spMkLst>
        </pc:spChg>
        <pc:spChg chg="mod">
          <ac:chgData name="Diana Rocha (SHE/HER)" userId="2dc5286b-9646-4f81-a20a-a336621b06cc" providerId="ADAL" clId="{B1447368-EE85-452F-B03C-F6561E824DE7}" dt="2023-11-07T16:46:39.837" v="648"/>
          <ac:spMkLst>
            <pc:docMk/>
            <pc:sldMk cId="3577025295" sldId="261"/>
            <ac:spMk id="5" creationId="{8FDA1B3B-ECF8-FA98-AA59-D7BCBAD31847}"/>
          </ac:spMkLst>
        </pc:spChg>
        <pc:spChg chg="mod">
          <ac:chgData name="Diana Rocha (SHE/HER)" userId="2dc5286b-9646-4f81-a20a-a336621b06cc" providerId="ADAL" clId="{B1447368-EE85-452F-B03C-F6561E824DE7}" dt="2023-11-07T16:46:39.837" v="648"/>
          <ac:spMkLst>
            <pc:docMk/>
            <pc:sldMk cId="3577025295" sldId="261"/>
            <ac:spMk id="6" creationId="{E38B06EC-4387-956B-48D7-CFD0F5B705D6}"/>
          </ac:spMkLst>
        </pc:spChg>
        <pc:spChg chg="mod topLvl">
          <ac:chgData name="Diana Rocha (SHE/HER)" userId="2dc5286b-9646-4f81-a20a-a336621b06cc" providerId="ADAL" clId="{B1447368-EE85-452F-B03C-F6561E824DE7}" dt="2023-11-06T15:30:32.207" v="526" actId="1036"/>
          <ac:spMkLst>
            <pc:docMk/>
            <pc:sldMk cId="3577025295" sldId="261"/>
            <ac:spMk id="7" creationId="{C902B284-1789-4F1F-A902-12317218B443}"/>
          </ac:spMkLst>
        </pc:spChg>
        <pc:spChg chg="add mod">
          <ac:chgData name="Diana Rocha (SHE/HER)" userId="2dc5286b-9646-4f81-a20a-a336621b06cc" providerId="ADAL" clId="{B1447368-EE85-452F-B03C-F6561E824DE7}" dt="2023-11-06T15:35:08.166" v="613" actId="1035"/>
          <ac:spMkLst>
            <pc:docMk/>
            <pc:sldMk cId="3577025295" sldId="261"/>
            <ac:spMk id="8" creationId="{562AAB91-1260-5046-5B7F-35A1E9284F71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10" creationId="{D0590CD7-DC6C-5D34-D8D8-8D693030A68F}"/>
          </ac:spMkLst>
        </pc:spChg>
        <pc:spChg chg="mod">
          <ac:chgData name="Diana Rocha (SHE/HER)" userId="2dc5286b-9646-4f81-a20a-a336621b06cc" providerId="ADAL" clId="{B1447368-EE85-452F-B03C-F6561E824DE7}" dt="2023-11-07T16:46:39.837" v="648"/>
          <ac:spMkLst>
            <pc:docMk/>
            <pc:sldMk cId="3577025295" sldId="261"/>
            <ac:spMk id="11" creationId="{01B466C4-356A-BC02-D6A2-85E78799E2C3}"/>
          </ac:spMkLst>
        </pc:spChg>
        <pc:spChg chg="del">
          <ac:chgData name="Diana Rocha (SHE/HER)" userId="2dc5286b-9646-4f81-a20a-a336621b06cc" providerId="ADAL" clId="{B1447368-EE85-452F-B03C-F6561E824DE7}" dt="2023-11-06T15:07:22.055" v="46" actId="478"/>
          <ac:spMkLst>
            <pc:docMk/>
            <pc:sldMk cId="3577025295" sldId="261"/>
            <ac:spMk id="11" creationId="{1CE0EF74-B113-73C0-7CDD-58D08F1521DF}"/>
          </ac:spMkLst>
        </pc:spChg>
        <pc:spChg chg="mod">
          <ac:chgData name="Diana Rocha (SHE/HER)" userId="2dc5286b-9646-4f81-a20a-a336621b06cc" providerId="ADAL" clId="{B1447368-EE85-452F-B03C-F6561E824DE7}" dt="2023-11-07T16:46:39.837" v="648"/>
          <ac:spMkLst>
            <pc:docMk/>
            <pc:sldMk cId="3577025295" sldId="261"/>
            <ac:spMk id="12" creationId="{1DFEC54F-B0AD-25D4-BC03-42594A72E5B2}"/>
          </ac:spMkLst>
        </pc:spChg>
        <pc:spChg chg="add del mod">
          <ac:chgData name="Diana Rocha (SHE/HER)" userId="2dc5286b-9646-4f81-a20a-a336621b06cc" providerId="ADAL" clId="{B1447368-EE85-452F-B03C-F6561E824DE7}" dt="2023-11-06T15:07:17.176" v="44"/>
          <ac:spMkLst>
            <pc:docMk/>
            <pc:sldMk cId="3577025295" sldId="261"/>
            <ac:spMk id="13" creationId="{1BF0EB97-A62F-F6F5-457E-1447B50134BD}"/>
          </ac:spMkLst>
        </pc:spChg>
        <pc:spChg chg="mod">
          <ac:chgData name="Diana Rocha (SHE/HER)" userId="2dc5286b-9646-4f81-a20a-a336621b06cc" providerId="ADAL" clId="{B1447368-EE85-452F-B03C-F6561E824DE7}" dt="2023-11-07T16:46:39.837" v="648"/>
          <ac:spMkLst>
            <pc:docMk/>
            <pc:sldMk cId="3577025295" sldId="261"/>
            <ac:spMk id="13" creationId="{F2A27483-B020-876B-EA1B-DF12E68AC252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14" creationId="{F9A86D58-CA1A-6950-880F-8713DD38DF6A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15" creationId="{C47D85D3-A5D7-EFD0-3D98-E1ED93D7EDE1}"/>
          </ac:spMkLst>
        </pc:spChg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16" creationId="{A57BC585-2A17-79F7-C1D8-4E57B2202358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17" creationId="{B339F7CF-9C6E-4C75-B769-2B24AD5AB89D}"/>
          </ac:spMkLst>
        </pc:spChg>
        <pc:spChg chg="add mod">
          <ac:chgData name="Diana Rocha (SHE/HER)" userId="2dc5286b-9646-4f81-a20a-a336621b06cc" providerId="ADAL" clId="{B1447368-EE85-452F-B03C-F6561E824DE7}" dt="2023-11-06T15:37:04.584" v="647" actId="1036"/>
          <ac:spMkLst>
            <pc:docMk/>
            <pc:sldMk cId="3577025295" sldId="261"/>
            <ac:spMk id="18" creationId="{32D84137-504C-3EA5-F472-8EA8205E29B4}"/>
          </ac:spMkLst>
        </pc:spChg>
        <pc:spChg chg="add del mod">
          <ac:chgData name="Diana Rocha (SHE/HER)" userId="2dc5286b-9646-4f81-a20a-a336621b06cc" providerId="ADAL" clId="{B1447368-EE85-452F-B03C-F6561E824DE7}" dt="2023-11-06T15:33:52.005" v="588" actId="478"/>
          <ac:spMkLst>
            <pc:docMk/>
            <pc:sldMk cId="3577025295" sldId="261"/>
            <ac:spMk id="19" creationId="{7A1BF387-797E-1BBA-4BCE-1F868C7E07DE}"/>
          </ac:spMkLst>
        </pc:spChg>
        <pc:spChg chg="mod">
          <ac:chgData name="Diana Rocha (SHE/HER)" userId="2dc5286b-9646-4f81-a20a-a336621b06cc" providerId="ADAL" clId="{B1447368-EE85-452F-B03C-F6561E824DE7}" dt="2023-11-07T16:46:39.837" v="648"/>
          <ac:spMkLst>
            <pc:docMk/>
            <pc:sldMk cId="3577025295" sldId="261"/>
            <ac:spMk id="19" creationId="{CA6457C9-718C-89C6-2A10-364CA7E82199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20" creationId="{0457A24B-A30C-AB0F-ABE2-60B1634B9751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21" creationId="{BA146A70-9960-9089-5CB9-5723FE2820B3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22" creationId="{7F7CD6FD-E323-3A2B-A3B5-F5A3D4E1FF1E}"/>
          </ac:spMkLst>
        </pc:spChg>
        <pc:spChg chg="mod">
          <ac:chgData name="Diana Rocha (SHE/HER)" userId="2dc5286b-9646-4f81-a20a-a336621b06cc" providerId="ADAL" clId="{B1447368-EE85-452F-B03C-F6561E824DE7}" dt="2023-11-07T16:46:39.837" v="648"/>
          <ac:spMkLst>
            <pc:docMk/>
            <pc:sldMk cId="3577025295" sldId="261"/>
            <ac:spMk id="23" creationId="{EDB75613-FE58-E5BC-F057-9E750C7354F8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24" creationId="{BC8C0DD2-393C-D37C-03AE-0D4A69903315}"/>
          </ac:spMkLst>
        </pc:spChg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25" creationId="{A88257D0-3892-961A-F072-E51073D0C99F}"/>
          </ac:spMkLst>
        </pc:spChg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26" creationId="{7E6F425C-7C5D-B693-F77C-BDE342A885A5}"/>
          </ac:spMkLst>
        </pc:spChg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27" creationId="{7A54A61E-8EFA-A4AC-8D27-611705A2F51B}"/>
          </ac:spMkLst>
        </pc:spChg>
        <pc:spChg chg="mod">
          <ac:chgData name="Diana Rocha (SHE/HER)" userId="2dc5286b-9646-4f81-a20a-a336621b06cc" providerId="ADAL" clId="{B1447368-EE85-452F-B03C-F6561E824DE7}" dt="2023-11-07T16:46:39.837" v="648"/>
          <ac:spMkLst>
            <pc:docMk/>
            <pc:sldMk cId="3577025295" sldId="261"/>
            <ac:spMk id="34" creationId="{380CFC31-B6DD-1CB7-B18B-4318B0F1D138}"/>
          </ac:spMkLst>
        </pc:spChg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35" creationId="{93945277-D12E-D802-0305-7A9EB3FAB1F3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36" creationId="{B7DC2829-C6A2-31B1-8157-B555FF1235BD}"/>
          </ac:spMkLst>
        </pc:spChg>
        <pc:spChg chg="mod">
          <ac:chgData name="Diana Rocha (SHE/HER)" userId="2dc5286b-9646-4f81-a20a-a336621b06cc" providerId="ADAL" clId="{B1447368-EE85-452F-B03C-F6561E824DE7}" dt="2023-11-07T16:46:39.837" v="648"/>
          <ac:spMkLst>
            <pc:docMk/>
            <pc:sldMk cId="3577025295" sldId="261"/>
            <ac:spMk id="37" creationId="{1C7D44B8-05E8-1C82-86FB-01032154EA2D}"/>
          </ac:spMkLst>
        </pc:spChg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38" creationId="{354F54C6-0E16-FE35-01D0-8EBA55CCEAD7}"/>
          </ac:spMkLst>
        </pc:spChg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41" creationId="{5926C57D-E667-624E-134C-514DB663D2FB}"/>
          </ac:spMkLst>
        </pc:spChg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42" creationId="{82889DA7-82ED-443D-443B-F22599F6F72A}"/>
          </ac:spMkLst>
        </pc:spChg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56" creationId="{EA01AC8B-1E6C-363A-09B8-A869D6C64E3E}"/>
          </ac:spMkLst>
        </pc:spChg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57" creationId="{CE19A2F7-5FE6-1E97-5C33-F2023321378C}"/>
          </ac:spMkLst>
        </pc:spChg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59" creationId="{F8947551-6CA0-04DF-46FF-4E6C0528B6D9}"/>
          </ac:spMkLst>
        </pc:spChg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60" creationId="{AF82C8C8-52EE-D38F-31AC-A80C0DEA1946}"/>
          </ac:spMkLst>
        </pc:spChg>
        <pc:spChg chg="mod">
          <ac:chgData name="Diana Rocha (SHE/HER)" userId="2dc5286b-9646-4f81-a20a-a336621b06cc" providerId="ADAL" clId="{B1447368-EE85-452F-B03C-F6561E824DE7}" dt="2023-11-07T16:46:39.837" v="648"/>
          <ac:spMkLst>
            <pc:docMk/>
            <pc:sldMk cId="3577025295" sldId="261"/>
            <ac:spMk id="67" creationId="{85468203-F7BD-BFB4-E57B-8DFE90D0CCBE}"/>
          </ac:spMkLst>
        </pc:spChg>
        <pc:spChg chg="mod">
          <ac:chgData name="Diana Rocha (SHE/HER)" userId="2dc5286b-9646-4f81-a20a-a336621b06cc" providerId="ADAL" clId="{B1447368-EE85-452F-B03C-F6561E824DE7}" dt="2023-11-06T15:35:04.775" v="610" actId="1035"/>
          <ac:spMkLst>
            <pc:docMk/>
            <pc:sldMk cId="3577025295" sldId="261"/>
            <ac:spMk id="68" creationId="{A6F8EEEC-0001-3904-A554-7F85F9F82F32}"/>
          </ac:spMkLst>
        </pc:spChg>
        <pc:spChg chg="mod">
          <ac:chgData name="Diana Rocha (SHE/HER)" userId="2dc5286b-9646-4f81-a20a-a336621b06cc" providerId="ADAL" clId="{B1447368-EE85-452F-B03C-F6561E824DE7}" dt="2023-11-07T16:46:39.837" v="648"/>
          <ac:spMkLst>
            <pc:docMk/>
            <pc:sldMk cId="3577025295" sldId="261"/>
            <ac:spMk id="69" creationId="{85B32805-DAE8-7BF2-2722-29A3939872AB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94" creationId="{4CB49373-5A85-527A-E9CD-8ED5F1B79F8A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95" creationId="{5AB667FE-C75A-5E7D-0ED6-EB9209C5EC1A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96" creationId="{9221AB35-FCF7-F06B-8D33-A4D8A636A46D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97" creationId="{05ACBBCC-E5A8-8091-E5BE-308437BF31E4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98" creationId="{00D35FED-C734-35E9-2FE7-0E9785E4119B}"/>
          </ac:spMkLst>
        </pc:spChg>
        <pc:spChg chg="mod">
          <ac:chgData name="Diana Rocha (SHE/HER)" userId="2dc5286b-9646-4f81-a20a-a336621b06cc" providerId="ADAL" clId="{B1447368-EE85-452F-B03C-F6561E824DE7}" dt="2023-11-06T15:34:40.874" v="597" actId="1036"/>
          <ac:spMkLst>
            <pc:docMk/>
            <pc:sldMk cId="3577025295" sldId="261"/>
            <ac:spMk id="99" creationId="{61FC733E-8CD2-E40A-15C2-AD8EB710FB93}"/>
          </ac:spMkLst>
        </pc:spChg>
        <pc:grpChg chg="add mod">
          <ac:chgData name="Diana Rocha (SHE/HER)" userId="2dc5286b-9646-4f81-a20a-a336621b06cc" providerId="ADAL" clId="{B1447368-EE85-452F-B03C-F6561E824DE7}" dt="2023-11-07T16:46:39.837" v="648"/>
          <ac:grpSpMkLst>
            <pc:docMk/>
            <pc:sldMk cId="3577025295" sldId="261"/>
            <ac:grpSpMk id="3" creationId="{F518C724-16FD-E34D-A03F-12E34AD1ABAF}"/>
          </ac:grpSpMkLst>
        </pc:grpChg>
        <pc:grpChg chg="add del">
          <ac:chgData name="Diana Rocha (SHE/HER)" userId="2dc5286b-9646-4f81-a20a-a336621b06cc" providerId="ADAL" clId="{B1447368-EE85-452F-B03C-F6561E824DE7}" dt="2023-11-06T15:07:33.106" v="52" actId="478"/>
          <ac:grpSpMkLst>
            <pc:docMk/>
            <pc:sldMk cId="3577025295" sldId="261"/>
            <ac:grpSpMk id="5" creationId="{747AA48C-7840-5B4F-77B9-11912DA99CCB}"/>
          </ac:grpSpMkLst>
        </pc:grpChg>
        <pc:grpChg chg="mod">
          <ac:chgData name="Diana Rocha (SHE/HER)" userId="2dc5286b-9646-4f81-a20a-a336621b06cc" providerId="ADAL" clId="{B1447368-EE85-452F-B03C-F6561E824DE7}" dt="2023-11-06T15:35:04.775" v="610" actId="1035"/>
          <ac:grpSpMkLst>
            <pc:docMk/>
            <pc:sldMk cId="3577025295" sldId="261"/>
            <ac:grpSpMk id="28" creationId="{B347D212-BEAD-5796-1BAB-275C47A5AD91}"/>
          </ac:grpSpMkLst>
        </pc:grpChg>
        <pc:grpChg chg="mod">
          <ac:chgData name="Diana Rocha (SHE/HER)" userId="2dc5286b-9646-4f81-a20a-a336621b06cc" providerId="ADAL" clId="{B1447368-EE85-452F-B03C-F6561E824DE7}" dt="2023-11-06T15:35:04.775" v="610" actId="1035"/>
          <ac:grpSpMkLst>
            <pc:docMk/>
            <pc:sldMk cId="3577025295" sldId="261"/>
            <ac:grpSpMk id="39" creationId="{0E17353B-4439-502E-4DBD-52DD8DB6C543}"/>
          </ac:grpSpMkLst>
        </pc:grpChg>
        <pc:grpChg chg="mod">
          <ac:chgData name="Diana Rocha (SHE/HER)" userId="2dc5286b-9646-4f81-a20a-a336621b06cc" providerId="ADAL" clId="{B1447368-EE85-452F-B03C-F6561E824DE7}" dt="2023-11-06T15:35:04.775" v="610" actId="1035"/>
          <ac:grpSpMkLst>
            <pc:docMk/>
            <pc:sldMk cId="3577025295" sldId="261"/>
            <ac:grpSpMk id="48" creationId="{2168FDF2-A566-882E-DCC7-BD7EDBE75555}"/>
          </ac:grpSpMkLst>
        </pc:grpChg>
        <pc:grpChg chg="mod">
          <ac:chgData name="Diana Rocha (SHE/HER)" userId="2dc5286b-9646-4f81-a20a-a336621b06cc" providerId="ADAL" clId="{B1447368-EE85-452F-B03C-F6561E824DE7}" dt="2023-11-06T15:35:04.775" v="610" actId="1035"/>
          <ac:grpSpMkLst>
            <pc:docMk/>
            <pc:sldMk cId="3577025295" sldId="261"/>
            <ac:grpSpMk id="61" creationId="{37053024-A012-9BFE-9107-D0B26F444557}"/>
          </ac:grpSpMkLst>
        </pc:grpChg>
        <pc:picChg chg="add del mod topLvl">
          <ac:chgData name="Diana Rocha (SHE/HER)" userId="2dc5286b-9646-4f81-a20a-a336621b06cc" providerId="ADAL" clId="{B1447368-EE85-452F-B03C-F6561E824DE7}" dt="2023-11-06T15:07:33.106" v="52" actId="478"/>
          <ac:picMkLst>
            <pc:docMk/>
            <pc:sldMk cId="3577025295" sldId="261"/>
            <ac:picMk id="6" creationId="{6BDE0053-6D03-AF5D-C312-C529F68AFDBF}"/>
          </ac:picMkLst>
        </pc:picChg>
        <pc:picChg chg="add del mod">
          <ac:chgData name="Diana Rocha (SHE/HER)" userId="2dc5286b-9646-4f81-a20a-a336621b06cc" providerId="ADAL" clId="{B1447368-EE85-452F-B03C-F6561E824DE7}" dt="2023-11-06T15:33:44.781" v="587" actId="478"/>
          <ac:picMkLst>
            <pc:docMk/>
            <pc:sldMk cId="3577025295" sldId="261"/>
            <ac:picMk id="23" creationId="{E7EFC4B1-5F22-E7FD-9722-8D4AC7C71A7F}"/>
          </ac:picMkLst>
        </pc:picChg>
        <pc:picChg chg="mod">
          <ac:chgData name="Diana Rocha (SHE/HER)" userId="2dc5286b-9646-4f81-a20a-a336621b06cc" providerId="ADAL" clId="{B1447368-EE85-452F-B03C-F6561E824DE7}" dt="2023-11-07T16:46:39.837" v="648"/>
          <ac:picMkLst>
            <pc:docMk/>
            <pc:sldMk cId="3577025295" sldId="261"/>
            <ac:picMk id="58" creationId="{4EFB24DF-F2A3-5274-F0C2-55BAF3C6A994}"/>
          </ac:picMkLst>
        </pc:picChg>
        <pc:picChg chg="mod">
          <ac:chgData name="Diana Rocha (SHE/HER)" userId="2dc5286b-9646-4f81-a20a-a336621b06cc" providerId="ADAL" clId="{B1447368-EE85-452F-B03C-F6561E824DE7}" dt="2023-11-07T16:46:39.837" v="648"/>
          <ac:picMkLst>
            <pc:docMk/>
            <pc:sldMk cId="3577025295" sldId="261"/>
            <ac:picMk id="70" creationId="{C1ECA00F-ED7C-48FF-36B9-0993EB2CAF5D}"/>
          </ac:picMkLst>
        </pc:picChg>
        <pc:picChg chg="mod">
          <ac:chgData name="Diana Rocha (SHE/HER)" userId="2dc5286b-9646-4f81-a20a-a336621b06cc" providerId="ADAL" clId="{B1447368-EE85-452F-B03C-F6561E824DE7}" dt="2023-11-07T16:46:39.837" v="648"/>
          <ac:picMkLst>
            <pc:docMk/>
            <pc:sldMk cId="3577025295" sldId="261"/>
            <ac:picMk id="71" creationId="{E9716AE3-2872-A920-996D-55DF65C6381A}"/>
          </ac:picMkLst>
        </pc:picChg>
        <pc:cxnChg chg="mod">
          <ac:chgData name="Diana Rocha (SHE/HER)" userId="2dc5286b-9646-4f81-a20a-a336621b06cc" providerId="ADAL" clId="{B1447368-EE85-452F-B03C-F6561E824DE7}" dt="2023-11-06T15:23:04.790" v="379" actId="1076"/>
          <ac:cxnSpMkLst>
            <pc:docMk/>
            <pc:sldMk cId="3577025295" sldId="261"/>
            <ac:cxnSpMk id="9" creationId="{8CC9FC31-4E72-4A96-597A-E5D2DBE3B316}"/>
          </ac:cxnSpMkLst>
        </pc:cxnChg>
      </pc:sldChg>
      <pc:sldChg chg="addSp delSp modSp mod">
        <pc:chgData name="Diana Rocha (SHE/HER)" userId="2dc5286b-9646-4f81-a20a-a336621b06cc" providerId="ADAL" clId="{B1447368-EE85-452F-B03C-F6561E824DE7}" dt="2023-11-06T15:36:52.836" v="639" actId="1036"/>
        <pc:sldMkLst>
          <pc:docMk/>
          <pc:sldMk cId="609645575" sldId="263"/>
        </pc:sldMkLst>
        <pc:spChg chg="del">
          <ac:chgData name="Diana Rocha (SHE/HER)" userId="2dc5286b-9646-4f81-a20a-a336621b06cc" providerId="ADAL" clId="{B1447368-EE85-452F-B03C-F6561E824DE7}" dt="2023-11-06T14:59:21.643" v="1" actId="478"/>
          <ac:spMkLst>
            <pc:docMk/>
            <pc:sldMk cId="609645575" sldId="263"/>
            <ac:spMk id="2" creationId="{EBB6023D-1C6F-64E1-B2C1-0AD4F7C8F917}"/>
          </ac:spMkLst>
        </pc:spChg>
        <pc:spChg chg="add mod">
          <ac:chgData name="Diana Rocha (SHE/HER)" userId="2dc5286b-9646-4f81-a20a-a336621b06cc" providerId="ADAL" clId="{B1447368-EE85-452F-B03C-F6561E824DE7}" dt="2023-11-06T15:31:35.483" v="546" actId="1037"/>
          <ac:spMkLst>
            <pc:docMk/>
            <pc:sldMk cId="609645575" sldId="263"/>
            <ac:spMk id="3" creationId="{49B66D2C-E5A3-E853-3847-022849535F22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5" creationId="{FF3973EC-A881-9BE6-8A51-03A98B8C6354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6" creationId="{07955492-A3D4-14B3-3241-F8F54B8BA47F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8" creationId="{D1650DEE-C525-0AE9-EC44-8F1E484DC4C3}"/>
          </ac:spMkLst>
        </pc:spChg>
        <pc:spChg chg="del topLvl">
          <ac:chgData name="Diana Rocha (SHE/HER)" userId="2dc5286b-9646-4f81-a20a-a336621b06cc" providerId="ADAL" clId="{B1447368-EE85-452F-B03C-F6561E824DE7}" dt="2023-11-06T15:24:32.270" v="391" actId="478"/>
          <ac:spMkLst>
            <pc:docMk/>
            <pc:sldMk cId="609645575" sldId="263"/>
            <ac:spMk id="9" creationId="{2E200D52-D000-C6B7-FB68-DBEEFB15A2A0}"/>
          </ac:spMkLst>
        </pc:spChg>
        <pc:spChg chg="del topLvl">
          <ac:chgData name="Diana Rocha (SHE/HER)" userId="2dc5286b-9646-4f81-a20a-a336621b06cc" providerId="ADAL" clId="{B1447368-EE85-452F-B03C-F6561E824DE7}" dt="2023-11-06T15:24:29.075" v="390" actId="478"/>
          <ac:spMkLst>
            <pc:docMk/>
            <pc:sldMk cId="609645575" sldId="263"/>
            <ac:spMk id="10" creationId="{584A96C3-68FB-F229-8D1C-8249982DA7E9}"/>
          </ac:spMkLst>
        </pc:spChg>
        <pc:spChg chg="add mod">
          <ac:chgData name="Diana Rocha (SHE/HER)" userId="2dc5286b-9646-4f81-a20a-a336621b06cc" providerId="ADAL" clId="{B1447368-EE85-452F-B03C-F6561E824DE7}" dt="2023-11-06T15:36:52.836" v="639" actId="1036"/>
          <ac:spMkLst>
            <pc:docMk/>
            <pc:sldMk cId="609645575" sldId="263"/>
            <ac:spMk id="11" creationId="{F3E016F4-B938-CCE9-FA53-C18B6246BFD2}"/>
          </ac:spMkLst>
        </pc:spChg>
        <pc:spChg chg="add mod">
          <ac:chgData name="Diana Rocha (SHE/HER)" userId="2dc5286b-9646-4f81-a20a-a336621b06cc" providerId="ADAL" clId="{B1447368-EE85-452F-B03C-F6561E824DE7}" dt="2023-11-06T15:29:33.403" v="519" actId="1036"/>
          <ac:spMkLst>
            <pc:docMk/>
            <pc:sldMk cId="609645575" sldId="263"/>
            <ac:spMk id="12" creationId="{436F23C0-F89C-6A82-A83C-F1540BA8296A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13" creationId="{A715E996-C53B-8088-5917-B80625CC015C}"/>
          </ac:spMkLst>
        </pc:spChg>
        <pc:spChg chg="add mod">
          <ac:chgData name="Diana Rocha (SHE/HER)" userId="2dc5286b-9646-4f81-a20a-a336621b06cc" providerId="ADAL" clId="{B1447368-EE85-452F-B03C-F6561E824DE7}" dt="2023-11-06T15:31:52.990" v="550" actId="1076"/>
          <ac:spMkLst>
            <pc:docMk/>
            <pc:sldMk cId="609645575" sldId="263"/>
            <ac:spMk id="15" creationId="{C75891FB-DB4A-42D5-9A44-1168BF2FCB03}"/>
          </ac:spMkLst>
        </pc:spChg>
        <pc:spChg chg="add mod">
          <ac:chgData name="Diana Rocha (SHE/HER)" userId="2dc5286b-9646-4f81-a20a-a336621b06cc" providerId="ADAL" clId="{B1447368-EE85-452F-B03C-F6561E824DE7}" dt="2023-11-06T15:36:31.806" v="628" actId="1036"/>
          <ac:spMkLst>
            <pc:docMk/>
            <pc:sldMk cId="609645575" sldId="263"/>
            <ac:spMk id="16" creationId="{06A21C9B-E19F-B689-C4D0-45BAB5456222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20" creationId="{EEA42DB2-454B-9229-118B-75CBFBA11B0B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30" creationId="{2C1D2FE4-9193-F82E-DFE7-DB1F231471B4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33" creationId="{C02D8F87-A18E-9310-FFEB-BBD550D60294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34" creationId="{98918E62-B9C1-C825-D605-215947671C3B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37" creationId="{043D2391-B85D-E011-C4F0-C016420ADBFF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38" creationId="{1E91055F-B21D-D5BE-EC21-FAEFFD4AA628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56" creationId="{6BB12EEB-BEDF-0804-E33D-F39129CBF89B}"/>
          </ac:spMkLst>
        </pc:spChg>
        <pc:spChg chg="del">
          <ac:chgData name="Diana Rocha (SHE/HER)" userId="2dc5286b-9646-4f81-a20a-a336621b06cc" providerId="ADAL" clId="{B1447368-EE85-452F-B03C-F6561E824DE7}" dt="2023-11-06T15:25:46.687" v="423" actId="478"/>
          <ac:spMkLst>
            <pc:docMk/>
            <pc:sldMk cId="609645575" sldId="263"/>
            <ac:spMk id="57" creationId="{5C2A8143-179C-828A-87FC-ED7AB3CA7470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59" creationId="{A9EE3229-D545-0310-75C3-B60F215ABDFF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60" creationId="{EC79815E-CC8B-D882-352A-25BF3F85C5CF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65" creationId="{2924C9A0-75AE-6D66-B1D4-9C2E2E90E1CE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70" creationId="{79C5433D-C3EC-87AC-4C9A-12B8890A2C42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73" creationId="{A3ADD868-20FE-8CAD-6C39-2206C13FDD40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76" creationId="{1C449F34-0563-58C8-9C20-65CEDF32AF5D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80" creationId="{2D5015F7-A0DF-96F2-FBCD-AA073500BFE6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84" creationId="{368E587B-6567-C2DA-63CD-D9263BEFDD98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87" creationId="{083D4CD4-701C-8DEA-55FD-C6BDE3266F66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90" creationId="{0A8A81CE-D44F-31D7-388A-9AF3A4221AE7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98" creationId="{76944C4C-1AB6-EA5E-D0BB-20143066FC74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135" creationId="{B79BD088-5DF6-5F70-8C7A-5A7C87BB4870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136" creationId="{8F88E750-DE89-E94D-D720-52B6ADCBF367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137" creationId="{B2D4D0D5-84C5-98C0-EE56-D4C5ABA2977F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138" creationId="{86AD85A1-1198-2610-7BD3-E22841631583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139" creationId="{F888AD08-2FE3-724E-84F5-1AF861E94FD7}"/>
          </ac:spMkLst>
        </pc:spChg>
        <pc:spChg chg="mod">
          <ac:chgData name="Diana Rocha (SHE/HER)" userId="2dc5286b-9646-4f81-a20a-a336621b06cc" providerId="ADAL" clId="{B1447368-EE85-452F-B03C-F6561E824DE7}" dt="2023-11-06T15:32:00.800" v="584" actId="1036"/>
          <ac:spMkLst>
            <pc:docMk/>
            <pc:sldMk cId="609645575" sldId="263"/>
            <ac:spMk id="140" creationId="{1CA419AC-B78D-C7C8-1434-6E2519CE4198}"/>
          </ac:spMkLst>
        </pc:spChg>
        <pc:grpChg chg="del">
          <ac:chgData name="Diana Rocha (SHE/HER)" userId="2dc5286b-9646-4f81-a20a-a336621b06cc" providerId="ADAL" clId="{B1447368-EE85-452F-B03C-F6561E824DE7}" dt="2023-11-06T15:24:29.075" v="390" actId="478"/>
          <ac:grpSpMkLst>
            <pc:docMk/>
            <pc:sldMk cId="609645575" sldId="263"/>
            <ac:grpSpMk id="4" creationId="{B59D91E8-27DA-D3B7-BD4F-14C6B06EFE1E}"/>
          </ac:grpSpMkLst>
        </pc:grpChg>
        <pc:picChg chg="del">
          <ac:chgData name="Diana Rocha (SHE/HER)" userId="2dc5286b-9646-4f81-a20a-a336621b06cc" providerId="ADAL" clId="{B1447368-EE85-452F-B03C-F6561E824DE7}" dt="2023-11-06T15:24:25.932" v="389" actId="478"/>
          <ac:picMkLst>
            <pc:docMk/>
            <pc:sldMk cId="609645575" sldId="263"/>
            <ac:picMk id="7" creationId="{CD3CDF28-2600-5260-9D6F-B38DDCFA71FB}"/>
          </ac:picMkLst>
        </pc:picChg>
        <pc:picChg chg="add mod">
          <ac:chgData name="Diana Rocha (SHE/HER)" userId="2dc5286b-9646-4f81-a20a-a336621b06cc" providerId="ADAL" clId="{B1447368-EE85-452F-B03C-F6561E824DE7}" dt="2023-11-06T15:29:33.403" v="519" actId="1036"/>
          <ac:picMkLst>
            <pc:docMk/>
            <pc:sldMk cId="609645575" sldId="263"/>
            <ac:picMk id="14" creationId="{9D52A224-A5EA-E2C8-462D-70F37A145FD9}"/>
          </ac:picMkLst>
        </pc:picChg>
        <pc:picChg chg="mod">
          <ac:chgData name="Diana Rocha (SHE/HER)" userId="2dc5286b-9646-4f81-a20a-a336621b06cc" providerId="ADAL" clId="{B1447368-EE85-452F-B03C-F6561E824DE7}" dt="2023-11-06T15:32:00.800" v="584" actId="1036"/>
          <ac:picMkLst>
            <pc:docMk/>
            <pc:sldMk cId="609645575" sldId="263"/>
            <ac:picMk id="61" creationId="{8934C1BE-1EBE-DD3E-8DDD-9D8B747BAFC6}"/>
          </ac:picMkLst>
        </pc:picChg>
        <pc:cxnChg chg="add mod">
          <ac:chgData name="Diana Rocha (SHE/HER)" userId="2dc5286b-9646-4f81-a20a-a336621b06cc" providerId="ADAL" clId="{B1447368-EE85-452F-B03C-F6561E824DE7}" dt="2023-11-06T15:32:14.257" v="585"/>
          <ac:cxnSpMkLst>
            <pc:docMk/>
            <pc:sldMk cId="609645575" sldId="263"/>
            <ac:cxnSpMk id="17" creationId="{331D0802-B94B-106D-5E52-D1AAD2E3912B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Segoe UI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F9EC6-89FF-47E1-8594-1A32E3B45134}" type="datetime8">
              <a:rPr lang="en-US" smtClean="0">
                <a:latin typeface="Segoe UI" pitchFamily="34" charset="0"/>
              </a:rPr>
              <a:t>3/10/2024 11:45 PM</a:t>
            </a:fld>
            <a:endParaRPr lang="en-US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6CE63F-9E7F-4C04-9D0D-FCA25A8E9E86}" type="datetime8">
              <a:rPr lang="en-US" smtClean="0"/>
              <a:t>3/10/2024 11:45 PM</a:t>
            </a:fld>
            <a:endParaRPr lang="en-US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367" rtl="0" eaLnBrk="1" latinLnBrk="0" hangingPunct="1">
      <a:lnSpc>
        <a:spcPct val="90000"/>
      </a:lnSpc>
      <a:spcAft>
        <a:spcPts val="333"/>
      </a:spcAft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  <a:lvl2pPr marL="212982" indent="-105829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2pPr>
    <a:lvl3pPr marL="328071" indent="-115090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3pPr>
    <a:lvl4pPr marL="482848" indent="-146838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4pPr>
    <a:lvl5pPr marL="615134" indent="-115090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5pPr>
    <a:lvl6pPr marL="2285918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s-xl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 Corporation. Todos los derechos reservados. MICROSOFT NO OTORGA GARANTÍAS, EXPRESAS, IMPLÍCITAS NI LEGALES, RESPECTO DE LA INFORMACIÓN DE ESTA PRESENTACIÓN.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CE63F-9E7F-4C04-9D0D-FCA25A8E9E86}" type="datetime8">
              <a:rPr lang="en-US" smtClean="0"/>
              <a:t>3/10/2024 11:45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624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s-xl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 Corporation. Todos los derechos reservados. MICROSOFT NO OTORGA GARANTÍAS, EXPRESAS, IMPLÍCITAS NI LEGALES, RESPECTO DE LA INFORMACIÓN DE ESTA PRESENTACIÓN.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CE63F-9E7F-4C04-9D0D-FCA25A8E9E86}" type="datetime8">
              <a:rPr lang="en-US" smtClean="0"/>
              <a:t>3/10/2024 11:45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9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5359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6" pos="438" userDrawn="1">
          <p15:clr>
            <a:srgbClr val="A4A3A4"/>
          </p15:clr>
        </p15:guide>
        <p15:guide id="7" pos="542" userDrawn="1">
          <p15:clr>
            <a:srgbClr val="A4A3A4"/>
          </p15:clr>
        </p15:guide>
        <p15:guide id="8" pos="773" userDrawn="1">
          <p15:clr>
            <a:srgbClr val="A4A3A4"/>
          </p15:clr>
        </p15:guide>
        <p15:guide id="9" pos="875" userDrawn="1">
          <p15:clr>
            <a:srgbClr val="A4A3A4"/>
          </p15:clr>
        </p15:guide>
        <p15:guide id="10" pos="1106" userDrawn="1">
          <p15:clr>
            <a:srgbClr val="A4A3A4"/>
          </p15:clr>
        </p15:guide>
        <p15:guide id="11" pos="1210" userDrawn="1">
          <p15:clr>
            <a:srgbClr val="A4A3A4"/>
          </p15:clr>
        </p15:guide>
        <p15:guide id="12" pos="1441" userDrawn="1">
          <p15:clr>
            <a:srgbClr val="A4A3A4"/>
          </p15:clr>
        </p15:guide>
        <p15:guide id="13" pos="1544" userDrawn="1">
          <p15:clr>
            <a:srgbClr val="A4A3A4"/>
          </p15:clr>
        </p15:guide>
        <p15:guide id="14" pos="1778" userDrawn="1">
          <p15:clr>
            <a:srgbClr val="A4A3A4"/>
          </p15:clr>
        </p15:guide>
        <p15:guide id="15" pos="1883" userDrawn="1">
          <p15:clr>
            <a:srgbClr val="A4A3A4"/>
          </p15:clr>
        </p15:guide>
        <p15:guide id="16" pos="2112" userDrawn="1">
          <p15:clr>
            <a:srgbClr val="A4A3A4"/>
          </p15:clr>
        </p15:guide>
        <p15:guide id="17" pos="2211" userDrawn="1">
          <p15:clr>
            <a:srgbClr val="A4A3A4"/>
          </p15:clr>
        </p15:guide>
        <p15:guide id="18" pos="2443" userDrawn="1">
          <p15:clr>
            <a:srgbClr val="A4A3A4"/>
          </p15:clr>
        </p15:guide>
        <p15:guide id="19" pos="2549" userDrawn="1">
          <p15:clr>
            <a:srgbClr val="A4A3A4"/>
          </p15:clr>
        </p15:guide>
        <p15:guide id="20" pos="2777" userDrawn="1">
          <p15:clr>
            <a:srgbClr val="A4A3A4"/>
          </p15:clr>
        </p15:guide>
        <p15:guide id="21" pos="2880" userDrawn="1">
          <p15:clr>
            <a:srgbClr val="A4A3A4"/>
          </p15:clr>
        </p15:guide>
        <p15:guide id="22" pos="3110" userDrawn="1">
          <p15:clr>
            <a:srgbClr val="A4A3A4"/>
          </p15:clr>
        </p15:guide>
        <p15:guide id="23" pos="3215" userDrawn="1">
          <p15:clr>
            <a:srgbClr val="A4A3A4"/>
          </p15:clr>
        </p15:guide>
        <p15:guide id="24" pos="3444" userDrawn="1">
          <p15:clr>
            <a:srgbClr val="A4A3A4"/>
          </p15:clr>
        </p15:guide>
        <p15:guide id="25" pos="3548" userDrawn="1">
          <p15:clr>
            <a:srgbClr val="A4A3A4"/>
          </p15:clr>
        </p15:guide>
        <p15:guide id="26" pos="3779" userDrawn="1">
          <p15:clr>
            <a:srgbClr val="A4A3A4"/>
          </p15:clr>
        </p15:guide>
        <p15:guide id="27" pos="3881" userDrawn="1">
          <p15:clr>
            <a:srgbClr val="A4A3A4"/>
          </p15:clr>
        </p15:guide>
        <p15:guide id="28" orient="horz" pos="1207" userDrawn="1">
          <p15:clr>
            <a:srgbClr val="5ACBF0"/>
          </p15:clr>
        </p15:guide>
        <p15:guide id="29" orient="horz" pos="1695" userDrawn="1">
          <p15:clr>
            <a:srgbClr val="5ACBF0"/>
          </p15:clr>
        </p15:guide>
        <p15:guide id="30" orient="horz" pos="384" userDrawn="1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0898" y="609600"/>
            <a:ext cx="6197918" cy="5539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28612" y="1914006"/>
            <a:ext cx="6197918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/>
        </p:nvGrpSpPr>
        <p:grpSpPr>
          <a:xfrm>
            <a:off x="0" y="0"/>
            <a:ext cx="6858000" cy="91440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/>
        </p:nvSpPr>
        <p:spPr bwMode="auto">
          <a:xfrm>
            <a:off x="0" y="0"/>
            <a:ext cx="329184" cy="780288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4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/>
        </p:nvSpPr>
        <p:spPr bwMode="auto">
          <a:xfrm>
            <a:off x="0" y="0"/>
            <a:ext cx="164592" cy="390144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4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44" name="Graphic 143">
            <a:extLst>
              <a:ext uri="{FF2B5EF4-FFF2-40B4-BE49-F238E27FC236}">
                <a16:creationId xmlns:a16="http://schemas.microsoft.com/office/drawing/2014/main" id="{55FCE7D5-5796-0746-3173-EB75FBE85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 rot="5400000">
            <a:off x="4212725" y="2743200"/>
            <a:ext cx="68580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89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3" r:id="rId1"/>
  </p:sldLayoutIdLst>
  <p:transition>
    <p:fade/>
  </p:transition>
  <p:hf sldNum="0" hdr="0" ftr="0" dt="0"/>
  <p:txStyles>
    <p:titleStyle>
      <a:lvl1pPr algn="l" defTabSz="932719" rtl="0" eaLnBrk="1" latinLnBrk="0" hangingPunct="1">
        <a:lnSpc>
          <a:spcPct val="100000"/>
        </a:lnSpc>
        <a:spcBef>
          <a:spcPct val="0"/>
        </a:spcBef>
        <a:buNone/>
        <a:defRPr lang="en-US" sz="3600" b="0" kern="1200" cap="none" spc="-51" baseline="0" dirty="0" smtClean="0">
          <a:ln w="3175">
            <a:noFill/>
          </a:ln>
          <a:solidFill>
            <a:schemeClr val="tx1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594" marR="0" indent="-228594" algn="l" defTabSz="93271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1"/>
          </a:solidFill>
          <a:latin typeface="+mn-lt"/>
          <a:ea typeface="+mn-ea"/>
          <a:cs typeface="Segoe UI" panose="020B0502040204020203" pitchFamily="34" charset="0"/>
        </a:defRPr>
      </a:lvl1pPr>
      <a:lvl2pPr marL="457189" marR="0" indent="-228594" algn="l" defTabSz="93271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57209" marR="0" indent="-200020" algn="l" defTabSz="93271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842942" marR="0" indent="-180970" algn="l" defTabSz="93271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023913" marR="0" indent="-168270" algn="l" defTabSz="93271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64976" indent="-233181" algn="l" defTabSz="9327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336" indent="-233181" algn="l" defTabSz="9327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695" indent="-233181" algn="l" defTabSz="9327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056" indent="-233181" algn="l" defTabSz="9327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59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19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078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37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798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157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16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876" algn="l" defTabSz="9327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203" userDrawn="1">
          <p15:clr>
            <a:srgbClr val="C35EA4"/>
          </p15:clr>
        </p15:guide>
        <p15:guide id="17" pos="4118" userDrawn="1">
          <p15:clr>
            <a:srgbClr val="C35EA4"/>
          </p15:clr>
        </p15:guide>
        <p15:guide id="25" orient="horz" pos="492" userDrawn="1">
          <p15:clr>
            <a:srgbClr val="C35EA4"/>
          </p15:clr>
        </p15:guide>
        <p15:guide id="26" orient="horz" pos="5265" userDrawn="1">
          <p15:clr>
            <a:srgbClr val="C35EA4"/>
          </p15:clr>
        </p15:guide>
        <p15:guide id="27" orient="horz" pos="245" userDrawn="1">
          <p15:clr>
            <a:srgbClr val="A4A3A4"/>
          </p15:clr>
        </p15:guide>
        <p15:guide id="28" pos="108" userDrawn="1">
          <p15:clr>
            <a:srgbClr val="A4A3A4"/>
          </p15:clr>
        </p15:guide>
        <p15:guide id="29" orient="horz" pos="5513" userDrawn="1">
          <p15:clr>
            <a:srgbClr val="A4A3A4"/>
          </p15:clr>
        </p15:guide>
        <p15:guide id="30" pos="4212" userDrawn="1">
          <p15:clr>
            <a:srgbClr val="A4A3A4"/>
          </p15:clr>
        </p15:guide>
        <p15:guide id="31" orient="horz" pos="53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5926C57D-E667-624E-134C-514DB663D2FB}"/>
              </a:ext>
            </a:extLst>
          </p:cNvPr>
          <p:cNvSpPr/>
          <p:nvPr/>
        </p:nvSpPr>
        <p:spPr bwMode="auto">
          <a:xfrm>
            <a:off x="322261" y="4392729"/>
            <a:ext cx="6223168" cy="3970795"/>
          </a:xfrm>
          <a:prstGeom prst="roundRect">
            <a:avLst>
              <a:gd name="adj" fmla="val 2349"/>
            </a:avLst>
          </a:prstGeom>
          <a:solidFill>
            <a:srgbClr val="F4F3F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>
              <a:spcBef>
                <a:spcPct val="0"/>
              </a:spcBef>
              <a:spcAft>
                <a:spcPct val="0"/>
              </a:spcAft>
            </a:pPr>
            <a:endParaRPr lang="en-US" sz="2000">
              <a:cs typeface="Segoe UI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F7CD6FD-E323-3A2B-A3B5-F5A3D4E1FF1E}"/>
              </a:ext>
            </a:extLst>
          </p:cNvPr>
          <p:cNvSpPr/>
          <p:nvPr/>
        </p:nvSpPr>
        <p:spPr bwMode="auto">
          <a:xfrm>
            <a:off x="322261" y="1608394"/>
            <a:ext cx="6223168" cy="2462812"/>
          </a:xfrm>
          <a:prstGeom prst="roundRect">
            <a:avLst>
              <a:gd name="adj" fmla="val 3125"/>
            </a:avLst>
          </a:prstGeom>
          <a:solidFill>
            <a:srgbClr val="F4F3F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>
              <a:spcBef>
                <a:spcPct val="0"/>
              </a:spcBef>
              <a:spcAft>
                <a:spcPct val="0"/>
              </a:spcAft>
            </a:pPr>
            <a:endParaRPr lang="en-US" sz="2000">
              <a:cs typeface="Segoe U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146A70-9960-9089-5CB9-5723FE2820B3}"/>
              </a:ext>
            </a:extLst>
          </p:cNvPr>
          <p:cNvSpPr txBox="1"/>
          <p:nvPr/>
        </p:nvSpPr>
        <p:spPr>
          <a:xfrm>
            <a:off x="558745" y="1867134"/>
            <a:ext cx="5750201" cy="169277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algn="ctr" fontAlgn="base">
              <a:spcBef>
                <a:spcPts val="200"/>
              </a:spcBef>
            </a:pPr>
            <a:r>
              <a:rPr lang="es-xl" sz="1100" kern="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Hay muchos tipos de mensajes que puede</a:t>
            </a:r>
            <a:r>
              <a:rPr lang="es-EC" sz="1100" kern="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s</a:t>
            </a:r>
            <a:r>
              <a:rPr lang="es-xl" sz="1100" kern="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usar según la tarea que desee</a:t>
            </a:r>
            <a:r>
              <a:rPr lang="es-EC" sz="1100" kern="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s</a:t>
            </a:r>
            <a:r>
              <a:rPr lang="es-xl" sz="1100" kern="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realizar. </a:t>
            </a:r>
            <a:endParaRPr lang="en-CA" sz="1000" kern="100" dirty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8C0DD2-393C-D37C-03AE-0D4A69903315}"/>
              </a:ext>
            </a:extLst>
          </p:cNvPr>
          <p:cNvSpPr txBox="1"/>
          <p:nvPr/>
        </p:nvSpPr>
        <p:spPr>
          <a:xfrm>
            <a:off x="793898" y="2209342"/>
            <a:ext cx="2646880" cy="482696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lnSpc>
                <a:spcPct val="90000"/>
              </a:lnSpc>
              <a:spcAft>
                <a:spcPts val="200"/>
              </a:spcAft>
            </a:pPr>
            <a:r>
              <a:rPr lang="es-xl" sz="1200" b="1" kern="0">
                <a:solidFill>
                  <a:srgbClr val="0078D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Conocer</a:t>
            </a:r>
            <a:r>
              <a:rPr lang="es-xl" sz="1200" b="1" kern="0">
                <a:solidFill>
                  <a:srgbClr val="0078D4"/>
                </a:solidFill>
                <a:latin typeface="Segoe Pro Semibold" panose="020B0502040504020203" pitchFamily="34" charset="0"/>
                <a:cs typeface="Calibri" panose="020F0502020204030204" pitchFamily="34" charset="0"/>
              </a:rPr>
              <a:t> </a:t>
            </a:r>
            <a:r>
              <a:rPr lang="es-xl" sz="1200" kern="0">
                <a:solidFill>
                  <a:srgbClr val="0078D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los proyectos y conceptos: </a:t>
            </a:r>
          </a:p>
          <a:p>
            <a:pPr fontAlgn="base">
              <a:lnSpc>
                <a:spcPct val="90000"/>
              </a:lnSpc>
              <a:spcAft>
                <a:spcPts val="200"/>
              </a:spcAft>
            </a:pPr>
            <a:r>
              <a:rPr lang="es-xl" altLang="es-xl" sz="1000" kern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"¿Qué es [el Proyecto X] y quiénes son las partes interesadas clave que trabajan en él?"</a:t>
            </a:r>
            <a:endParaRPr lang="en-CA" sz="1000" kern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39F7CF-9C6E-4C75-B769-2B24AD5AB89D}"/>
              </a:ext>
            </a:extLst>
          </p:cNvPr>
          <p:cNvSpPr txBox="1"/>
          <p:nvPr/>
        </p:nvSpPr>
        <p:spPr>
          <a:xfrm>
            <a:off x="3778026" y="2209342"/>
            <a:ext cx="2367694" cy="468846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lnSpc>
                <a:spcPct val="90000"/>
              </a:lnSpc>
              <a:spcAft>
                <a:spcPts val="200"/>
              </a:spcAft>
            </a:pPr>
            <a:r>
              <a:rPr lang="es-xl" sz="1200" b="1" kern="0" dirty="0">
                <a:solidFill>
                  <a:srgbClr val="0078D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Resumir</a:t>
            </a:r>
            <a:r>
              <a:rPr lang="es-xl" sz="1200" b="1" kern="0" dirty="0">
                <a:solidFill>
                  <a:srgbClr val="0078D4"/>
                </a:solidFill>
                <a:latin typeface="Segoe Pro Semibold" panose="020B0502040504020203" pitchFamily="34" charset="0"/>
                <a:cs typeface="Calibri" panose="020F0502020204030204" pitchFamily="34" charset="0"/>
              </a:rPr>
              <a:t> </a:t>
            </a:r>
            <a:r>
              <a:rPr lang="es-xl" sz="1200" kern="0" dirty="0">
                <a:solidFill>
                  <a:srgbClr val="0078D4"/>
                </a:solidFill>
                <a:cs typeface="Calibri" panose="020F0502020204030204" pitchFamily="34" charset="0"/>
              </a:rPr>
              <a:t>información: </a:t>
            </a:r>
          </a:p>
          <a:p>
            <a:pPr fontAlgn="base">
              <a:lnSpc>
                <a:spcPct val="90000"/>
              </a:lnSpc>
              <a:spcAft>
                <a:spcPts val="200"/>
              </a:spcAft>
            </a:pPr>
            <a:r>
              <a:rPr lang="es-xl" alt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"Escribe un resumen de la sesión </a:t>
            </a:r>
            <a:br>
              <a:rPr lang="en-US" alt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xl" alt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[esta presentación]".</a:t>
            </a:r>
            <a:endParaRPr lang="en-CA" sz="1000" kern="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590CD7-DC6C-5D34-D8D8-8D693030A68F}"/>
              </a:ext>
            </a:extLst>
          </p:cNvPr>
          <p:cNvSpPr txBox="1"/>
          <p:nvPr/>
        </p:nvSpPr>
        <p:spPr>
          <a:xfrm>
            <a:off x="793898" y="2825423"/>
            <a:ext cx="2646880" cy="482696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lnSpc>
                <a:spcPct val="90000"/>
              </a:lnSpc>
              <a:spcAft>
                <a:spcPts val="200"/>
              </a:spcAft>
            </a:pPr>
            <a:r>
              <a:rPr lang="es-xl" sz="1200" b="1" kern="0" dirty="0">
                <a:solidFill>
                  <a:srgbClr val="0078D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Editar</a:t>
            </a:r>
            <a:r>
              <a:rPr lang="es-xl" sz="1200" b="1" kern="0" dirty="0">
                <a:solidFill>
                  <a:srgbClr val="0078D4"/>
                </a:solidFill>
                <a:latin typeface="Segoe Pro Semibold" panose="020B0502040504020203" pitchFamily="34" charset="0"/>
                <a:cs typeface="Calibri" panose="020F0502020204030204" pitchFamily="34" charset="0"/>
              </a:rPr>
              <a:t> </a:t>
            </a:r>
            <a:r>
              <a:rPr lang="es-xl" sz="1200" b="1" kern="0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texto: </a:t>
            </a:r>
          </a:p>
          <a:p>
            <a:pPr fontAlgn="base">
              <a:lnSpc>
                <a:spcPct val="90000"/>
              </a:lnSpc>
              <a:spcAft>
                <a:spcPts val="200"/>
              </a:spcAft>
            </a:pPr>
            <a:r>
              <a:rPr lang="es-xl" alt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"Revisa la justificación del lanzamiento de este producto para ver si hay incongruencias".</a:t>
            </a:r>
            <a:endParaRPr lang="en-CA" sz="1000" kern="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A86D58-CA1A-6950-880F-8713DD38DF6A}"/>
              </a:ext>
            </a:extLst>
          </p:cNvPr>
          <p:cNvSpPr txBox="1"/>
          <p:nvPr/>
        </p:nvSpPr>
        <p:spPr>
          <a:xfrm>
            <a:off x="3778025" y="2825423"/>
            <a:ext cx="2646879" cy="468846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lnSpc>
                <a:spcPct val="90000"/>
              </a:lnSpc>
              <a:spcAft>
                <a:spcPts val="200"/>
              </a:spcAft>
            </a:pPr>
            <a:r>
              <a:rPr lang="es-xl" sz="1200" b="1" kern="0" dirty="0">
                <a:solidFill>
                  <a:srgbClr val="0078D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Crear</a:t>
            </a:r>
            <a:r>
              <a:rPr lang="es-xl" sz="1200" b="1" kern="0" dirty="0">
                <a:solidFill>
                  <a:srgbClr val="0078D4"/>
                </a:solidFill>
                <a:latin typeface="Segoe Pro Semibold" panose="020B0502040504020203" pitchFamily="34" charset="0"/>
                <a:cs typeface="Calibri" panose="020F0502020204030204" pitchFamily="34" charset="0"/>
              </a:rPr>
              <a:t> </a:t>
            </a:r>
            <a:r>
              <a:rPr lang="es-xl" sz="1200" kern="0" dirty="0">
                <a:solidFill>
                  <a:srgbClr val="0078D4"/>
                </a:solidFill>
                <a:cs typeface="Calibri" panose="020F0502020204030204" pitchFamily="34" charset="0"/>
              </a:rPr>
              <a:t>contenido atractivo:</a:t>
            </a:r>
          </a:p>
          <a:p>
            <a:pPr fontAlgn="base">
              <a:lnSpc>
                <a:spcPct val="90000"/>
              </a:lnSpc>
              <a:spcAft>
                <a:spcPts val="200"/>
              </a:spcAft>
            </a:pPr>
            <a:r>
              <a:rPr lang="es-xl" alt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"Crea una propuesta de valor </a:t>
            </a:r>
            <a:br>
              <a:rPr lang="en-US" alt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xl" alt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[Producto X]". 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57A24B-A30C-AB0F-ABE2-60B1634B9751}"/>
              </a:ext>
            </a:extLst>
          </p:cNvPr>
          <p:cNvSpPr txBox="1"/>
          <p:nvPr/>
        </p:nvSpPr>
        <p:spPr>
          <a:xfrm>
            <a:off x="793898" y="3441504"/>
            <a:ext cx="2646880" cy="607346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lnSpc>
                <a:spcPct val="90000"/>
              </a:lnSpc>
              <a:spcAft>
                <a:spcPts val="200"/>
              </a:spcAft>
            </a:pPr>
            <a:r>
              <a:rPr lang="es-xl" sz="1200" b="1" kern="0" dirty="0">
                <a:solidFill>
                  <a:srgbClr val="0078D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Transformar </a:t>
            </a:r>
            <a:r>
              <a:rPr lang="es-xl" sz="1200" kern="0" dirty="0">
                <a:solidFill>
                  <a:srgbClr val="0078D4"/>
                </a:solidFill>
                <a:cs typeface="Calibri" panose="020F0502020204030204" pitchFamily="34" charset="0"/>
              </a:rPr>
              <a:t>documentos: </a:t>
            </a:r>
          </a:p>
          <a:p>
            <a:pPr fontAlgn="base">
              <a:lnSpc>
                <a:spcPct val="90000"/>
              </a:lnSpc>
              <a:spcAft>
                <a:spcPts val="200"/>
              </a:spcAft>
            </a:pPr>
            <a:r>
              <a:rPr lang="es-xl" alt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"Transforma este documento de preguntas frecuentes en una guía de incorporación </a:t>
            </a:r>
            <a:br>
              <a:rPr lang="en-US" alt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xl" alt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10 diapositivas".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7DC2829-C6A2-31B1-8157-B555FF1235BD}"/>
              </a:ext>
            </a:extLst>
          </p:cNvPr>
          <p:cNvSpPr txBox="1"/>
          <p:nvPr/>
        </p:nvSpPr>
        <p:spPr>
          <a:xfrm>
            <a:off x="3778025" y="3441504"/>
            <a:ext cx="2646879" cy="482696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fontAlgn="base">
              <a:lnSpc>
                <a:spcPct val="90000"/>
              </a:lnSpc>
              <a:spcAft>
                <a:spcPts val="200"/>
              </a:spcAft>
            </a:pPr>
            <a:r>
              <a:rPr lang="es-xl" sz="1200" b="1" kern="0" dirty="0">
                <a:solidFill>
                  <a:srgbClr val="0078D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Ponerse al día </a:t>
            </a:r>
            <a:r>
              <a:rPr lang="es-xl" sz="1200" kern="0" dirty="0">
                <a:solidFill>
                  <a:srgbClr val="0078D4"/>
                </a:solidFill>
                <a:cs typeface="Calibri" panose="020F0502020204030204" pitchFamily="34" charset="0"/>
              </a:rPr>
              <a:t>con lo que se perdió: </a:t>
            </a:r>
          </a:p>
          <a:p>
            <a:pPr fontAlgn="base">
              <a:lnSpc>
                <a:spcPct val="90000"/>
              </a:lnSpc>
              <a:spcAft>
                <a:spcPts val="200"/>
              </a:spcAft>
            </a:pPr>
            <a:r>
              <a:rPr lang="es-xl" alt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"Haz un resumen de las novedades y los elementos de acción de [Proyecto X]".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82889DA7-82ED-443D-443B-F22599F6F72A}"/>
              </a:ext>
            </a:extLst>
          </p:cNvPr>
          <p:cNvSpPr/>
          <p:nvPr/>
        </p:nvSpPr>
        <p:spPr bwMode="auto">
          <a:xfrm>
            <a:off x="446610" y="4284078"/>
            <a:ext cx="4800304" cy="22722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8000">
                <a:srgbClr val="8661C5"/>
              </a:gs>
              <a:gs pos="10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>
            <a:outerShdw blurRad="114300" dist="63500" dir="2700000" algn="tl" rotWithShape="0">
              <a:srgbClr val="454142">
                <a:alpha val="2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 dirty="0">
                <a:solidFill>
                  <a:srgbClr val="FFFFFF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2. Incluy</a:t>
            </a:r>
            <a:r>
              <a:rPr lang="es-EC" sz="1200" b="1" dirty="0">
                <a:solidFill>
                  <a:srgbClr val="FFFFFF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e</a:t>
            </a:r>
            <a:r>
              <a:rPr lang="es-xl" sz="1200" b="1" dirty="0">
                <a:solidFill>
                  <a:srgbClr val="FFFFFF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</a:t>
            </a:r>
            <a:r>
              <a:rPr lang="es-EC" sz="1200" b="1" dirty="0">
                <a:solidFill>
                  <a:srgbClr val="FFFFFF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los consejos de </a:t>
            </a:r>
            <a:r>
              <a:rPr lang="es-xl" sz="1200" b="1" dirty="0">
                <a:solidFill>
                  <a:srgbClr val="FFFFFF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ingredientes </a:t>
            </a:r>
            <a:r>
              <a:rPr lang="es-EC" sz="1200" b="1" dirty="0">
                <a:solidFill>
                  <a:srgbClr val="FFFFFF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correctos para prompts</a:t>
            </a:r>
            <a:endParaRPr lang="es-xl" sz="1200" b="1" dirty="0">
              <a:solidFill>
                <a:srgbClr val="FFFFFF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02B284-1789-4F1F-A902-12317218B443}"/>
              </a:ext>
            </a:extLst>
          </p:cNvPr>
          <p:cNvSpPr txBox="1"/>
          <p:nvPr/>
        </p:nvSpPr>
        <p:spPr>
          <a:xfrm>
            <a:off x="3153190" y="216233"/>
            <a:ext cx="255738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/>
            <a:r>
              <a:rPr lang="es-xl" sz="1600" spc="-20" dirty="0">
                <a:latin typeface="Segoe UI Light" panose="020B0502040204020203" pitchFamily="34" charset="0"/>
                <a:cs typeface="Segoe UI Light" panose="020B0502040204020203" pitchFamily="34" charset="0"/>
              </a:rPr>
              <a:t>El arte d</a:t>
            </a:r>
            <a:r>
              <a:rPr lang="es-EC" sz="1600" spc="-20" dirty="0">
                <a:latin typeface="Segoe UI Light" panose="020B0502040204020203" pitchFamily="34" charset="0"/>
                <a:cs typeface="Segoe UI Light" panose="020B0502040204020203" pitchFamily="34" charset="0"/>
              </a:rPr>
              <a:t>el </a:t>
            </a:r>
            <a:r>
              <a:rPr lang="es-EC" sz="1600" spc="-2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prompting</a:t>
            </a:r>
            <a:endParaRPr lang="es-xl" sz="1600" spc="-2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61FBFAAC-6A73-B29D-82C0-7FF868664B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3190" y="509255"/>
            <a:ext cx="370481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C" altLang="es-xl" sz="1200" kern="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El </a:t>
            </a:r>
            <a:r>
              <a:rPr lang="es-EC" altLang="es-xl" sz="1200" kern="0" dirty="0" err="1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prompting</a:t>
            </a:r>
            <a:r>
              <a:rPr lang="es-EC" altLang="es-xl" sz="1200" kern="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 es</a:t>
            </a:r>
            <a:r>
              <a:rPr lang="es-xl" altLang="es-xl" sz="1200" kern="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 la forma en que le pide</a:t>
            </a:r>
            <a:r>
              <a:rPr lang="es-EC" altLang="es-xl" sz="1200" kern="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s</a:t>
            </a:r>
            <a:r>
              <a:rPr lang="es-xl" altLang="es-xl" sz="1200" kern="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 a Copilot para Microsoft 365 que haga algo. </a:t>
            </a:r>
            <a:r>
              <a:rPr lang="es-xl" altLang="es-xl" sz="1200" kern="0" dirty="0">
                <a:solidFill>
                  <a:srgbClr val="000000"/>
                </a:solidFill>
                <a:highlight>
                  <a:srgbClr val="FFFF00"/>
                </a:highlight>
                <a:latin typeface="+mj-lt"/>
                <a:cs typeface="Segoe UI" panose="020B0502040204020203" pitchFamily="34" charset="0"/>
              </a:rPr>
              <a:t>[Nombre del partner] </a:t>
            </a:r>
            <a:r>
              <a:rPr lang="es-xl" altLang="es-xl" sz="1200" kern="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puede ayudar</a:t>
            </a:r>
            <a:r>
              <a:rPr lang="es-EC" altLang="es-xl" sz="1200" kern="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te</a:t>
            </a:r>
            <a:r>
              <a:rPr lang="es-xl" altLang="es-xl" sz="1200" kern="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 a </a:t>
            </a:r>
            <a:r>
              <a:rPr lang="es-xl" altLang="es-xl" sz="1200" kern="0" dirty="0">
                <a:solidFill>
                  <a:srgbClr val="1784D7"/>
                </a:solidFill>
                <a:latin typeface="+mj-lt"/>
                <a:cs typeface="Segoe UI" panose="020B0502040204020203" pitchFamily="34" charset="0"/>
              </a:rPr>
              <a:t>acelerar la adopción </a:t>
            </a:r>
            <a:br>
              <a:rPr lang="en-US" altLang="es-xl" sz="1200" kern="0" dirty="0">
                <a:solidFill>
                  <a:srgbClr val="1784D7"/>
                </a:solidFill>
                <a:latin typeface="+mj-lt"/>
                <a:cs typeface="Segoe UI" panose="020B0502040204020203" pitchFamily="34" charset="0"/>
              </a:rPr>
            </a:br>
            <a:r>
              <a:rPr lang="es-xl" altLang="es-xl" sz="1200" kern="0" dirty="0">
                <a:solidFill>
                  <a:srgbClr val="1784D7"/>
                </a:solidFill>
                <a:latin typeface="+mj-lt"/>
                <a:cs typeface="Segoe UI" panose="020B0502040204020203" pitchFamily="34" charset="0"/>
              </a:rPr>
              <a:t>de Copilot mediante la realización de sesiones </a:t>
            </a:r>
            <a:br>
              <a:rPr lang="en-US" altLang="es-xl" sz="1200" kern="0" dirty="0">
                <a:solidFill>
                  <a:srgbClr val="1784D7"/>
                </a:solidFill>
                <a:latin typeface="+mj-lt"/>
                <a:cs typeface="Segoe UI" panose="020B0502040204020203" pitchFamily="34" charset="0"/>
              </a:rPr>
            </a:br>
            <a:r>
              <a:rPr lang="es-xl" altLang="es-xl" sz="1200" kern="0" dirty="0">
                <a:solidFill>
                  <a:srgbClr val="1784D7"/>
                </a:solidFill>
                <a:latin typeface="+mj-lt"/>
                <a:cs typeface="Segoe UI" panose="020B0502040204020203" pitchFamily="34" charset="0"/>
              </a:rPr>
              <a:t>de capacitación para </a:t>
            </a:r>
            <a:r>
              <a:rPr lang="es-EC" altLang="es-xl" sz="1200" kern="0" dirty="0">
                <a:solidFill>
                  <a:srgbClr val="1784D7"/>
                </a:solidFill>
                <a:latin typeface="+mj-lt"/>
                <a:cs typeface="Segoe UI" panose="020B0502040204020203" pitchFamily="34" charset="0"/>
              </a:rPr>
              <a:t>tus</a:t>
            </a:r>
            <a:r>
              <a:rPr lang="es-xl" altLang="es-xl" sz="1200" kern="0" dirty="0">
                <a:solidFill>
                  <a:srgbClr val="1784D7"/>
                </a:solidFill>
                <a:latin typeface="+mj-lt"/>
                <a:cs typeface="Segoe UI" panose="020B0502040204020203" pitchFamily="34" charset="0"/>
              </a:rPr>
              <a:t> </a:t>
            </a:r>
            <a:r>
              <a:rPr lang="es-EC" altLang="es-xl" sz="1200" kern="0" dirty="0">
                <a:solidFill>
                  <a:srgbClr val="1784D7"/>
                </a:solidFill>
                <a:latin typeface="+mj-lt"/>
                <a:cs typeface="Segoe UI" panose="020B0502040204020203" pitchFamily="34" charset="0"/>
              </a:rPr>
              <a:t>colaboradores</a:t>
            </a:r>
            <a:r>
              <a:rPr lang="es-xl" altLang="es-xl" sz="1200" kern="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C9FC31-4E72-4A96-597A-E5D2DBE3B316}"/>
              </a:ext>
            </a:extLst>
          </p:cNvPr>
          <p:cNvCxnSpPr>
            <a:cxnSpLocks/>
          </p:cNvCxnSpPr>
          <p:nvPr/>
        </p:nvCxnSpPr>
        <p:spPr>
          <a:xfrm>
            <a:off x="3014397" y="289893"/>
            <a:ext cx="0" cy="1050359"/>
          </a:xfrm>
          <a:prstGeom prst="line">
            <a:avLst/>
          </a:prstGeom>
          <a:ln>
            <a:solidFill>
              <a:srgbClr val="B1B3B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47D85D3-A5D7-EFD0-3D98-E1ED93D7EDE1}"/>
              </a:ext>
            </a:extLst>
          </p:cNvPr>
          <p:cNvSpPr/>
          <p:nvPr/>
        </p:nvSpPr>
        <p:spPr bwMode="auto">
          <a:xfrm>
            <a:off x="446610" y="1468339"/>
            <a:ext cx="2567787" cy="25843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8661C5"/>
              </a:gs>
              <a:gs pos="6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>
            <a:outerShdw blurRad="114300" dist="63500" dir="2700000" algn="tl" rotWithShape="0">
              <a:srgbClr val="454142">
                <a:alpha val="2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 dirty="0">
                <a:solidFill>
                  <a:srgbClr val="FFFFFF"/>
                </a:solidFill>
                <a:latin typeface="Segoe UI Semibold" panose="020B0502040204020203" pitchFamily="34" charset="0"/>
                <a:ea typeface="Segoe UI" pitchFamily="34" charset="0"/>
                <a:cs typeface="Segoe UI Semibold" panose="020B0502040204020203" pitchFamily="34" charset="0"/>
              </a:rPr>
              <a:t>1. D</a:t>
            </a:r>
            <a:r>
              <a:rPr lang="es-EC" sz="1200" b="1" dirty="0" err="1">
                <a:solidFill>
                  <a:srgbClr val="FFFFFF"/>
                </a:solidFill>
                <a:latin typeface="Segoe UI Semibold" panose="020B0502040204020203" pitchFamily="34" charset="0"/>
                <a:ea typeface="Segoe UI" pitchFamily="34" charset="0"/>
                <a:cs typeface="Segoe UI Semibold" panose="020B0502040204020203" pitchFamily="34" charset="0"/>
              </a:rPr>
              <a:t>ile</a:t>
            </a:r>
            <a:r>
              <a:rPr lang="es-xl" sz="1200" b="1" dirty="0">
                <a:solidFill>
                  <a:srgbClr val="FFFFFF"/>
                </a:solidFill>
                <a:latin typeface="Segoe UI Semibold" panose="020B0502040204020203" pitchFamily="34" charset="0"/>
                <a:ea typeface="Segoe UI" pitchFamily="34" charset="0"/>
                <a:cs typeface="Segoe UI Semibold" panose="020B0502040204020203" pitchFamily="34" charset="0"/>
              </a:rPr>
              <a:t> a Copilot lo que necesita</a:t>
            </a:r>
            <a:r>
              <a:rPr lang="es-EC" sz="1200" b="1" dirty="0">
                <a:solidFill>
                  <a:srgbClr val="FFFFFF"/>
                </a:solidFill>
                <a:latin typeface="Segoe UI Semibold" panose="020B0502040204020203" pitchFamily="34" charset="0"/>
                <a:ea typeface="Segoe UI" pitchFamily="34" charset="0"/>
                <a:cs typeface="Segoe UI Semibold" panose="020B0502040204020203" pitchFamily="34" charset="0"/>
              </a:rPr>
              <a:t>s</a:t>
            </a:r>
            <a:endParaRPr lang="es-xl" sz="1200" b="1" dirty="0">
              <a:solidFill>
                <a:srgbClr val="FFFFFF"/>
              </a:solidFill>
              <a:latin typeface="Segoe UI Semibold" panose="020B0502040204020203" pitchFamily="34" charset="0"/>
              <a:ea typeface="Segoe UI" pitchFamily="34" charset="0"/>
              <a:cs typeface="Segoe UI Semibold" panose="020B0502040204020203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57BC585-2A17-79F7-C1D8-4E57B2202358}"/>
              </a:ext>
            </a:extLst>
          </p:cNvPr>
          <p:cNvSpPr/>
          <p:nvPr/>
        </p:nvSpPr>
        <p:spPr>
          <a:xfrm>
            <a:off x="583097" y="5789446"/>
            <a:ext cx="5718022" cy="1440409"/>
          </a:xfrm>
          <a:prstGeom prst="roundRect">
            <a:avLst>
              <a:gd name="adj" fmla="val 7542"/>
            </a:avLst>
          </a:prstGeom>
          <a:gradFill flip="none" rotWithShape="1">
            <a:gsLst>
              <a:gs pos="58000">
                <a:srgbClr val="FBFBFB"/>
              </a:gs>
              <a:gs pos="100000">
                <a:schemeClr val="bg1">
                  <a:lumMod val="95000"/>
                  <a:alpha val="0"/>
                </a:schemeClr>
              </a:gs>
              <a:gs pos="34000">
                <a:schemeClr val="bg1"/>
              </a:gs>
            </a:gsLst>
            <a:lin ang="18900000" scaled="1"/>
            <a:tileRect/>
          </a:gradFill>
          <a:ln w="12700">
            <a:noFill/>
            <a:headEnd type="none" w="med" len="med"/>
            <a:tailEnd type="none" w="med" len="med"/>
          </a:ln>
          <a:effectLst/>
          <a:scene3d>
            <a:camera prst="perspectiveRight" fov="2700000">
              <a:rot lat="0" lon="21594000" rev="0"/>
            </a:camera>
            <a:lightRig rig="flat" dir="t"/>
          </a:scene3d>
          <a:sp3d>
            <a:bevelT w="0" h="0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8257D0-3892-961A-F072-E51073D0C99F}"/>
              </a:ext>
            </a:extLst>
          </p:cNvPr>
          <p:cNvSpPr txBox="1"/>
          <p:nvPr/>
        </p:nvSpPr>
        <p:spPr>
          <a:xfrm>
            <a:off x="807378" y="5971041"/>
            <a:ext cx="5722629" cy="132343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xl" sz="16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Genera de 3 a 5 viñetas </a:t>
            </a:r>
            <a:r>
              <a:rPr lang="es-xl" sz="1600" b="1" dirty="0">
                <a:solidFill>
                  <a:srgbClr val="4AC5B1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para prepararme para una reunión con el cliente X en la que hablaremos sobre su campaña </a:t>
            </a:r>
            <a:br>
              <a:rPr lang="en-US" sz="1600" b="1" dirty="0">
                <a:solidFill>
                  <a:srgbClr val="4AC5B1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</a:br>
            <a:r>
              <a:rPr lang="es-xl" sz="1600" b="1" dirty="0">
                <a:solidFill>
                  <a:srgbClr val="4AC5B1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de marca "Fase 3+". </a:t>
            </a:r>
            <a:r>
              <a:rPr lang="es-xl" sz="1600" b="1" dirty="0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Usa los correos electrónicos y los chats de Teams desde junio. </a:t>
            </a:r>
            <a:r>
              <a:rPr lang="es-xl" sz="1600" b="1" dirty="0">
                <a:solidFill>
                  <a:srgbClr val="FFA38B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Usa lenguaje sencillo para que pueda ponerme al día rápidamente.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6F425C-7C5D-B693-F77C-BDE342A885A5}"/>
              </a:ext>
            </a:extLst>
          </p:cNvPr>
          <p:cNvSpPr/>
          <p:nvPr/>
        </p:nvSpPr>
        <p:spPr bwMode="auto">
          <a:xfrm>
            <a:off x="807379" y="4861870"/>
            <a:ext cx="1297994" cy="2949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rgbClr val="0078D3"/>
            </a:solidFill>
            <a:headEnd type="none" w="med" len="med"/>
            <a:tailEnd type="none" w="med" len="med"/>
          </a:ln>
          <a:effectLst>
            <a:outerShdw blurRad="114300" dist="63500" dir="2700000" algn="tl" rotWithShape="0">
              <a:srgbClr val="454142">
                <a:alpha val="2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>
                <a:solidFill>
                  <a:srgbClr val="0078D3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Objetivo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A54A61E-8EFA-A4AC-8D27-611705A2F51B}"/>
              </a:ext>
            </a:extLst>
          </p:cNvPr>
          <p:cNvSpPr/>
          <p:nvPr/>
        </p:nvSpPr>
        <p:spPr bwMode="auto">
          <a:xfrm>
            <a:off x="3490871" y="4861870"/>
            <a:ext cx="1297876" cy="2949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rgbClr val="4AC5B1"/>
            </a:solidFill>
            <a:headEnd type="none" w="med" len="med"/>
            <a:tailEnd type="none" w="med" len="med"/>
          </a:ln>
          <a:effectLst>
            <a:outerShdw blurRad="114300" dist="63500" dir="2700000" algn="tl" rotWithShape="0">
              <a:srgbClr val="454142">
                <a:alpha val="2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>
                <a:solidFill>
                  <a:srgbClr val="4AC5B1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Contexto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347D212-BEAD-5796-1BAB-275C47A5AD91}"/>
              </a:ext>
            </a:extLst>
          </p:cNvPr>
          <p:cNvGrpSpPr/>
          <p:nvPr/>
        </p:nvGrpSpPr>
        <p:grpSpPr>
          <a:xfrm>
            <a:off x="1055703" y="5230641"/>
            <a:ext cx="1417808" cy="745154"/>
            <a:chOff x="853618" y="3177016"/>
            <a:chExt cx="1671567" cy="992704"/>
          </a:xfrm>
        </p:grpSpPr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CF91F0C6-8686-5A2C-307D-FD003F6D3C81}"/>
                </a:ext>
              </a:extLst>
            </p:cNvPr>
            <p:cNvSpPr/>
            <p:nvPr/>
          </p:nvSpPr>
          <p:spPr>
            <a:xfrm>
              <a:off x="2206938" y="3687963"/>
              <a:ext cx="318247" cy="320400"/>
            </a:xfrm>
            <a:prstGeom prst="arc">
              <a:avLst>
                <a:gd name="adj1" fmla="val 15898458"/>
                <a:gd name="adj2" fmla="val 21454107"/>
              </a:avLst>
            </a:prstGeom>
            <a:ln w="12700">
              <a:solidFill>
                <a:srgbClr val="C2C2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CA624DC-86B1-DEB0-D497-4F12A2A09BE1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>
              <a:off x="2525044" y="3841412"/>
              <a:ext cx="141" cy="328308"/>
            </a:xfrm>
            <a:prstGeom prst="straightConnector1">
              <a:avLst/>
            </a:prstGeom>
            <a:ln w="12700">
              <a:solidFill>
                <a:srgbClr val="C2C2C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A61F15B-B090-8A8F-F6FE-0CFE9BC0E200}"/>
                </a:ext>
              </a:extLst>
            </p:cNvPr>
            <p:cNvCxnSpPr>
              <a:cxnSpLocks/>
              <a:stCxn id="29" idx="0"/>
              <a:endCxn id="32" idx="0"/>
            </p:cNvCxnSpPr>
            <p:nvPr/>
          </p:nvCxnSpPr>
          <p:spPr>
            <a:xfrm flipH="1" flipV="1">
              <a:off x="1005657" y="3687763"/>
              <a:ext cx="1346371" cy="824"/>
            </a:xfrm>
            <a:prstGeom prst="line">
              <a:avLst/>
            </a:prstGeom>
            <a:ln w="12700">
              <a:solidFill>
                <a:srgbClr val="C2C2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CBF30ADC-D5A1-1154-2BC9-7C4A10B0A1CA}"/>
                </a:ext>
              </a:extLst>
            </p:cNvPr>
            <p:cNvSpPr/>
            <p:nvPr/>
          </p:nvSpPr>
          <p:spPr>
            <a:xfrm rot="10800000">
              <a:off x="853618" y="3367522"/>
              <a:ext cx="318247" cy="320400"/>
            </a:xfrm>
            <a:prstGeom prst="arc">
              <a:avLst>
                <a:gd name="adj1" fmla="val 16352078"/>
                <a:gd name="adj2" fmla="val 21454107"/>
              </a:avLst>
            </a:prstGeom>
            <a:ln w="12700">
              <a:solidFill>
                <a:srgbClr val="C2C2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A6E434A-2EC7-B083-883D-7C538F22DF5E}"/>
                </a:ext>
              </a:extLst>
            </p:cNvPr>
            <p:cNvCxnSpPr>
              <a:cxnSpLocks/>
              <a:endCxn id="32" idx="2"/>
            </p:cNvCxnSpPr>
            <p:nvPr/>
          </p:nvCxnSpPr>
          <p:spPr>
            <a:xfrm>
              <a:off x="853759" y="3177016"/>
              <a:ext cx="0" cy="357457"/>
            </a:xfrm>
            <a:prstGeom prst="line">
              <a:avLst/>
            </a:prstGeom>
            <a:ln w="12700">
              <a:gradFill flip="none" rotWithShape="1">
                <a:gsLst>
                  <a:gs pos="0">
                    <a:srgbClr val="C2C2C2"/>
                  </a:gs>
                  <a:gs pos="9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3945277-D12E-D802-0305-7A9EB3FAB1F3}"/>
              </a:ext>
            </a:extLst>
          </p:cNvPr>
          <p:cNvSpPr/>
          <p:nvPr/>
        </p:nvSpPr>
        <p:spPr bwMode="auto">
          <a:xfrm>
            <a:off x="3490871" y="7910794"/>
            <a:ext cx="1297876" cy="2949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rgbClr val="FFA38B"/>
            </a:solidFill>
            <a:headEnd type="none" w="med" len="med"/>
            <a:tailEnd type="none" w="med" len="med"/>
          </a:ln>
          <a:effectLst>
            <a:outerShdw blurRad="114300" dist="63500" dir="2700000" algn="tl" rotWithShape="0">
              <a:srgbClr val="454142">
                <a:alpha val="2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>
                <a:solidFill>
                  <a:srgbClr val="FFA38B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Expectativas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354F54C6-0E16-FE35-01D0-8EBA55CCEAD7}"/>
              </a:ext>
            </a:extLst>
          </p:cNvPr>
          <p:cNvSpPr/>
          <p:nvPr/>
        </p:nvSpPr>
        <p:spPr bwMode="auto">
          <a:xfrm>
            <a:off x="807497" y="7910794"/>
            <a:ext cx="1297876" cy="2949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rgbClr val="C03BC4"/>
            </a:solidFill>
            <a:headEnd type="none" w="med" len="med"/>
            <a:tailEnd type="none" w="med" len="med"/>
          </a:ln>
          <a:effectLst>
            <a:outerShdw blurRad="114300" dist="63500" dir="2700000" algn="tl" rotWithShape="0">
              <a:srgbClr val="454142">
                <a:alpha val="2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>
                <a:solidFill>
                  <a:srgbClr val="C03BC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Origen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168FDF2-A566-882E-DCC7-BD7EDBE75555}"/>
              </a:ext>
            </a:extLst>
          </p:cNvPr>
          <p:cNvGrpSpPr/>
          <p:nvPr/>
        </p:nvGrpSpPr>
        <p:grpSpPr>
          <a:xfrm>
            <a:off x="506362" y="6602199"/>
            <a:ext cx="521481" cy="1259848"/>
            <a:chOff x="240449" y="5083523"/>
            <a:chExt cx="614816" cy="1678387"/>
          </a:xfrm>
        </p:grpSpPr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6AC7655F-FC36-90AB-66DF-C4DF1E6D9159}"/>
                </a:ext>
              </a:extLst>
            </p:cNvPr>
            <p:cNvSpPr/>
            <p:nvPr/>
          </p:nvSpPr>
          <p:spPr>
            <a:xfrm flipH="1" flipV="1">
              <a:off x="240450" y="5934841"/>
              <a:ext cx="318247" cy="320400"/>
            </a:xfrm>
            <a:prstGeom prst="arc">
              <a:avLst>
                <a:gd name="adj1" fmla="val 15962854"/>
                <a:gd name="adj2" fmla="val 21075271"/>
              </a:avLst>
            </a:prstGeom>
            <a:ln w="12700">
              <a:solidFill>
                <a:srgbClr val="C2C2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AEE83129-219A-2639-5469-C2388D321892}"/>
                </a:ext>
              </a:extLst>
            </p:cNvPr>
            <p:cNvCxnSpPr>
              <a:cxnSpLocks/>
              <a:stCxn id="49" idx="2"/>
              <a:endCxn id="55" idx="0"/>
            </p:cNvCxnSpPr>
            <p:nvPr/>
          </p:nvCxnSpPr>
          <p:spPr>
            <a:xfrm flipH="1" flipV="1">
              <a:off x="240502" y="5238561"/>
              <a:ext cx="2268" cy="883737"/>
            </a:xfrm>
            <a:prstGeom prst="straightConnector1">
              <a:avLst/>
            </a:prstGeom>
            <a:ln w="12700">
              <a:solidFill>
                <a:srgbClr val="C2C2C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4E49D50-27FB-E663-9B41-B1BC7818992B}"/>
                </a:ext>
              </a:extLst>
            </p:cNvPr>
            <p:cNvCxnSpPr>
              <a:cxnSpLocks/>
              <a:endCxn id="52" idx="0"/>
            </p:cNvCxnSpPr>
            <p:nvPr/>
          </p:nvCxnSpPr>
          <p:spPr>
            <a:xfrm>
              <a:off x="410615" y="6254516"/>
              <a:ext cx="271015" cy="667"/>
            </a:xfrm>
            <a:prstGeom prst="line">
              <a:avLst/>
            </a:prstGeom>
            <a:ln w="12700">
              <a:solidFill>
                <a:srgbClr val="C2C2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D37A68AE-E510-78A2-C8D5-213E847216AA}"/>
                </a:ext>
              </a:extLst>
            </p:cNvPr>
            <p:cNvSpPr/>
            <p:nvPr/>
          </p:nvSpPr>
          <p:spPr>
            <a:xfrm rot="10800000" flipH="1" flipV="1">
              <a:off x="537017" y="6254517"/>
              <a:ext cx="318247" cy="320400"/>
            </a:xfrm>
            <a:prstGeom prst="arc">
              <a:avLst>
                <a:gd name="adj1" fmla="val 15847894"/>
                <a:gd name="adj2" fmla="val 21454107"/>
              </a:avLst>
            </a:prstGeom>
            <a:ln w="12700">
              <a:solidFill>
                <a:srgbClr val="C2C2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CCF39B7-4BF7-FEE4-8F02-89CE4FFF7E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5265" y="6407966"/>
              <a:ext cx="0" cy="353944"/>
            </a:xfrm>
            <a:prstGeom prst="line">
              <a:avLst/>
            </a:prstGeom>
            <a:ln w="12700">
              <a:gradFill flip="none" rotWithShape="1">
                <a:gsLst>
                  <a:gs pos="0">
                    <a:srgbClr val="C2C2C2"/>
                  </a:gs>
                  <a:gs pos="9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0FECE865-4A6D-307D-EA9C-60CD2D541F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1779" y="5083523"/>
              <a:ext cx="154429" cy="326"/>
            </a:xfrm>
            <a:prstGeom prst="straightConnector1">
              <a:avLst/>
            </a:prstGeom>
            <a:ln w="12700">
              <a:solidFill>
                <a:srgbClr val="C2C2C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Arc 54">
              <a:extLst>
                <a:ext uri="{FF2B5EF4-FFF2-40B4-BE49-F238E27FC236}">
                  <a16:creationId xmlns:a16="http://schemas.microsoft.com/office/drawing/2014/main" id="{FA46CF40-0316-11B9-7E55-B47ECA5CE88A}"/>
                </a:ext>
              </a:extLst>
            </p:cNvPr>
            <p:cNvSpPr/>
            <p:nvPr/>
          </p:nvSpPr>
          <p:spPr>
            <a:xfrm rot="5400000" flipH="1" flipV="1">
              <a:off x="241525" y="5082448"/>
              <a:ext cx="318247" cy="320400"/>
            </a:xfrm>
            <a:prstGeom prst="arc">
              <a:avLst>
                <a:gd name="adj1" fmla="val 16277629"/>
                <a:gd name="adj2" fmla="val 21378627"/>
              </a:avLst>
            </a:prstGeom>
            <a:ln w="12700">
              <a:solidFill>
                <a:srgbClr val="C2C2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EA01AC8B-1E6C-363A-09B8-A869D6C64E3E}"/>
              </a:ext>
            </a:extLst>
          </p:cNvPr>
          <p:cNvSpPr txBox="1"/>
          <p:nvPr/>
        </p:nvSpPr>
        <p:spPr>
          <a:xfrm>
            <a:off x="3906601" y="7504896"/>
            <a:ext cx="1881662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s-xl" sz="900"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¿Cómo</a:t>
            </a:r>
            <a:r>
              <a:rPr lang="es-xl" sz="900" dirty="0">
                <a:latin typeface="Segoe UI" panose="020B0502040204020203" pitchFamily="34" charset="0"/>
                <a:cs typeface="Segoe UI" panose="020B0502040204020203" pitchFamily="34" charset="0"/>
              </a:rPr>
              <a:t> debe responder Copilot para satisfacer mejor </a:t>
            </a:r>
            <a:r>
              <a:rPr lang="es-EC" sz="90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s-xl" sz="900" dirty="0">
                <a:latin typeface="Segoe UI" panose="020B0502040204020203" pitchFamily="34" charset="0"/>
                <a:cs typeface="Segoe UI" panose="020B0502040204020203" pitchFamily="34" charset="0"/>
              </a:rPr>
              <a:t>us expectativas?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E19A2F7-5FE6-1E97-5C33-F2023321378C}"/>
              </a:ext>
            </a:extLst>
          </p:cNvPr>
          <p:cNvSpPr txBox="1"/>
          <p:nvPr/>
        </p:nvSpPr>
        <p:spPr>
          <a:xfrm>
            <a:off x="1165527" y="7503804"/>
            <a:ext cx="1629294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s-xl" sz="900"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¿Qué</a:t>
            </a:r>
            <a:r>
              <a:rPr lang="es-xl" sz="900" dirty="0">
                <a:latin typeface="Segoe UI" panose="020B0502040204020203" pitchFamily="34" charset="0"/>
                <a:cs typeface="Segoe UI" panose="020B0502040204020203" pitchFamily="34" charset="0"/>
              </a:rPr>
              <a:t> fuentes de información o muestras debe utilizar Copilot?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F8947551-6CA0-04DF-46FF-4E6C0528B6D9}"/>
              </a:ext>
            </a:extLst>
          </p:cNvPr>
          <p:cNvSpPr/>
          <p:nvPr/>
        </p:nvSpPr>
        <p:spPr>
          <a:xfrm>
            <a:off x="1090512" y="5279475"/>
            <a:ext cx="1691208" cy="270366"/>
          </a:xfrm>
          <a:prstGeom prst="roundRect">
            <a:avLst>
              <a:gd name="adj" fmla="val 43993"/>
            </a:avLst>
          </a:prstGeom>
          <a:solidFill>
            <a:srgbClr val="F4F3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F82C8C8-52EE-D38F-31AC-A80C0DEA1946}"/>
              </a:ext>
            </a:extLst>
          </p:cNvPr>
          <p:cNvSpPr txBox="1"/>
          <p:nvPr/>
        </p:nvSpPr>
        <p:spPr>
          <a:xfrm>
            <a:off x="1194784" y="5201515"/>
            <a:ext cx="1506739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s-xl" sz="900"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¿Qué</a:t>
            </a:r>
            <a:r>
              <a:rPr lang="es-xl" sz="900" dirty="0">
                <a:latin typeface="Segoe UI" panose="020B0502040204020203" pitchFamily="34" charset="0"/>
                <a:cs typeface="Segoe UI" panose="020B0502040204020203" pitchFamily="34" charset="0"/>
              </a:rPr>
              <a:t> respuesta espera</a:t>
            </a:r>
            <a:r>
              <a:rPr lang="es-EC" sz="900" dirty="0"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es-xl" sz="9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br>
              <a:rPr lang="en-US" sz="9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xl" sz="900" dirty="0">
                <a:latin typeface="Segoe UI" panose="020B0502040204020203" pitchFamily="34" charset="0"/>
                <a:cs typeface="Segoe UI" panose="020B0502040204020203" pitchFamily="34" charset="0"/>
              </a:rPr>
              <a:t>de Copilot? 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7053024-A012-9BFE-9107-D0B26F444557}"/>
              </a:ext>
            </a:extLst>
          </p:cNvPr>
          <p:cNvGrpSpPr/>
          <p:nvPr/>
        </p:nvGrpSpPr>
        <p:grpSpPr>
          <a:xfrm>
            <a:off x="3771385" y="5230641"/>
            <a:ext cx="1417808" cy="745154"/>
            <a:chOff x="853618" y="3177016"/>
            <a:chExt cx="1671567" cy="992704"/>
          </a:xfrm>
        </p:grpSpPr>
        <p:sp>
          <p:nvSpPr>
            <p:cNvPr id="62" name="Arc 61">
              <a:extLst>
                <a:ext uri="{FF2B5EF4-FFF2-40B4-BE49-F238E27FC236}">
                  <a16:creationId xmlns:a16="http://schemas.microsoft.com/office/drawing/2014/main" id="{12809B89-C8F8-1733-D047-F24C4651E61C}"/>
                </a:ext>
              </a:extLst>
            </p:cNvPr>
            <p:cNvSpPr/>
            <p:nvPr/>
          </p:nvSpPr>
          <p:spPr>
            <a:xfrm>
              <a:off x="2206938" y="3687963"/>
              <a:ext cx="318247" cy="320400"/>
            </a:xfrm>
            <a:prstGeom prst="arc">
              <a:avLst>
                <a:gd name="adj1" fmla="val 15898458"/>
                <a:gd name="adj2" fmla="val 21454107"/>
              </a:avLst>
            </a:prstGeom>
            <a:ln w="12700">
              <a:solidFill>
                <a:srgbClr val="C2C2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7E256F55-A113-7368-EFFD-C95818B0B673}"/>
                </a:ext>
              </a:extLst>
            </p:cNvPr>
            <p:cNvCxnSpPr>
              <a:cxnSpLocks/>
              <a:stCxn id="62" idx="2"/>
            </p:cNvCxnSpPr>
            <p:nvPr/>
          </p:nvCxnSpPr>
          <p:spPr>
            <a:xfrm>
              <a:off x="2525044" y="3841412"/>
              <a:ext cx="141" cy="328308"/>
            </a:xfrm>
            <a:prstGeom prst="straightConnector1">
              <a:avLst/>
            </a:prstGeom>
            <a:ln w="12700">
              <a:solidFill>
                <a:srgbClr val="C2C2C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322EE6B4-7770-134F-1E05-3855745897BA}"/>
                </a:ext>
              </a:extLst>
            </p:cNvPr>
            <p:cNvCxnSpPr>
              <a:cxnSpLocks/>
              <a:stCxn id="62" idx="0"/>
              <a:endCxn id="65" idx="0"/>
            </p:cNvCxnSpPr>
            <p:nvPr/>
          </p:nvCxnSpPr>
          <p:spPr>
            <a:xfrm flipH="1" flipV="1">
              <a:off x="1005657" y="3687763"/>
              <a:ext cx="1346371" cy="824"/>
            </a:xfrm>
            <a:prstGeom prst="line">
              <a:avLst/>
            </a:prstGeom>
            <a:ln w="12700">
              <a:solidFill>
                <a:srgbClr val="C2C2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Arc 64">
              <a:extLst>
                <a:ext uri="{FF2B5EF4-FFF2-40B4-BE49-F238E27FC236}">
                  <a16:creationId xmlns:a16="http://schemas.microsoft.com/office/drawing/2014/main" id="{CB9BAB15-7C6D-3831-B011-9727C3BB5FF9}"/>
                </a:ext>
              </a:extLst>
            </p:cNvPr>
            <p:cNvSpPr/>
            <p:nvPr/>
          </p:nvSpPr>
          <p:spPr>
            <a:xfrm rot="10800000">
              <a:off x="853618" y="3367522"/>
              <a:ext cx="318247" cy="320400"/>
            </a:xfrm>
            <a:prstGeom prst="arc">
              <a:avLst>
                <a:gd name="adj1" fmla="val 16352078"/>
                <a:gd name="adj2" fmla="val 21454107"/>
              </a:avLst>
            </a:prstGeom>
            <a:ln w="12700">
              <a:solidFill>
                <a:srgbClr val="C2C2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9585829-1AB4-6626-2840-CD740A49C514}"/>
                </a:ext>
              </a:extLst>
            </p:cNvPr>
            <p:cNvCxnSpPr>
              <a:cxnSpLocks/>
              <a:endCxn id="65" idx="2"/>
            </p:cNvCxnSpPr>
            <p:nvPr/>
          </p:nvCxnSpPr>
          <p:spPr>
            <a:xfrm>
              <a:off x="853759" y="3177016"/>
              <a:ext cx="0" cy="357457"/>
            </a:xfrm>
            <a:prstGeom prst="line">
              <a:avLst/>
            </a:prstGeom>
            <a:ln w="12700">
              <a:gradFill flip="none" rotWithShape="1">
                <a:gsLst>
                  <a:gs pos="0">
                    <a:srgbClr val="C2C2C2"/>
                  </a:gs>
                  <a:gs pos="9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A6F8EEEC-0001-3904-A554-7F85F9F82F32}"/>
              </a:ext>
            </a:extLst>
          </p:cNvPr>
          <p:cNvSpPr txBox="1"/>
          <p:nvPr/>
        </p:nvSpPr>
        <p:spPr>
          <a:xfrm>
            <a:off x="3906600" y="5201515"/>
            <a:ext cx="1803734" cy="369332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/>
          <a:p>
            <a:r>
              <a:rPr lang="es-xl" sz="900" b="1" dirty="0">
                <a:latin typeface="Segoe UI Semibold"/>
                <a:cs typeface="Segoe UI Semibold"/>
              </a:rPr>
              <a:t>¿Por qué</a:t>
            </a:r>
            <a:r>
              <a:rPr lang="es-xl" sz="900" dirty="0">
                <a:latin typeface="Segoe UI"/>
                <a:cs typeface="Segoe UI"/>
              </a:rPr>
              <a:t> necesita</a:t>
            </a:r>
            <a:r>
              <a:rPr lang="es-EC" sz="900" dirty="0">
                <a:latin typeface="Segoe UI"/>
                <a:cs typeface="Segoe UI"/>
              </a:rPr>
              <a:t>s</a:t>
            </a:r>
            <a:r>
              <a:rPr lang="es-xl" sz="900" dirty="0">
                <a:latin typeface="Segoe UI"/>
                <a:cs typeface="Segoe UI"/>
              </a:rPr>
              <a:t> lo que pide</a:t>
            </a:r>
            <a:r>
              <a:rPr lang="es-EC" sz="900" dirty="0">
                <a:latin typeface="Segoe UI"/>
                <a:cs typeface="Segoe UI"/>
              </a:rPr>
              <a:t>s</a:t>
            </a:r>
            <a:r>
              <a:rPr lang="es-xl" sz="900" dirty="0">
                <a:latin typeface="Segoe UI"/>
                <a:cs typeface="Segoe UI"/>
              </a:rPr>
              <a:t> y </a:t>
            </a:r>
            <a:r>
              <a:rPr lang="es-xl" sz="900" dirty="0">
                <a:latin typeface="Segoe UI"/>
                <a:cs typeface="Segoe UI Semibold"/>
              </a:rPr>
              <a:t>quiénes</a:t>
            </a:r>
            <a:r>
              <a:rPr lang="es-xl" sz="900" dirty="0">
                <a:latin typeface="Segoe UI"/>
                <a:cs typeface="Segoe UI"/>
              </a:rPr>
              <a:t> están involucrados?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E17353B-4439-502E-4DBD-52DD8DB6C543}"/>
              </a:ext>
            </a:extLst>
          </p:cNvPr>
          <p:cNvGrpSpPr/>
          <p:nvPr/>
        </p:nvGrpSpPr>
        <p:grpSpPr>
          <a:xfrm rot="10800000" flipH="1">
            <a:off x="3769739" y="6972720"/>
            <a:ext cx="728852" cy="882976"/>
            <a:chOff x="1037892" y="2807334"/>
            <a:chExt cx="859302" cy="1176311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7213D9E5-3234-750F-70ED-B057181CC1BB}"/>
                </a:ext>
              </a:extLst>
            </p:cNvPr>
            <p:cNvGrpSpPr/>
            <p:nvPr/>
          </p:nvGrpSpPr>
          <p:grpSpPr>
            <a:xfrm>
              <a:off x="1578947" y="3308929"/>
              <a:ext cx="318247" cy="674716"/>
              <a:chOff x="5607190" y="3307473"/>
              <a:chExt cx="318247" cy="674716"/>
            </a:xfrm>
          </p:grpSpPr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id="{98664470-A1C3-32C0-B675-DC958DEE9CC6}"/>
                  </a:ext>
                </a:extLst>
              </p:cNvPr>
              <p:cNvSpPr/>
              <p:nvPr/>
            </p:nvSpPr>
            <p:spPr>
              <a:xfrm>
                <a:off x="5607190" y="3307473"/>
                <a:ext cx="318247" cy="320400"/>
              </a:xfrm>
              <a:prstGeom prst="arc">
                <a:avLst>
                  <a:gd name="adj1" fmla="val 15847894"/>
                  <a:gd name="adj2" fmla="val 21454107"/>
                </a:avLst>
              </a:prstGeom>
              <a:ln w="12700">
                <a:solidFill>
                  <a:srgbClr val="C2C2C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DE32463D-D900-3207-1141-4C214FC43E71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 flipV="1">
                <a:off x="5925296" y="3440300"/>
                <a:ext cx="0" cy="541889"/>
              </a:xfrm>
              <a:prstGeom prst="straightConnector1">
                <a:avLst/>
              </a:prstGeom>
              <a:ln w="12700">
                <a:solidFill>
                  <a:srgbClr val="C2C2C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F46C7B1-AD51-B299-9519-6C12C23945E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191872" y="3307474"/>
              <a:ext cx="546199" cy="0"/>
            </a:xfrm>
            <a:prstGeom prst="line">
              <a:avLst/>
            </a:prstGeom>
            <a:ln w="12700">
              <a:solidFill>
                <a:srgbClr val="C2C2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68C26C39-E8CF-B62B-DD86-BFB111EBAAF7}"/>
                </a:ext>
              </a:extLst>
            </p:cNvPr>
            <p:cNvSpPr/>
            <p:nvPr/>
          </p:nvSpPr>
          <p:spPr>
            <a:xfrm rot="10800000">
              <a:off x="1037892" y="2990097"/>
              <a:ext cx="318247" cy="320400"/>
            </a:xfrm>
            <a:prstGeom prst="arc">
              <a:avLst>
                <a:gd name="adj1" fmla="val 15847894"/>
                <a:gd name="adj2" fmla="val 21454107"/>
              </a:avLst>
            </a:prstGeom>
            <a:ln w="12700">
              <a:solidFill>
                <a:srgbClr val="C2C2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2B80A4B4-1F54-6439-1532-D9A424C7FA08}"/>
                </a:ext>
              </a:extLst>
            </p:cNvPr>
            <p:cNvCxnSpPr>
              <a:cxnSpLocks/>
            </p:cNvCxnSpPr>
            <p:nvPr/>
          </p:nvCxnSpPr>
          <p:spPr>
            <a:xfrm>
              <a:off x="1038033" y="2807334"/>
              <a:ext cx="0" cy="353943"/>
            </a:xfrm>
            <a:prstGeom prst="line">
              <a:avLst/>
            </a:prstGeom>
            <a:ln w="12700">
              <a:gradFill flip="none" rotWithShape="1">
                <a:gsLst>
                  <a:gs pos="0">
                    <a:srgbClr val="C2C2C2"/>
                  </a:gs>
                  <a:gs pos="9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Graphic 13">
            <a:extLst>
              <a:ext uri="{FF2B5EF4-FFF2-40B4-BE49-F238E27FC236}">
                <a16:creationId xmlns:a16="http://schemas.microsoft.com/office/drawing/2014/main" id="{4CB49373-5A85-527A-E9CD-8ED5F1B79F8A}"/>
              </a:ext>
            </a:extLst>
          </p:cNvPr>
          <p:cNvSpPr>
            <a:spLocks noChangeAspect="1"/>
          </p:cNvSpPr>
          <p:nvPr/>
        </p:nvSpPr>
        <p:spPr>
          <a:xfrm>
            <a:off x="521202" y="2201085"/>
            <a:ext cx="180000" cy="180000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5918 w 190500"/>
              <a:gd name="connsiteY5" fmla="*/ 66386 h 190500"/>
              <a:gd name="connsiteX6" fmla="*/ 83344 w 190500"/>
              <a:gd name="connsiteY6" fmla="*/ 108959 h 190500"/>
              <a:gd name="connsiteX7" fmla="*/ 64583 w 190500"/>
              <a:gd name="connsiteY7" fmla="*/ 90199 h 190500"/>
              <a:gd name="connsiteX8" fmla="*/ 54480 w 190500"/>
              <a:gd name="connsiteY8" fmla="*/ 90199 h 190500"/>
              <a:gd name="connsiteX9" fmla="*/ 54480 w 190500"/>
              <a:gd name="connsiteY9" fmla="*/ 100301 h 190500"/>
              <a:gd name="connsiteX10" fmla="*/ 78293 w 190500"/>
              <a:gd name="connsiteY10" fmla="*/ 124114 h 190500"/>
              <a:gd name="connsiteX11" fmla="*/ 88395 w 190500"/>
              <a:gd name="connsiteY11" fmla="*/ 124114 h 190500"/>
              <a:gd name="connsiteX12" fmla="*/ 136020 w 190500"/>
              <a:gd name="connsiteY12" fmla="*/ 76489 h 190500"/>
              <a:gd name="connsiteX13" fmla="*/ 136020 w 190500"/>
              <a:gd name="connsiteY13" fmla="*/ 66386 h 190500"/>
              <a:gd name="connsiteX14" fmla="*/ 125918 w 190500"/>
              <a:gd name="connsiteY14" fmla="*/ 6638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5918" y="66386"/>
                </a:moveTo>
                <a:lnTo>
                  <a:pt x="83344" y="108959"/>
                </a:lnTo>
                <a:lnTo>
                  <a:pt x="64583" y="90199"/>
                </a:lnTo>
                <a:cubicBezTo>
                  <a:pt x="61793" y="87409"/>
                  <a:pt x="57270" y="87409"/>
                  <a:pt x="54480" y="90199"/>
                </a:cubicBezTo>
                <a:cubicBezTo>
                  <a:pt x="51690" y="92989"/>
                  <a:pt x="51690" y="97511"/>
                  <a:pt x="54480" y="100301"/>
                </a:cubicBezTo>
                <a:lnTo>
                  <a:pt x="78293" y="124114"/>
                </a:lnTo>
                <a:cubicBezTo>
                  <a:pt x="81083" y="126903"/>
                  <a:pt x="85605" y="126903"/>
                  <a:pt x="88395" y="124114"/>
                </a:cubicBezTo>
                <a:lnTo>
                  <a:pt x="136020" y="76489"/>
                </a:lnTo>
                <a:cubicBezTo>
                  <a:pt x="138810" y="73699"/>
                  <a:pt x="138810" y="69176"/>
                  <a:pt x="136020" y="66386"/>
                </a:cubicBezTo>
                <a:cubicBezTo>
                  <a:pt x="133230" y="63596"/>
                  <a:pt x="128708" y="63596"/>
                  <a:pt x="125918" y="66386"/>
                </a:cubicBezTo>
                <a:close/>
              </a:path>
            </a:pathLst>
          </a:custGeom>
          <a:gradFill flip="none" rotWithShape="1">
            <a:gsLst>
              <a:gs pos="8000">
                <a:srgbClr val="8661C5"/>
              </a:gs>
              <a:gs pos="10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050" b="1">
              <a:solidFill>
                <a:srgbClr val="FFFFFF"/>
              </a:solidFill>
              <a:latin typeface="Segoe Pro Semibold" panose="020B0502040504020203" pitchFamily="34" charset="0"/>
              <a:cs typeface="Segoe UI" pitchFamily="34" charset="0"/>
            </a:endParaRPr>
          </a:p>
        </p:txBody>
      </p:sp>
      <p:sp>
        <p:nvSpPr>
          <p:cNvPr id="95" name="Graphic 13">
            <a:extLst>
              <a:ext uri="{FF2B5EF4-FFF2-40B4-BE49-F238E27FC236}">
                <a16:creationId xmlns:a16="http://schemas.microsoft.com/office/drawing/2014/main" id="{5AB667FE-C75A-5E7D-0ED6-EB9209C5EC1A}"/>
              </a:ext>
            </a:extLst>
          </p:cNvPr>
          <p:cNvSpPr>
            <a:spLocks noChangeAspect="1"/>
          </p:cNvSpPr>
          <p:nvPr/>
        </p:nvSpPr>
        <p:spPr>
          <a:xfrm>
            <a:off x="521202" y="2811280"/>
            <a:ext cx="180000" cy="180000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5918 w 190500"/>
              <a:gd name="connsiteY5" fmla="*/ 66386 h 190500"/>
              <a:gd name="connsiteX6" fmla="*/ 83344 w 190500"/>
              <a:gd name="connsiteY6" fmla="*/ 108959 h 190500"/>
              <a:gd name="connsiteX7" fmla="*/ 64583 w 190500"/>
              <a:gd name="connsiteY7" fmla="*/ 90199 h 190500"/>
              <a:gd name="connsiteX8" fmla="*/ 54480 w 190500"/>
              <a:gd name="connsiteY8" fmla="*/ 90199 h 190500"/>
              <a:gd name="connsiteX9" fmla="*/ 54480 w 190500"/>
              <a:gd name="connsiteY9" fmla="*/ 100301 h 190500"/>
              <a:gd name="connsiteX10" fmla="*/ 78293 w 190500"/>
              <a:gd name="connsiteY10" fmla="*/ 124114 h 190500"/>
              <a:gd name="connsiteX11" fmla="*/ 88395 w 190500"/>
              <a:gd name="connsiteY11" fmla="*/ 124114 h 190500"/>
              <a:gd name="connsiteX12" fmla="*/ 136020 w 190500"/>
              <a:gd name="connsiteY12" fmla="*/ 76489 h 190500"/>
              <a:gd name="connsiteX13" fmla="*/ 136020 w 190500"/>
              <a:gd name="connsiteY13" fmla="*/ 66386 h 190500"/>
              <a:gd name="connsiteX14" fmla="*/ 125918 w 190500"/>
              <a:gd name="connsiteY14" fmla="*/ 6638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5918" y="66386"/>
                </a:moveTo>
                <a:lnTo>
                  <a:pt x="83344" y="108959"/>
                </a:lnTo>
                <a:lnTo>
                  <a:pt x="64583" y="90199"/>
                </a:lnTo>
                <a:cubicBezTo>
                  <a:pt x="61793" y="87409"/>
                  <a:pt x="57270" y="87409"/>
                  <a:pt x="54480" y="90199"/>
                </a:cubicBezTo>
                <a:cubicBezTo>
                  <a:pt x="51690" y="92989"/>
                  <a:pt x="51690" y="97511"/>
                  <a:pt x="54480" y="100301"/>
                </a:cubicBezTo>
                <a:lnTo>
                  <a:pt x="78293" y="124114"/>
                </a:lnTo>
                <a:cubicBezTo>
                  <a:pt x="81083" y="126903"/>
                  <a:pt x="85605" y="126903"/>
                  <a:pt x="88395" y="124114"/>
                </a:cubicBezTo>
                <a:lnTo>
                  <a:pt x="136020" y="76489"/>
                </a:lnTo>
                <a:cubicBezTo>
                  <a:pt x="138810" y="73699"/>
                  <a:pt x="138810" y="69176"/>
                  <a:pt x="136020" y="66386"/>
                </a:cubicBezTo>
                <a:cubicBezTo>
                  <a:pt x="133230" y="63596"/>
                  <a:pt x="128708" y="63596"/>
                  <a:pt x="125918" y="66386"/>
                </a:cubicBezTo>
                <a:close/>
              </a:path>
            </a:pathLst>
          </a:custGeom>
          <a:gradFill flip="none" rotWithShape="1">
            <a:gsLst>
              <a:gs pos="8000">
                <a:srgbClr val="8661C5"/>
              </a:gs>
              <a:gs pos="10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050" b="1">
              <a:solidFill>
                <a:srgbClr val="FFFFFF"/>
              </a:solidFill>
              <a:latin typeface="Segoe Pro Semibold" panose="020B0502040504020203" pitchFamily="34" charset="0"/>
              <a:cs typeface="Segoe UI" pitchFamily="34" charset="0"/>
            </a:endParaRPr>
          </a:p>
        </p:txBody>
      </p:sp>
      <p:sp>
        <p:nvSpPr>
          <p:cNvPr id="96" name="Graphic 13">
            <a:extLst>
              <a:ext uri="{FF2B5EF4-FFF2-40B4-BE49-F238E27FC236}">
                <a16:creationId xmlns:a16="http://schemas.microsoft.com/office/drawing/2014/main" id="{9221AB35-FCF7-F06B-8D33-A4D8A636A46D}"/>
              </a:ext>
            </a:extLst>
          </p:cNvPr>
          <p:cNvSpPr>
            <a:spLocks noChangeAspect="1"/>
          </p:cNvSpPr>
          <p:nvPr/>
        </p:nvSpPr>
        <p:spPr>
          <a:xfrm>
            <a:off x="521202" y="3421476"/>
            <a:ext cx="180000" cy="180000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5918 w 190500"/>
              <a:gd name="connsiteY5" fmla="*/ 66386 h 190500"/>
              <a:gd name="connsiteX6" fmla="*/ 83344 w 190500"/>
              <a:gd name="connsiteY6" fmla="*/ 108959 h 190500"/>
              <a:gd name="connsiteX7" fmla="*/ 64583 w 190500"/>
              <a:gd name="connsiteY7" fmla="*/ 90199 h 190500"/>
              <a:gd name="connsiteX8" fmla="*/ 54480 w 190500"/>
              <a:gd name="connsiteY8" fmla="*/ 90199 h 190500"/>
              <a:gd name="connsiteX9" fmla="*/ 54480 w 190500"/>
              <a:gd name="connsiteY9" fmla="*/ 100301 h 190500"/>
              <a:gd name="connsiteX10" fmla="*/ 78293 w 190500"/>
              <a:gd name="connsiteY10" fmla="*/ 124114 h 190500"/>
              <a:gd name="connsiteX11" fmla="*/ 88395 w 190500"/>
              <a:gd name="connsiteY11" fmla="*/ 124114 h 190500"/>
              <a:gd name="connsiteX12" fmla="*/ 136020 w 190500"/>
              <a:gd name="connsiteY12" fmla="*/ 76489 h 190500"/>
              <a:gd name="connsiteX13" fmla="*/ 136020 w 190500"/>
              <a:gd name="connsiteY13" fmla="*/ 66386 h 190500"/>
              <a:gd name="connsiteX14" fmla="*/ 125918 w 190500"/>
              <a:gd name="connsiteY14" fmla="*/ 6638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5918" y="66386"/>
                </a:moveTo>
                <a:lnTo>
                  <a:pt x="83344" y="108959"/>
                </a:lnTo>
                <a:lnTo>
                  <a:pt x="64583" y="90199"/>
                </a:lnTo>
                <a:cubicBezTo>
                  <a:pt x="61793" y="87409"/>
                  <a:pt x="57270" y="87409"/>
                  <a:pt x="54480" y="90199"/>
                </a:cubicBezTo>
                <a:cubicBezTo>
                  <a:pt x="51690" y="92989"/>
                  <a:pt x="51690" y="97511"/>
                  <a:pt x="54480" y="100301"/>
                </a:cubicBezTo>
                <a:lnTo>
                  <a:pt x="78293" y="124114"/>
                </a:lnTo>
                <a:cubicBezTo>
                  <a:pt x="81083" y="126903"/>
                  <a:pt x="85605" y="126903"/>
                  <a:pt x="88395" y="124114"/>
                </a:cubicBezTo>
                <a:lnTo>
                  <a:pt x="136020" y="76489"/>
                </a:lnTo>
                <a:cubicBezTo>
                  <a:pt x="138810" y="73699"/>
                  <a:pt x="138810" y="69176"/>
                  <a:pt x="136020" y="66386"/>
                </a:cubicBezTo>
                <a:cubicBezTo>
                  <a:pt x="133230" y="63596"/>
                  <a:pt x="128708" y="63596"/>
                  <a:pt x="125918" y="66386"/>
                </a:cubicBezTo>
                <a:close/>
              </a:path>
            </a:pathLst>
          </a:custGeom>
          <a:gradFill flip="none" rotWithShape="1">
            <a:gsLst>
              <a:gs pos="8000">
                <a:srgbClr val="8661C5"/>
              </a:gs>
              <a:gs pos="10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050" b="1">
              <a:solidFill>
                <a:srgbClr val="FFFFFF"/>
              </a:solidFill>
              <a:latin typeface="Segoe Pro Semibold" panose="020B0502040504020203" pitchFamily="34" charset="0"/>
              <a:cs typeface="Segoe UI" pitchFamily="34" charset="0"/>
            </a:endParaRPr>
          </a:p>
        </p:txBody>
      </p:sp>
      <p:sp>
        <p:nvSpPr>
          <p:cNvPr id="97" name="Graphic 13">
            <a:extLst>
              <a:ext uri="{FF2B5EF4-FFF2-40B4-BE49-F238E27FC236}">
                <a16:creationId xmlns:a16="http://schemas.microsoft.com/office/drawing/2014/main" id="{05ACBBCC-E5A8-8091-E5BE-308437BF31E4}"/>
              </a:ext>
            </a:extLst>
          </p:cNvPr>
          <p:cNvSpPr>
            <a:spLocks noChangeAspect="1"/>
          </p:cNvSpPr>
          <p:nvPr/>
        </p:nvSpPr>
        <p:spPr>
          <a:xfrm>
            <a:off x="3502607" y="2201085"/>
            <a:ext cx="180000" cy="180000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5918 w 190500"/>
              <a:gd name="connsiteY5" fmla="*/ 66386 h 190500"/>
              <a:gd name="connsiteX6" fmla="*/ 83344 w 190500"/>
              <a:gd name="connsiteY6" fmla="*/ 108959 h 190500"/>
              <a:gd name="connsiteX7" fmla="*/ 64583 w 190500"/>
              <a:gd name="connsiteY7" fmla="*/ 90199 h 190500"/>
              <a:gd name="connsiteX8" fmla="*/ 54480 w 190500"/>
              <a:gd name="connsiteY8" fmla="*/ 90199 h 190500"/>
              <a:gd name="connsiteX9" fmla="*/ 54480 w 190500"/>
              <a:gd name="connsiteY9" fmla="*/ 100301 h 190500"/>
              <a:gd name="connsiteX10" fmla="*/ 78293 w 190500"/>
              <a:gd name="connsiteY10" fmla="*/ 124114 h 190500"/>
              <a:gd name="connsiteX11" fmla="*/ 88395 w 190500"/>
              <a:gd name="connsiteY11" fmla="*/ 124114 h 190500"/>
              <a:gd name="connsiteX12" fmla="*/ 136020 w 190500"/>
              <a:gd name="connsiteY12" fmla="*/ 76489 h 190500"/>
              <a:gd name="connsiteX13" fmla="*/ 136020 w 190500"/>
              <a:gd name="connsiteY13" fmla="*/ 66386 h 190500"/>
              <a:gd name="connsiteX14" fmla="*/ 125918 w 190500"/>
              <a:gd name="connsiteY14" fmla="*/ 6638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5918" y="66386"/>
                </a:moveTo>
                <a:lnTo>
                  <a:pt x="83344" y="108959"/>
                </a:lnTo>
                <a:lnTo>
                  <a:pt x="64583" y="90199"/>
                </a:lnTo>
                <a:cubicBezTo>
                  <a:pt x="61793" y="87409"/>
                  <a:pt x="57270" y="87409"/>
                  <a:pt x="54480" y="90199"/>
                </a:cubicBezTo>
                <a:cubicBezTo>
                  <a:pt x="51690" y="92989"/>
                  <a:pt x="51690" y="97511"/>
                  <a:pt x="54480" y="100301"/>
                </a:cubicBezTo>
                <a:lnTo>
                  <a:pt x="78293" y="124114"/>
                </a:lnTo>
                <a:cubicBezTo>
                  <a:pt x="81083" y="126903"/>
                  <a:pt x="85605" y="126903"/>
                  <a:pt x="88395" y="124114"/>
                </a:cubicBezTo>
                <a:lnTo>
                  <a:pt x="136020" y="76489"/>
                </a:lnTo>
                <a:cubicBezTo>
                  <a:pt x="138810" y="73699"/>
                  <a:pt x="138810" y="69176"/>
                  <a:pt x="136020" y="66386"/>
                </a:cubicBezTo>
                <a:cubicBezTo>
                  <a:pt x="133230" y="63596"/>
                  <a:pt x="128708" y="63596"/>
                  <a:pt x="125918" y="66386"/>
                </a:cubicBezTo>
                <a:close/>
              </a:path>
            </a:pathLst>
          </a:custGeom>
          <a:gradFill flip="none" rotWithShape="1">
            <a:gsLst>
              <a:gs pos="8000">
                <a:srgbClr val="8661C5"/>
              </a:gs>
              <a:gs pos="10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050" b="1">
              <a:solidFill>
                <a:srgbClr val="FFFFFF"/>
              </a:solidFill>
              <a:latin typeface="Segoe Pro Semibold" panose="020B0502040504020203" pitchFamily="34" charset="0"/>
              <a:cs typeface="Segoe UI" pitchFamily="34" charset="0"/>
            </a:endParaRPr>
          </a:p>
        </p:txBody>
      </p:sp>
      <p:sp>
        <p:nvSpPr>
          <p:cNvPr id="98" name="Graphic 13">
            <a:extLst>
              <a:ext uri="{FF2B5EF4-FFF2-40B4-BE49-F238E27FC236}">
                <a16:creationId xmlns:a16="http://schemas.microsoft.com/office/drawing/2014/main" id="{00D35FED-C734-35E9-2FE7-0E9785E4119B}"/>
              </a:ext>
            </a:extLst>
          </p:cNvPr>
          <p:cNvSpPr>
            <a:spLocks noChangeAspect="1"/>
          </p:cNvSpPr>
          <p:nvPr/>
        </p:nvSpPr>
        <p:spPr>
          <a:xfrm>
            <a:off x="3502607" y="2811280"/>
            <a:ext cx="180000" cy="180000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5918 w 190500"/>
              <a:gd name="connsiteY5" fmla="*/ 66386 h 190500"/>
              <a:gd name="connsiteX6" fmla="*/ 83344 w 190500"/>
              <a:gd name="connsiteY6" fmla="*/ 108959 h 190500"/>
              <a:gd name="connsiteX7" fmla="*/ 64583 w 190500"/>
              <a:gd name="connsiteY7" fmla="*/ 90199 h 190500"/>
              <a:gd name="connsiteX8" fmla="*/ 54480 w 190500"/>
              <a:gd name="connsiteY8" fmla="*/ 90199 h 190500"/>
              <a:gd name="connsiteX9" fmla="*/ 54480 w 190500"/>
              <a:gd name="connsiteY9" fmla="*/ 100301 h 190500"/>
              <a:gd name="connsiteX10" fmla="*/ 78293 w 190500"/>
              <a:gd name="connsiteY10" fmla="*/ 124114 h 190500"/>
              <a:gd name="connsiteX11" fmla="*/ 88395 w 190500"/>
              <a:gd name="connsiteY11" fmla="*/ 124114 h 190500"/>
              <a:gd name="connsiteX12" fmla="*/ 136020 w 190500"/>
              <a:gd name="connsiteY12" fmla="*/ 76489 h 190500"/>
              <a:gd name="connsiteX13" fmla="*/ 136020 w 190500"/>
              <a:gd name="connsiteY13" fmla="*/ 66386 h 190500"/>
              <a:gd name="connsiteX14" fmla="*/ 125918 w 190500"/>
              <a:gd name="connsiteY14" fmla="*/ 6638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5918" y="66386"/>
                </a:moveTo>
                <a:lnTo>
                  <a:pt x="83344" y="108959"/>
                </a:lnTo>
                <a:lnTo>
                  <a:pt x="64583" y="90199"/>
                </a:lnTo>
                <a:cubicBezTo>
                  <a:pt x="61793" y="87409"/>
                  <a:pt x="57270" y="87409"/>
                  <a:pt x="54480" y="90199"/>
                </a:cubicBezTo>
                <a:cubicBezTo>
                  <a:pt x="51690" y="92989"/>
                  <a:pt x="51690" y="97511"/>
                  <a:pt x="54480" y="100301"/>
                </a:cubicBezTo>
                <a:lnTo>
                  <a:pt x="78293" y="124114"/>
                </a:lnTo>
                <a:cubicBezTo>
                  <a:pt x="81083" y="126903"/>
                  <a:pt x="85605" y="126903"/>
                  <a:pt x="88395" y="124114"/>
                </a:cubicBezTo>
                <a:lnTo>
                  <a:pt x="136020" y="76489"/>
                </a:lnTo>
                <a:cubicBezTo>
                  <a:pt x="138810" y="73699"/>
                  <a:pt x="138810" y="69176"/>
                  <a:pt x="136020" y="66386"/>
                </a:cubicBezTo>
                <a:cubicBezTo>
                  <a:pt x="133230" y="63596"/>
                  <a:pt x="128708" y="63596"/>
                  <a:pt x="125918" y="66386"/>
                </a:cubicBezTo>
                <a:close/>
              </a:path>
            </a:pathLst>
          </a:custGeom>
          <a:gradFill flip="none" rotWithShape="1">
            <a:gsLst>
              <a:gs pos="8000">
                <a:srgbClr val="8661C5"/>
              </a:gs>
              <a:gs pos="10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050" b="1">
              <a:solidFill>
                <a:srgbClr val="FFFFFF"/>
              </a:solidFill>
              <a:latin typeface="Segoe Pro Semibold" panose="020B0502040504020203" pitchFamily="34" charset="0"/>
              <a:cs typeface="Segoe UI" pitchFamily="34" charset="0"/>
            </a:endParaRPr>
          </a:p>
        </p:txBody>
      </p:sp>
      <p:sp>
        <p:nvSpPr>
          <p:cNvPr id="99" name="Graphic 13">
            <a:extLst>
              <a:ext uri="{FF2B5EF4-FFF2-40B4-BE49-F238E27FC236}">
                <a16:creationId xmlns:a16="http://schemas.microsoft.com/office/drawing/2014/main" id="{61FC733E-8CD2-E40A-15C2-AD8EB710FB93}"/>
              </a:ext>
            </a:extLst>
          </p:cNvPr>
          <p:cNvSpPr>
            <a:spLocks noChangeAspect="1"/>
          </p:cNvSpPr>
          <p:nvPr/>
        </p:nvSpPr>
        <p:spPr>
          <a:xfrm>
            <a:off x="3502607" y="3421476"/>
            <a:ext cx="180000" cy="180000"/>
          </a:xfrm>
          <a:custGeom>
            <a:avLst/>
            <a:gdLst>
              <a:gd name="connsiteX0" fmla="*/ 95250 w 190500"/>
              <a:gd name="connsiteY0" fmla="*/ 0 h 190500"/>
              <a:gd name="connsiteX1" fmla="*/ 190500 w 190500"/>
              <a:gd name="connsiteY1" fmla="*/ 95250 h 190500"/>
              <a:gd name="connsiteX2" fmla="*/ 95250 w 190500"/>
              <a:gd name="connsiteY2" fmla="*/ 190500 h 190500"/>
              <a:gd name="connsiteX3" fmla="*/ 0 w 190500"/>
              <a:gd name="connsiteY3" fmla="*/ 95250 h 190500"/>
              <a:gd name="connsiteX4" fmla="*/ 95250 w 190500"/>
              <a:gd name="connsiteY4" fmla="*/ 0 h 190500"/>
              <a:gd name="connsiteX5" fmla="*/ 125918 w 190500"/>
              <a:gd name="connsiteY5" fmla="*/ 66386 h 190500"/>
              <a:gd name="connsiteX6" fmla="*/ 83344 w 190500"/>
              <a:gd name="connsiteY6" fmla="*/ 108959 h 190500"/>
              <a:gd name="connsiteX7" fmla="*/ 64583 w 190500"/>
              <a:gd name="connsiteY7" fmla="*/ 90199 h 190500"/>
              <a:gd name="connsiteX8" fmla="*/ 54480 w 190500"/>
              <a:gd name="connsiteY8" fmla="*/ 90199 h 190500"/>
              <a:gd name="connsiteX9" fmla="*/ 54480 w 190500"/>
              <a:gd name="connsiteY9" fmla="*/ 100301 h 190500"/>
              <a:gd name="connsiteX10" fmla="*/ 78293 w 190500"/>
              <a:gd name="connsiteY10" fmla="*/ 124114 h 190500"/>
              <a:gd name="connsiteX11" fmla="*/ 88395 w 190500"/>
              <a:gd name="connsiteY11" fmla="*/ 124114 h 190500"/>
              <a:gd name="connsiteX12" fmla="*/ 136020 w 190500"/>
              <a:gd name="connsiteY12" fmla="*/ 76489 h 190500"/>
              <a:gd name="connsiteX13" fmla="*/ 136020 w 190500"/>
              <a:gd name="connsiteY13" fmla="*/ 66386 h 190500"/>
              <a:gd name="connsiteX14" fmla="*/ 125918 w 190500"/>
              <a:gd name="connsiteY14" fmla="*/ 66386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0500" h="190500">
                <a:moveTo>
                  <a:pt x="95250" y="0"/>
                </a:moveTo>
                <a:cubicBezTo>
                  <a:pt x="147855" y="0"/>
                  <a:pt x="190500" y="42645"/>
                  <a:pt x="190500" y="95250"/>
                </a:cubicBezTo>
                <a:cubicBezTo>
                  <a:pt x="190500" y="147855"/>
                  <a:pt x="147855" y="190500"/>
                  <a:pt x="95250" y="190500"/>
                </a:cubicBezTo>
                <a:cubicBezTo>
                  <a:pt x="42645" y="190500"/>
                  <a:pt x="0" y="147855"/>
                  <a:pt x="0" y="95250"/>
                </a:cubicBezTo>
                <a:cubicBezTo>
                  <a:pt x="0" y="42645"/>
                  <a:pt x="42645" y="0"/>
                  <a:pt x="95250" y="0"/>
                </a:cubicBezTo>
                <a:close/>
                <a:moveTo>
                  <a:pt x="125918" y="66386"/>
                </a:moveTo>
                <a:lnTo>
                  <a:pt x="83344" y="108959"/>
                </a:lnTo>
                <a:lnTo>
                  <a:pt x="64583" y="90199"/>
                </a:lnTo>
                <a:cubicBezTo>
                  <a:pt x="61793" y="87409"/>
                  <a:pt x="57270" y="87409"/>
                  <a:pt x="54480" y="90199"/>
                </a:cubicBezTo>
                <a:cubicBezTo>
                  <a:pt x="51690" y="92989"/>
                  <a:pt x="51690" y="97511"/>
                  <a:pt x="54480" y="100301"/>
                </a:cubicBezTo>
                <a:lnTo>
                  <a:pt x="78293" y="124114"/>
                </a:lnTo>
                <a:cubicBezTo>
                  <a:pt x="81083" y="126903"/>
                  <a:pt x="85605" y="126903"/>
                  <a:pt x="88395" y="124114"/>
                </a:cubicBezTo>
                <a:lnTo>
                  <a:pt x="136020" y="76489"/>
                </a:lnTo>
                <a:cubicBezTo>
                  <a:pt x="138810" y="73699"/>
                  <a:pt x="138810" y="69176"/>
                  <a:pt x="136020" y="66386"/>
                </a:cubicBezTo>
                <a:cubicBezTo>
                  <a:pt x="133230" y="63596"/>
                  <a:pt x="128708" y="63596"/>
                  <a:pt x="125918" y="66386"/>
                </a:cubicBezTo>
                <a:close/>
              </a:path>
            </a:pathLst>
          </a:custGeom>
          <a:gradFill flip="none" rotWithShape="1">
            <a:gsLst>
              <a:gs pos="8000">
                <a:srgbClr val="8661C5"/>
              </a:gs>
              <a:gs pos="10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050" b="1">
              <a:solidFill>
                <a:srgbClr val="FFFFFF"/>
              </a:solidFill>
              <a:latin typeface="Segoe Pro Semibold" panose="020B0502040504020203" pitchFamily="34" charset="0"/>
              <a:cs typeface="Segoe UI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9EC34C-9CAC-59DF-765B-22FEB8E4ADAE}"/>
              </a:ext>
            </a:extLst>
          </p:cNvPr>
          <p:cNvSpPr txBox="1"/>
          <p:nvPr/>
        </p:nvSpPr>
        <p:spPr>
          <a:xfrm>
            <a:off x="722685" y="4510970"/>
            <a:ext cx="5422322" cy="169277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algn="ctr" fontAlgn="base">
              <a:spcBef>
                <a:spcPts val="200"/>
              </a:spcBef>
            </a:pPr>
            <a:r>
              <a:rPr lang="es-xl" sz="1100" kern="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Para obtener la mejor respuesta, es importante enfocarse en algunos de los elementos clave que se indican a continuación.</a:t>
            </a:r>
            <a:endParaRPr lang="en-CA" sz="1000" kern="100" dirty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562AAB91-1260-5046-5B7F-35A1E9284F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992" y="8542692"/>
            <a:ext cx="620201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algn="ctr">
              <a:lnSpc>
                <a:spcPts val="1400"/>
              </a:lnSpc>
              <a:spcBef>
                <a:spcPts val="0"/>
              </a:spcBef>
              <a:spcAft>
                <a:spcPts val="800"/>
              </a:spcAft>
            </a:pPr>
            <a:r>
              <a:rPr lang="es-xl" sz="1200" b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es-EC" sz="1200" b="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onte</a:t>
            </a:r>
            <a:r>
              <a:rPr lang="es-xl" sz="1200" b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en contacto con nosotros hoy mismo </a:t>
            </a:r>
            <a:r>
              <a:rPr lang="es-xl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para obtener más información sobre cómo </a:t>
            </a: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podemos ayudar</a:t>
            </a:r>
            <a:r>
              <a:rPr lang="es-EC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te</a:t>
            </a: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a aprovechar Copilot para Microsoft 365 y alcanzar </a:t>
            </a:r>
            <a:r>
              <a:rPr lang="es-EC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t</a:t>
            </a: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us objetivos empresariales. </a:t>
            </a:r>
            <a:r>
              <a:rPr lang="es-xl" sz="1200" b="1" dirty="0">
                <a:highlight>
                  <a:srgbClr val="FFFF00"/>
                </a:highlight>
                <a:cs typeface="Segoe UI"/>
              </a:rPr>
              <a:t>[Agregar URL de sitio web]</a:t>
            </a:r>
            <a:r>
              <a:rPr lang="es-xl" sz="1200" dirty="0">
                <a:highlight>
                  <a:srgbClr val="FFFF00"/>
                </a:highlight>
                <a:cs typeface="Segoe UI"/>
              </a:rPr>
              <a:t>​​ | </a:t>
            </a:r>
            <a:r>
              <a:rPr lang="es-xl" sz="1200" b="1" dirty="0">
                <a:highlight>
                  <a:srgbClr val="FFFF00"/>
                </a:highlight>
                <a:cs typeface="Segoe UI"/>
              </a:rPr>
              <a:t>[Agregar dirección de correo electrónico]</a:t>
            </a:r>
            <a:r>
              <a:rPr lang="es-xl" sz="1200" dirty="0">
                <a:highlight>
                  <a:srgbClr val="FFFF00"/>
                </a:highlight>
                <a:cs typeface="Segoe UI"/>
              </a:rPr>
              <a:t>​​ </a:t>
            </a:r>
            <a:endParaRPr lang="en-US" sz="1200" b="1" dirty="0">
              <a:solidFill>
                <a:srgbClr val="0078D4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32D84137-504C-3EA5-F472-8EA8205E29B4}"/>
              </a:ext>
            </a:extLst>
          </p:cNvPr>
          <p:cNvSpPr txBox="1"/>
          <p:nvPr/>
        </p:nvSpPr>
        <p:spPr>
          <a:xfrm>
            <a:off x="306370" y="264599"/>
            <a:ext cx="2557384" cy="528428"/>
          </a:xfrm>
          <a:prstGeom prst="rect">
            <a:avLst/>
          </a:prstGeom>
          <a:solidFill>
            <a:srgbClr val="FFFF00"/>
          </a:solidFill>
        </p:spPr>
        <p:txBody>
          <a:bodyPr wrap="square" lIns="137160" tIns="91440" rIns="137160" bIns="91440" rtlCol="0" anchor="ctr" anchorCtr="0">
            <a:noAutofit/>
          </a:bodyPr>
          <a:lstStyle>
            <a:defPPr>
              <a:defRPr lang="en-US"/>
            </a:defPPr>
            <a:lvl1pPr marL="0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3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67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50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34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18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01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84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69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C" sz="1050" dirty="0">
                <a:latin typeface="+mj-lt"/>
              </a:rPr>
              <a:t>Logo </a:t>
            </a:r>
            <a:r>
              <a:rPr lang="es-EC" sz="1050" dirty="0" err="1">
                <a:latin typeface="+mj-lt"/>
              </a:rPr>
              <a:t>Parner</a:t>
            </a:r>
            <a:endParaRPr lang="es-xl" sz="1050" dirty="0">
              <a:latin typeface="+mj-l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518C724-16FD-E34D-A03F-12E34AD1ABAF}"/>
              </a:ext>
            </a:extLst>
          </p:cNvPr>
          <p:cNvGrpSpPr/>
          <p:nvPr/>
        </p:nvGrpSpPr>
        <p:grpSpPr>
          <a:xfrm>
            <a:off x="-4059793" y="0"/>
            <a:ext cx="3947357" cy="7034458"/>
            <a:chOff x="-4640774" y="0"/>
            <a:chExt cx="3947357" cy="703445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FDA1B3B-ECF8-FA98-AA59-D7BCBAD31847}"/>
                </a:ext>
              </a:extLst>
            </p:cNvPr>
            <p:cNvSpPr/>
            <p:nvPr/>
          </p:nvSpPr>
          <p:spPr>
            <a:xfrm>
              <a:off x="-4640774" y="0"/>
              <a:ext cx="3947357" cy="7034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" name="TextBox 2">
              <a:extLst>
                <a:ext uri="{FF2B5EF4-FFF2-40B4-BE49-F238E27FC236}">
                  <a16:creationId xmlns:a16="http://schemas.microsoft.com/office/drawing/2014/main" id="{E38B06EC-4387-956B-48D7-CFD0F5B705D6}"/>
                </a:ext>
              </a:extLst>
            </p:cNvPr>
            <p:cNvSpPr txBox="1"/>
            <p:nvPr/>
          </p:nvSpPr>
          <p:spPr>
            <a:xfrm>
              <a:off x="-4378690" y="268568"/>
              <a:ext cx="3288948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1200"/>
                </a:spcBef>
              </a:pPr>
              <a:r>
                <a:rPr lang="es-xl" sz="1200">
                  <a:solidFill>
                    <a:srgbClr val="2F2F2F"/>
                  </a:solidFill>
                  <a:latin typeface="Arial"/>
                  <a:cs typeface="Arial"/>
                </a:rPr>
                <a:t>Use este archivo de PowerPoint como plantilla para crear una pieza personalizada para su marca agregando su logotipo, fuentes, colores y contenido.</a:t>
              </a:r>
              <a:endParaRPr lang="en-US" sz="800">
                <a:solidFill>
                  <a:srgbClr val="2F2F2F"/>
                </a:solidFill>
                <a:latin typeface="Arial"/>
                <a:cs typeface="Arial"/>
              </a:endParaRPr>
            </a:p>
          </p:txBody>
        </p:sp>
        <p:sp>
          <p:nvSpPr>
            <p:cNvPr id="11" name="TextBox 3">
              <a:extLst>
                <a:ext uri="{FF2B5EF4-FFF2-40B4-BE49-F238E27FC236}">
                  <a16:creationId xmlns:a16="http://schemas.microsoft.com/office/drawing/2014/main" id="{01B466C4-356A-BC02-D6A2-85E78799E2C3}"/>
                </a:ext>
              </a:extLst>
            </p:cNvPr>
            <p:cNvSpPr txBox="1"/>
            <p:nvPr/>
          </p:nvSpPr>
          <p:spPr>
            <a:xfrm>
              <a:off x="-4378690" y="1010188"/>
              <a:ext cx="3190471" cy="50783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xl" sz="900" dirty="0">
                  <a:latin typeface="Arial" panose="020B0604020202020204" pitchFamily="34" charset="0"/>
                  <a:cs typeface="Arial" panose="020B0604020202020204" pitchFamily="34" charset="0"/>
                </a:rPr>
                <a:t>El texto resaltado en amarillo en la plantilla indica las áreas en que el texto o los gráficos deberían personalizarse para su marca.</a:t>
              </a:r>
            </a:p>
          </p:txBody>
        </p:sp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1DFEC54F-B0AD-25D4-BC03-42594A72E5B2}"/>
                </a:ext>
              </a:extLst>
            </p:cNvPr>
            <p:cNvSpPr txBox="1"/>
            <p:nvPr/>
          </p:nvSpPr>
          <p:spPr>
            <a:xfrm>
              <a:off x="-4159198" y="3668667"/>
              <a:ext cx="2795024" cy="78483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b="1">
                  <a:solidFill>
                    <a:srgbClr val="2F2F2F"/>
                  </a:solidFill>
                  <a:latin typeface="Arial"/>
                  <a:cs typeface="Arial"/>
                </a:rPr>
                <a:t>Actualice el texto resaltado en amarillo con la copia específica de su marca. </a:t>
              </a:r>
              <a:r>
                <a:rPr lang="es-xl" sz="900">
                  <a:solidFill>
                    <a:srgbClr val="2F2F2F"/>
                  </a:solidFill>
                  <a:latin typeface="Arial"/>
                  <a:cs typeface="Arial"/>
                </a:rPr>
                <a:t>Haga coincidir el color del tipo circundante </a:t>
              </a:r>
              <a:r>
                <a:rPr lang="es-xl" sz="900" b="1">
                  <a:solidFill>
                    <a:srgbClr val="2F2F2F"/>
                  </a:solidFill>
                  <a:latin typeface="Arial"/>
                  <a:cs typeface="Arial"/>
                </a:rPr>
                <a:t>eliminando el tratamiento de resaltado en amarillo. </a:t>
              </a:r>
              <a:r>
                <a:rPr lang="es-xl" sz="900">
                  <a:solidFill>
                    <a:srgbClr val="2F2F2F"/>
                  </a:solidFill>
                  <a:latin typeface="Arial"/>
                  <a:cs typeface="Arial"/>
                </a:rPr>
                <a:t>Ajuste el tamaño y la visualización de las fuentes para que se ajusten a la plantilla.</a:t>
              </a:r>
              <a:endParaRPr lang="en-US" sz="1000" b="1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5">
              <a:extLst>
                <a:ext uri="{FF2B5EF4-FFF2-40B4-BE49-F238E27FC236}">
                  <a16:creationId xmlns:a16="http://schemas.microsoft.com/office/drawing/2014/main" id="{F2A27483-B020-876B-EA1B-DF12E68AC252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3668667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2</a:t>
              </a:r>
            </a:p>
          </p:txBody>
        </p:sp>
        <p:sp>
          <p:nvSpPr>
            <p:cNvPr id="19" name="TextBox 6">
              <a:extLst>
                <a:ext uri="{FF2B5EF4-FFF2-40B4-BE49-F238E27FC236}">
                  <a16:creationId xmlns:a16="http://schemas.microsoft.com/office/drawing/2014/main" id="{CA6457C9-718C-89C6-2A10-364CA7E82199}"/>
                </a:ext>
              </a:extLst>
            </p:cNvPr>
            <p:cNvSpPr txBox="1"/>
            <p:nvPr/>
          </p:nvSpPr>
          <p:spPr>
            <a:xfrm>
              <a:off x="-4159198" y="4494401"/>
              <a:ext cx="28636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Agregue su logotipo e iconos personalizados a las diapositivas y al patrón de diapositivas. </a:t>
              </a:r>
              <a:r>
                <a:rPr lang="es-xl" sz="9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Las imágenes incluidas en esta plantilla deben permanecer para su uso exclusivo en esta, no deben modificarse ni usarse en otro lugar.</a:t>
              </a:r>
              <a:endParaRPr lang="en-US" sz="1000" b="1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7">
              <a:extLst>
                <a:ext uri="{FF2B5EF4-FFF2-40B4-BE49-F238E27FC236}">
                  <a16:creationId xmlns:a16="http://schemas.microsoft.com/office/drawing/2014/main" id="{EDB75613-FE58-E5BC-F057-9E750C7354F8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4493366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3</a:t>
              </a:r>
            </a:p>
          </p:txBody>
        </p:sp>
        <p:sp>
          <p:nvSpPr>
            <p:cNvPr id="34" name="TextBox 8">
              <a:extLst>
                <a:ext uri="{FF2B5EF4-FFF2-40B4-BE49-F238E27FC236}">
                  <a16:creationId xmlns:a16="http://schemas.microsoft.com/office/drawing/2014/main" id="{380CFC31-B6DD-1CB7-B18B-4318B0F1D138}"/>
                </a:ext>
              </a:extLst>
            </p:cNvPr>
            <p:cNvSpPr txBox="1"/>
            <p:nvPr/>
          </p:nvSpPr>
          <p:spPr>
            <a:xfrm>
              <a:off x="-4159198" y="5442796"/>
              <a:ext cx="3069456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Guarde sus imágenes finales. Asigne un nombre al archivo y elija el destino del archivo. Elimine las instrucciones fuera de la diapositiva y cualquier resaltado restante, y use el </a:t>
              </a:r>
              <a:r>
                <a:rPr lang="es-xl" sz="9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menú desplegable Archivo</a:t>
              </a:r>
              <a:r>
                <a:rPr lang="es-xl" sz="9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para seleccionar Exportar y guardarlo como </a:t>
              </a:r>
              <a:r>
                <a:rPr lang="es-xl" sz="9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PDF</a:t>
              </a:r>
              <a:r>
                <a:rPr lang="es-xl" sz="9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en-US" sz="1000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9">
              <a:extLst>
                <a:ext uri="{FF2B5EF4-FFF2-40B4-BE49-F238E27FC236}">
                  <a16:creationId xmlns:a16="http://schemas.microsoft.com/office/drawing/2014/main" id="{1C7D44B8-05E8-1C82-86FB-01032154EA2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5442795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4</a:t>
              </a: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4EFB24DF-F2A3-5274-F0C2-55BAF3C6A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4022903" y="6261605"/>
              <a:ext cx="1797446" cy="24840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67" name="TextBox 11">
              <a:extLst>
                <a:ext uri="{FF2B5EF4-FFF2-40B4-BE49-F238E27FC236}">
                  <a16:creationId xmlns:a16="http://schemas.microsoft.com/office/drawing/2014/main" id="{85468203-F7BD-BFB4-E57B-8DFE90D0CCBE}"/>
                </a:ext>
              </a:extLst>
            </p:cNvPr>
            <p:cNvSpPr txBox="1"/>
            <p:nvPr/>
          </p:nvSpPr>
          <p:spPr>
            <a:xfrm>
              <a:off x="-4159198" y="1584882"/>
              <a:ext cx="23136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Personalice las fuentes y los colores de su marca en el Patrón de diapositivas</a:t>
              </a:r>
            </a:p>
          </p:txBody>
        </p:sp>
        <p:sp>
          <p:nvSpPr>
            <p:cNvPr id="69" name="TextBox 12">
              <a:extLst>
                <a:ext uri="{FF2B5EF4-FFF2-40B4-BE49-F238E27FC236}">
                  <a16:creationId xmlns:a16="http://schemas.microsoft.com/office/drawing/2014/main" id="{85B32805-DAE8-7BF2-2722-29A3939872AB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1584882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1</a:t>
              </a:r>
            </a:p>
          </p:txBody>
        </p:sp>
        <p:pic>
          <p:nvPicPr>
            <p:cNvPr id="70" name="Picture 69" descr="Interfaz gráfica de usuario, aplicación&#10;&#10;Descripción generada automáticamente">
              <a:extLst>
                <a:ext uri="{FF2B5EF4-FFF2-40B4-BE49-F238E27FC236}">
                  <a16:creationId xmlns:a16="http://schemas.microsoft.com/office/drawing/2014/main" id="{C1ECA00F-ED7C-48FF-36B9-0993EB2CA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4145971" y="2676254"/>
              <a:ext cx="1580254" cy="887532"/>
            </a:xfrm>
            <a:prstGeom prst="rect">
              <a:avLst/>
            </a:prstGeom>
          </p:spPr>
        </p:pic>
        <p:pic>
          <p:nvPicPr>
            <p:cNvPr id="71" name="Picture 70" descr="Interfaz gráfica de usuario, aplicación, Word&#10;&#10;La descripción se genera de manera automática">
              <a:extLst>
                <a:ext uri="{FF2B5EF4-FFF2-40B4-BE49-F238E27FC236}">
                  <a16:creationId xmlns:a16="http://schemas.microsoft.com/office/drawing/2014/main" id="{E9716AE3-2872-A920-996D-55DF65C63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4141004" y="2045264"/>
              <a:ext cx="3185502" cy="4740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702529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1650DEE-C525-0AE9-EC44-8F1E484DC4C3}"/>
              </a:ext>
            </a:extLst>
          </p:cNvPr>
          <p:cNvSpPr/>
          <p:nvPr/>
        </p:nvSpPr>
        <p:spPr bwMode="auto">
          <a:xfrm>
            <a:off x="322260" y="1667738"/>
            <a:ext cx="6215065" cy="3744000"/>
          </a:xfrm>
          <a:prstGeom prst="roundRect">
            <a:avLst>
              <a:gd name="adj" fmla="val 2083"/>
            </a:avLst>
          </a:prstGeom>
          <a:solidFill>
            <a:srgbClr val="F4F3F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715E996-C53B-8088-5917-B80625CC015C}"/>
              </a:ext>
            </a:extLst>
          </p:cNvPr>
          <p:cNvSpPr/>
          <p:nvPr/>
        </p:nvSpPr>
        <p:spPr bwMode="auto">
          <a:xfrm>
            <a:off x="446610" y="1525503"/>
            <a:ext cx="2465032" cy="288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8661C5"/>
              </a:gs>
              <a:gs pos="6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>
            <a:outerShdw blurRad="114300" dist="63500" dir="2700000" algn="tl" rotWithShape="0">
              <a:srgbClr val="454142">
                <a:alpha val="2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 dirty="0">
                <a:solidFill>
                  <a:srgbClr val="FFFFFF"/>
                </a:solidFill>
                <a:latin typeface="Segoe UI Semibold" panose="020B0502040204020203" pitchFamily="34" charset="0"/>
                <a:ea typeface="Segoe UI" pitchFamily="34" charset="0"/>
                <a:cs typeface="Segoe UI Semibold" panose="020B0502040204020203" pitchFamily="34" charset="0"/>
              </a:rPr>
              <a:t>3. Mant</a:t>
            </a:r>
            <a:r>
              <a:rPr lang="es-EC" sz="1200" b="1" dirty="0" err="1">
                <a:solidFill>
                  <a:srgbClr val="FFFFFF"/>
                </a:solidFill>
                <a:latin typeface="Segoe UI Semibold" panose="020B0502040204020203" pitchFamily="34" charset="0"/>
                <a:ea typeface="Segoe UI" pitchFamily="34" charset="0"/>
                <a:cs typeface="Segoe UI Semibold" panose="020B0502040204020203" pitchFamily="34" charset="0"/>
              </a:rPr>
              <a:t>én</a:t>
            </a:r>
            <a:r>
              <a:rPr lang="es-xl" sz="1200" b="1" dirty="0">
                <a:solidFill>
                  <a:srgbClr val="FFFFFF"/>
                </a:solidFill>
                <a:latin typeface="Segoe UI Semibold" panose="020B0502040204020203" pitchFamily="34" charset="0"/>
                <a:ea typeface="Segoe UI" pitchFamily="34" charset="0"/>
                <a:cs typeface="Segoe UI Semibold" panose="020B0502040204020203" pitchFamily="34" charset="0"/>
              </a:rPr>
              <a:t> viva la conversación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EA42DB2-454B-9229-118B-75CBFBA11B0B}"/>
              </a:ext>
            </a:extLst>
          </p:cNvPr>
          <p:cNvSpPr/>
          <p:nvPr/>
        </p:nvSpPr>
        <p:spPr bwMode="auto">
          <a:xfrm>
            <a:off x="322261" y="5703278"/>
            <a:ext cx="6223168" cy="1936979"/>
          </a:xfrm>
          <a:prstGeom prst="roundRect">
            <a:avLst>
              <a:gd name="adj" fmla="val 3792"/>
            </a:avLst>
          </a:prstGeom>
          <a:solidFill>
            <a:srgbClr val="8DC8E8">
              <a:alpha val="15000"/>
            </a:srgbClr>
          </a:solidFill>
          <a:ln w="15875">
            <a:solidFill>
              <a:srgbClr val="0078D4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>
              <a:spcBef>
                <a:spcPct val="0"/>
              </a:spcBef>
              <a:spcAft>
                <a:spcPct val="0"/>
              </a:spcAft>
            </a:pPr>
            <a:endParaRPr lang="en-US" sz="2000">
              <a:cs typeface="Segoe UI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C1D2FE4-9193-F82E-DFE7-DB1F231471B4}"/>
              </a:ext>
            </a:extLst>
          </p:cNvPr>
          <p:cNvSpPr/>
          <p:nvPr/>
        </p:nvSpPr>
        <p:spPr bwMode="auto">
          <a:xfrm>
            <a:off x="958447" y="2424696"/>
            <a:ext cx="2081010" cy="30246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 kern="0">
                <a:solidFill>
                  <a:srgbClr val="0078D4"/>
                </a:solidFill>
                <a:latin typeface="+mj-lt"/>
                <a:cs typeface="Calibri" panose="020F0502020204030204" pitchFamily="34" charset="0"/>
              </a:rPr>
              <a:t>Generar ideas de contenido</a:t>
            </a:r>
            <a:endParaRPr lang="en-US" sz="1200" b="1" kern="0">
              <a:solidFill>
                <a:srgbClr val="0078D4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A9EE3229-D545-0310-75C3-B60F215AB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446" y="2698052"/>
            <a:ext cx="22287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buSzPts val="1000"/>
              <a:tabLst>
                <a:tab pos="457200" algn="l"/>
              </a:tabLst>
            </a:pPr>
            <a:r>
              <a:rPr lang="es-xl" sz="10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Empi</a:t>
            </a:r>
            <a:r>
              <a:rPr lang="es-EC" sz="1000" kern="0" dirty="0" err="1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eza</a:t>
            </a:r>
            <a:r>
              <a:rPr lang="es-xl" sz="10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con solicitudes más amplias y luego proporcion</a:t>
            </a:r>
            <a:r>
              <a:rPr lang="es-EC" sz="10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</a:t>
            </a:r>
            <a:r>
              <a:rPr lang="es-xl" sz="1000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detalles específicos sobre el contenido.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9C5433D-C3EC-87AC-4C9A-12B8890A2C42}"/>
              </a:ext>
            </a:extLst>
          </p:cNvPr>
          <p:cNvSpPr/>
          <p:nvPr/>
        </p:nvSpPr>
        <p:spPr bwMode="auto">
          <a:xfrm>
            <a:off x="958447" y="3322151"/>
            <a:ext cx="2081010" cy="30246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 kern="0">
                <a:solidFill>
                  <a:srgbClr val="0078D4"/>
                </a:solidFill>
                <a:latin typeface="+mj-lt"/>
                <a:cs typeface="Calibri" panose="020F0502020204030204" pitchFamily="34" charset="0"/>
              </a:rPr>
              <a:t>Tener reuniones útiles</a:t>
            </a:r>
            <a:endParaRPr lang="en-US" sz="1200" b="1" kern="0">
              <a:solidFill>
                <a:srgbClr val="0078D4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65" name="Rectangle 1">
            <a:extLst>
              <a:ext uri="{FF2B5EF4-FFF2-40B4-BE49-F238E27FC236}">
                <a16:creationId xmlns:a16="http://schemas.microsoft.com/office/drawing/2014/main" id="{2924C9A0-75AE-6D66-B1D4-9C2E2E90E1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445" y="3595507"/>
            <a:ext cx="219474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buSzPts val="1000"/>
              <a:tabLst>
                <a:tab pos="457200" algn="l"/>
              </a:tabLst>
            </a:pP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Solicit</a:t>
            </a:r>
            <a:r>
              <a:rPr lang="es-EC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un resumen de la reunión y, </a:t>
            </a:r>
            <a:br>
              <a:rPr lang="en-US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continuación, pid</a:t>
            </a:r>
            <a:r>
              <a:rPr lang="es-EC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más información sobre lo que </a:t>
            </a:r>
            <a:r>
              <a:rPr lang="es-EC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deseas</a:t>
            </a: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saber.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368E587B-6567-C2DA-63CD-D9263BEFDD98}"/>
              </a:ext>
            </a:extLst>
          </p:cNvPr>
          <p:cNvSpPr/>
          <p:nvPr/>
        </p:nvSpPr>
        <p:spPr bwMode="auto">
          <a:xfrm>
            <a:off x="958447" y="4335152"/>
            <a:ext cx="2587760" cy="30246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es-xl" sz="1200" b="1" kern="0" dirty="0">
                <a:solidFill>
                  <a:srgbClr val="0078D4"/>
                </a:solidFill>
                <a:latin typeface="+mj-lt"/>
                <a:cs typeface="Calibri" panose="020F0502020204030204" pitchFamily="34" charset="0"/>
              </a:rPr>
              <a:t>Obtener ayuda para contar </a:t>
            </a:r>
            <a:br>
              <a:rPr lang="en-US" sz="1200" b="1" kern="0" dirty="0">
                <a:solidFill>
                  <a:srgbClr val="0078D4"/>
                </a:solidFill>
                <a:latin typeface="+mj-lt"/>
                <a:cs typeface="Calibri" panose="020F0502020204030204" pitchFamily="34" charset="0"/>
              </a:rPr>
            </a:br>
            <a:r>
              <a:rPr lang="es-xl" sz="1200" b="1" kern="0" dirty="0">
                <a:solidFill>
                  <a:srgbClr val="0078D4"/>
                </a:solidFill>
                <a:latin typeface="+mj-lt"/>
                <a:cs typeface="Calibri" panose="020F0502020204030204" pitchFamily="34" charset="0"/>
              </a:rPr>
              <a:t>historias</a:t>
            </a:r>
            <a:endParaRPr lang="en-US" sz="1200" b="1" kern="0" dirty="0">
              <a:solidFill>
                <a:srgbClr val="0078D4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80" name="Rectangle 1">
            <a:extLst>
              <a:ext uri="{FF2B5EF4-FFF2-40B4-BE49-F238E27FC236}">
                <a16:creationId xmlns:a16="http://schemas.microsoft.com/office/drawing/2014/main" id="{2D5015F7-A0DF-96F2-FBCD-AA073500B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446" y="4646608"/>
            <a:ext cx="18895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buSzPts val="1000"/>
              <a:tabLst>
                <a:tab pos="457200" algn="l"/>
              </a:tabLst>
            </a:pP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es-EC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ide</a:t>
            </a: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 Copilot que escriba una historia y luego aporte detalles más específicos y relevantes.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BB12EEB-BEDF-0804-E33D-F39129CBF89B}"/>
              </a:ext>
            </a:extLst>
          </p:cNvPr>
          <p:cNvSpPr/>
          <p:nvPr/>
        </p:nvSpPr>
        <p:spPr bwMode="auto">
          <a:xfrm flipH="1">
            <a:off x="4010048" y="2420423"/>
            <a:ext cx="2081010" cy="30246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 kern="0">
                <a:solidFill>
                  <a:srgbClr val="0078D4"/>
                </a:solidFill>
                <a:latin typeface="+mj-lt"/>
                <a:cs typeface="Calibri" panose="020F0502020204030204" pitchFamily="34" charset="0"/>
              </a:rPr>
              <a:t>Obtener información</a:t>
            </a:r>
          </a:p>
        </p:txBody>
      </p:sp>
      <p:sp>
        <p:nvSpPr>
          <p:cNvPr id="60" name="Rectangle 1">
            <a:extLst>
              <a:ext uri="{FF2B5EF4-FFF2-40B4-BE49-F238E27FC236}">
                <a16:creationId xmlns:a16="http://schemas.microsoft.com/office/drawing/2014/main" id="{EC79815E-CC8B-D882-352A-25BF3F85C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48" y="2698052"/>
            <a:ext cx="2290552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buSzPts val="1000"/>
              <a:tabLst>
                <a:tab pos="457200" algn="l"/>
              </a:tabLst>
            </a:pP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Pid</a:t>
            </a:r>
            <a:r>
              <a:rPr lang="es-EC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un resumen de un archivo específico y, a continuación, ha</a:t>
            </a:r>
            <a:r>
              <a:rPr lang="es-EC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z</a:t>
            </a: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preguntas relevantes para obtener información más específica.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C449F34-0563-58C8-9C20-65CEDF32AF5D}"/>
              </a:ext>
            </a:extLst>
          </p:cNvPr>
          <p:cNvSpPr/>
          <p:nvPr/>
        </p:nvSpPr>
        <p:spPr bwMode="auto">
          <a:xfrm flipH="1">
            <a:off x="4010048" y="3317878"/>
            <a:ext cx="2081010" cy="30246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 kern="0">
                <a:solidFill>
                  <a:srgbClr val="0078D4"/>
                </a:solidFill>
                <a:latin typeface="+mj-lt"/>
                <a:cs typeface="Calibri" panose="020F0502020204030204" pitchFamily="34" charset="0"/>
              </a:rPr>
              <a:t>Traducir idiomas</a:t>
            </a:r>
          </a:p>
        </p:txBody>
      </p:sp>
      <p:sp>
        <p:nvSpPr>
          <p:cNvPr id="73" name="Rectangle 1">
            <a:extLst>
              <a:ext uri="{FF2B5EF4-FFF2-40B4-BE49-F238E27FC236}">
                <a16:creationId xmlns:a16="http://schemas.microsoft.com/office/drawing/2014/main" id="{A3ADD868-20FE-8CAD-6C39-2206C13FDD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48" y="3595507"/>
            <a:ext cx="20810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buSzPts val="1000"/>
              <a:tabLst>
                <a:tab pos="457200" algn="l"/>
              </a:tabLst>
            </a:pP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Pid</a:t>
            </a:r>
            <a:r>
              <a:rPr lang="es-EC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 Copilot que traduzca una frase y, a continuación, pid</a:t>
            </a:r>
            <a:r>
              <a:rPr lang="es-EC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más contexto o un dialecto regional.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0A8A81CE-D44F-31D7-388A-9AF3A4221AE7}"/>
              </a:ext>
            </a:extLst>
          </p:cNvPr>
          <p:cNvSpPr/>
          <p:nvPr/>
        </p:nvSpPr>
        <p:spPr bwMode="auto">
          <a:xfrm flipH="1">
            <a:off x="4010048" y="4368979"/>
            <a:ext cx="2081010" cy="30246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 kern="0">
                <a:solidFill>
                  <a:srgbClr val="0078D4"/>
                </a:solidFill>
                <a:latin typeface="+mj-lt"/>
                <a:cs typeface="Calibri" panose="020F0502020204030204" pitchFamily="34" charset="0"/>
              </a:rPr>
              <a:t>Resolver problemas técnicos</a:t>
            </a:r>
          </a:p>
        </p:txBody>
      </p:sp>
      <p:sp>
        <p:nvSpPr>
          <p:cNvPr id="87" name="Rectangle 1">
            <a:extLst>
              <a:ext uri="{FF2B5EF4-FFF2-40B4-BE49-F238E27FC236}">
                <a16:creationId xmlns:a16="http://schemas.microsoft.com/office/drawing/2014/main" id="{083D4CD4-701C-8DEA-55FD-C6BDE3266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48" y="4646608"/>
            <a:ext cx="20810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buSzPts val="1000"/>
              <a:tabLst>
                <a:tab pos="457200" algn="l"/>
              </a:tabLst>
            </a:pP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Present</a:t>
            </a:r>
            <a:r>
              <a:rPr lang="es-EC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un problema técnico, luego acót</a:t>
            </a:r>
            <a:r>
              <a:rPr lang="es-EC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 o pid</a:t>
            </a:r>
            <a:r>
              <a:rPr lang="es-EC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</a:t>
            </a: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orientación paso </a:t>
            </a:r>
            <a:br>
              <a:rPr lang="en-US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paso.</a:t>
            </a:r>
          </a:p>
        </p:txBody>
      </p:sp>
      <p:sp>
        <p:nvSpPr>
          <p:cNvPr id="135" name="Graphic 123">
            <a:extLst>
              <a:ext uri="{FF2B5EF4-FFF2-40B4-BE49-F238E27FC236}">
                <a16:creationId xmlns:a16="http://schemas.microsoft.com/office/drawing/2014/main" id="{B79BD088-5DF6-5F70-8C7A-5A7C87BB4870}"/>
              </a:ext>
            </a:extLst>
          </p:cNvPr>
          <p:cNvSpPr>
            <a:spLocks noChangeAspect="1"/>
          </p:cNvSpPr>
          <p:nvPr/>
        </p:nvSpPr>
        <p:spPr>
          <a:xfrm>
            <a:off x="3546207" y="4444322"/>
            <a:ext cx="229355" cy="278025"/>
          </a:xfrm>
          <a:custGeom>
            <a:avLst/>
            <a:gdLst>
              <a:gd name="connsiteX0" fmla="*/ 235922 w 387153"/>
              <a:gd name="connsiteY0" fmla="*/ 0 h 483941"/>
              <a:gd name="connsiteX1" fmla="*/ 151232 w 387153"/>
              <a:gd name="connsiteY1" fmla="*/ 0 h 483941"/>
              <a:gd name="connsiteX2" fmla="*/ 97127 w 387153"/>
              <a:gd name="connsiteY2" fmla="*/ 48394 h 483941"/>
              <a:gd name="connsiteX3" fmla="*/ 54443 w 387153"/>
              <a:gd name="connsiteY3" fmla="*/ 48394 h 483941"/>
              <a:gd name="connsiteX4" fmla="*/ 0 w 387153"/>
              <a:gd name="connsiteY4" fmla="*/ 102838 h 483941"/>
              <a:gd name="connsiteX5" fmla="*/ 0 w 387153"/>
              <a:gd name="connsiteY5" fmla="*/ 429498 h 483941"/>
              <a:gd name="connsiteX6" fmla="*/ 54443 w 387153"/>
              <a:gd name="connsiteY6" fmla="*/ 483942 h 483941"/>
              <a:gd name="connsiteX7" fmla="*/ 332710 w 387153"/>
              <a:gd name="connsiteY7" fmla="*/ 483942 h 483941"/>
              <a:gd name="connsiteX8" fmla="*/ 387153 w 387153"/>
              <a:gd name="connsiteY8" fmla="*/ 429498 h 483941"/>
              <a:gd name="connsiteX9" fmla="*/ 387153 w 387153"/>
              <a:gd name="connsiteY9" fmla="*/ 102838 h 483941"/>
              <a:gd name="connsiteX10" fmla="*/ 332710 w 387153"/>
              <a:gd name="connsiteY10" fmla="*/ 48394 h 483941"/>
              <a:gd name="connsiteX11" fmla="*/ 290026 w 387153"/>
              <a:gd name="connsiteY11" fmla="*/ 48394 h 483941"/>
              <a:gd name="connsiteX12" fmla="*/ 235922 w 387153"/>
              <a:gd name="connsiteY12" fmla="*/ 0 h 483941"/>
              <a:gd name="connsiteX13" fmla="*/ 151232 w 387153"/>
              <a:gd name="connsiteY13" fmla="*/ 36296 h 483941"/>
              <a:gd name="connsiteX14" fmla="*/ 235922 w 387153"/>
              <a:gd name="connsiteY14" fmla="*/ 36296 h 483941"/>
              <a:gd name="connsiteX15" fmla="*/ 254069 w 387153"/>
              <a:gd name="connsiteY15" fmla="*/ 54443 h 483941"/>
              <a:gd name="connsiteX16" fmla="*/ 235922 w 387153"/>
              <a:gd name="connsiteY16" fmla="*/ 72591 h 483941"/>
              <a:gd name="connsiteX17" fmla="*/ 151232 w 387153"/>
              <a:gd name="connsiteY17" fmla="*/ 72591 h 483941"/>
              <a:gd name="connsiteX18" fmla="*/ 133084 w 387153"/>
              <a:gd name="connsiteY18" fmla="*/ 54443 h 483941"/>
              <a:gd name="connsiteX19" fmla="*/ 151232 w 387153"/>
              <a:gd name="connsiteY19" fmla="*/ 36296 h 483941"/>
              <a:gd name="connsiteX20" fmla="*/ 321337 w 387153"/>
              <a:gd name="connsiteY20" fmla="*/ 162604 h 483941"/>
              <a:gd name="connsiteX21" fmla="*/ 321337 w 387153"/>
              <a:gd name="connsiteY21" fmla="*/ 188253 h 483941"/>
              <a:gd name="connsiteX22" fmla="*/ 272943 w 387153"/>
              <a:gd name="connsiteY22" fmla="*/ 236647 h 483941"/>
              <a:gd name="connsiteX23" fmla="*/ 247294 w 387153"/>
              <a:gd name="connsiteY23" fmla="*/ 236647 h 483941"/>
              <a:gd name="connsiteX24" fmla="*/ 223097 w 387153"/>
              <a:gd name="connsiteY24" fmla="*/ 212450 h 483941"/>
              <a:gd name="connsiteX25" fmla="*/ 222192 w 387153"/>
              <a:gd name="connsiteY25" fmla="*/ 186801 h 483941"/>
              <a:gd name="connsiteX26" fmla="*/ 247841 w 387153"/>
              <a:gd name="connsiteY26" fmla="*/ 185896 h 483941"/>
              <a:gd name="connsiteX27" fmla="*/ 248746 w 387153"/>
              <a:gd name="connsiteY27" fmla="*/ 186801 h 483941"/>
              <a:gd name="connsiteX28" fmla="*/ 260119 w 387153"/>
              <a:gd name="connsiteY28" fmla="*/ 198174 h 483941"/>
              <a:gd name="connsiteX29" fmla="*/ 295688 w 387153"/>
              <a:gd name="connsiteY29" fmla="*/ 162604 h 483941"/>
              <a:gd name="connsiteX30" fmla="*/ 321337 w 387153"/>
              <a:gd name="connsiteY30" fmla="*/ 162604 h 483941"/>
              <a:gd name="connsiteX31" fmla="*/ 321337 w 387153"/>
              <a:gd name="connsiteY31" fmla="*/ 321337 h 483941"/>
              <a:gd name="connsiteX32" fmla="*/ 272943 w 387153"/>
              <a:gd name="connsiteY32" fmla="*/ 369731 h 483941"/>
              <a:gd name="connsiteX33" fmla="*/ 247294 w 387153"/>
              <a:gd name="connsiteY33" fmla="*/ 369731 h 483941"/>
              <a:gd name="connsiteX34" fmla="*/ 223097 w 387153"/>
              <a:gd name="connsiteY34" fmla="*/ 345534 h 483941"/>
              <a:gd name="connsiteX35" fmla="*/ 222192 w 387153"/>
              <a:gd name="connsiteY35" fmla="*/ 319885 h 483941"/>
              <a:gd name="connsiteX36" fmla="*/ 247841 w 387153"/>
              <a:gd name="connsiteY36" fmla="*/ 318980 h 483941"/>
              <a:gd name="connsiteX37" fmla="*/ 248746 w 387153"/>
              <a:gd name="connsiteY37" fmla="*/ 319885 h 483941"/>
              <a:gd name="connsiteX38" fmla="*/ 260119 w 387153"/>
              <a:gd name="connsiteY38" fmla="*/ 331258 h 483941"/>
              <a:gd name="connsiteX39" fmla="*/ 295688 w 387153"/>
              <a:gd name="connsiteY39" fmla="*/ 295688 h 483941"/>
              <a:gd name="connsiteX40" fmla="*/ 321337 w 387153"/>
              <a:gd name="connsiteY40" fmla="*/ 294783 h 483941"/>
              <a:gd name="connsiteX41" fmla="*/ 322242 w 387153"/>
              <a:gd name="connsiteY41" fmla="*/ 320432 h 483941"/>
              <a:gd name="connsiteX42" fmla="*/ 321337 w 387153"/>
              <a:gd name="connsiteY42" fmla="*/ 321337 h 483941"/>
              <a:gd name="connsiteX43" fmla="*/ 72591 w 387153"/>
              <a:gd name="connsiteY43" fmla="*/ 199626 h 483941"/>
              <a:gd name="connsiteX44" fmla="*/ 90739 w 387153"/>
              <a:gd name="connsiteY44" fmla="*/ 181478 h 483941"/>
              <a:gd name="connsiteX45" fmla="*/ 175429 w 387153"/>
              <a:gd name="connsiteY45" fmla="*/ 181478 h 483941"/>
              <a:gd name="connsiteX46" fmla="*/ 193577 w 387153"/>
              <a:gd name="connsiteY46" fmla="*/ 199626 h 483941"/>
              <a:gd name="connsiteX47" fmla="*/ 175429 w 387153"/>
              <a:gd name="connsiteY47" fmla="*/ 217774 h 483941"/>
              <a:gd name="connsiteX48" fmla="*/ 90739 w 387153"/>
              <a:gd name="connsiteY48" fmla="*/ 217774 h 483941"/>
              <a:gd name="connsiteX49" fmla="*/ 72591 w 387153"/>
              <a:gd name="connsiteY49" fmla="*/ 199626 h 483941"/>
              <a:gd name="connsiteX50" fmla="*/ 90739 w 387153"/>
              <a:gd name="connsiteY50" fmla="*/ 314562 h 483941"/>
              <a:gd name="connsiteX51" fmla="*/ 175429 w 387153"/>
              <a:gd name="connsiteY51" fmla="*/ 314562 h 483941"/>
              <a:gd name="connsiteX52" fmla="*/ 193577 w 387153"/>
              <a:gd name="connsiteY52" fmla="*/ 332710 h 483941"/>
              <a:gd name="connsiteX53" fmla="*/ 175429 w 387153"/>
              <a:gd name="connsiteY53" fmla="*/ 350858 h 483941"/>
              <a:gd name="connsiteX54" fmla="*/ 90739 w 387153"/>
              <a:gd name="connsiteY54" fmla="*/ 350858 h 483941"/>
              <a:gd name="connsiteX55" fmla="*/ 72591 w 387153"/>
              <a:gd name="connsiteY55" fmla="*/ 332710 h 483941"/>
              <a:gd name="connsiteX56" fmla="*/ 90739 w 387153"/>
              <a:gd name="connsiteY56" fmla="*/ 314562 h 483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387153" h="483941">
                <a:moveTo>
                  <a:pt x="235922" y="0"/>
                </a:moveTo>
                <a:lnTo>
                  <a:pt x="151232" y="0"/>
                </a:lnTo>
                <a:cubicBezTo>
                  <a:pt x="123505" y="1"/>
                  <a:pt x="100208" y="20839"/>
                  <a:pt x="97127" y="48394"/>
                </a:cubicBezTo>
                <a:lnTo>
                  <a:pt x="54443" y="48394"/>
                </a:lnTo>
                <a:cubicBezTo>
                  <a:pt x="24375" y="48394"/>
                  <a:pt x="0" y="72769"/>
                  <a:pt x="0" y="102838"/>
                </a:cubicBezTo>
                <a:lnTo>
                  <a:pt x="0" y="429498"/>
                </a:lnTo>
                <a:cubicBezTo>
                  <a:pt x="0" y="459566"/>
                  <a:pt x="24375" y="483942"/>
                  <a:pt x="54443" y="483942"/>
                </a:cubicBezTo>
                <a:lnTo>
                  <a:pt x="332710" y="483942"/>
                </a:lnTo>
                <a:cubicBezTo>
                  <a:pt x="362777" y="483942"/>
                  <a:pt x="387153" y="459566"/>
                  <a:pt x="387153" y="429498"/>
                </a:cubicBezTo>
                <a:lnTo>
                  <a:pt x="387153" y="102838"/>
                </a:lnTo>
                <a:cubicBezTo>
                  <a:pt x="387153" y="72769"/>
                  <a:pt x="362777" y="48394"/>
                  <a:pt x="332710" y="48394"/>
                </a:cubicBezTo>
                <a:lnTo>
                  <a:pt x="290026" y="48394"/>
                </a:lnTo>
                <a:cubicBezTo>
                  <a:pt x="286946" y="20839"/>
                  <a:pt x="263649" y="1"/>
                  <a:pt x="235922" y="0"/>
                </a:cubicBezTo>
                <a:close/>
                <a:moveTo>
                  <a:pt x="151232" y="36296"/>
                </a:moveTo>
                <a:lnTo>
                  <a:pt x="235922" y="36296"/>
                </a:lnTo>
                <a:cubicBezTo>
                  <a:pt x="245944" y="36296"/>
                  <a:pt x="254069" y="44421"/>
                  <a:pt x="254069" y="54443"/>
                </a:cubicBezTo>
                <a:cubicBezTo>
                  <a:pt x="254069" y="64466"/>
                  <a:pt x="245944" y="72591"/>
                  <a:pt x="235922" y="72591"/>
                </a:cubicBezTo>
                <a:lnTo>
                  <a:pt x="151232" y="72591"/>
                </a:lnTo>
                <a:cubicBezTo>
                  <a:pt x="141209" y="72591"/>
                  <a:pt x="133084" y="64466"/>
                  <a:pt x="133084" y="54443"/>
                </a:cubicBezTo>
                <a:cubicBezTo>
                  <a:pt x="133084" y="44421"/>
                  <a:pt x="141209" y="36296"/>
                  <a:pt x="151232" y="36296"/>
                </a:cubicBezTo>
                <a:close/>
                <a:moveTo>
                  <a:pt x="321337" y="162604"/>
                </a:moveTo>
                <a:cubicBezTo>
                  <a:pt x="328415" y="169690"/>
                  <a:pt x="328415" y="181168"/>
                  <a:pt x="321337" y="188253"/>
                </a:cubicBezTo>
                <a:lnTo>
                  <a:pt x="272943" y="236647"/>
                </a:lnTo>
                <a:cubicBezTo>
                  <a:pt x="265858" y="243725"/>
                  <a:pt x="254379" y="243725"/>
                  <a:pt x="247294" y="236647"/>
                </a:cubicBezTo>
                <a:lnTo>
                  <a:pt x="223097" y="212450"/>
                </a:lnTo>
                <a:cubicBezTo>
                  <a:pt x="215765" y="205617"/>
                  <a:pt x="215359" y="194133"/>
                  <a:pt x="222192" y="186801"/>
                </a:cubicBezTo>
                <a:cubicBezTo>
                  <a:pt x="229025" y="179469"/>
                  <a:pt x="240507" y="179063"/>
                  <a:pt x="247841" y="185896"/>
                </a:cubicBezTo>
                <a:cubicBezTo>
                  <a:pt x="248153" y="186187"/>
                  <a:pt x="248456" y="186489"/>
                  <a:pt x="248746" y="186801"/>
                </a:cubicBezTo>
                <a:lnTo>
                  <a:pt x="260119" y="198174"/>
                </a:lnTo>
                <a:lnTo>
                  <a:pt x="295688" y="162604"/>
                </a:lnTo>
                <a:cubicBezTo>
                  <a:pt x="302773" y="155528"/>
                  <a:pt x="314252" y="155528"/>
                  <a:pt x="321337" y="162604"/>
                </a:cubicBezTo>
                <a:close/>
                <a:moveTo>
                  <a:pt x="321337" y="321337"/>
                </a:moveTo>
                <a:lnTo>
                  <a:pt x="272943" y="369731"/>
                </a:lnTo>
                <a:cubicBezTo>
                  <a:pt x="265858" y="376809"/>
                  <a:pt x="254379" y="376809"/>
                  <a:pt x="247294" y="369731"/>
                </a:cubicBezTo>
                <a:lnTo>
                  <a:pt x="223097" y="345534"/>
                </a:lnTo>
                <a:cubicBezTo>
                  <a:pt x="215765" y="338701"/>
                  <a:pt x="215359" y="327217"/>
                  <a:pt x="222192" y="319885"/>
                </a:cubicBezTo>
                <a:cubicBezTo>
                  <a:pt x="229025" y="312554"/>
                  <a:pt x="240507" y="312147"/>
                  <a:pt x="247841" y="318980"/>
                </a:cubicBezTo>
                <a:cubicBezTo>
                  <a:pt x="248153" y="319271"/>
                  <a:pt x="248456" y="319573"/>
                  <a:pt x="248746" y="319885"/>
                </a:cubicBezTo>
                <a:lnTo>
                  <a:pt x="260119" y="331258"/>
                </a:lnTo>
                <a:lnTo>
                  <a:pt x="295688" y="295688"/>
                </a:lnTo>
                <a:cubicBezTo>
                  <a:pt x="302522" y="288357"/>
                  <a:pt x="314006" y="287950"/>
                  <a:pt x="321337" y="294783"/>
                </a:cubicBezTo>
                <a:cubicBezTo>
                  <a:pt x="328669" y="301617"/>
                  <a:pt x="329076" y="313098"/>
                  <a:pt x="322242" y="320432"/>
                </a:cubicBezTo>
                <a:cubicBezTo>
                  <a:pt x="321952" y="320744"/>
                  <a:pt x="321649" y="321047"/>
                  <a:pt x="321337" y="321337"/>
                </a:cubicBezTo>
                <a:close/>
                <a:moveTo>
                  <a:pt x="72591" y="199626"/>
                </a:moveTo>
                <a:cubicBezTo>
                  <a:pt x="72591" y="189603"/>
                  <a:pt x="80716" y="181478"/>
                  <a:pt x="90739" y="181478"/>
                </a:cubicBezTo>
                <a:lnTo>
                  <a:pt x="175429" y="181478"/>
                </a:lnTo>
                <a:cubicBezTo>
                  <a:pt x="185451" y="181478"/>
                  <a:pt x="193577" y="189603"/>
                  <a:pt x="193577" y="199626"/>
                </a:cubicBezTo>
                <a:cubicBezTo>
                  <a:pt x="193577" y="209648"/>
                  <a:pt x="185451" y="217774"/>
                  <a:pt x="175429" y="217774"/>
                </a:cubicBezTo>
                <a:lnTo>
                  <a:pt x="90739" y="217774"/>
                </a:lnTo>
                <a:cubicBezTo>
                  <a:pt x="80716" y="217774"/>
                  <a:pt x="72591" y="209648"/>
                  <a:pt x="72591" y="199626"/>
                </a:cubicBezTo>
                <a:close/>
                <a:moveTo>
                  <a:pt x="90739" y="314562"/>
                </a:moveTo>
                <a:lnTo>
                  <a:pt x="175429" y="314562"/>
                </a:lnTo>
                <a:cubicBezTo>
                  <a:pt x="185451" y="314562"/>
                  <a:pt x="193577" y="322687"/>
                  <a:pt x="193577" y="332710"/>
                </a:cubicBezTo>
                <a:cubicBezTo>
                  <a:pt x="193577" y="342732"/>
                  <a:pt x="185451" y="350858"/>
                  <a:pt x="175429" y="350858"/>
                </a:cubicBezTo>
                <a:lnTo>
                  <a:pt x="90739" y="350858"/>
                </a:lnTo>
                <a:cubicBezTo>
                  <a:pt x="80716" y="350858"/>
                  <a:pt x="72591" y="342732"/>
                  <a:pt x="72591" y="332710"/>
                </a:cubicBezTo>
                <a:cubicBezTo>
                  <a:pt x="72591" y="322687"/>
                  <a:pt x="80716" y="314562"/>
                  <a:pt x="90739" y="314562"/>
                </a:cubicBezTo>
                <a:close/>
              </a:path>
            </a:pathLst>
          </a:custGeom>
          <a:gradFill flip="none" rotWithShape="1">
            <a:gsLst>
              <a:gs pos="8000">
                <a:srgbClr val="8661C5"/>
              </a:gs>
              <a:gs pos="10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>
            <a:outerShdw blurRad="63500" dist="63500" dir="2700000" algn="tl" rotWithShape="0">
              <a:srgbClr val="454142">
                <a:alpha val="1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050" b="1">
              <a:solidFill>
                <a:srgbClr val="FFFFFF"/>
              </a:solidFill>
              <a:latin typeface="Segoe Pro Semibold" panose="020B0502040504020203" pitchFamily="34" charset="0"/>
              <a:cs typeface="Segoe UI" pitchFamily="34" charset="0"/>
            </a:endParaRPr>
          </a:p>
        </p:txBody>
      </p:sp>
      <p:sp>
        <p:nvSpPr>
          <p:cNvPr id="136" name="Graphic 125">
            <a:extLst>
              <a:ext uri="{FF2B5EF4-FFF2-40B4-BE49-F238E27FC236}">
                <a16:creationId xmlns:a16="http://schemas.microsoft.com/office/drawing/2014/main" id="{8F88E750-DE89-E94D-D720-52B6ADCBF367}"/>
              </a:ext>
            </a:extLst>
          </p:cNvPr>
          <p:cNvSpPr>
            <a:spLocks noChangeAspect="1"/>
          </p:cNvSpPr>
          <p:nvPr/>
        </p:nvSpPr>
        <p:spPr>
          <a:xfrm>
            <a:off x="3494994" y="3385756"/>
            <a:ext cx="331780" cy="214097"/>
          </a:xfrm>
          <a:custGeom>
            <a:avLst/>
            <a:gdLst>
              <a:gd name="connsiteX0" fmla="*/ 373922 w 509132"/>
              <a:gd name="connsiteY0" fmla="*/ 31536 h 338787"/>
              <a:gd name="connsiteX1" fmla="*/ 358194 w 509132"/>
              <a:gd name="connsiteY1" fmla="*/ 1144 h 338787"/>
              <a:gd name="connsiteX2" fmla="*/ 327802 w 509132"/>
              <a:gd name="connsiteY2" fmla="*/ 16872 h 338787"/>
              <a:gd name="connsiteX3" fmla="*/ 319962 w 509132"/>
              <a:gd name="connsiteY3" fmla="*/ 49393 h 338787"/>
              <a:gd name="connsiteX4" fmla="*/ 279989 w 509132"/>
              <a:gd name="connsiteY4" fmla="*/ 48473 h 338787"/>
              <a:gd name="connsiteX5" fmla="*/ 254134 w 509132"/>
              <a:gd name="connsiteY5" fmla="*/ 70892 h 338787"/>
              <a:gd name="connsiteX6" fmla="*/ 276553 w 509132"/>
              <a:gd name="connsiteY6" fmla="*/ 96747 h 338787"/>
              <a:gd name="connsiteX7" fmla="*/ 310816 w 509132"/>
              <a:gd name="connsiteY7" fmla="*/ 97884 h 338787"/>
              <a:gd name="connsiteX8" fmla="*/ 305009 w 509132"/>
              <a:gd name="connsiteY8" fmla="*/ 138971 h 338787"/>
              <a:gd name="connsiteX9" fmla="*/ 241225 w 509132"/>
              <a:gd name="connsiteY9" fmla="*/ 204303 h 338787"/>
              <a:gd name="connsiteX10" fmla="*/ 247008 w 509132"/>
              <a:gd name="connsiteY10" fmla="*/ 298260 h 338787"/>
              <a:gd name="connsiteX11" fmla="*/ 307477 w 509132"/>
              <a:gd name="connsiteY11" fmla="*/ 312488 h 338787"/>
              <a:gd name="connsiteX12" fmla="*/ 331383 w 509132"/>
              <a:gd name="connsiteY12" fmla="*/ 304745 h 338787"/>
              <a:gd name="connsiteX13" fmla="*/ 365228 w 509132"/>
              <a:gd name="connsiteY13" fmla="*/ 309802 h 338787"/>
              <a:gd name="connsiteX14" fmla="*/ 373631 w 509132"/>
              <a:gd name="connsiteY14" fmla="*/ 282241 h 338787"/>
              <a:gd name="connsiteX15" fmla="*/ 372639 w 509132"/>
              <a:gd name="connsiteY15" fmla="*/ 279459 h 338787"/>
              <a:gd name="connsiteX16" fmla="*/ 438818 w 509132"/>
              <a:gd name="connsiteY16" fmla="*/ 181219 h 338787"/>
              <a:gd name="connsiteX17" fmla="*/ 454740 w 509132"/>
              <a:gd name="connsiteY17" fmla="*/ 202125 h 338787"/>
              <a:gd name="connsiteX18" fmla="*/ 457136 w 509132"/>
              <a:gd name="connsiteY18" fmla="*/ 248341 h 338787"/>
              <a:gd name="connsiteX19" fmla="*/ 412613 w 509132"/>
              <a:gd name="connsiteY19" fmla="*/ 292937 h 338787"/>
              <a:gd name="connsiteX20" fmla="*/ 401797 w 509132"/>
              <a:gd name="connsiteY20" fmla="*/ 325409 h 338787"/>
              <a:gd name="connsiteX21" fmla="*/ 434269 w 509132"/>
              <a:gd name="connsiteY21" fmla="*/ 336225 h 338787"/>
              <a:gd name="connsiteX22" fmla="*/ 502529 w 509132"/>
              <a:gd name="connsiteY22" fmla="*/ 265086 h 338787"/>
              <a:gd name="connsiteX23" fmla="*/ 498416 w 509132"/>
              <a:gd name="connsiteY23" fmla="*/ 181267 h 338787"/>
              <a:gd name="connsiteX24" fmla="*/ 447505 w 509132"/>
              <a:gd name="connsiteY24" fmla="*/ 128880 h 338787"/>
              <a:gd name="connsiteX25" fmla="*/ 447650 w 509132"/>
              <a:gd name="connsiteY25" fmla="*/ 120992 h 338787"/>
              <a:gd name="connsiteX26" fmla="*/ 423538 w 509132"/>
              <a:gd name="connsiteY26" fmla="*/ 96711 h 338787"/>
              <a:gd name="connsiteX27" fmla="*/ 399885 w 509132"/>
              <a:gd name="connsiteY27" fmla="*/ 115427 h 338787"/>
              <a:gd name="connsiteX28" fmla="*/ 356427 w 509132"/>
              <a:gd name="connsiteY28" fmla="*/ 118766 h 338787"/>
              <a:gd name="connsiteX29" fmla="*/ 360444 w 509132"/>
              <a:gd name="connsiteY29" fmla="*/ 95440 h 338787"/>
              <a:gd name="connsiteX30" fmla="*/ 429212 w 509132"/>
              <a:gd name="connsiteY30" fmla="*/ 83995 h 338787"/>
              <a:gd name="connsiteX31" fmla="*/ 446286 w 509132"/>
              <a:gd name="connsiteY31" fmla="*/ 54338 h 338787"/>
              <a:gd name="connsiteX32" fmla="*/ 417694 w 509132"/>
              <a:gd name="connsiteY32" fmla="*/ 37004 h 338787"/>
              <a:gd name="connsiteX33" fmla="*/ 370171 w 509132"/>
              <a:gd name="connsiteY33" fmla="*/ 45667 h 338787"/>
              <a:gd name="connsiteX34" fmla="*/ 373922 w 509132"/>
              <a:gd name="connsiteY34" fmla="*/ 31536 h 338787"/>
              <a:gd name="connsiteX35" fmla="*/ 284731 w 509132"/>
              <a:gd name="connsiteY35" fmla="*/ 225475 h 338787"/>
              <a:gd name="connsiteX36" fmla="*/ 303073 w 509132"/>
              <a:gd name="connsiteY36" fmla="*/ 200383 h 338787"/>
              <a:gd name="connsiteX37" fmla="*/ 305444 w 509132"/>
              <a:gd name="connsiteY37" fmla="*/ 223927 h 338787"/>
              <a:gd name="connsiteX38" fmla="*/ 313695 w 509132"/>
              <a:gd name="connsiteY38" fmla="*/ 259666 h 338787"/>
              <a:gd name="connsiteX39" fmla="*/ 297386 w 509132"/>
              <a:gd name="connsiteY39" fmla="*/ 265158 h 338787"/>
              <a:gd name="connsiteX40" fmla="*/ 282529 w 509132"/>
              <a:gd name="connsiteY40" fmla="*/ 265304 h 338787"/>
              <a:gd name="connsiteX41" fmla="*/ 282433 w 509132"/>
              <a:gd name="connsiteY41" fmla="*/ 265279 h 338787"/>
              <a:gd name="connsiteX42" fmla="*/ 284731 w 509132"/>
              <a:gd name="connsiteY42" fmla="*/ 225475 h 338787"/>
              <a:gd name="connsiteX43" fmla="*/ 393570 w 509132"/>
              <a:gd name="connsiteY43" fmla="*/ 163482 h 338787"/>
              <a:gd name="connsiteX44" fmla="*/ 355629 w 509132"/>
              <a:gd name="connsiteY44" fmla="*/ 229540 h 338787"/>
              <a:gd name="connsiteX45" fmla="*/ 353330 w 509132"/>
              <a:gd name="connsiteY45" fmla="*/ 216837 h 338787"/>
              <a:gd name="connsiteX46" fmla="*/ 351201 w 509132"/>
              <a:gd name="connsiteY46" fmla="*/ 170766 h 338787"/>
              <a:gd name="connsiteX47" fmla="*/ 353621 w 509132"/>
              <a:gd name="connsiteY47" fmla="*/ 169894 h 338787"/>
              <a:gd name="connsiteX48" fmla="*/ 393570 w 509132"/>
              <a:gd name="connsiteY48" fmla="*/ 163482 h 338787"/>
              <a:gd name="connsiteX49" fmla="*/ 393570 w 509132"/>
              <a:gd name="connsiteY49" fmla="*/ 163482 h 338787"/>
              <a:gd name="connsiteX50" fmla="*/ 353621 w 509132"/>
              <a:gd name="connsiteY50" fmla="*/ 169894 h 338787"/>
              <a:gd name="connsiteX51" fmla="*/ 393570 w 509132"/>
              <a:gd name="connsiteY51" fmla="*/ 163482 h 338787"/>
              <a:gd name="connsiteX52" fmla="*/ 146058 w 509132"/>
              <a:gd name="connsiteY52" fmla="*/ 55418 h 338787"/>
              <a:gd name="connsiteX53" fmla="*/ 38236 w 509132"/>
              <a:gd name="connsiteY53" fmla="*/ 63427 h 338787"/>
              <a:gd name="connsiteX54" fmla="*/ 27136 w 509132"/>
              <a:gd name="connsiteY54" fmla="*/ 95797 h 338787"/>
              <a:gd name="connsiteX55" fmla="*/ 58755 w 509132"/>
              <a:gd name="connsiteY55" fmla="*/ 107248 h 338787"/>
              <a:gd name="connsiteX56" fmla="*/ 132532 w 509132"/>
              <a:gd name="connsiteY56" fmla="*/ 101876 h 338787"/>
              <a:gd name="connsiteX57" fmla="*/ 149228 w 509132"/>
              <a:gd name="connsiteY57" fmla="*/ 110829 h 338787"/>
              <a:gd name="connsiteX58" fmla="*/ 155446 w 509132"/>
              <a:gd name="connsiteY58" fmla="*/ 121815 h 338787"/>
              <a:gd name="connsiteX59" fmla="*/ 157624 w 509132"/>
              <a:gd name="connsiteY59" fmla="*/ 138511 h 338787"/>
              <a:gd name="connsiteX60" fmla="*/ 144195 w 509132"/>
              <a:gd name="connsiteY60" fmla="*/ 135680 h 338787"/>
              <a:gd name="connsiteX61" fmla="*/ 41067 w 509132"/>
              <a:gd name="connsiteY61" fmla="*/ 151166 h 338787"/>
              <a:gd name="connsiteX62" fmla="*/ 367 w 509132"/>
              <a:gd name="connsiteY62" fmla="*/ 234597 h 338787"/>
              <a:gd name="connsiteX63" fmla="*/ 62602 w 509132"/>
              <a:gd name="connsiteY63" fmla="*/ 310479 h 338787"/>
              <a:gd name="connsiteX64" fmla="*/ 156414 w 509132"/>
              <a:gd name="connsiteY64" fmla="*/ 298212 h 338787"/>
              <a:gd name="connsiteX65" fmla="*/ 158350 w 509132"/>
              <a:gd name="connsiteY65" fmla="*/ 297244 h 338787"/>
              <a:gd name="connsiteX66" fmla="*/ 188354 w 509132"/>
              <a:gd name="connsiteY66" fmla="*/ 313698 h 338787"/>
              <a:gd name="connsiteX67" fmla="*/ 205776 w 509132"/>
              <a:gd name="connsiteY67" fmla="*/ 290444 h 338787"/>
              <a:gd name="connsiteX68" fmla="*/ 205776 w 509132"/>
              <a:gd name="connsiteY68" fmla="*/ 157288 h 338787"/>
              <a:gd name="connsiteX69" fmla="*/ 205897 w 509132"/>
              <a:gd name="connsiteY69" fmla="*/ 152448 h 338787"/>
              <a:gd name="connsiteX70" fmla="*/ 201832 w 509132"/>
              <a:gd name="connsiteY70" fmla="*/ 107974 h 338787"/>
              <a:gd name="connsiteX71" fmla="*/ 183563 w 509132"/>
              <a:gd name="connsiteY71" fmla="*/ 76760 h 338787"/>
              <a:gd name="connsiteX72" fmla="*/ 146131 w 509132"/>
              <a:gd name="connsiteY72" fmla="*/ 55442 h 338787"/>
              <a:gd name="connsiteX73" fmla="*/ 146058 w 509132"/>
              <a:gd name="connsiteY73" fmla="*/ 55442 h 338787"/>
              <a:gd name="connsiteX74" fmla="*/ 135919 w 509132"/>
              <a:gd name="connsiteY74" fmla="*/ 183372 h 338787"/>
              <a:gd name="connsiteX75" fmla="*/ 157382 w 509132"/>
              <a:gd name="connsiteY75" fmla="*/ 188744 h 338787"/>
              <a:gd name="connsiteX76" fmla="*/ 157382 w 509132"/>
              <a:gd name="connsiteY76" fmla="*/ 241905 h 338787"/>
              <a:gd name="connsiteX77" fmla="*/ 135484 w 509132"/>
              <a:gd name="connsiteY77" fmla="*/ 254584 h 338787"/>
              <a:gd name="connsiteX78" fmla="*/ 75644 w 509132"/>
              <a:gd name="connsiteY78" fmla="*/ 263876 h 338787"/>
              <a:gd name="connsiteX79" fmla="*/ 48568 w 509132"/>
              <a:gd name="connsiteY79" fmla="*/ 230266 h 338787"/>
              <a:gd name="connsiteX80" fmla="*/ 64707 w 509132"/>
              <a:gd name="connsiteY80" fmla="*/ 193414 h 338787"/>
              <a:gd name="connsiteX81" fmla="*/ 135919 w 509132"/>
              <a:gd name="connsiteY81" fmla="*/ 183372 h 33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09132" h="338787">
                <a:moveTo>
                  <a:pt x="373922" y="31536"/>
                </a:moveTo>
                <a:cubicBezTo>
                  <a:pt x="377970" y="18800"/>
                  <a:pt x="370929" y="5193"/>
                  <a:pt x="358194" y="1144"/>
                </a:cubicBezTo>
                <a:cubicBezTo>
                  <a:pt x="345459" y="-2905"/>
                  <a:pt x="331850" y="4136"/>
                  <a:pt x="327802" y="16872"/>
                </a:cubicBezTo>
                <a:cubicBezTo>
                  <a:pt x="324802" y="26285"/>
                  <a:pt x="322092" y="38625"/>
                  <a:pt x="319962" y="49393"/>
                </a:cubicBezTo>
                <a:cubicBezTo>
                  <a:pt x="306291" y="49683"/>
                  <a:pt x="292862" y="49393"/>
                  <a:pt x="279989" y="48473"/>
                </a:cubicBezTo>
                <a:cubicBezTo>
                  <a:pt x="266659" y="47525"/>
                  <a:pt x="255083" y="57562"/>
                  <a:pt x="254134" y="70892"/>
                </a:cubicBezTo>
                <a:cubicBezTo>
                  <a:pt x="253186" y="84222"/>
                  <a:pt x="263223" y="95798"/>
                  <a:pt x="276553" y="96747"/>
                </a:cubicBezTo>
                <a:cubicBezTo>
                  <a:pt x="287683" y="97521"/>
                  <a:pt x="299153" y="97908"/>
                  <a:pt x="310816" y="97884"/>
                </a:cubicBezTo>
                <a:cubicBezTo>
                  <a:pt x="308423" y="111511"/>
                  <a:pt x="306487" y="125214"/>
                  <a:pt x="305009" y="138971"/>
                </a:cubicBezTo>
                <a:cubicBezTo>
                  <a:pt x="274448" y="156296"/>
                  <a:pt x="253178" y="179718"/>
                  <a:pt x="241225" y="204303"/>
                </a:cubicBezTo>
                <a:cubicBezTo>
                  <a:pt x="226126" y="235348"/>
                  <a:pt x="224287" y="273434"/>
                  <a:pt x="247008" y="298260"/>
                </a:cubicBezTo>
                <a:cubicBezTo>
                  <a:pt x="263341" y="316069"/>
                  <a:pt x="288240" y="316601"/>
                  <a:pt x="307477" y="312488"/>
                </a:cubicBezTo>
                <a:cubicBezTo>
                  <a:pt x="315268" y="310842"/>
                  <a:pt x="323302" y="308229"/>
                  <a:pt x="331383" y="304745"/>
                </a:cubicBezTo>
                <a:cubicBezTo>
                  <a:pt x="339332" y="315486"/>
                  <a:pt x="354484" y="317751"/>
                  <a:pt x="365228" y="309802"/>
                </a:cubicBezTo>
                <a:cubicBezTo>
                  <a:pt x="373789" y="303465"/>
                  <a:pt x="377201" y="292276"/>
                  <a:pt x="373631" y="282241"/>
                </a:cubicBezTo>
                <a:cubicBezTo>
                  <a:pt x="373305" y="281312"/>
                  <a:pt x="372973" y="280386"/>
                  <a:pt x="372639" y="279459"/>
                </a:cubicBezTo>
                <a:cubicBezTo>
                  <a:pt x="403960" y="254006"/>
                  <a:pt x="426996" y="219808"/>
                  <a:pt x="438818" y="181219"/>
                </a:cubicBezTo>
                <a:cubicBezTo>
                  <a:pt x="445739" y="187292"/>
                  <a:pt x="451086" y="194527"/>
                  <a:pt x="454740" y="202125"/>
                </a:cubicBezTo>
                <a:cubicBezTo>
                  <a:pt x="461612" y="216498"/>
                  <a:pt x="462822" y="232879"/>
                  <a:pt x="457136" y="248341"/>
                </a:cubicBezTo>
                <a:cubicBezTo>
                  <a:pt x="451474" y="263658"/>
                  <a:pt x="438262" y="280112"/>
                  <a:pt x="412613" y="292937"/>
                </a:cubicBezTo>
                <a:cubicBezTo>
                  <a:pt x="400660" y="298916"/>
                  <a:pt x="395818" y="313456"/>
                  <a:pt x="401797" y="325409"/>
                </a:cubicBezTo>
                <a:cubicBezTo>
                  <a:pt x="407776" y="337362"/>
                  <a:pt x="422316" y="342204"/>
                  <a:pt x="434269" y="336225"/>
                </a:cubicBezTo>
                <a:cubicBezTo>
                  <a:pt x="469113" y="318803"/>
                  <a:pt x="491979" y="293687"/>
                  <a:pt x="502529" y="265086"/>
                </a:cubicBezTo>
                <a:cubicBezTo>
                  <a:pt x="512591" y="237745"/>
                  <a:pt x="511105" y="207492"/>
                  <a:pt x="498416" y="181267"/>
                </a:cubicBezTo>
                <a:cubicBezTo>
                  <a:pt x="487590" y="158735"/>
                  <a:pt x="469718" y="140344"/>
                  <a:pt x="447505" y="128880"/>
                </a:cubicBezTo>
                <a:cubicBezTo>
                  <a:pt x="447602" y="126315"/>
                  <a:pt x="447650" y="123654"/>
                  <a:pt x="447650" y="120992"/>
                </a:cubicBezTo>
                <a:cubicBezTo>
                  <a:pt x="447696" y="107629"/>
                  <a:pt x="436902" y="96758"/>
                  <a:pt x="423538" y="96711"/>
                </a:cubicBezTo>
                <a:cubicBezTo>
                  <a:pt x="412255" y="96672"/>
                  <a:pt x="402441" y="104436"/>
                  <a:pt x="399885" y="115427"/>
                </a:cubicBezTo>
                <a:cubicBezTo>
                  <a:pt x="385314" y="114341"/>
                  <a:pt x="370663" y="115466"/>
                  <a:pt x="356427" y="118766"/>
                </a:cubicBezTo>
                <a:cubicBezTo>
                  <a:pt x="357565" y="111386"/>
                  <a:pt x="358895" y="103619"/>
                  <a:pt x="360444" y="95440"/>
                </a:cubicBezTo>
                <a:cubicBezTo>
                  <a:pt x="383610" y="93271"/>
                  <a:pt x="406593" y="89446"/>
                  <a:pt x="429212" y="83995"/>
                </a:cubicBezTo>
                <a:cubicBezTo>
                  <a:pt x="442116" y="80520"/>
                  <a:pt x="449760" y="67242"/>
                  <a:pt x="446286" y="54338"/>
                </a:cubicBezTo>
                <a:cubicBezTo>
                  <a:pt x="442920" y="41846"/>
                  <a:pt x="430325" y="34210"/>
                  <a:pt x="417694" y="37004"/>
                </a:cubicBezTo>
                <a:cubicBezTo>
                  <a:pt x="402644" y="40682"/>
                  <a:pt x="386577" y="43586"/>
                  <a:pt x="370171" y="45667"/>
                </a:cubicBezTo>
                <a:cubicBezTo>
                  <a:pt x="371333" y="40634"/>
                  <a:pt x="372591" y="35770"/>
                  <a:pt x="373922" y="31536"/>
                </a:cubicBezTo>
                <a:close/>
                <a:moveTo>
                  <a:pt x="284731" y="225475"/>
                </a:moveTo>
                <a:cubicBezTo>
                  <a:pt x="288748" y="217248"/>
                  <a:pt x="294749" y="208610"/>
                  <a:pt x="303073" y="200383"/>
                </a:cubicBezTo>
                <a:cubicBezTo>
                  <a:pt x="303557" y="208803"/>
                  <a:pt x="304355" y="216595"/>
                  <a:pt x="305444" y="223927"/>
                </a:cubicBezTo>
                <a:cubicBezTo>
                  <a:pt x="307452" y="237477"/>
                  <a:pt x="310453" y="249285"/>
                  <a:pt x="313695" y="259666"/>
                </a:cubicBezTo>
                <a:cubicBezTo>
                  <a:pt x="308466" y="262061"/>
                  <a:pt x="303000" y="263900"/>
                  <a:pt x="297386" y="265158"/>
                </a:cubicBezTo>
                <a:cubicBezTo>
                  <a:pt x="287006" y="267384"/>
                  <a:pt x="283159" y="265618"/>
                  <a:pt x="282529" y="265304"/>
                </a:cubicBezTo>
                <a:lnTo>
                  <a:pt x="282433" y="265279"/>
                </a:lnTo>
                <a:cubicBezTo>
                  <a:pt x="278513" y="260609"/>
                  <a:pt x="274472" y="246551"/>
                  <a:pt x="284731" y="225475"/>
                </a:cubicBezTo>
                <a:close/>
                <a:moveTo>
                  <a:pt x="393570" y="163482"/>
                </a:moveTo>
                <a:cubicBezTo>
                  <a:pt x="386657" y="188333"/>
                  <a:pt x="373610" y="211046"/>
                  <a:pt x="355629" y="229540"/>
                </a:cubicBezTo>
                <a:cubicBezTo>
                  <a:pt x="354717" y="225332"/>
                  <a:pt x="353950" y="221095"/>
                  <a:pt x="353330" y="216837"/>
                </a:cubicBezTo>
                <a:cubicBezTo>
                  <a:pt x="351196" y="201578"/>
                  <a:pt x="350485" y="186155"/>
                  <a:pt x="351201" y="170766"/>
                </a:cubicBezTo>
                <a:cubicBezTo>
                  <a:pt x="351999" y="170451"/>
                  <a:pt x="352822" y="170185"/>
                  <a:pt x="353621" y="169894"/>
                </a:cubicBezTo>
                <a:lnTo>
                  <a:pt x="393570" y="163482"/>
                </a:lnTo>
                <a:close/>
                <a:moveTo>
                  <a:pt x="393570" y="163482"/>
                </a:moveTo>
                <a:lnTo>
                  <a:pt x="353621" y="169894"/>
                </a:lnTo>
                <a:cubicBezTo>
                  <a:pt x="368187" y="164765"/>
                  <a:pt x="381568" y="162877"/>
                  <a:pt x="393570" y="163482"/>
                </a:cubicBezTo>
                <a:close/>
                <a:moveTo>
                  <a:pt x="146058" y="55418"/>
                </a:moveTo>
                <a:cubicBezTo>
                  <a:pt x="110336" y="44919"/>
                  <a:pt x="72015" y="47766"/>
                  <a:pt x="38236" y="63427"/>
                </a:cubicBezTo>
                <a:cubicBezTo>
                  <a:pt x="26232" y="69301"/>
                  <a:pt x="21263" y="83793"/>
                  <a:pt x="27136" y="95797"/>
                </a:cubicBezTo>
                <a:cubicBezTo>
                  <a:pt x="32868" y="107511"/>
                  <a:pt x="46852" y="112575"/>
                  <a:pt x="58755" y="107248"/>
                </a:cubicBezTo>
                <a:cubicBezTo>
                  <a:pt x="81883" y="96573"/>
                  <a:pt x="108101" y="94664"/>
                  <a:pt x="132532" y="101876"/>
                </a:cubicBezTo>
                <a:cubicBezTo>
                  <a:pt x="141339" y="104466"/>
                  <a:pt x="146276" y="107877"/>
                  <a:pt x="149228" y="110829"/>
                </a:cubicBezTo>
                <a:cubicBezTo>
                  <a:pt x="152131" y="113806"/>
                  <a:pt x="154140" y="117363"/>
                  <a:pt x="155446" y="121815"/>
                </a:cubicBezTo>
                <a:cubicBezTo>
                  <a:pt x="157068" y="127259"/>
                  <a:pt x="157552" y="132607"/>
                  <a:pt x="157624" y="138511"/>
                </a:cubicBezTo>
                <a:cubicBezTo>
                  <a:pt x="153182" y="137413"/>
                  <a:pt x="148702" y="136468"/>
                  <a:pt x="144195" y="135680"/>
                </a:cubicBezTo>
                <a:cubicBezTo>
                  <a:pt x="116465" y="130865"/>
                  <a:pt x="78064" y="130477"/>
                  <a:pt x="41067" y="151166"/>
                </a:cubicBezTo>
                <a:cubicBezTo>
                  <a:pt x="10312" y="168418"/>
                  <a:pt x="-2391" y="203625"/>
                  <a:pt x="367" y="234597"/>
                </a:cubicBezTo>
                <a:cubicBezTo>
                  <a:pt x="3271" y="266683"/>
                  <a:pt x="23113" y="299421"/>
                  <a:pt x="62602" y="310479"/>
                </a:cubicBezTo>
                <a:cubicBezTo>
                  <a:pt x="98414" y="320497"/>
                  <a:pt x="133088" y="309391"/>
                  <a:pt x="156414" y="298212"/>
                </a:cubicBezTo>
                <a:lnTo>
                  <a:pt x="158350" y="297244"/>
                </a:lnTo>
                <a:cubicBezTo>
                  <a:pt x="162092" y="310073"/>
                  <a:pt x="175525" y="317439"/>
                  <a:pt x="188354" y="313698"/>
                </a:cubicBezTo>
                <a:cubicBezTo>
                  <a:pt x="198687" y="310685"/>
                  <a:pt x="205786" y="301207"/>
                  <a:pt x="205776" y="290444"/>
                </a:cubicBezTo>
                <a:lnTo>
                  <a:pt x="205776" y="157288"/>
                </a:lnTo>
                <a:cubicBezTo>
                  <a:pt x="205776" y="156005"/>
                  <a:pt x="205825" y="154384"/>
                  <a:pt x="205897" y="152448"/>
                </a:cubicBezTo>
                <a:cubicBezTo>
                  <a:pt x="206188" y="142358"/>
                  <a:pt x="206720" y="124380"/>
                  <a:pt x="201832" y="107974"/>
                </a:cubicBezTo>
                <a:cubicBezTo>
                  <a:pt x="198432" y="96212"/>
                  <a:pt x="192153" y="85484"/>
                  <a:pt x="183563" y="76760"/>
                </a:cubicBezTo>
                <a:cubicBezTo>
                  <a:pt x="174030" y="67129"/>
                  <a:pt x="161544" y="59967"/>
                  <a:pt x="146131" y="55442"/>
                </a:cubicBezTo>
                <a:lnTo>
                  <a:pt x="146058" y="55442"/>
                </a:lnTo>
                <a:close/>
                <a:moveTo>
                  <a:pt x="135919" y="183372"/>
                </a:moveTo>
                <a:cubicBezTo>
                  <a:pt x="144243" y="184824"/>
                  <a:pt x="151575" y="186832"/>
                  <a:pt x="157382" y="188744"/>
                </a:cubicBezTo>
                <a:lnTo>
                  <a:pt x="157382" y="241905"/>
                </a:lnTo>
                <a:cubicBezTo>
                  <a:pt x="150408" y="246669"/>
                  <a:pt x="143088" y="250909"/>
                  <a:pt x="135484" y="254584"/>
                </a:cubicBezTo>
                <a:cubicBezTo>
                  <a:pt x="116320" y="263779"/>
                  <a:pt x="94784" y="269223"/>
                  <a:pt x="75644" y="263876"/>
                </a:cubicBezTo>
                <a:cubicBezTo>
                  <a:pt x="58755" y="259157"/>
                  <a:pt x="49995" y="245922"/>
                  <a:pt x="48568" y="230266"/>
                </a:cubicBezTo>
                <a:cubicBezTo>
                  <a:pt x="47068" y="213498"/>
                  <a:pt x="54448" y="199149"/>
                  <a:pt x="64707" y="193414"/>
                </a:cubicBezTo>
                <a:cubicBezTo>
                  <a:pt x="88590" y="180033"/>
                  <a:pt x="114553" y="179646"/>
                  <a:pt x="135919" y="183372"/>
                </a:cubicBezTo>
                <a:close/>
              </a:path>
            </a:pathLst>
          </a:custGeom>
          <a:gradFill flip="none" rotWithShape="1">
            <a:gsLst>
              <a:gs pos="8000">
                <a:srgbClr val="8661C5"/>
              </a:gs>
              <a:gs pos="10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>
            <a:outerShdw blurRad="63500" dist="63500" dir="2700000" algn="tl" rotWithShape="0">
              <a:srgbClr val="454142">
                <a:alpha val="1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050" b="1">
              <a:solidFill>
                <a:srgbClr val="FFFFFF"/>
              </a:solidFill>
              <a:latin typeface="Segoe Pro Semibold" panose="020B0502040504020203" pitchFamily="34" charset="0"/>
              <a:cs typeface="Segoe UI" pitchFamily="34" charset="0"/>
            </a:endParaRPr>
          </a:p>
        </p:txBody>
      </p:sp>
      <p:sp>
        <p:nvSpPr>
          <p:cNvPr id="137" name="Graphic 127">
            <a:extLst>
              <a:ext uri="{FF2B5EF4-FFF2-40B4-BE49-F238E27FC236}">
                <a16:creationId xmlns:a16="http://schemas.microsoft.com/office/drawing/2014/main" id="{B2D4D0D5-84C5-98C0-EE56-D4C5ABA2977F}"/>
              </a:ext>
            </a:extLst>
          </p:cNvPr>
          <p:cNvSpPr>
            <a:spLocks noChangeAspect="1"/>
          </p:cNvSpPr>
          <p:nvPr/>
        </p:nvSpPr>
        <p:spPr>
          <a:xfrm>
            <a:off x="3524704" y="2517159"/>
            <a:ext cx="272360" cy="278025"/>
          </a:xfrm>
          <a:custGeom>
            <a:avLst/>
            <a:gdLst>
              <a:gd name="connsiteX0" fmla="*/ 338759 w 459744"/>
              <a:gd name="connsiteY0" fmla="*/ 48394 h 483941"/>
              <a:gd name="connsiteX1" fmla="*/ 314562 w 459744"/>
              <a:gd name="connsiteY1" fmla="*/ 24197 h 483941"/>
              <a:gd name="connsiteX2" fmla="*/ 338759 w 459744"/>
              <a:gd name="connsiteY2" fmla="*/ 0 h 483941"/>
              <a:gd name="connsiteX3" fmla="*/ 435548 w 459744"/>
              <a:gd name="connsiteY3" fmla="*/ 0 h 483941"/>
              <a:gd name="connsiteX4" fmla="*/ 459745 w 459744"/>
              <a:gd name="connsiteY4" fmla="*/ 24197 h 483941"/>
              <a:gd name="connsiteX5" fmla="*/ 459745 w 459744"/>
              <a:gd name="connsiteY5" fmla="*/ 120985 h 483941"/>
              <a:gd name="connsiteX6" fmla="*/ 435548 w 459744"/>
              <a:gd name="connsiteY6" fmla="*/ 145183 h 483941"/>
              <a:gd name="connsiteX7" fmla="*/ 411350 w 459744"/>
              <a:gd name="connsiteY7" fmla="*/ 120985 h 483941"/>
              <a:gd name="connsiteX8" fmla="*/ 411350 w 459744"/>
              <a:gd name="connsiteY8" fmla="*/ 82609 h 483941"/>
              <a:gd name="connsiteX9" fmla="*/ 271177 w 459744"/>
              <a:gd name="connsiteY9" fmla="*/ 222783 h 483941"/>
              <a:gd name="connsiteX10" fmla="*/ 236962 w 459744"/>
              <a:gd name="connsiteY10" fmla="*/ 222783 h 483941"/>
              <a:gd name="connsiteX11" fmla="*/ 169380 w 459744"/>
              <a:gd name="connsiteY11" fmla="*/ 155200 h 483941"/>
              <a:gd name="connsiteX12" fmla="*/ 41304 w 459744"/>
              <a:gd name="connsiteY12" fmla="*/ 283275 h 483941"/>
              <a:gd name="connsiteX13" fmla="*/ 7090 w 459744"/>
              <a:gd name="connsiteY13" fmla="*/ 282680 h 483941"/>
              <a:gd name="connsiteX14" fmla="*/ 7090 w 459744"/>
              <a:gd name="connsiteY14" fmla="*/ 249061 h 483941"/>
              <a:gd name="connsiteX15" fmla="*/ 152272 w 459744"/>
              <a:gd name="connsiteY15" fmla="*/ 103878 h 483941"/>
              <a:gd name="connsiteX16" fmla="*/ 186487 w 459744"/>
              <a:gd name="connsiteY16" fmla="*/ 103878 h 483941"/>
              <a:gd name="connsiteX17" fmla="*/ 254069 w 459744"/>
              <a:gd name="connsiteY17" fmla="*/ 171461 h 483941"/>
              <a:gd name="connsiteX18" fmla="*/ 377136 w 459744"/>
              <a:gd name="connsiteY18" fmla="*/ 48394 h 483941"/>
              <a:gd name="connsiteX19" fmla="*/ 338759 w 459744"/>
              <a:gd name="connsiteY19" fmla="*/ 48394 h 483941"/>
              <a:gd name="connsiteX20" fmla="*/ 48394 w 459744"/>
              <a:gd name="connsiteY20" fmla="*/ 387153 h 483941"/>
              <a:gd name="connsiteX21" fmla="*/ 48394 w 459744"/>
              <a:gd name="connsiteY21" fmla="*/ 459745 h 483941"/>
              <a:gd name="connsiteX22" fmla="*/ 24197 w 459744"/>
              <a:gd name="connsiteY22" fmla="*/ 483942 h 483941"/>
              <a:gd name="connsiteX23" fmla="*/ 0 w 459744"/>
              <a:gd name="connsiteY23" fmla="*/ 459745 h 483941"/>
              <a:gd name="connsiteX24" fmla="*/ 0 w 459744"/>
              <a:gd name="connsiteY24" fmla="*/ 387153 h 483941"/>
              <a:gd name="connsiteX25" fmla="*/ 24197 w 459744"/>
              <a:gd name="connsiteY25" fmla="*/ 362956 h 483941"/>
              <a:gd name="connsiteX26" fmla="*/ 48394 w 459744"/>
              <a:gd name="connsiteY26" fmla="*/ 387153 h 483941"/>
              <a:gd name="connsiteX27" fmla="*/ 169380 w 459744"/>
              <a:gd name="connsiteY27" fmla="*/ 290365 h 483941"/>
              <a:gd name="connsiteX28" fmla="*/ 145183 w 459744"/>
              <a:gd name="connsiteY28" fmla="*/ 266168 h 483941"/>
              <a:gd name="connsiteX29" fmla="*/ 120985 w 459744"/>
              <a:gd name="connsiteY29" fmla="*/ 290365 h 483941"/>
              <a:gd name="connsiteX30" fmla="*/ 120985 w 459744"/>
              <a:gd name="connsiteY30" fmla="*/ 459745 h 483941"/>
              <a:gd name="connsiteX31" fmla="*/ 145183 w 459744"/>
              <a:gd name="connsiteY31" fmla="*/ 483942 h 483941"/>
              <a:gd name="connsiteX32" fmla="*/ 169380 w 459744"/>
              <a:gd name="connsiteY32" fmla="*/ 459745 h 483941"/>
              <a:gd name="connsiteX33" fmla="*/ 169380 w 459744"/>
              <a:gd name="connsiteY33" fmla="*/ 290365 h 483941"/>
              <a:gd name="connsiteX34" fmla="*/ 266168 w 459744"/>
              <a:gd name="connsiteY34" fmla="*/ 314562 h 483941"/>
              <a:gd name="connsiteX35" fmla="*/ 290365 w 459744"/>
              <a:gd name="connsiteY35" fmla="*/ 338759 h 483941"/>
              <a:gd name="connsiteX36" fmla="*/ 290365 w 459744"/>
              <a:gd name="connsiteY36" fmla="*/ 459745 h 483941"/>
              <a:gd name="connsiteX37" fmla="*/ 266168 w 459744"/>
              <a:gd name="connsiteY37" fmla="*/ 483942 h 483941"/>
              <a:gd name="connsiteX38" fmla="*/ 241971 w 459744"/>
              <a:gd name="connsiteY38" fmla="*/ 459745 h 483941"/>
              <a:gd name="connsiteX39" fmla="*/ 241971 w 459744"/>
              <a:gd name="connsiteY39" fmla="*/ 338759 h 483941"/>
              <a:gd name="connsiteX40" fmla="*/ 266168 w 459744"/>
              <a:gd name="connsiteY40" fmla="*/ 314562 h 483941"/>
              <a:gd name="connsiteX41" fmla="*/ 411350 w 459744"/>
              <a:gd name="connsiteY41" fmla="*/ 217774 h 483941"/>
              <a:gd name="connsiteX42" fmla="*/ 387153 w 459744"/>
              <a:gd name="connsiteY42" fmla="*/ 193577 h 483941"/>
              <a:gd name="connsiteX43" fmla="*/ 362956 w 459744"/>
              <a:gd name="connsiteY43" fmla="*/ 217774 h 483941"/>
              <a:gd name="connsiteX44" fmla="*/ 362956 w 459744"/>
              <a:gd name="connsiteY44" fmla="*/ 459745 h 483941"/>
              <a:gd name="connsiteX45" fmla="*/ 387153 w 459744"/>
              <a:gd name="connsiteY45" fmla="*/ 483942 h 483941"/>
              <a:gd name="connsiteX46" fmla="*/ 411350 w 459744"/>
              <a:gd name="connsiteY46" fmla="*/ 459745 h 483941"/>
              <a:gd name="connsiteX47" fmla="*/ 411350 w 459744"/>
              <a:gd name="connsiteY47" fmla="*/ 217774 h 483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59744" h="483941">
                <a:moveTo>
                  <a:pt x="338759" y="48394"/>
                </a:moveTo>
                <a:cubicBezTo>
                  <a:pt x="325395" y="48394"/>
                  <a:pt x="314562" y="37561"/>
                  <a:pt x="314562" y="24197"/>
                </a:cubicBezTo>
                <a:cubicBezTo>
                  <a:pt x="314562" y="10834"/>
                  <a:pt x="325395" y="0"/>
                  <a:pt x="338759" y="0"/>
                </a:cubicBezTo>
                <a:lnTo>
                  <a:pt x="435548" y="0"/>
                </a:lnTo>
                <a:cubicBezTo>
                  <a:pt x="448912" y="0"/>
                  <a:pt x="459745" y="10834"/>
                  <a:pt x="459745" y="24197"/>
                </a:cubicBezTo>
                <a:lnTo>
                  <a:pt x="459745" y="120985"/>
                </a:lnTo>
                <a:cubicBezTo>
                  <a:pt x="459745" y="134349"/>
                  <a:pt x="448912" y="145183"/>
                  <a:pt x="435548" y="145183"/>
                </a:cubicBezTo>
                <a:cubicBezTo>
                  <a:pt x="422183" y="145183"/>
                  <a:pt x="411350" y="134349"/>
                  <a:pt x="411350" y="120985"/>
                </a:cubicBezTo>
                <a:lnTo>
                  <a:pt x="411350" y="82609"/>
                </a:lnTo>
                <a:lnTo>
                  <a:pt x="271177" y="222783"/>
                </a:lnTo>
                <a:cubicBezTo>
                  <a:pt x="261728" y="232229"/>
                  <a:pt x="246411" y="232229"/>
                  <a:pt x="236962" y="222783"/>
                </a:cubicBezTo>
                <a:lnTo>
                  <a:pt x="169380" y="155200"/>
                </a:lnTo>
                <a:lnTo>
                  <a:pt x="41304" y="283275"/>
                </a:lnTo>
                <a:cubicBezTo>
                  <a:pt x="31692" y="292560"/>
                  <a:pt x="16374" y="292294"/>
                  <a:pt x="7090" y="282680"/>
                </a:cubicBezTo>
                <a:cubicBezTo>
                  <a:pt x="-1967" y="273304"/>
                  <a:pt x="-1967" y="258437"/>
                  <a:pt x="7090" y="249061"/>
                </a:cubicBezTo>
                <a:lnTo>
                  <a:pt x="152272" y="103878"/>
                </a:lnTo>
                <a:cubicBezTo>
                  <a:pt x="161721" y="94432"/>
                  <a:pt x="177038" y="94432"/>
                  <a:pt x="186487" y="103878"/>
                </a:cubicBezTo>
                <a:lnTo>
                  <a:pt x="254069" y="171461"/>
                </a:lnTo>
                <a:lnTo>
                  <a:pt x="377136" y="48394"/>
                </a:lnTo>
                <a:lnTo>
                  <a:pt x="338759" y="48394"/>
                </a:lnTo>
                <a:close/>
                <a:moveTo>
                  <a:pt x="48394" y="387153"/>
                </a:moveTo>
                <a:lnTo>
                  <a:pt x="48394" y="459745"/>
                </a:lnTo>
                <a:cubicBezTo>
                  <a:pt x="48394" y="473109"/>
                  <a:pt x="37561" y="483942"/>
                  <a:pt x="24197" y="483942"/>
                </a:cubicBezTo>
                <a:cubicBezTo>
                  <a:pt x="10834" y="483942"/>
                  <a:pt x="0" y="473109"/>
                  <a:pt x="0" y="459745"/>
                </a:cubicBezTo>
                <a:lnTo>
                  <a:pt x="0" y="387153"/>
                </a:lnTo>
                <a:cubicBezTo>
                  <a:pt x="0" y="373789"/>
                  <a:pt x="10834" y="362956"/>
                  <a:pt x="24197" y="362956"/>
                </a:cubicBezTo>
                <a:cubicBezTo>
                  <a:pt x="37561" y="362956"/>
                  <a:pt x="48394" y="373789"/>
                  <a:pt x="48394" y="387153"/>
                </a:cubicBezTo>
                <a:close/>
                <a:moveTo>
                  <a:pt x="169380" y="290365"/>
                </a:moveTo>
                <a:cubicBezTo>
                  <a:pt x="169380" y="277001"/>
                  <a:pt x="158546" y="266168"/>
                  <a:pt x="145183" y="266168"/>
                </a:cubicBezTo>
                <a:cubicBezTo>
                  <a:pt x="131819" y="266168"/>
                  <a:pt x="120985" y="277001"/>
                  <a:pt x="120985" y="290365"/>
                </a:cubicBezTo>
                <a:lnTo>
                  <a:pt x="120985" y="459745"/>
                </a:lnTo>
                <a:cubicBezTo>
                  <a:pt x="120985" y="473109"/>
                  <a:pt x="131819" y="483942"/>
                  <a:pt x="145183" y="483942"/>
                </a:cubicBezTo>
                <a:cubicBezTo>
                  <a:pt x="158546" y="483942"/>
                  <a:pt x="169380" y="473109"/>
                  <a:pt x="169380" y="459745"/>
                </a:cubicBezTo>
                <a:lnTo>
                  <a:pt x="169380" y="290365"/>
                </a:lnTo>
                <a:close/>
                <a:moveTo>
                  <a:pt x="266168" y="314562"/>
                </a:moveTo>
                <a:cubicBezTo>
                  <a:pt x="279532" y="314562"/>
                  <a:pt x="290365" y="325395"/>
                  <a:pt x="290365" y="338759"/>
                </a:cubicBezTo>
                <a:lnTo>
                  <a:pt x="290365" y="459745"/>
                </a:lnTo>
                <a:cubicBezTo>
                  <a:pt x="290365" y="473109"/>
                  <a:pt x="279532" y="483942"/>
                  <a:pt x="266168" y="483942"/>
                </a:cubicBezTo>
                <a:cubicBezTo>
                  <a:pt x="252804" y="483942"/>
                  <a:pt x="241971" y="473109"/>
                  <a:pt x="241971" y="459745"/>
                </a:cubicBezTo>
                <a:lnTo>
                  <a:pt x="241971" y="338759"/>
                </a:lnTo>
                <a:cubicBezTo>
                  <a:pt x="241971" y="325395"/>
                  <a:pt x="252804" y="314562"/>
                  <a:pt x="266168" y="314562"/>
                </a:cubicBezTo>
                <a:close/>
                <a:moveTo>
                  <a:pt x="411350" y="217774"/>
                </a:moveTo>
                <a:cubicBezTo>
                  <a:pt x="411350" y="204410"/>
                  <a:pt x="400517" y="193577"/>
                  <a:pt x="387153" y="193577"/>
                </a:cubicBezTo>
                <a:cubicBezTo>
                  <a:pt x="373789" y="193577"/>
                  <a:pt x="362956" y="204410"/>
                  <a:pt x="362956" y="217774"/>
                </a:cubicBezTo>
                <a:lnTo>
                  <a:pt x="362956" y="459745"/>
                </a:lnTo>
                <a:cubicBezTo>
                  <a:pt x="362956" y="473109"/>
                  <a:pt x="373789" y="483942"/>
                  <a:pt x="387153" y="483942"/>
                </a:cubicBezTo>
                <a:cubicBezTo>
                  <a:pt x="400517" y="483942"/>
                  <a:pt x="411350" y="473109"/>
                  <a:pt x="411350" y="459745"/>
                </a:cubicBezTo>
                <a:lnTo>
                  <a:pt x="411350" y="217774"/>
                </a:lnTo>
                <a:close/>
              </a:path>
            </a:pathLst>
          </a:custGeom>
          <a:gradFill flip="none" rotWithShape="1">
            <a:gsLst>
              <a:gs pos="8000">
                <a:srgbClr val="8661C5"/>
              </a:gs>
              <a:gs pos="10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>
            <a:outerShdw blurRad="63500" dist="63500" dir="2700000" algn="tl" rotWithShape="0">
              <a:srgbClr val="454142">
                <a:alpha val="1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050" b="1">
              <a:solidFill>
                <a:srgbClr val="FFFFFF"/>
              </a:solidFill>
              <a:latin typeface="Segoe Pro Semibold" panose="020B0502040504020203" pitchFamily="34" charset="0"/>
              <a:cs typeface="Segoe UI" pitchFamily="34" charset="0"/>
            </a:endParaRPr>
          </a:p>
        </p:txBody>
      </p:sp>
      <p:sp>
        <p:nvSpPr>
          <p:cNvPr id="138" name="Graphic 129">
            <a:extLst>
              <a:ext uri="{FF2B5EF4-FFF2-40B4-BE49-F238E27FC236}">
                <a16:creationId xmlns:a16="http://schemas.microsoft.com/office/drawing/2014/main" id="{86AD85A1-1198-2610-7BD3-E22841631583}"/>
              </a:ext>
            </a:extLst>
          </p:cNvPr>
          <p:cNvSpPr/>
          <p:nvPr/>
        </p:nvSpPr>
        <p:spPr>
          <a:xfrm>
            <a:off x="556940" y="4452238"/>
            <a:ext cx="189218" cy="302463"/>
          </a:xfrm>
          <a:custGeom>
            <a:avLst/>
            <a:gdLst>
              <a:gd name="connsiteX0" fmla="*/ 36296 w 290365"/>
              <a:gd name="connsiteY0" fmla="*/ 18148 h 478618"/>
              <a:gd name="connsiteX1" fmla="*/ 18148 w 290365"/>
              <a:gd name="connsiteY1" fmla="*/ 0 h 478618"/>
              <a:gd name="connsiteX2" fmla="*/ 0 w 290365"/>
              <a:gd name="connsiteY2" fmla="*/ 18148 h 478618"/>
              <a:gd name="connsiteX3" fmla="*/ 0 w 290365"/>
              <a:gd name="connsiteY3" fmla="*/ 90739 h 478618"/>
              <a:gd name="connsiteX4" fmla="*/ 37336 w 290365"/>
              <a:gd name="connsiteY4" fmla="*/ 132794 h 478618"/>
              <a:gd name="connsiteX5" fmla="*/ 12752 w 290365"/>
              <a:gd name="connsiteY5" fmla="*/ 193407 h 478618"/>
              <a:gd name="connsiteX6" fmla="*/ 15631 w 290365"/>
              <a:gd name="connsiteY6" fmla="*/ 269459 h 478618"/>
              <a:gd name="connsiteX7" fmla="*/ 112178 w 290365"/>
              <a:gd name="connsiteY7" fmla="*/ 461826 h 478618"/>
              <a:gd name="connsiteX8" fmla="*/ 127035 w 290365"/>
              <a:gd name="connsiteY8" fmla="*/ 478594 h 478618"/>
              <a:gd name="connsiteX9" fmla="*/ 127035 w 290365"/>
              <a:gd name="connsiteY9" fmla="*/ 249230 h 478618"/>
              <a:gd name="connsiteX10" fmla="*/ 113750 w 290365"/>
              <a:gd name="connsiteY10" fmla="*/ 199650 h 478618"/>
              <a:gd name="connsiteX11" fmla="*/ 163330 w 290365"/>
              <a:gd name="connsiteY11" fmla="*/ 186364 h 478618"/>
              <a:gd name="connsiteX12" fmla="*/ 176615 w 290365"/>
              <a:gd name="connsiteY12" fmla="*/ 235946 h 478618"/>
              <a:gd name="connsiteX13" fmla="*/ 163330 w 290365"/>
              <a:gd name="connsiteY13" fmla="*/ 249230 h 478618"/>
              <a:gd name="connsiteX14" fmla="*/ 163330 w 290365"/>
              <a:gd name="connsiteY14" fmla="*/ 478618 h 478618"/>
              <a:gd name="connsiteX15" fmla="*/ 178212 w 290365"/>
              <a:gd name="connsiteY15" fmla="*/ 461874 h 478618"/>
              <a:gd name="connsiteX16" fmla="*/ 274758 w 290365"/>
              <a:gd name="connsiteY16" fmla="*/ 269483 h 478618"/>
              <a:gd name="connsiteX17" fmla="*/ 277613 w 290365"/>
              <a:gd name="connsiteY17" fmla="*/ 193432 h 478618"/>
              <a:gd name="connsiteX18" fmla="*/ 253029 w 290365"/>
              <a:gd name="connsiteY18" fmla="*/ 132818 h 478618"/>
              <a:gd name="connsiteX19" fmla="*/ 290365 w 290365"/>
              <a:gd name="connsiteY19" fmla="*/ 90739 h 478618"/>
              <a:gd name="connsiteX20" fmla="*/ 290365 w 290365"/>
              <a:gd name="connsiteY20" fmla="*/ 18148 h 478618"/>
              <a:gd name="connsiteX21" fmla="*/ 272217 w 290365"/>
              <a:gd name="connsiteY21" fmla="*/ 0 h 478618"/>
              <a:gd name="connsiteX22" fmla="*/ 254069 w 290365"/>
              <a:gd name="connsiteY22" fmla="*/ 18148 h 478618"/>
              <a:gd name="connsiteX23" fmla="*/ 254069 w 290365"/>
              <a:gd name="connsiteY23" fmla="*/ 90739 h 478618"/>
              <a:gd name="connsiteX24" fmla="*/ 248020 w 290365"/>
              <a:gd name="connsiteY24" fmla="*/ 96788 h 478618"/>
              <a:gd name="connsiteX25" fmla="*/ 42345 w 290365"/>
              <a:gd name="connsiteY25" fmla="*/ 96788 h 478618"/>
              <a:gd name="connsiteX26" fmla="*/ 36296 w 290365"/>
              <a:gd name="connsiteY26" fmla="*/ 90739 h 478618"/>
              <a:gd name="connsiteX27" fmla="*/ 36296 w 290365"/>
              <a:gd name="connsiteY27" fmla="*/ 18148 h 478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90365" h="478618">
                <a:moveTo>
                  <a:pt x="36296" y="18148"/>
                </a:moveTo>
                <a:cubicBezTo>
                  <a:pt x="36296" y="8125"/>
                  <a:pt x="28170" y="0"/>
                  <a:pt x="18148" y="0"/>
                </a:cubicBezTo>
                <a:cubicBezTo>
                  <a:pt x="8125" y="0"/>
                  <a:pt x="0" y="8125"/>
                  <a:pt x="0" y="18148"/>
                </a:cubicBezTo>
                <a:lnTo>
                  <a:pt x="0" y="90739"/>
                </a:lnTo>
                <a:cubicBezTo>
                  <a:pt x="-3" y="112191"/>
                  <a:pt x="16035" y="130256"/>
                  <a:pt x="37336" y="132794"/>
                </a:cubicBezTo>
                <a:lnTo>
                  <a:pt x="12752" y="193407"/>
                </a:lnTo>
                <a:cubicBezTo>
                  <a:pt x="2896" y="218021"/>
                  <a:pt x="3943" y="245661"/>
                  <a:pt x="15631" y="269459"/>
                </a:cubicBezTo>
                <a:lnTo>
                  <a:pt x="112178" y="461826"/>
                </a:lnTo>
                <a:cubicBezTo>
                  <a:pt x="115783" y="469036"/>
                  <a:pt x="120961" y="474771"/>
                  <a:pt x="127035" y="478594"/>
                </a:cubicBezTo>
                <a:lnTo>
                  <a:pt x="127035" y="249230"/>
                </a:lnTo>
                <a:cubicBezTo>
                  <a:pt x="109676" y="239208"/>
                  <a:pt x="103726" y="217009"/>
                  <a:pt x="113750" y="199650"/>
                </a:cubicBezTo>
                <a:cubicBezTo>
                  <a:pt x="123773" y="182289"/>
                  <a:pt x="145971" y="176341"/>
                  <a:pt x="163330" y="186364"/>
                </a:cubicBezTo>
                <a:cubicBezTo>
                  <a:pt x="180689" y="196386"/>
                  <a:pt x="186639" y="218584"/>
                  <a:pt x="176615" y="235946"/>
                </a:cubicBezTo>
                <a:cubicBezTo>
                  <a:pt x="173430" y="241463"/>
                  <a:pt x="168847" y="246043"/>
                  <a:pt x="163330" y="249230"/>
                </a:cubicBezTo>
                <a:lnTo>
                  <a:pt x="163330" y="478618"/>
                </a:lnTo>
                <a:cubicBezTo>
                  <a:pt x="169404" y="474795"/>
                  <a:pt x="174582" y="469060"/>
                  <a:pt x="178212" y="461874"/>
                </a:cubicBezTo>
                <a:lnTo>
                  <a:pt x="274758" y="269483"/>
                </a:lnTo>
                <a:cubicBezTo>
                  <a:pt x="286397" y="246254"/>
                  <a:pt x="287486" y="217774"/>
                  <a:pt x="277613" y="193432"/>
                </a:cubicBezTo>
                <a:lnTo>
                  <a:pt x="253029" y="132818"/>
                </a:lnTo>
                <a:cubicBezTo>
                  <a:pt x="274339" y="130279"/>
                  <a:pt x="290382" y="112200"/>
                  <a:pt x="290365" y="90739"/>
                </a:cubicBezTo>
                <a:lnTo>
                  <a:pt x="290365" y="18148"/>
                </a:lnTo>
                <a:cubicBezTo>
                  <a:pt x="290365" y="8125"/>
                  <a:pt x="282240" y="0"/>
                  <a:pt x="272217" y="0"/>
                </a:cubicBezTo>
                <a:cubicBezTo>
                  <a:pt x="262195" y="0"/>
                  <a:pt x="254069" y="8125"/>
                  <a:pt x="254069" y="18148"/>
                </a:cubicBezTo>
                <a:lnTo>
                  <a:pt x="254069" y="90739"/>
                </a:lnTo>
                <a:cubicBezTo>
                  <a:pt x="254069" y="94080"/>
                  <a:pt x="251362" y="96788"/>
                  <a:pt x="248020" y="96788"/>
                </a:cubicBezTo>
                <a:lnTo>
                  <a:pt x="42345" y="96788"/>
                </a:lnTo>
                <a:cubicBezTo>
                  <a:pt x="39004" y="96788"/>
                  <a:pt x="36296" y="94080"/>
                  <a:pt x="36296" y="90739"/>
                </a:cubicBezTo>
                <a:lnTo>
                  <a:pt x="36296" y="18148"/>
                </a:lnTo>
                <a:close/>
              </a:path>
            </a:pathLst>
          </a:custGeom>
          <a:gradFill flip="none" rotWithShape="1">
            <a:gsLst>
              <a:gs pos="8000">
                <a:srgbClr val="8661C5"/>
              </a:gs>
              <a:gs pos="10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>
            <a:outerShdw blurRad="63500" dist="63500" dir="2700000" algn="tl" rotWithShape="0">
              <a:srgbClr val="454142">
                <a:alpha val="1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050" b="1">
              <a:solidFill>
                <a:srgbClr val="FFFFFF"/>
              </a:solidFill>
              <a:latin typeface="Segoe Pro Semibold" panose="020B0502040504020203" pitchFamily="34" charset="0"/>
              <a:cs typeface="Segoe UI" pitchFamily="34" charset="0"/>
            </a:endParaRPr>
          </a:p>
        </p:txBody>
      </p:sp>
      <p:sp>
        <p:nvSpPr>
          <p:cNvPr id="139" name="Graphic 131">
            <a:extLst>
              <a:ext uri="{FF2B5EF4-FFF2-40B4-BE49-F238E27FC236}">
                <a16:creationId xmlns:a16="http://schemas.microsoft.com/office/drawing/2014/main" id="{F888AD08-2FE3-724E-84F5-1AF861E94FD7}"/>
              </a:ext>
            </a:extLst>
          </p:cNvPr>
          <p:cNvSpPr/>
          <p:nvPr/>
        </p:nvSpPr>
        <p:spPr>
          <a:xfrm>
            <a:off x="521202" y="3418213"/>
            <a:ext cx="260695" cy="250348"/>
          </a:xfrm>
          <a:custGeom>
            <a:avLst/>
            <a:gdLst>
              <a:gd name="connsiteX0" fmla="*/ 308513 w 484060"/>
              <a:gd name="connsiteY0" fmla="*/ 290365 h 435765"/>
              <a:gd name="connsiteX1" fmla="*/ 350858 w 484060"/>
              <a:gd name="connsiteY1" fmla="*/ 332710 h 435765"/>
              <a:gd name="connsiteX2" fmla="*/ 350834 w 484060"/>
              <a:gd name="connsiteY2" fmla="*/ 355988 h 435765"/>
              <a:gd name="connsiteX3" fmla="*/ 243592 w 484060"/>
              <a:gd name="connsiteY3" fmla="*/ 435765 h 435765"/>
              <a:gd name="connsiteX4" fmla="*/ 133084 w 484060"/>
              <a:gd name="connsiteY4" fmla="*/ 356907 h 435765"/>
              <a:gd name="connsiteX5" fmla="*/ 133084 w 484060"/>
              <a:gd name="connsiteY5" fmla="*/ 332710 h 435765"/>
              <a:gd name="connsiteX6" fmla="*/ 175429 w 484060"/>
              <a:gd name="connsiteY6" fmla="*/ 290365 h 435765"/>
              <a:gd name="connsiteX7" fmla="*/ 308513 w 484060"/>
              <a:gd name="connsiteY7" fmla="*/ 290365 h 435765"/>
              <a:gd name="connsiteX8" fmla="*/ 42345 w 484060"/>
              <a:gd name="connsiteY8" fmla="*/ 169380 h 435765"/>
              <a:gd name="connsiteX9" fmla="*/ 148231 w 484060"/>
              <a:gd name="connsiteY9" fmla="*/ 169380 h 435765"/>
              <a:gd name="connsiteX10" fmla="*/ 174050 w 484060"/>
              <a:gd name="connsiteY10" fmla="*/ 262538 h 435765"/>
              <a:gd name="connsiteX11" fmla="*/ 177970 w 484060"/>
              <a:gd name="connsiteY11" fmla="*/ 266192 h 435765"/>
              <a:gd name="connsiteX12" fmla="*/ 175429 w 484060"/>
              <a:gd name="connsiteY12" fmla="*/ 266168 h 435765"/>
              <a:gd name="connsiteX13" fmla="*/ 111331 w 484060"/>
              <a:gd name="connsiteY13" fmla="*/ 314756 h 435765"/>
              <a:gd name="connsiteX14" fmla="*/ 110508 w 484060"/>
              <a:gd name="connsiteY14" fmla="*/ 314780 h 435765"/>
              <a:gd name="connsiteX15" fmla="*/ 0 w 484060"/>
              <a:gd name="connsiteY15" fmla="*/ 235922 h 435765"/>
              <a:gd name="connsiteX16" fmla="*/ 0 w 484060"/>
              <a:gd name="connsiteY16" fmla="*/ 211724 h 435765"/>
              <a:gd name="connsiteX17" fmla="*/ 42345 w 484060"/>
              <a:gd name="connsiteY17" fmla="*/ 169380 h 435765"/>
              <a:gd name="connsiteX18" fmla="*/ 441597 w 484060"/>
              <a:gd name="connsiteY18" fmla="*/ 169380 h 435765"/>
              <a:gd name="connsiteX19" fmla="*/ 483942 w 484060"/>
              <a:gd name="connsiteY19" fmla="*/ 211724 h 435765"/>
              <a:gd name="connsiteX20" fmla="*/ 483917 w 484060"/>
              <a:gd name="connsiteY20" fmla="*/ 235002 h 435765"/>
              <a:gd name="connsiteX21" fmla="*/ 376676 w 484060"/>
              <a:gd name="connsiteY21" fmla="*/ 314780 h 435765"/>
              <a:gd name="connsiteX22" fmla="*/ 372587 w 484060"/>
              <a:gd name="connsiteY22" fmla="*/ 314731 h 435765"/>
              <a:gd name="connsiteX23" fmla="*/ 313280 w 484060"/>
              <a:gd name="connsiteY23" fmla="*/ 266337 h 435765"/>
              <a:gd name="connsiteX24" fmla="*/ 308513 w 484060"/>
              <a:gd name="connsiteY24" fmla="*/ 266168 h 435765"/>
              <a:gd name="connsiteX25" fmla="*/ 305972 w 484060"/>
              <a:gd name="connsiteY25" fmla="*/ 266192 h 435765"/>
              <a:gd name="connsiteX26" fmla="*/ 335710 w 484060"/>
              <a:gd name="connsiteY26" fmla="*/ 169404 h 435765"/>
              <a:gd name="connsiteX27" fmla="*/ 441597 w 484060"/>
              <a:gd name="connsiteY27" fmla="*/ 169380 h 435765"/>
              <a:gd name="connsiteX28" fmla="*/ 241971 w 484060"/>
              <a:gd name="connsiteY28" fmla="*/ 120985 h 435765"/>
              <a:gd name="connsiteX29" fmla="*/ 314562 w 484060"/>
              <a:gd name="connsiteY29" fmla="*/ 193577 h 435765"/>
              <a:gd name="connsiteX30" fmla="*/ 241971 w 484060"/>
              <a:gd name="connsiteY30" fmla="*/ 266168 h 435765"/>
              <a:gd name="connsiteX31" fmla="*/ 169380 w 484060"/>
              <a:gd name="connsiteY31" fmla="*/ 193577 h 435765"/>
              <a:gd name="connsiteX32" fmla="*/ 241971 w 484060"/>
              <a:gd name="connsiteY32" fmla="*/ 120985 h 435765"/>
              <a:gd name="connsiteX33" fmla="*/ 108887 w 484060"/>
              <a:gd name="connsiteY33" fmla="*/ 0 h 435765"/>
              <a:gd name="connsiteX34" fmla="*/ 181478 w 484060"/>
              <a:gd name="connsiteY34" fmla="*/ 72591 h 435765"/>
              <a:gd name="connsiteX35" fmla="*/ 108887 w 484060"/>
              <a:gd name="connsiteY35" fmla="*/ 145183 h 435765"/>
              <a:gd name="connsiteX36" fmla="*/ 36296 w 484060"/>
              <a:gd name="connsiteY36" fmla="*/ 72591 h 435765"/>
              <a:gd name="connsiteX37" fmla="*/ 108887 w 484060"/>
              <a:gd name="connsiteY37" fmla="*/ 0 h 435765"/>
              <a:gd name="connsiteX38" fmla="*/ 375055 w 484060"/>
              <a:gd name="connsiteY38" fmla="*/ 0 h 435765"/>
              <a:gd name="connsiteX39" fmla="*/ 447646 w 484060"/>
              <a:gd name="connsiteY39" fmla="*/ 72591 h 435765"/>
              <a:gd name="connsiteX40" fmla="*/ 375055 w 484060"/>
              <a:gd name="connsiteY40" fmla="*/ 145183 h 435765"/>
              <a:gd name="connsiteX41" fmla="*/ 302464 w 484060"/>
              <a:gd name="connsiteY41" fmla="*/ 72591 h 435765"/>
              <a:gd name="connsiteX42" fmla="*/ 375055 w 484060"/>
              <a:gd name="connsiteY42" fmla="*/ 0 h 435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84060" h="435765">
                <a:moveTo>
                  <a:pt x="308513" y="290365"/>
                </a:moveTo>
                <a:cubicBezTo>
                  <a:pt x="331887" y="290365"/>
                  <a:pt x="350858" y="309336"/>
                  <a:pt x="350858" y="332710"/>
                </a:cubicBezTo>
                <a:lnTo>
                  <a:pt x="350834" y="355988"/>
                </a:lnTo>
                <a:cubicBezTo>
                  <a:pt x="353665" y="408979"/>
                  <a:pt x="314272" y="435765"/>
                  <a:pt x="243592" y="435765"/>
                </a:cubicBezTo>
                <a:cubicBezTo>
                  <a:pt x="173179" y="435765"/>
                  <a:pt x="133084" y="409390"/>
                  <a:pt x="133084" y="356907"/>
                </a:cubicBezTo>
                <a:lnTo>
                  <a:pt x="133084" y="332710"/>
                </a:lnTo>
                <a:cubicBezTo>
                  <a:pt x="133084" y="309336"/>
                  <a:pt x="152054" y="290365"/>
                  <a:pt x="175429" y="290365"/>
                </a:cubicBezTo>
                <a:lnTo>
                  <a:pt x="308513" y="290365"/>
                </a:lnTo>
                <a:close/>
                <a:moveTo>
                  <a:pt x="42345" y="169380"/>
                </a:moveTo>
                <a:lnTo>
                  <a:pt x="148231" y="169380"/>
                </a:lnTo>
                <a:cubicBezTo>
                  <a:pt x="139639" y="202815"/>
                  <a:pt x="149473" y="238295"/>
                  <a:pt x="174050" y="262538"/>
                </a:cubicBezTo>
                <a:lnTo>
                  <a:pt x="177970" y="266192"/>
                </a:lnTo>
                <a:lnTo>
                  <a:pt x="175429" y="266168"/>
                </a:lnTo>
                <a:cubicBezTo>
                  <a:pt x="145584" y="266158"/>
                  <a:pt x="119383" y="286019"/>
                  <a:pt x="111331" y="314756"/>
                </a:cubicBezTo>
                <a:lnTo>
                  <a:pt x="110508" y="314780"/>
                </a:lnTo>
                <a:cubicBezTo>
                  <a:pt x="40095" y="314780"/>
                  <a:pt x="0" y="288405"/>
                  <a:pt x="0" y="235922"/>
                </a:cubicBezTo>
                <a:lnTo>
                  <a:pt x="0" y="211724"/>
                </a:lnTo>
                <a:cubicBezTo>
                  <a:pt x="0" y="188350"/>
                  <a:pt x="18971" y="169380"/>
                  <a:pt x="42345" y="169380"/>
                </a:cubicBezTo>
                <a:close/>
                <a:moveTo>
                  <a:pt x="441597" y="169380"/>
                </a:moveTo>
                <a:cubicBezTo>
                  <a:pt x="464971" y="169380"/>
                  <a:pt x="483942" y="188350"/>
                  <a:pt x="483942" y="211724"/>
                </a:cubicBezTo>
                <a:lnTo>
                  <a:pt x="483917" y="235002"/>
                </a:lnTo>
                <a:cubicBezTo>
                  <a:pt x="486749" y="287994"/>
                  <a:pt x="447356" y="314780"/>
                  <a:pt x="376676" y="314780"/>
                </a:cubicBezTo>
                <a:lnTo>
                  <a:pt x="372587" y="314731"/>
                </a:lnTo>
                <a:cubicBezTo>
                  <a:pt x="364965" y="287730"/>
                  <a:pt x="341261" y="268387"/>
                  <a:pt x="313280" y="266337"/>
                </a:cubicBezTo>
                <a:lnTo>
                  <a:pt x="308513" y="266168"/>
                </a:lnTo>
                <a:lnTo>
                  <a:pt x="305972" y="266192"/>
                </a:lnTo>
                <a:cubicBezTo>
                  <a:pt x="333366" y="242133"/>
                  <a:pt x="344869" y="204693"/>
                  <a:pt x="335710" y="169404"/>
                </a:cubicBezTo>
                <a:lnTo>
                  <a:pt x="441597" y="169380"/>
                </a:lnTo>
                <a:close/>
                <a:moveTo>
                  <a:pt x="241971" y="120985"/>
                </a:moveTo>
                <a:cubicBezTo>
                  <a:pt x="282063" y="120985"/>
                  <a:pt x="314562" y="153486"/>
                  <a:pt x="314562" y="193577"/>
                </a:cubicBezTo>
                <a:cubicBezTo>
                  <a:pt x="314562" y="233669"/>
                  <a:pt x="282063" y="266168"/>
                  <a:pt x="241971" y="266168"/>
                </a:cubicBezTo>
                <a:cubicBezTo>
                  <a:pt x="201879" y="266168"/>
                  <a:pt x="169380" y="233669"/>
                  <a:pt x="169380" y="193577"/>
                </a:cubicBezTo>
                <a:cubicBezTo>
                  <a:pt x="169380" y="153486"/>
                  <a:pt x="201879" y="120985"/>
                  <a:pt x="241971" y="120985"/>
                </a:cubicBezTo>
                <a:close/>
                <a:moveTo>
                  <a:pt x="108887" y="0"/>
                </a:moveTo>
                <a:cubicBezTo>
                  <a:pt x="148978" y="0"/>
                  <a:pt x="181478" y="32500"/>
                  <a:pt x="181478" y="72591"/>
                </a:cubicBezTo>
                <a:cubicBezTo>
                  <a:pt x="181478" y="112682"/>
                  <a:pt x="148978" y="145183"/>
                  <a:pt x="108887" y="145183"/>
                </a:cubicBezTo>
                <a:cubicBezTo>
                  <a:pt x="68796" y="145183"/>
                  <a:pt x="36296" y="112682"/>
                  <a:pt x="36296" y="72591"/>
                </a:cubicBezTo>
                <a:cubicBezTo>
                  <a:pt x="36296" y="32500"/>
                  <a:pt x="68796" y="0"/>
                  <a:pt x="108887" y="0"/>
                </a:cubicBezTo>
                <a:close/>
                <a:moveTo>
                  <a:pt x="375055" y="0"/>
                </a:moveTo>
                <a:cubicBezTo>
                  <a:pt x="415147" y="0"/>
                  <a:pt x="447646" y="32500"/>
                  <a:pt x="447646" y="72591"/>
                </a:cubicBezTo>
                <a:cubicBezTo>
                  <a:pt x="447646" y="112682"/>
                  <a:pt x="415147" y="145183"/>
                  <a:pt x="375055" y="145183"/>
                </a:cubicBezTo>
                <a:cubicBezTo>
                  <a:pt x="334963" y="145183"/>
                  <a:pt x="302464" y="112682"/>
                  <a:pt x="302464" y="72591"/>
                </a:cubicBezTo>
                <a:cubicBezTo>
                  <a:pt x="302464" y="32500"/>
                  <a:pt x="334963" y="0"/>
                  <a:pt x="375055" y="0"/>
                </a:cubicBezTo>
                <a:close/>
              </a:path>
            </a:pathLst>
          </a:custGeom>
          <a:gradFill flip="none" rotWithShape="1">
            <a:gsLst>
              <a:gs pos="8000">
                <a:srgbClr val="8661C5"/>
              </a:gs>
              <a:gs pos="10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>
            <a:outerShdw blurRad="63500" dist="63500" dir="2700000" algn="tl" rotWithShape="0">
              <a:srgbClr val="454142">
                <a:alpha val="1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050" b="1">
              <a:solidFill>
                <a:srgbClr val="FFFFFF"/>
              </a:solidFill>
              <a:latin typeface="Segoe Pro Semibold" panose="020B0502040504020203" pitchFamily="34" charset="0"/>
              <a:cs typeface="Segoe UI" pitchFamily="34" charset="0"/>
            </a:endParaRPr>
          </a:p>
        </p:txBody>
      </p:sp>
      <p:sp>
        <p:nvSpPr>
          <p:cNvPr id="140" name="Graphic 133">
            <a:extLst>
              <a:ext uri="{FF2B5EF4-FFF2-40B4-BE49-F238E27FC236}">
                <a16:creationId xmlns:a16="http://schemas.microsoft.com/office/drawing/2014/main" id="{1CA419AC-B78D-C7C8-1434-6E2519CE4198}"/>
              </a:ext>
            </a:extLst>
          </p:cNvPr>
          <p:cNvSpPr/>
          <p:nvPr/>
        </p:nvSpPr>
        <p:spPr>
          <a:xfrm>
            <a:off x="547623" y="2507081"/>
            <a:ext cx="207853" cy="278011"/>
          </a:xfrm>
          <a:custGeom>
            <a:avLst/>
            <a:gdLst>
              <a:gd name="connsiteX0" fmla="*/ 261038 w 350857"/>
              <a:gd name="connsiteY0" fmla="*/ 411302 h 483917"/>
              <a:gd name="connsiteX1" fmla="*/ 254021 w 350857"/>
              <a:gd name="connsiteY1" fmla="*/ 441766 h 483917"/>
              <a:gd name="connsiteX2" fmla="*/ 205143 w 350857"/>
              <a:gd name="connsiteY2" fmla="*/ 483748 h 483917"/>
              <a:gd name="connsiteX3" fmla="*/ 200957 w 350857"/>
              <a:gd name="connsiteY3" fmla="*/ 483917 h 483917"/>
              <a:gd name="connsiteX4" fmla="*/ 149877 w 350857"/>
              <a:gd name="connsiteY4" fmla="*/ 483917 h 483917"/>
              <a:gd name="connsiteX5" fmla="*/ 97926 w 350857"/>
              <a:gd name="connsiteY5" fmla="*/ 445759 h 483917"/>
              <a:gd name="connsiteX6" fmla="*/ 96813 w 350857"/>
              <a:gd name="connsiteY6" fmla="*/ 441718 h 483917"/>
              <a:gd name="connsiteX7" fmla="*/ 89795 w 350857"/>
              <a:gd name="connsiteY7" fmla="*/ 411302 h 483917"/>
              <a:gd name="connsiteX8" fmla="*/ 261038 w 350857"/>
              <a:gd name="connsiteY8" fmla="*/ 411302 h 483917"/>
              <a:gd name="connsiteX9" fmla="*/ 175429 w 350857"/>
              <a:gd name="connsiteY9" fmla="*/ 0 h 483917"/>
              <a:gd name="connsiteX10" fmla="*/ 350858 w 350857"/>
              <a:gd name="connsiteY10" fmla="*/ 175429 h 483917"/>
              <a:gd name="connsiteX11" fmla="*/ 283953 w 350857"/>
              <a:gd name="connsiteY11" fmla="*/ 316740 h 483917"/>
              <a:gd name="connsiteX12" fmla="*/ 282235 w 350857"/>
              <a:gd name="connsiteY12" fmla="*/ 319764 h 483917"/>
              <a:gd name="connsiteX13" fmla="*/ 269459 w 350857"/>
              <a:gd name="connsiteY13" fmla="*/ 375006 h 483917"/>
              <a:gd name="connsiteX14" fmla="*/ 81399 w 350857"/>
              <a:gd name="connsiteY14" fmla="*/ 375006 h 483917"/>
              <a:gd name="connsiteX15" fmla="*/ 68671 w 350857"/>
              <a:gd name="connsiteY15" fmla="*/ 319764 h 483917"/>
              <a:gd name="connsiteX16" fmla="*/ 66953 w 350857"/>
              <a:gd name="connsiteY16" fmla="*/ 316764 h 483917"/>
              <a:gd name="connsiteX17" fmla="*/ 0 w 350857"/>
              <a:gd name="connsiteY17" fmla="*/ 175405 h 483917"/>
              <a:gd name="connsiteX18" fmla="*/ 175429 w 350857"/>
              <a:gd name="connsiteY18" fmla="*/ 0 h 483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0857" h="483917">
                <a:moveTo>
                  <a:pt x="261038" y="411302"/>
                </a:moveTo>
                <a:lnTo>
                  <a:pt x="254021" y="441766"/>
                </a:lnTo>
                <a:cubicBezTo>
                  <a:pt x="248647" y="464935"/>
                  <a:pt x="228856" y="481931"/>
                  <a:pt x="205143" y="483748"/>
                </a:cubicBezTo>
                <a:lnTo>
                  <a:pt x="200957" y="483917"/>
                </a:lnTo>
                <a:lnTo>
                  <a:pt x="149877" y="483917"/>
                </a:lnTo>
                <a:cubicBezTo>
                  <a:pt x="126082" y="483917"/>
                  <a:pt x="105043" y="468465"/>
                  <a:pt x="97926" y="445759"/>
                </a:cubicBezTo>
                <a:lnTo>
                  <a:pt x="96813" y="441718"/>
                </a:lnTo>
                <a:lnTo>
                  <a:pt x="89795" y="411302"/>
                </a:lnTo>
                <a:lnTo>
                  <a:pt x="261038" y="411302"/>
                </a:lnTo>
                <a:close/>
                <a:moveTo>
                  <a:pt x="175429" y="0"/>
                </a:moveTo>
                <a:cubicBezTo>
                  <a:pt x="272316" y="0"/>
                  <a:pt x="350858" y="78542"/>
                  <a:pt x="350858" y="175429"/>
                </a:cubicBezTo>
                <a:cubicBezTo>
                  <a:pt x="350858" y="227114"/>
                  <a:pt x="328209" y="274468"/>
                  <a:pt x="283953" y="316740"/>
                </a:cubicBezTo>
                <a:cubicBezTo>
                  <a:pt x="283096" y="317558"/>
                  <a:pt x="282499" y="318610"/>
                  <a:pt x="282235" y="319764"/>
                </a:cubicBezTo>
                <a:lnTo>
                  <a:pt x="269459" y="375006"/>
                </a:lnTo>
                <a:lnTo>
                  <a:pt x="81399" y="375006"/>
                </a:lnTo>
                <a:lnTo>
                  <a:pt x="68671" y="319764"/>
                </a:lnTo>
                <a:cubicBezTo>
                  <a:pt x="68403" y="318618"/>
                  <a:pt x="67806" y="317575"/>
                  <a:pt x="66953" y="316764"/>
                </a:cubicBezTo>
                <a:cubicBezTo>
                  <a:pt x="22673" y="274468"/>
                  <a:pt x="0" y="227114"/>
                  <a:pt x="0" y="175405"/>
                </a:cubicBezTo>
                <a:cubicBezTo>
                  <a:pt x="13" y="78528"/>
                  <a:pt x="78552" y="0"/>
                  <a:pt x="175429" y="0"/>
                </a:cubicBezTo>
                <a:close/>
              </a:path>
            </a:pathLst>
          </a:custGeom>
          <a:gradFill flip="none" rotWithShape="1">
            <a:gsLst>
              <a:gs pos="8000">
                <a:srgbClr val="8661C5"/>
              </a:gs>
              <a:gs pos="100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>
            <a:outerShdw blurRad="63500" dist="63500" dir="2700000" algn="tl" rotWithShape="0">
              <a:srgbClr val="454142">
                <a:alpha val="1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050" b="1">
              <a:solidFill>
                <a:srgbClr val="FFFFFF"/>
              </a:solidFill>
              <a:latin typeface="Segoe Pro Semibold" panose="020B0502040504020203" pitchFamily="34" charset="0"/>
              <a:cs typeface="Segoe UI" pitchFamily="34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F3973EC-A881-9BE6-8A51-03A98B8C6354}"/>
              </a:ext>
            </a:extLst>
          </p:cNvPr>
          <p:cNvSpPr/>
          <p:nvPr/>
        </p:nvSpPr>
        <p:spPr bwMode="auto">
          <a:xfrm>
            <a:off x="446610" y="5569593"/>
            <a:ext cx="2706578" cy="288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9C5B1"/>
              </a:gs>
              <a:gs pos="35000">
                <a:srgbClr val="0078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  <a:effectLst>
            <a:outerShdw blurRad="114300" dist="63500" dir="2700000" algn="tl" rotWithShape="0">
              <a:srgbClr val="454142">
                <a:alpha val="2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s-xl" sz="1200" b="1" dirty="0">
                <a:solidFill>
                  <a:schemeClr val="bg1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Consejos útiles para tener en cuenta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76944C4C-1AB6-EA5E-D0BB-20143066FC74}"/>
              </a:ext>
            </a:extLst>
          </p:cNvPr>
          <p:cNvSpPr/>
          <p:nvPr/>
        </p:nvSpPr>
        <p:spPr bwMode="auto">
          <a:xfrm>
            <a:off x="528884" y="6038435"/>
            <a:ext cx="2158477" cy="838711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432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lnSpc>
                <a:spcPts val="1300"/>
              </a:lnSpc>
              <a:spcBef>
                <a:spcPts val="300"/>
              </a:spcBef>
              <a:spcAft>
                <a:spcPct val="0"/>
              </a:spcAft>
            </a:pP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Conozca las limitaciones </a:t>
            </a:r>
            <a:br>
              <a:rPr lang="en-US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</a:b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de Copilot.</a:t>
            </a:r>
          </a:p>
          <a:p>
            <a:pPr defTabSz="932472" fontAlgn="base">
              <a:lnSpc>
                <a:spcPts val="1100"/>
              </a:lnSpc>
              <a:spcBef>
                <a:spcPts val="300"/>
              </a:spcBef>
              <a:spcAft>
                <a:spcPct val="0"/>
              </a:spcAft>
            </a:pPr>
            <a:r>
              <a:rPr lang="es-xl" sz="10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Copilot se limita a su conversación actual, así que proporcion</a:t>
            </a:r>
            <a:r>
              <a:rPr lang="es-EC" sz="10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s-xl" sz="10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muchos detalles.</a:t>
            </a:r>
            <a:endParaRPr lang="en-US" sz="1000" dirty="0">
              <a:solidFill>
                <a:srgbClr val="0078D4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02D8F87-A18E-9310-FFEB-BBD550D60294}"/>
              </a:ext>
            </a:extLst>
          </p:cNvPr>
          <p:cNvSpPr/>
          <p:nvPr/>
        </p:nvSpPr>
        <p:spPr bwMode="auto">
          <a:xfrm>
            <a:off x="2787656" y="6038435"/>
            <a:ext cx="1677225" cy="68995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432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ts val="300"/>
              </a:spcBef>
              <a:spcAft>
                <a:spcPct val="0"/>
              </a:spcAft>
            </a:pP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Sea profesional.</a:t>
            </a:r>
          </a:p>
          <a:p>
            <a:pPr defTabSz="932472" fontAlgn="base">
              <a:lnSpc>
                <a:spcPts val="1100"/>
              </a:lnSpc>
              <a:spcBef>
                <a:spcPts val="300"/>
              </a:spcBef>
              <a:spcAft>
                <a:spcPct val="0"/>
              </a:spcAft>
            </a:pP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 uso de lenguaje amable mejora la respuesta de Copilot.</a:t>
            </a:r>
            <a:endParaRPr lang="en-US" sz="1000" b="1" dirty="0">
              <a:solidFill>
                <a:srgbClr val="0078D4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8918E62-B9C1-C825-D605-215947671C3B}"/>
              </a:ext>
            </a:extLst>
          </p:cNvPr>
          <p:cNvSpPr/>
          <p:nvPr/>
        </p:nvSpPr>
        <p:spPr bwMode="auto">
          <a:xfrm>
            <a:off x="2787656" y="6809502"/>
            <a:ext cx="1983794" cy="548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432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ts val="300"/>
              </a:spcBef>
              <a:spcAft>
                <a:spcPct val="0"/>
              </a:spcAft>
            </a:pP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Empiece desde cero.</a:t>
            </a:r>
          </a:p>
          <a:p>
            <a:pPr defTabSz="932472" fontAlgn="base">
              <a:lnSpc>
                <a:spcPts val="1100"/>
              </a:lnSpc>
              <a:spcBef>
                <a:spcPts val="300"/>
              </a:spcBef>
              <a:spcAft>
                <a:spcPct val="0"/>
              </a:spcAft>
            </a:pP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Evit</a:t>
            </a:r>
            <a:r>
              <a:rPr lang="es-EC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interrumpir y escriba "nuevo tema" al cambiar de tarea.</a:t>
            </a:r>
            <a:endParaRPr lang="en-US" sz="1000" b="1" dirty="0">
              <a:solidFill>
                <a:srgbClr val="0078D4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43D2391-B85D-E011-C4F0-C016420ADBFF}"/>
              </a:ext>
            </a:extLst>
          </p:cNvPr>
          <p:cNvSpPr/>
          <p:nvPr/>
        </p:nvSpPr>
        <p:spPr bwMode="auto">
          <a:xfrm>
            <a:off x="528885" y="6809502"/>
            <a:ext cx="2158476" cy="548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432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ts val="300"/>
              </a:spcBef>
              <a:spcAft>
                <a:spcPct val="0"/>
              </a:spcAft>
            </a:pP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Use comillas.</a:t>
            </a:r>
          </a:p>
          <a:p>
            <a:pPr defTabSz="932472" fontAlgn="base">
              <a:lnSpc>
                <a:spcPts val="1100"/>
              </a:lnSpc>
              <a:spcBef>
                <a:spcPts val="300"/>
              </a:spcBef>
              <a:spcAft>
                <a:spcPct val="0"/>
              </a:spcAft>
            </a:pP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Esto ayuda a Copilot a saber qué </a:t>
            </a:r>
            <a:br>
              <a:rPr lang="en-US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debe escribir, modificar o reemplazar.</a:t>
            </a:r>
            <a:endParaRPr lang="en-US" sz="1000" b="1" dirty="0">
              <a:solidFill>
                <a:srgbClr val="0078D4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E91055F-B21D-D5BE-EC21-FAEFFD4AA628}"/>
              </a:ext>
            </a:extLst>
          </p:cNvPr>
          <p:cNvSpPr/>
          <p:nvPr/>
        </p:nvSpPr>
        <p:spPr bwMode="auto">
          <a:xfrm>
            <a:off x="4674942" y="6038435"/>
            <a:ext cx="1862383" cy="838711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432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lnSpc>
                <a:spcPts val="1300"/>
              </a:lnSpc>
              <a:spcBef>
                <a:spcPts val="300"/>
              </a:spcBef>
              <a:spcAft>
                <a:spcPct val="0"/>
              </a:spcAft>
            </a:pP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Comuníquese con claridad.</a:t>
            </a:r>
          </a:p>
          <a:p>
            <a:pPr defTabSz="932472" fontAlgn="base">
              <a:lnSpc>
                <a:spcPts val="1100"/>
              </a:lnSpc>
              <a:spcBef>
                <a:spcPts val="300"/>
              </a:spcBef>
              <a:spcAft>
                <a:spcPct val="0"/>
              </a:spcAft>
            </a:pP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Prest</a:t>
            </a:r>
            <a:r>
              <a:rPr lang="es-EC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s-xl" sz="1000" kern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atención a la puntuación, la gramática y el uso de mayúsculas.</a:t>
            </a:r>
            <a:endParaRPr lang="en-US" sz="1000" b="1" dirty="0">
              <a:solidFill>
                <a:srgbClr val="0078D4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955492-A3D4-14B3-3241-F8F54B8BA47F}"/>
              </a:ext>
            </a:extLst>
          </p:cNvPr>
          <p:cNvSpPr txBox="1"/>
          <p:nvPr/>
        </p:nvSpPr>
        <p:spPr>
          <a:xfrm>
            <a:off x="1355413" y="1924298"/>
            <a:ext cx="4156866" cy="33855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algn="ctr" fontAlgn="base">
              <a:spcBef>
                <a:spcPts val="200"/>
              </a:spcBef>
            </a:pPr>
            <a:r>
              <a:rPr lang="es-xl" sz="1100" kern="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Hacer un seguimiento de las órdenes es útil para colaborar con Copilot y obtener respuestas más útiles y personalizadas.</a:t>
            </a:r>
            <a:endParaRPr lang="en-CA" sz="1000" kern="100" dirty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B66D2C-E5A3-E853-3847-022849535F22}"/>
              </a:ext>
            </a:extLst>
          </p:cNvPr>
          <p:cNvSpPr txBox="1"/>
          <p:nvPr/>
        </p:nvSpPr>
        <p:spPr>
          <a:xfrm>
            <a:off x="3154492" y="225588"/>
            <a:ext cx="255738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/>
            <a:r>
              <a:rPr lang="es-xl" sz="1600" spc="-20" dirty="0">
                <a:latin typeface="Segoe UI Light" panose="020B0502040204020203" pitchFamily="34" charset="0"/>
                <a:cs typeface="Segoe UI Light" panose="020B0502040204020203" pitchFamily="34" charset="0"/>
              </a:rPr>
              <a:t>El arte de</a:t>
            </a:r>
            <a:r>
              <a:rPr lang="es-EC" sz="1600" spc="-20" dirty="0">
                <a:latin typeface="Segoe UI Light" panose="020B0502040204020203" pitchFamily="34" charset="0"/>
                <a:cs typeface="Segoe UI Light" panose="020B0502040204020203" pitchFamily="34" charset="0"/>
              </a:rPr>
              <a:t>l </a:t>
            </a:r>
            <a:r>
              <a:rPr lang="es-EC" sz="1600" spc="-2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promping</a:t>
            </a:r>
            <a:endParaRPr lang="es-xl" sz="1600" spc="-2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F3E016F4-B938-CCE9-FA53-C18B6246BFD2}"/>
              </a:ext>
            </a:extLst>
          </p:cNvPr>
          <p:cNvSpPr txBox="1"/>
          <p:nvPr/>
        </p:nvSpPr>
        <p:spPr>
          <a:xfrm>
            <a:off x="298206" y="287275"/>
            <a:ext cx="2557384" cy="528428"/>
          </a:xfrm>
          <a:prstGeom prst="rect">
            <a:avLst/>
          </a:prstGeom>
          <a:solidFill>
            <a:srgbClr val="FFFF00"/>
          </a:solidFill>
        </p:spPr>
        <p:txBody>
          <a:bodyPr wrap="square" lIns="137160" tIns="91440" rIns="137160" bIns="91440" rtlCol="0" anchor="ctr" anchorCtr="0">
            <a:noAutofit/>
          </a:bodyPr>
          <a:lstStyle>
            <a:defPPr>
              <a:defRPr lang="en-US"/>
            </a:defPPr>
            <a:lvl1pPr marL="0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3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67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50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34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18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01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84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69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C" sz="1050" dirty="0">
                <a:latin typeface="+mj-lt"/>
              </a:rPr>
              <a:t>Logo del </a:t>
            </a:r>
            <a:r>
              <a:rPr lang="es-EC" sz="1050" dirty="0" err="1">
                <a:latin typeface="+mj-lt"/>
              </a:rPr>
              <a:t>Partner</a:t>
            </a:r>
            <a:endParaRPr lang="es-xl" sz="1050" dirty="0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6F23C0-F89C-6A82-A83C-F1540BA8296A}"/>
              </a:ext>
            </a:extLst>
          </p:cNvPr>
          <p:cNvSpPr txBox="1"/>
          <p:nvPr/>
        </p:nvSpPr>
        <p:spPr>
          <a:xfrm>
            <a:off x="3938311" y="8638760"/>
            <a:ext cx="2599014" cy="21929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>
              <a:lnSpc>
                <a:spcPct val="95000"/>
              </a:lnSpc>
            </a:pPr>
            <a:r>
              <a:rPr lang="es-xl" sz="1500" b="1" spc="-30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Copilot para Microsoft 365</a:t>
            </a:r>
          </a:p>
        </p:txBody>
      </p:sp>
      <p:pic>
        <p:nvPicPr>
          <p:cNvPr id="14" name="!Copilot" descr="Un logotipo con los colores del arcoíris sobre un fondo negro&#10;&#10;Descripción generada automáticamente">
            <a:extLst>
              <a:ext uri="{FF2B5EF4-FFF2-40B4-BE49-F238E27FC236}">
                <a16:creationId xmlns:a16="http://schemas.microsoft.com/office/drawing/2014/main" id="{9D52A224-A5EA-E2C8-462D-70F37A145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7569" y="8646445"/>
            <a:ext cx="244146" cy="24414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</p:pic>
      <p:sp>
        <p:nvSpPr>
          <p:cNvPr id="15" name="Rectangle 1">
            <a:extLst>
              <a:ext uri="{FF2B5EF4-FFF2-40B4-BE49-F238E27FC236}">
                <a16:creationId xmlns:a16="http://schemas.microsoft.com/office/drawing/2014/main" id="{C75891FB-DB4A-42D5-9A44-1168BF2FC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309" y="7962351"/>
            <a:ext cx="6202016" cy="618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s-xl" sz="1200" b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es-EC" sz="1200" b="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onte</a:t>
            </a:r>
            <a:r>
              <a:rPr lang="es-xl" sz="1200" b="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en contacto con nosotros hoy mismo </a:t>
            </a:r>
            <a:r>
              <a:rPr lang="es-xl" sz="12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para obtener más información sobre cómo </a:t>
            </a: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podemos ayudar</a:t>
            </a:r>
            <a:r>
              <a:rPr lang="es-EC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te</a:t>
            </a: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 a aprovechar Copilot para Microsoft 365 y alcanzar </a:t>
            </a:r>
            <a:r>
              <a:rPr lang="es-EC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t</a:t>
            </a:r>
            <a:r>
              <a:rPr lang="es-xl" sz="1200" b="1" dirty="0">
                <a:solidFill>
                  <a:srgbClr val="0078D4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us objetivos empresariales. </a:t>
            </a:r>
            <a:r>
              <a:rPr lang="es-xl" sz="1200" b="1" dirty="0">
                <a:highlight>
                  <a:srgbClr val="FFFF00"/>
                </a:highlight>
                <a:cs typeface="Segoe UI"/>
              </a:rPr>
              <a:t>[Agregar URL de sitio web]</a:t>
            </a:r>
            <a:r>
              <a:rPr lang="es-xl" sz="1200" dirty="0">
                <a:highlight>
                  <a:srgbClr val="FFFF00"/>
                </a:highlight>
                <a:cs typeface="Segoe UI"/>
              </a:rPr>
              <a:t>​​ | </a:t>
            </a:r>
            <a:r>
              <a:rPr lang="es-xl" sz="1200" b="1" dirty="0">
                <a:highlight>
                  <a:srgbClr val="FFFF00"/>
                </a:highlight>
                <a:cs typeface="Segoe UI"/>
              </a:rPr>
              <a:t>[Agregar dirección de correo electrónico]</a:t>
            </a:r>
            <a:r>
              <a:rPr lang="es-xl" sz="1200" dirty="0">
                <a:highlight>
                  <a:srgbClr val="FFFF00"/>
                </a:highlight>
                <a:cs typeface="Segoe UI"/>
              </a:rPr>
              <a:t>​​ </a:t>
            </a:r>
            <a:endParaRPr lang="en-US" sz="1200" b="1" dirty="0">
              <a:solidFill>
                <a:srgbClr val="0078D4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06A21C9B-E19F-B689-C4D0-45BAB5456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3189" y="440006"/>
            <a:ext cx="3392239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xl" sz="120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Podemos ayudar</a:t>
            </a:r>
            <a:r>
              <a:rPr lang="es-EC" sz="120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te</a:t>
            </a:r>
            <a:r>
              <a:rPr lang="es-xl" sz="120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 a </a:t>
            </a:r>
            <a:r>
              <a:rPr lang="es-xl" sz="1200" b="1" dirty="0">
                <a:solidFill>
                  <a:srgbClr val="0078D4"/>
                </a:solidFill>
                <a:latin typeface="+mj-lt"/>
                <a:cs typeface="Segoe UI Semibold" panose="020B0502040204020203" pitchFamily="34" charset="0"/>
              </a:rPr>
              <a:t>preparar </a:t>
            </a:r>
            <a:r>
              <a:rPr lang="es-EC" sz="1200" b="1" dirty="0">
                <a:solidFill>
                  <a:srgbClr val="0078D4"/>
                </a:solidFill>
                <a:latin typeface="+mj-lt"/>
                <a:cs typeface="Segoe UI Semibold" panose="020B0502040204020203" pitchFamily="34" charset="0"/>
              </a:rPr>
              <a:t>t</a:t>
            </a:r>
            <a:r>
              <a:rPr lang="es-xl" sz="1200" b="1" dirty="0">
                <a:solidFill>
                  <a:srgbClr val="0078D4"/>
                </a:solidFill>
                <a:latin typeface="+mj-lt"/>
                <a:cs typeface="Segoe UI Semibold" panose="020B0502040204020203" pitchFamily="34" charset="0"/>
              </a:rPr>
              <a:t>u entorno de TI para la adopción de Copilot para Microsoft 365</a:t>
            </a:r>
            <a:r>
              <a:rPr lang="es-xl" sz="120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, configurar la seguridad y el cumplimiento, </a:t>
            </a:r>
            <a:br>
              <a:rPr lang="en-US" sz="120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</a:br>
            <a:r>
              <a:rPr lang="es-xl" sz="120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e </a:t>
            </a:r>
            <a:r>
              <a:rPr lang="es-xl" sz="1200" b="1" dirty="0">
                <a:solidFill>
                  <a:srgbClr val="0078D4"/>
                </a:solidFill>
                <a:latin typeface="+mj-lt"/>
                <a:cs typeface="Segoe UI Semibold" panose="020B0502040204020203" pitchFamily="34" charset="0"/>
              </a:rPr>
              <a:t>implementar </a:t>
            </a:r>
            <a:r>
              <a:rPr lang="es-xl" sz="1200" dirty="0">
                <a:solidFill>
                  <a:srgbClr val="000000"/>
                </a:solidFill>
                <a:latin typeface="+mj-lt"/>
                <a:cs typeface="Segoe UI" panose="020B0502040204020203" pitchFamily="34" charset="0"/>
              </a:rPr>
              <a:t>Copilot para satisfacer las necesidades de su organización.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31D0802-B94B-106D-5E52-D1AAD2E3912B}"/>
              </a:ext>
            </a:extLst>
          </p:cNvPr>
          <p:cNvCxnSpPr>
            <a:cxnSpLocks/>
          </p:cNvCxnSpPr>
          <p:nvPr/>
        </p:nvCxnSpPr>
        <p:spPr>
          <a:xfrm>
            <a:off x="3014397" y="289893"/>
            <a:ext cx="0" cy="906700"/>
          </a:xfrm>
          <a:prstGeom prst="line">
            <a:avLst/>
          </a:prstGeom>
          <a:ln>
            <a:solidFill>
              <a:srgbClr val="B1B3B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F9756B07-0DDF-0332-0D57-315A8C476A7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9459"/>
          <a:stretch/>
        </p:blipFill>
        <p:spPr>
          <a:xfrm>
            <a:off x="4851866" y="6613271"/>
            <a:ext cx="1428856" cy="100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64557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Light 16x9">
  <a:themeElements>
    <a:clrScheme name="Theme Colors Light">
      <a:dk1>
        <a:srgbClr val="000000"/>
      </a:dk1>
      <a:lt1>
        <a:srgbClr val="FFFFFF"/>
      </a:lt1>
      <a:dk2>
        <a:srgbClr val="463668"/>
      </a:dk2>
      <a:lt2>
        <a:srgbClr val="E8E6DF"/>
      </a:lt2>
      <a:accent1>
        <a:srgbClr val="463668"/>
      </a:accent1>
      <a:accent2>
        <a:srgbClr val="C5B4E3"/>
      </a:accent2>
      <a:accent3>
        <a:srgbClr val="C03BC4"/>
      </a:accent3>
      <a:accent4>
        <a:srgbClr val="8C8279"/>
      </a:accent4>
      <a:accent5>
        <a:srgbClr val="D59ED7"/>
      </a:accent5>
      <a:accent6>
        <a:srgbClr val="D7D2CB"/>
      </a:accent6>
      <a:hlink>
        <a:srgbClr val="8661C5"/>
      </a:hlink>
      <a:folHlink>
        <a:srgbClr val="8661C5"/>
      </a:folHlink>
    </a:clrScheme>
    <a:fontScheme name="Microsoft 2019 Brand Templates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 smtClean="0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/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icrosoft brand template starter - 16x9 v02.potx" id="{9DE343BB-684C-4E39-9ABE-CA20EBB6B8E9}" vid="{9935AA06-83FC-4F49-986F-263BF3DDCC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Light Orange">
      <a:srgbClr val="FF9349"/>
    </a:custClr>
    <a:custClr name="Light Yellow">
      <a:srgbClr val="FEF000"/>
    </a:custClr>
    <a:custClr name="Light Green">
      <a:srgbClr val="9BF00B"/>
    </a:custClr>
    <a:custClr name="Light Teal">
      <a:srgbClr val="30E5D0"/>
    </a:custClr>
    <a:custClr name="Light Blue">
      <a:srgbClr val="50E6FF"/>
    </a:custClr>
    <a:custClr name="Light Purple">
      <a:srgbClr val="D59DFF"/>
    </a:custClr>
    <a:custClr name="White">
      <a:srgbClr val="FFFFFF"/>
    </a:custClr>
    <a:custClr name="Extra Light Gray">
      <a:srgbClr val="F2F2F2"/>
    </a:custClr>
    <a:custClr name="Light Gray">
      <a:srgbClr val="E6E6E6"/>
    </a:custClr>
    <a:custClr name="Gray">
      <a:srgbClr val="D2D2D2"/>
    </a:custClr>
    <a:custClr name="Orange">
      <a:srgbClr val="D83B01"/>
    </a:custClr>
    <a:custClr name="Yellow">
      <a:srgbClr val="FFB900"/>
    </a:custClr>
    <a:custClr name="Green">
      <a:srgbClr val="107C10"/>
    </a:custClr>
    <a:custClr name="Teal">
      <a:srgbClr val="008575"/>
    </a:custClr>
    <a:custClr name="Blue">
      <a:srgbClr val="0078D4"/>
    </a:custClr>
    <a:custClr name="Purple">
      <a:srgbClr val="8661C5"/>
    </a:custClr>
    <a:custClr name="Mid Gray">
      <a:srgbClr val="737373"/>
    </a:custClr>
    <a:custClr name="Dark Gray">
      <a:srgbClr val="505050"/>
    </a:custClr>
    <a:custClr name="Extra Dark Gray">
      <a:srgbClr val="2F2F2F"/>
    </a:custClr>
    <a:custClr name="Rick Black">
      <a:srgbClr val="000000"/>
    </a:custClr>
    <a:custClr name="Dark Orange">
      <a:srgbClr val="6B2929"/>
    </a:custClr>
    <a:custClr name="Dark Yellow">
      <a:srgbClr val="6A4B16"/>
    </a:custClr>
    <a:custClr name="Dark Green">
      <a:srgbClr val="054B16"/>
    </a:custClr>
    <a:custClr name="Dark Teal">
      <a:srgbClr val="274B47"/>
    </a:custClr>
    <a:custClr name="Dark Blue">
      <a:srgbClr val="243A5E"/>
    </a:custClr>
    <a:custClr name="Dark Purple">
      <a:srgbClr val="3B2E58"/>
    </a:custClr>
  </a:custClr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Light Orange">
      <a:srgbClr val="FF9349"/>
    </a:custClr>
    <a:custClr name="Light Yellow">
      <a:srgbClr val="FEF000"/>
    </a:custClr>
    <a:custClr name="Light Green">
      <a:srgbClr val="9BF00B"/>
    </a:custClr>
    <a:custClr name="Light Teal">
      <a:srgbClr val="30E5D0"/>
    </a:custClr>
    <a:custClr name="Light Blue">
      <a:srgbClr val="50E6FF"/>
    </a:custClr>
    <a:custClr name="Light Purple">
      <a:srgbClr val="D59DFF"/>
    </a:custClr>
    <a:custClr name="White">
      <a:srgbClr val="FFFFFF"/>
    </a:custClr>
    <a:custClr name="Extra Light Gray">
      <a:srgbClr val="F2F2F2"/>
    </a:custClr>
    <a:custClr name="Light Gray">
      <a:srgbClr val="E6E6E6"/>
    </a:custClr>
    <a:custClr name="Gray">
      <a:srgbClr val="D2D2D2"/>
    </a:custClr>
    <a:custClr name="Orange">
      <a:srgbClr val="D83B01"/>
    </a:custClr>
    <a:custClr name="Yellow">
      <a:srgbClr val="FFB900"/>
    </a:custClr>
    <a:custClr name="Green">
      <a:srgbClr val="107C10"/>
    </a:custClr>
    <a:custClr name="Teal">
      <a:srgbClr val="008575"/>
    </a:custClr>
    <a:custClr name="Blue">
      <a:srgbClr val="0078D4"/>
    </a:custClr>
    <a:custClr name="Purple">
      <a:srgbClr val="8661C5"/>
    </a:custClr>
    <a:custClr name="Mid Gray">
      <a:srgbClr val="737373"/>
    </a:custClr>
    <a:custClr name="Dark Gray">
      <a:srgbClr val="505050"/>
    </a:custClr>
    <a:custClr name="Extra Dark Gray">
      <a:srgbClr val="2F2F2F"/>
    </a:custClr>
    <a:custClr name="Rick Black">
      <a:srgbClr val="000000"/>
    </a:custClr>
    <a:custClr name="Dark Orange">
      <a:srgbClr val="6B2929"/>
    </a:custClr>
    <a:custClr name="Dark Yellow">
      <a:srgbClr val="6A4B16"/>
    </a:custClr>
    <a:custClr name="Dark Green">
      <a:srgbClr val="054B16"/>
    </a:custClr>
    <a:custClr name="Dark Teal">
      <a:srgbClr val="274B47"/>
    </a:custClr>
    <a:custClr name="Dark Blue">
      <a:srgbClr val="243A5E"/>
    </a:custClr>
    <a:custClr name="Dark Purple">
      <a:srgbClr val="3B2E58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f136f8-d6e3-432a-ae76-0cd9ae994d5c">
      <Terms xmlns="http://schemas.microsoft.com/office/infopath/2007/PartnerControls"/>
    </lcf76f155ced4ddcb4097134ff3c332f>
    <TaxCatchAll xmlns="33293bf9-c36b-4820-8614-1173818622d2" xsi:nil="true"/>
    <SharedWithUsers xmlns="33293bf9-c36b-4820-8614-1173818622d2">
      <UserInfo>
        <DisplayName>Kevin Sherman</DisplayName>
        <AccountId>20</AccountId>
        <AccountType/>
      </UserInfo>
      <UserInfo>
        <DisplayName>Elaine Q. Chang</DisplayName>
        <AccountId>332</AccountId>
        <AccountType/>
      </UserInfo>
      <UserInfo>
        <DisplayName>Katie Oakes Stevens</DisplayName>
        <AccountId>325</AccountId>
        <AccountType/>
      </UserInfo>
      <UserInfo>
        <DisplayName>Steve Clayton</DisplayName>
        <AccountId>3528</AccountId>
        <AccountType/>
      </UserInfo>
      <UserInfo>
        <DisplayName>Jim Barber (HE/HIM/HIS)</DisplayName>
        <AccountId>3572</AccountId>
        <AccountType/>
      </UserInfo>
      <UserInfo>
        <DisplayName>Diana Pallais</DisplayName>
        <AccountId>3573</AccountId>
        <AccountType/>
      </UserInfo>
      <UserInfo>
        <DisplayName>Bonnie Cowan</DisplayName>
        <AccountId>3531</AccountId>
        <AccountType/>
      </UserInfo>
      <UserInfo>
        <DisplayName>Dave Derwin</DisplayName>
        <AccountId>3587</AccountId>
        <AccountType/>
      </UserInfo>
      <UserInfo>
        <DisplayName>Carin Wood</DisplayName>
        <AccountId>3588</AccountId>
        <AccountType/>
      </UserInfo>
      <UserInfo>
        <DisplayName>Darryl Rowe</DisplayName>
        <AccountId>3589</AccountId>
        <AccountType/>
      </UserInfo>
      <UserInfo>
        <DisplayName>Kieu Leif</DisplayName>
        <AccountId>3590</AccountId>
        <AccountType/>
      </UserInfo>
      <UserInfo>
        <DisplayName>Amanda Flanders</DisplayName>
        <AccountId>3595</AccountId>
        <AccountType/>
      </UserInfo>
      <UserInfo>
        <DisplayName>Cathy Westman</DisplayName>
        <AccountId>3596</AccountId>
        <AccountType/>
      </UserInfo>
      <UserInfo>
        <DisplayName>John Christensen</DisplayName>
        <AccountId>3597</AccountId>
        <AccountType/>
      </UserInfo>
      <UserInfo>
        <DisplayName>Nima Desai</DisplayName>
        <AccountId>3598</AccountId>
        <AccountType/>
      </UserInfo>
      <UserInfo>
        <DisplayName>Neto Neumann, Silvia Helena, Vodafone Group</DisplayName>
        <AccountId>3607</AccountId>
        <AccountType/>
      </UserInfo>
      <UserInfo>
        <DisplayName>Andrea Fogel</DisplayName>
        <AccountId>2750</AccountId>
        <AccountType/>
      </UserInfo>
      <UserInfo>
        <DisplayName>TJ Devine</DisplayName>
        <AccountId>21</AccountId>
        <AccountType/>
      </UserInfo>
      <UserInfo>
        <DisplayName>Cynthia Johnson</DisplayName>
        <AccountId>389</AccountId>
        <AccountType/>
      </UserInfo>
      <UserInfo>
        <DisplayName>Mariana Prudencio</DisplayName>
        <AccountId>122</AccountId>
        <AccountType/>
      </UserInfo>
      <UserInfo>
        <DisplayName>Nydia Cavazos</DisplayName>
        <AccountId>1345</AccountId>
        <AccountType/>
      </UserInfo>
      <UserInfo>
        <DisplayName>Charis Bobkov</DisplayName>
        <AccountId>3617</AccountId>
        <AccountType/>
      </UserInfo>
      <UserInfo>
        <DisplayName>Nicole Lew</DisplayName>
        <AccountId>3201</AccountId>
        <AccountType/>
      </UserInfo>
      <UserInfo>
        <DisplayName>Rajmohan Rajagopalan</DisplayName>
        <AccountId>3253</AccountId>
        <AccountType/>
      </UserInfo>
      <UserInfo>
        <DisplayName>Bryan Wofford</DisplayName>
        <AccountId>2954</AccountId>
        <AccountType/>
      </UserInfo>
      <UserInfo>
        <DisplayName>Justin Preston</DisplayName>
        <AccountId>3646</AccountId>
        <AccountType/>
      </UserInfo>
      <UserInfo>
        <DisplayName>Henry Tea</DisplayName>
        <AccountId>3246</AccountId>
        <AccountType/>
      </UserInfo>
      <UserInfo>
        <DisplayName>Ben Powell</DisplayName>
        <AccountId>3211</AccountId>
        <AccountType/>
      </UserInfo>
      <UserInfo>
        <DisplayName>Matt Hall</DisplayName>
        <AccountId>3654</AccountId>
        <AccountType/>
      </UserInfo>
      <UserInfo>
        <DisplayName>Jesús Barrera Ramos</DisplayName>
        <AccountId>3644</AccountId>
        <AccountType/>
      </UserInfo>
      <UserInfo>
        <DisplayName>Kapil Tundwal</DisplayName>
        <AccountId>3682</AccountId>
        <AccountType/>
      </UserInfo>
      <UserInfo>
        <DisplayName>Swati Kaul</DisplayName>
        <AccountId>3683</AccountId>
        <AccountType/>
      </UserInfo>
      <UserInfo>
        <DisplayName>Tricia Gill</DisplayName>
        <AccountId>2360</AccountId>
        <AccountType/>
      </UserInfo>
      <UserInfo>
        <DisplayName>Gino Sega</DisplayName>
        <AccountId>3215</AccountId>
        <AccountType/>
      </UserInfo>
      <UserInfo>
        <DisplayName>Alyson Ginesta</DisplayName>
        <AccountId>9</AccountId>
        <AccountType/>
      </UserInfo>
      <UserInfo>
        <DisplayName>John Martin (E+D SKILLING)</DisplayName>
        <AccountId>3687</AccountId>
        <AccountType/>
      </UserInfo>
      <UserInfo>
        <DisplayName>Rui Hu</DisplayName>
        <AccountId>3492</AccountId>
        <AccountType/>
      </UserInfo>
      <UserInfo>
        <DisplayName>Seoyoung Kim</DisplayName>
        <AccountId>3303</AccountId>
        <AccountType/>
      </UserInfo>
      <UserInfo>
        <DisplayName>Denise Vangel (BENJAMIN)</DisplayName>
        <AccountId>3672</AccountId>
        <AccountType/>
      </UserInfo>
      <UserInfo>
        <DisplayName>Ying Hao</DisplayName>
        <AccountId>891</AccountId>
        <AccountType/>
      </UserInfo>
      <UserInfo>
        <DisplayName>Allie Thompson (Wieczorek)</DisplayName>
        <AccountId>377</AccountId>
        <AccountType/>
      </UserInfo>
      <UserInfo>
        <DisplayName>Sandhya Shahdeo</DisplayName>
        <AccountId>3764</AccountId>
        <AccountType/>
      </UserInfo>
      <UserInfo>
        <DisplayName>Kristi Torgrimson</DisplayName>
        <AccountId>3765</AccountId>
        <AccountType/>
      </UserInfo>
      <UserInfo>
        <DisplayName>Jackie Tidwell</DisplayName>
        <AccountId>3766</AccountId>
        <AccountType/>
      </UserInfo>
    </SharedWithUsers>
    <Revisado xmlns="14f136f8-d6e3-432a-ae76-0cd9ae994d5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E86F58F15CF64E9ED39C9A6DA3E724" ma:contentTypeVersion="17" ma:contentTypeDescription="Create a new document." ma:contentTypeScope="" ma:versionID="80ffe3b5e75322de8cbb78a47969260a">
  <xsd:schema xmlns:xsd="http://www.w3.org/2001/XMLSchema" xmlns:xs="http://www.w3.org/2001/XMLSchema" xmlns:p="http://schemas.microsoft.com/office/2006/metadata/properties" xmlns:ns2="14f136f8-d6e3-432a-ae76-0cd9ae994d5c" xmlns:ns3="33293bf9-c36b-4820-8614-1173818622d2" targetNamespace="http://schemas.microsoft.com/office/2006/metadata/properties" ma:root="true" ma:fieldsID="67488784dc32b9e871d0e76b2dc7faf6" ns2:_="" ns3:_="">
    <xsd:import namespace="14f136f8-d6e3-432a-ae76-0cd9ae994d5c"/>
    <xsd:import namespace="33293bf9-c36b-4820-8614-1173818622d2"/>
    <xsd:element name="properties">
      <xsd:complexType>
        <xsd:sequence>
          <xsd:element name="documentManagement">
            <xsd:complexType>
              <xsd:all>
                <xsd:element ref="ns2:Revisado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136f8-d6e3-432a-ae76-0cd9ae994d5c" elementFormDefault="qualified">
    <xsd:import namespace="http://schemas.microsoft.com/office/2006/documentManagement/types"/>
    <xsd:import namespace="http://schemas.microsoft.com/office/infopath/2007/PartnerControls"/>
    <xsd:element name="Revisado" ma:index="3" nillable="true" ma:displayName="Revisado" ma:format="Dropdown" ma:internalName="Revisado" ma:readOnly="false">
      <xsd:simpleType>
        <xsd:restriction base="dms:Choice">
          <xsd:enumeration value="No"/>
          <xsd:enumeration value="Si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9763afe-5725-41ae-9925-6d40a12374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293bf9-c36b-4820-8614-1173818622d2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0aa71f8c-c75b-475f-b5bb-f930b6eac745}" ma:internalName="TaxCatchAll" ma:readOnly="false" ma:showField="CatchAllData" ma:web="33293bf9-c36b-4820-8614-1173818622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90F116-B58F-4255-B05B-DA3808E0E5C6}">
  <ds:schemaRefs>
    <ds:schemaRef ds:uri="http://schemas.microsoft.com/office/infopath/2007/PartnerControls"/>
    <ds:schemaRef ds:uri="33293bf9-c36b-4820-8614-1173818622d2"/>
    <ds:schemaRef ds:uri="http://purl.org/dc/terms/"/>
    <ds:schemaRef ds:uri="http://schemas.microsoft.com/office/2006/documentManagement/types"/>
    <ds:schemaRef ds:uri="14f136f8-d6e3-432a-ae76-0cd9ae994d5c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9A4964-5311-40A1-9411-5EAC5617145B}"/>
</file>

<file path=docMetadata/LabelInfo.xml><?xml version="1.0" encoding="utf-8"?>
<clbl:labelList xmlns:clbl="http://schemas.microsoft.com/office/2020/mipLabelMetadata">
  <clbl:label id="{f42aa342-8706-4288-bd11-ebb85995028c}" enabled="1" method="Privilege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Light 16x9</Template>
  <TotalTime>23</TotalTime>
  <Words>999</Words>
  <Application>Microsoft Office PowerPoint</Application>
  <PresentationFormat>On-screen Show (4:3)</PresentationFormat>
  <Paragraphs>75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Segoe Pro Semibold</vt:lpstr>
      <vt:lpstr>Segoe UI</vt:lpstr>
      <vt:lpstr>Segoe UI Light</vt:lpstr>
      <vt:lpstr>Segoe UI Semibold</vt:lpstr>
      <vt:lpstr>Wingdings</vt:lpstr>
      <vt:lpstr>Light 16x9</vt:lpstr>
      <vt:lpstr>PowerPoint Presentation</vt:lpstr>
      <vt:lpstr>PowerPoint Presentation</vt:lpstr>
    </vt:vector>
  </TitlesOfParts>
  <Manager>&lt;Comms manager name here&gt;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&lt;Event name&gt;</dc:subject>
  <dc:creator>Melissa Lou</dc:creator>
  <cp:keywords/>
  <dc:description/>
  <cp:lastModifiedBy>Gabriela Camacho</cp:lastModifiedBy>
  <cp:revision>9</cp:revision>
  <cp:lastPrinted>2023-02-15T20:48:24Z</cp:lastPrinted>
  <dcterms:created xsi:type="dcterms:W3CDTF">2023-09-18T14:10:10Z</dcterms:created>
  <dcterms:modified xsi:type="dcterms:W3CDTF">2024-03-11T04:51:55Z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0x0101006FE86F58F15CF64E9ED39C9A6DA3E724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/>
  </property>
  <property fmtid="{D5CDD505-2E9C-101B-9397-08002B2CF9AE}" pid="7" name="Track">
    <vt:lpwstr/>
  </property>
  <property fmtid="{D5CDD505-2E9C-101B-9397-08002B2CF9AE}" pid="8" name="Event Location">
    <vt:lpwstr/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MSIP_Label_f42aa342-8706-4288-bd11-ebb85995028c_Enabled">
    <vt:lpwstr>True</vt:lpwstr>
  </property>
  <property fmtid="{D5CDD505-2E9C-101B-9397-08002B2CF9AE}" pid="12" name="MSIP_Label_f42aa342-8706-4288-bd11-ebb85995028c_SiteId">
    <vt:lpwstr>72f988bf-86f1-41af-91ab-2d7cd011db47</vt:lpwstr>
  </property>
  <property fmtid="{D5CDD505-2E9C-101B-9397-08002B2CF9AE}" pid="13" name="MSIP_Label_f42aa342-8706-4288-bd11-ebb85995028c_Ref">
    <vt:lpwstr>https://api.informationprotection.azure.com/api/72f988bf-86f1-41af-91ab-2d7cd011db47</vt:lpwstr>
  </property>
  <property fmtid="{D5CDD505-2E9C-101B-9397-08002B2CF9AE}" pid="14" name="MSIP_Label_f42aa342-8706-4288-bd11-ebb85995028c_SetDate">
    <vt:lpwstr>2017-08-29T14:27:20.8568347-07:00</vt:lpwstr>
  </property>
  <property fmtid="{D5CDD505-2E9C-101B-9397-08002B2CF9AE}" pid="15" name="MSIP_Label_f42aa342-8706-4288-bd11-ebb85995028c_Name">
    <vt:lpwstr>General</vt:lpwstr>
  </property>
  <property fmtid="{D5CDD505-2E9C-101B-9397-08002B2CF9AE}" pid="16" name="MSIP_Label_f42aa342-8706-4288-bd11-ebb85995028c_Extended_MSFT_Method">
    <vt:lpwstr>Automatic</vt:lpwstr>
  </property>
  <property fmtid="{D5CDD505-2E9C-101B-9397-08002B2CF9AE}" pid="17" name="Sensitivity">
    <vt:lpwstr>General</vt:lpwstr>
  </property>
  <property fmtid="{D5CDD505-2E9C-101B-9397-08002B2CF9AE}" pid="18" name="j7ed6b1749d644c580569ee38d7710d7">
    <vt:lpwstr/>
  </property>
  <property fmtid="{D5CDD505-2E9C-101B-9397-08002B2CF9AE}" pid="19" name="e93e2550f0ac4199ae3cf1406d72085e">
    <vt:lpwstr/>
  </property>
  <property fmtid="{D5CDD505-2E9C-101B-9397-08002B2CF9AE}" pid="20" name="o92d4232daec467abb08246282070aa9">
    <vt:lpwstr/>
  </property>
  <property fmtid="{D5CDD505-2E9C-101B-9397-08002B2CF9AE}" pid="21" name="bc8cca776fa8455c8c00307ee3c527ad">
    <vt:lpwstr/>
  </property>
  <property fmtid="{D5CDD505-2E9C-101B-9397-08002B2CF9AE}" pid="22" name="_dlc_DocIdItemGuid">
    <vt:lpwstr>4230617f-e31b-4f22-8a5a-7761a22ded76</vt:lpwstr>
  </property>
  <property fmtid="{D5CDD505-2E9C-101B-9397-08002B2CF9AE}" pid="23" name="o1dbacbd0e564fc293d11b6c4775302e">
    <vt:lpwstr/>
  </property>
  <property fmtid="{D5CDD505-2E9C-101B-9397-08002B2CF9AE}" pid="24" name="MediaServiceImageTags">
    <vt:lpwstr/>
  </property>
  <property fmtid="{D5CDD505-2E9C-101B-9397-08002B2CF9AE}" pid="25" name="epPlatforms">
    <vt:lpwstr/>
  </property>
</Properties>
</file>