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447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6858000" cy="9144000" type="screen4x3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584E5B-A52C-1FDD-020B-19EFB6530B8D}" name="Stephanie Torres" initials="ST" userId="S::stetorres_microsoft.com#ext#@stinsondesigninc.onmicrosoft.com::27ffd3ac-6f0d-42d3-8df7-da5b59332f52" providerId="AD"/>
  <p188:author id="{6AFA61D8-796F-555E-A395-B33F90AAF99E}" name="Monica Lueder" initials="ML" userId="S::monical@microsoft.com::75969e72-ba9c-4e32-a4ac-c8f3aeff9ba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8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Tracy Tran" initials="TT" lastIdx="9" clrIdx="4">
    <p:extLst>
      <p:ext uri="{19B8F6BF-5375-455C-9EA6-DF929625EA0E}">
        <p15:presenceInfo xmlns:p15="http://schemas.microsoft.com/office/powerpoint/2012/main" userId="S::tracyt@microsoft.com::7b485f56-8fe8-4efc-a1b3-85e720327ac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279"/>
    <a:srgbClr val="FFB900"/>
    <a:srgbClr val="091F2C"/>
    <a:srgbClr val="2A446F"/>
    <a:srgbClr val="C03BC4"/>
    <a:srgbClr val="702573"/>
    <a:srgbClr val="8661C5"/>
    <a:srgbClr val="0078D4"/>
    <a:srgbClr val="D7D2CB"/>
    <a:srgbClr val="C5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545" autoAdjust="0"/>
    <p:restoredTop sz="96220" autoAdjust="0"/>
  </p:normalViewPr>
  <p:slideViewPr>
    <p:cSldViewPr snapToGrid="0">
      <p:cViewPr>
        <p:scale>
          <a:sx n="188" d="100"/>
          <a:sy n="188" d="100"/>
        </p:scale>
        <p:origin x="9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Camacho" userId="dd435545-f7d0-411f-aa1a-e0b1c66f3ee6" providerId="ADAL" clId="{AEE5A26D-45D8-4E37-A8A7-76C2994E41B3}"/>
    <pc:docChg chg="modSld">
      <pc:chgData name="Gabriela Camacho" userId="dd435545-f7d0-411f-aa1a-e0b1c66f3ee6" providerId="ADAL" clId="{AEE5A26D-45D8-4E37-A8A7-76C2994E41B3}" dt="2024-03-11T04:40:47.340" v="437" actId="20577"/>
      <pc:docMkLst>
        <pc:docMk/>
      </pc:docMkLst>
      <pc:sldChg chg="modSp mod">
        <pc:chgData name="Gabriela Camacho" userId="dd435545-f7d0-411f-aa1a-e0b1c66f3ee6" providerId="ADAL" clId="{AEE5A26D-45D8-4E37-A8A7-76C2994E41B3}" dt="2024-03-11T04:40:47.340" v="437" actId="20577"/>
        <pc:sldMkLst>
          <pc:docMk/>
          <pc:sldMk cId="66398988" sldId="257"/>
        </pc:sldMkLst>
        <pc:spChg chg="mod">
          <ac:chgData name="Gabriela Camacho" userId="dd435545-f7d0-411f-aa1a-e0b1c66f3ee6" providerId="ADAL" clId="{AEE5A26D-45D8-4E37-A8A7-76C2994E41B3}" dt="2024-03-11T04:36:49.447" v="309" actId="20577"/>
          <ac:spMkLst>
            <pc:docMk/>
            <pc:sldMk cId="66398988" sldId="257"/>
            <ac:spMk id="3" creationId="{DDB0E5C7-E256-ACC9-D037-D4D33FF29288}"/>
          </ac:spMkLst>
        </pc:spChg>
        <pc:spChg chg="mod">
          <ac:chgData name="Gabriela Camacho" userId="dd435545-f7d0-411f-aa1a-e0b1c66f3ee6" providerId="ADAL" clId="{AEE5A26D-45D8-4E37-A8A7-76C2994E41B3}" dt="2024-03-11T04:34:15.229" v="40" actId="20577"/>
          <ac:spMkLst>
            <pc:docMk/>
            <pc:sldMk cId="66398988" sldId="257"/>
            <ac:spMk id="4" creationId="{7AD530DC-1506-63D5-F281-9E2BD12A609E}"/>
          </ac:spMkLst>
        </pc:spChg>
        <pc:spChg chg="mod">
          <ac:chgData name="Gabriela Camacho" userId="dd435545-f7d0-411f-aa1a-e0b1c66f3ee6" providerId="ADAL" clId="{AEE5A26D-45D8-4E37-A8A7-76C2994E41B3}" dt="2024-03-11T04:40:47.340" v="437" actId="20577"/>
          <ac:spMkLst>
            <pc:docMk/>
            <pc:sldMk cId="66398988" sldId="257"/>
            <ac:spMk id="5" creationId="{12B38284-2224-057B-50FA-8A24DA434DD8}"/>
          </ac:spMkLst>
        </pc:spChg>
        <pc:spChg chg="mod">
          <ac:chgData name="Gabriela Camacho" userId="dd435545-f7d0-411f-aa1a-e0b1c66f3ee6" providerId="ADAL" clId="{AEE5A26D-45D8-4E37-A8A7-76C2994E41B3}" dt="2024-03-11T04:33:58.569" v="15" actId="20577"/>
          <ac:spMkLst>
            <pc:docMk/>
            <pc:sldMk cId="66398988" sldId="257"/>
            <ac:spMk id="6" creationId="{58677CFD-1475-0E1B-7B4B-8848450AA8B7}"/>
          </ac:spMkLst>
        </pc:spChg>
        <pc:spChg chg="mod">
          <ac:chgData name="Gabriela Camacho" userId="dd435545-f7d0-411f-aa1a-e0b1c66f3ee6" providerId="ADAL" clId="{AEE5A26D-45D8-4E37-A8A7-76C2994E41B3}" dt="2024-03-11T04:34:51.961" v="94" actId="6549"/>
          <ac:spMkLst>
            <pc:docMk/>
            <pc:sldMk cId="66398988" sldId="257"/>
            <ac:spMk id="10" creationId="{26342821-5694-DFFC-4DE9-776FAAEBA6EB}"/>
          </ac:spMkLst>
        </pc:spChg>
        <pc:spChg chg="mod">
          <ac:chgData name="Gabriela Camacho" userId="dd435545-f7d0-411f-aa1a-e0b1c66f3ee6" providerId="ADAL" clId="{AEE5A26D-45D8-4E37-A8A7-76C2994E41B3}" dt="2024-03-11T04:36:58.540" v="314" actId="20577"/>
          <ac:spMkLst>
            <pc:docMk/>
            <pc:sldMk cId="66398988" sldId="257"/>
            <ac:spMk id="21" creationId="{BA146A70-9960-9089-5CB9-5723FE2820B3}"/>
          </ac:spMkLst>
        </pc:spChg>
        <pc:spChg chg="mod">
          <ac:chgData name="Gabriela Camacho" userId="dd435545-f7d0-411f-aa1a-e0b1c66f3ee6" providerId="ADAL" clId="{AEE5A26D-45D8-4E37-A8A7-76C2994E41B3}" dt="2024-03-11T04:37:18.534" v="324" actId="20577"/>
          <ac:spMkLst>
            <pc:docMk/>
            <pc:sldMk cId="66398988" sldId="257"/>
            <ac:spMk id="24" creationId="{BC8C0DD2-393C-D37C-03AE-0D4A69903315}"/>
          </ac:spMkLst>
        </pc:spChg>
        <pc:spChg chg="mod">
          <ac:chgData name="Gabriela Camacho" userId="dd435545-f7d0-411f-aa1a-e0b1c66f3ee6" providerId="ADAL" clId="{AEE5A26D-45D8-4E37-A8A7-76C2994E41B3}" dt="2024-03-11T04:37:30.641" v="329" actId="20577"/>
          <ac:spMkLst>
            <pc:docMk/>
            <pc:sldMk cId="66398988" sldId="257"/>
            <ac:spMk id="26" creationId="{5F1E0348-58B2-13FE-050C-466469DD41C1}"/>
          </ac:spMkLst>
        </pc:spChg>
        <pc:spChg chg="mod">
          <ac:chgData name="Gabriela Camacho" userId="dd435545-f7d0-411f-aa1a-e0b1c66f3ee6" providerId="ADAL" clId="{AEE5A26D-45D8-4E37-A8A7-76C2994E41B3}" dt="2024-03-11T04:37:53.255" v="337" actId="20577"/>
          <ac:spMkLst>
            <pc:docMk/>
            <pc:sldMk cId="66398988" sldId="257"/>
            <ac:spMk id="28" creationId="{E4D21DD7-FC7D-9F3C-86F3-E7C9E46D837D}"/>
          </ac:spMkLst>
        </pc:spChg>
        <pc:spChg chg="mod">
          <ac:chgData name="Gabriela Camacho" userId="dd435545-f7d0-411f-aa1a-e0b1c66f3ee6" providerId="ADAL" clId="{AEE5A26D-45D8-4E37-A8A7-76C2994E41B3}" dt="2024-03-11T04:38:28.650" v="368" actId="20577"/>
          <ac:spMkLst>
            <pc:docMk/>
            <pc:sldMk cId="66398988" sldId="257"/>
            <ac:spMk id="36" creationId="{EDE11149-277D-93D7-0FAC-4B0EBE408215}"/>
          </ac:spMkLst>
        </pc:spChg>
        <pc:spChg chg="mod">
          <ac:chgData name="Gabriela Camacho" userId="dd435545-f7d0-411f-aa1a-e0b1c66f3ee6" providerId="ADAL" clId="{AEE5A26D-45D8-4E37-A8A7-76C2994E41B3}" dt="2024-03-11T04:38:36.182" v="372" actId="20577"/>
          <ac:spMkLst>
            <pc:docMk/>
            <pc:sldMk cId="66398988" sldId="257"/>
            <ac:spMk id="39" creationId="{840DF444-FD87-6E30-15E3-E6F5D45D52C8}"/>
          </ac:spMkLst>
        </pc:spChg>
        <pc:spChg chg="mod">
          <ac:chgData name="Gabriela Camacho" userId="dd435545-f7d0-411f-aa1a-e0b1c66f3ee6" providerId="ADAL" clId="{AEE5A26D-45D8-4E37-A8A7-76C2994E41B3}" dt="2024-03-11T04:38:44.893" v="375" actId="20577"/>
          <ac:spMkLst>
            <pc:docMk/>
            <pc:sldMk cId="66398988" sldId="257"/>
            <ac:spMk id="41" creationId="{C399EE82-0C28-FD33-7CC8-AE64FBCBF52E}"/>
          </ac:spMkLst>
        </pc:spChg>
        <pc:spChg chg="mod">
          <ac:chgData name="Gabriela Camacho" userId="dd435545-f7d0-411f-aa1a-e0b1c66f3ee6" providerId="ADAL" clId="{AEE5A26D-45D8-4E37-A8A7-76C2994E41B3}" dt="2024-03-11T04:39:19.446" v="389" actId="20577"/>
          <ac:spMkLst>
            <pc:docMk/>
            <pc:sldMk cId="66398988" sldId="257"/>
            <ac:spMk id="65" creationId="{1835D7BB-DA35-CE5C-3926-9D1C10BCB7AB}"/>
          </ac:spMkLst>
        </pc:spChg>
        <pc:spChg chg="mod">
          <ac:chgData name="Gabriela Camacho" userId="dd435545-f7d0-411f-aa1a-e0b1c66f3ee6" providerId="ADAL" clId="{AEE5A26D-45D8-4E37-A8A7-76C2994E41B3}" dt="2024-03-11T04:39:36.901" v="402" actId="20577"/>
          <ac:spMkLst>
            <pc:docMk/>
            <pc:sldMk cId="66398988" sldId="257"/>
            <ac:spMk id="69" creationId="{3D9E6A43-8CEE-C687-3E49-811DA68F8124}"/>
          </ac:spMkLst>
        </pc:spChg>
        <pc:spChg chg="mod">
          <ac:chgData name="Gabriela Camacho" userId="dd435545-f7d0-411f-aa1a-e0b1c66f3ee6" providerId="ADAL" clId="{AEE5A26D-45D8-4E37-A8A7-76C2994E41B3}" dt="2024-03-11T04:39:48.959" v="403" actId="20577"/>
          <ac:spMkLst>
            <pc:docMk/>
            <pc:sldMk cId="66398988" sldId="257"/>
            <ac:spMk id="70" creationId="{16C1F5C7-349E-E2E1-0A74-F9970D1A19E6}"/>
          </ac:spMkLst>
        </pc:spChg>
        <pc:spChg chg="mod">
          <ac:chgData name="Gabriela Camacho" userId="dd435545-f7d0-411f-aa1a-e0b1c66f3ee6" providerId="ADAL" clId="{AEE5A26D-45D8-4E37-A8A7-76C2994E41B3}" dt="2024-03-11T04:39:57.577" v="406" actId="20577"/>
          <ac:spMkLst>
            <pc:docMk/>
            <pc:sldMk cId="66398988" sldId="257"/>
            <ac:spMk id="71" creationId="{180E3905-E7EE-0A69-E818-BE3DB6E4A4D7}"/>
          </ac:spMkLst>
        </pc:spChg>
        <pc:spChg chg="mod">
          <ac:chgData name="Gabriela Camacho" userId="dd435545-f7d0-411f-aa1a-e0b1c66f3ee6" providerId="ADAL" clId="{AEE5A26D-45D8-4E37-A8A7-76C2994E41B3}" dt="2024-03-11T04:40:29.510" v="415" actId="20577"/>
          <ac:spMkLst>
            <pc:docMk/>
            <pc:sldMk cId="66398988" sldId="257"/>
            <ac:spMk id="72" creationId="{ADB9366E-A8FE-86C9-4A5E-74DCC210C7B4}"/>
          </ac:spMkLst>
        </pc:spChg>
      </pc:sldChg>
    </pc:docChg>
  </pc:docChgLst>
  <pc:docChgLst>
    <pc:chgData name="Diana Rocha (SHE/HER)" userId="2dc5286b-9646-4f81-a20a-a336621b06cc" providerId="ADAL" clId="{41376216-D3DE-44FB-8471-06B79B496872}"/>
    <pc:docChg chg="undo custSel modSld">
      <pc:chgData name="Diana Rocha (SHE/HER)" userId="2dc5286b-9646-4f81-a20a-a336621b06cc" providerId="ADAL" clId="{41376216-D3DE-44FB-8471-06B79B496872}" dt="2023-12-15T04:09:37.767" v="84" actId="20577"/>
      <pc:docMkLst>
        <pc:docMk/>
      </pc:docMkLst>
      <pc:sldChg chg="modSp mod">
        <pc:chgData name="Diana Rocha (SHE/HER)" userId="2dc5286b-9646-4f81-a20a-a336621b06cc" providerId="ADAL" clId="{41376216-D3DE-44FB-8471-06B79B496872}" dt="2023-12-15T04:09:37.767" v="84" actId="20577"/>
        <pc:sldMkLst>
          <pc:docMk/>
          <pc:sldMk cId="66398988" sldId="257"/>
        </pc:sldMkLst>
        <pc:spChg chg="mod">
          <ac:chgData name="Diana Rocha (SHE/HER)" userId="2dc5286b-9646-4f81-a20a-a336621b06cc" providerId="ADAL" clId="{41376216-D3DE-44FB-8471-06B79B496872}" dt="2023-12-15T04:09:37.767" v="84" actId="20577"/>
          <ac:spMkLst>
            <pc:docMk/>
            <pc:sldMk cId="66398988" sldId="257"/>
            <ac:spMk id="5" creationId="{12B38284-2224-057B-50FA-8A24DA434DD8}"/>
          </ac:spMkLst>
        </pc:spChg>
        <pc:spChg chg="mod">
          <ac:chgData name="Diana Rocha (SHE/HER)" userId="2dc5286b-9646-4f81-a20a-a336621b06cc" providerId="ADAL" clId="{41376216-D3DE-44FB-8471-06B79B496872}" dt="2023-12-15T04:09:00.936" v="61" actId="1036"/>
          <ac:spMkLst>
            <pc:docMk/>
            <pc:sldMk cId="66398988" sldId="257"/>
            <ac:spMk id="9" creationId="{7BE3C65C-5F26-A47A-A888-5B7B83F41DC8}"/>
          </ac:spMkLst>
        </pc:spChg>
        <pc:picChg chg="mod">
          <ac:chgData name="Diana Rocha (SHE/HER)" userId="2dc5286b-9646-4f81-a20a-a336621b06cc" providerId="ADAL" clId="{41376216-D3DE-44FB-8471-06B79B496872}" dt="2023-12-15T04:09:07.702" v="65" actId="1038"/>
          <ac:picMkLst>
            <pc:docMk/>
            <pc:sldMk cId="66398988" sldId="257"/>
            <ac:picMk id="7" creationId="{8126657C-17C5-A04A-8F43-02E75883F1FD}"/>
          </ac:picMkLst>
        </pc:picChg>
      </pc:sldChg>
    </pc:docChg>
  </pc:docChgLst>
  <pc:docChgLst>
    <pc:chgData name="Diana Rocha (SHE/HER)" userId="2dc5286b-9646-4f81-a20a-a336621b06cc" providerId="ADAL" clId="{81EAC254-208D-49EC-BAD8-6970B8A40158}"/>
    <pc:docChg chg="undo redo custSel modSld">
      <pc:chgData name="Diana Rocha (SHE/HER)" userId="2dc5286b-9646-4f81-a20a-a336621b06cc" providerId="ADAL" clId="{81EAC254-208D-49EC-BAD8-6970B8A40158}" dt="2023-11-07T16:46:31.087" v="347"/>
      <pc:docMkLst>
        <pc:docMk/>
      </pc:docMkLst>
      <pc:sldChg chg="addSp delSp modSp mod">
        <pc:chgData name="Diana Rocha (SHE/HER)" userId="2dc5286b-9646-4f81-a20a-a336621b06cc" providerId="ADAL" clId="{81EAC254-208D-49EC-BAD8-6970B8A40158}" dt="2023-11-07T16:46:31.087" v="347"/>
        <pc:sldMkLst>
          <pc:docMk/>
          <pc:sldMk cId="66398988" sldId="257"/>
        </pc:sldMkLst>
        <pc:spChg chg="del">
          <ac:chgData name="Diana Rocha (SHE/HER)" userId="2dc5286b-9646-4f81-a20a-a336621b06cc" providerId="ADAL" clId="{81EAC254-208D-49EC-BAD8-6970B8A40158}" dt="2023-11-06T13:44:36.018" v="0" actId="478"/>
          <ac:spMkLst>
            <pc:docMk/>
            <pc:sldMk cId="66398988" sldId="257"/>
            <ac:spMk id="2" creationId="{D7A4F156-CC81-BBE0-85BD-EDA16BEBB2B4}"/>
          </ac:spMkLst>
        </pc:spChg>
        <pc:spChg chg="add mod">
          <ac:chgData name="Diana Rocha (SHE/HER)" userId="2dc5286b-9646-4f81-a20a-a336621b06cc" providerId="ADAL" clId="{81EAC254-208D-49EC-BAD8-6970B8A40158}" dt="2023-11-06T14:51:46.498" v="314" actId="14100"/>
          <ac:spMkLst>
            <pc:docMk/>
            <pc:sldMk cId="66398988" sldId="257"/>
            <ac:spMk id="3" creationId="{DDB0E5C7-E256-ACC9-D037-D4D33FF29288}"/>
          </ac:spMkLst>
        </pc:spChg>
        <pc:spChg chg="mod">
          <ac:chgData name="Diana Rocha (SHE/HER)" userId="2dc5286b-9646-4f81-a20a-a336621b06cc" providerId="ADAL" clId="{81EAC254-208D-49EC-BAD8-6970B8A40158}" dt="2023-11-06T14:56:30.033" v="341" actId="1076"/>
          <ac:spMkLst>
            <pc:docMk/>
            <pc:sldMk cId="66398988" sldId="257"/>
            <ac:spMk id="4" creationId="{7AD530DC-1506-63D5-F281-9E2BD12A609E}"/>
          </ac:spMkLst>
        </pc:spChg>
        <pc:spChg chg="add mod">
          <ac:chgData name="Diana Rocha (SHE/HER)" userId="2dc5286b-9646-4f81-a20a-a336621b06cc" providerId="ADAL" clId="{81EAC254-208D-49EC-BAD8-6970B8A40158}" dt="2023-11-06T14:52:24.753" v="317" actId="20577"/>
          <ac:spMkLst>
            <pc:docMk/>
            <pc:sldMk cId="66398988" sldId="257"/>
            <ac:spMk id="5" creationId="{12B38284-2224-057B-50FA-8A24DA434DD8}"/>
          </ac:spMkLst>
        </pc:spChg>
        <pc:spChg chg="add mod">
          <ac:chgData name="Diana Rocha (SHE/HER)" userId="2dc5286b-9646-4f81-a20a-a336621b06cc" providerId="ADAL" clId="{81EAC254-208D-49EC-BAD8-6970B8A40158}" dt="2023-11-06T14:47:26.391" v="193" actId="1076"/>
          <ac:spMkLst>
            <pc:docMk/>
            <pc:sldMk cId="66398988" sldId="257"/>
            <ac:spMk id="6" creationId="{58677CFD-1475-0E1B-7B4B-8848450AA8B7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8" creationId="{A4C5D444-EA94-1930-49F2-F67EAD8B4A0A}"/>
          </ac:spMkLst>
        </pc:spChg>
        <pc:spChg chg="mod">
          <ac:chgData name="Diana Rocha (SHE/HER)" userId="2dc5286b-9646-4f81-a20a-a336621b06cc" providerId="ADAL" clId="{81EAC254-208D-49EC-BAD8-6970B8A40158}" dt="2023-11-06T15:10:53.265" v="346" actId="1035"/>
          <ac:spMkLst>
            <pc:docMk/>
            <pc:sldMk cId="66398988" sldId="257"/>
            <ac:spMk id="9" creationId="{7BE3C65C-5F26-A47A-A888-5B7B83F41DC8}"/>
          </ac:spMkLst>
        </pc:spChg>
        <pc:spChg chg="mod">
          <ac:chgData name="Diana Rocha (SHE/HER)" userId="2dc5286b-9646-4f81-a20a-a336621b06cc" providerId="ADAL" clId="{81EAC254-208D-49EC-BAD8-6970B8A40158}" dt="2023-11-06T14:56:07.361" v="335" actId="14100"/>
          <ac:spMkLst>
            <pc:docMk/>
            <pc:sldMk cId="66398988" sldId="257"/>
            <ac:spMk id="10" creationId="{26342821-5694-DFFC-4DE9-776FAAEBA6EB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13" creationId="{A7F11D59-0B8C-38E7-D72C-9A7121E8A7F2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14" creationId="{D1DFB8DA-5165-E963-217B-483CBECAEE37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15" creationId="{E27B9D97-3D86-F284-8217-AD660B42C8AE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16" creationId="{B722BB28-90DC-9F16-0D0E-DBA627060763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17" creationId="{AC2AFF33-E121-56F1-0E3B-19F29D8D5F7A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18" creationId="{999C4E45-B0A1-30AB-6FA9-844D8EC4E138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19" creationId="{1E0EC693-D519-D5E6-2406-EA9C37802967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20" creationId="{91CAD266-F62B-7050-88BC-71C7B1DA8A3E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21" creationId="{BA146A70-9960-9089-5CB9-5723FE2820B3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23" creationId="{320C6AD3-F9AE-5642-D459-1BBB335FDC45}"/>
          </ac:spMkLst>
        </pc:spChg>
        <pc:spChg chg="add del mod">
          <ac:chgData name="Diana Rocha (SHE/HER)" userId="2dc5286b-9646-4f81-a20a-a336621b06cc" providerId="ADAL" clId="{81EAC254-208D-49EC-BAD8-6970B8A40158}" dt="2023-11-06T14:50:14.938" v="280" actId="478"/>
          <ac:spMkLst>
            <pc:docMk/>
            <pc:sldMk cId="66398988" sldId="257"/>
            <ac:spMk id="23" creationId="{435E5BEC-9FD7-1C0D-9921-59183E38D9B2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24" creationId="{BC8C0DD2-393C-D37C-03AE-0D4A69903315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25" creationId="{86F82C1A-6C4E-0754-DBD5-2DB2F6F34938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26" creationId="{5F1E0348-58B2-13FE-050C-466469DD41C1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27" creationId="{6723DC9A-85B7-ED1C-9A2B-7AAC508ABAA1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28" creationId="{E4D21DD7-FC7D-9F3C-86F3-E7C9E46D837D}"/>
          </ac:spMkLst>
        </pc:spChg>
        <pc:spChg chg="del">
          <ac:chgData name="Diana Rocha (SHE/HER)" userId="2dc5286b-9646-4f81-a20a-a336621b06cc" providerId="ADAL" clId="{81EAC254-208D-49EC-BAD8-6970B8A40158}" dt="2023-11-06T13:46:04.081" v="1" actId="478"/>
          <ac:spMkLst>
            <pc:docMk/>
            <pc:sldMk cId="66398988" sldId="257"/>
            <ac:spMk id="30" creationId="{20430167-7838-4A71-2601-59F38878B3CE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30" creationId="{60E5E6BE-4151-298B-7ACA-45CB5D6F52DB}"/>
          </ac:spMkLst>
        </pc:spChg>
        <pc:spChg chg="mod">
          <ac:chgData name="Diana Rocha (SHE/HER)" userId="2dc5286b-9646-4f81-a20a-a336621b06cc" providerId="ADAL" clId="{81EAC254-208D-49EC-BAD8-6970B8A40158}" dt="2023-11-07T16:46:31.087" v="347"/>
          <ac:spMkLst>
            <pc:docMk/>
            <pc:sldMk cId="66398988" sldId="257"/>
            <ac:spMk id="31" creationId="{AFAD866C-5FF9-757D-29E1-231C779B3911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36" creationId="{EDE11149-277D-93D7-0FAC-4B0EBE408215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39" creationId="{840DF444-FD87-6E30-15E3-E6F5D45D52C8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41" creationId="{C399EE82-0C28-FD33-7CC8-AE64FBCBF52E}"/>
          </ac:spMkLst>
        </pc:spChg>
        <pc:spChg chg="mod">
          <ac:chgData name="Diana Rocha (SHE/HER)" userId="2dc5286b-9646-4f81-a20a-a336621b06cc" providerId="ADAL" clId="{81EAC254-208D-49EC-BAD8-6970B8A40158}" dt="2023-11-06T14:55:41.696" v="329" actId="1036"/>
          <ac:spMkLst>
            <pc:docMk/>
            <pc:sldMk cId="66398988" sldId="257"/>
            <ac:spMk id="47" creationId="{8F7635DE-7DEB-52DE-57A3-3382E978BA1B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65" creationId="{1835D7BB-DA35-CE5C-3926-9D1C10BCB7AB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68" creationId="{91312A91-4A5E-2220-098B-0B9C9111B58C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69" creationId="{3D9E6A43-8CEE-C687-3E49-811DA68F8124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70" creationId="{16C1F5C7-349E-E2E1-0A74-F9970D1A19E6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71" creationId="{180E3905-E7EE-0A69-E818-BE3DB6E4A4D7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72" creationId="{ADB9366E-A8FE-86C9-4A5E-74DCC210C7B4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2" creationId="{E9C312DE-7638-C2B8-8CE7-E91C82A20C17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3" creationId="{28D5A8D5-EDB7-022A-FFE7-D79E699F39FB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4" creationId="{3FF669A5-4E05-A61B-1133-195A7D91C6F3}"/>
          </ac:spMkLst>
        </pc:spChg>
        <pc:spChg chg="del">
          <ac:chgData name="Diana Rocha (SHE/HER)" userId="2dc5286b-9646-4f81-a20a-a336621b06cc" providerId="ADAL" clId="{81EAC254-208D-49EC-BAD8-6970B8A40158}" dt="2023-11-06T13:46:07.340" v="2" actId="478"/>
          <ac:spMkLst>
            <pc:docMk/>
            <pc:sldMk cId="66398988" sldId="257"/>
            <ac:spMk id="85" creationId="{5D26B658-4D3D-EB35-5F35-5E1E828B33C8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6" creationId="{0E1319C2-1130-8D9F-D7C3-360BA97A2009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7" creationId="{AF2CC2C2-0D60-42CE-596C-4C2038D8FDD8}"/>
          </ac:spMkLst>
        </pc:spChg>
        <pc:spChg chg="mod">
          <ac:chgData name="Diana Rocha (SHE/HER)" userId="2dc5286b-9646-4f81-a20a-a336621b06cc" providerId="ADAL" clId="{81EAC254-208D-49EC-BAD8-6970B8A40158}" dt="2023-11-06T14:49:02.793" v="249" actId="1036"/>
          <ac:spMkLst>
            <pc:docMk/>
            <pc:sldMk cId="66398988" sldId="257"/>
            <ac:spMk id="88" creationId="{C1EDBF36-A114-020B-FEAD-0EC749FAFE26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95" creationId="{F4DF5D64-0296-97E7-2D6D-92155A98486C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96" creationId="{1BA5400E-2F72-5AF9-07D4-FD3EE46824C0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97" creationId="{7E6471AF-784F-1440-90D3-58CFC3419D43}"/>
          </ac:spMkLst>
        </pc:spChg>
        <pc:spChg chg="mod">
          <ac:chgData name="Diana Rocha (SHE/HER)" userId="2dc5286b-9646-4f81-a20a-a336621b06cc" providerId="ADAL" clId="{81EAC254-208D-49EC-BAD8-6970B8A40158}" dt="2023-11-06T13:57:05.054" v="99" actId="1035"/>
          <ac:spMkLst>
            <pc:docMk/>
            <pc:sldMk cId="66398988" sldId="257"/>
            <ac:spMk id="98" creationId="{C0DFD3C3-AE58-F039-CDEC-2AA750679527}"/>
          </ac:spMkLst>
        </pc:spChg>
        <pc:grpChg chg="add mod">
          <ac:chgData name="Diana Rocha (SHE/HER)" userId="2dc5286b-9646-4f81-a20a-a336621b06cc" providerId="ADAL" clId="{81EAC254-208D-49EC-BAD8-6970B8A40158}" dt="2023-11-07T16:46:31.087" v="347"/>
          <ac:grpSpMkLst>
            <pc:docMk/>
            <pc:sldMk cId="66398988" sldId="257"/>
            <ac:grpSpMk id="2" creationId="{D51E3145-5F18-06BE-3613-D8632DF507DD}"/>
          </ac:grpSpMkLst>
        </pc:grpChg>
        <pc:grpChg chg="mod">
          <ac:chgData name="Diana Rocha (SHE/HER)" userId="2dc5286b-9646-4f81-a20a-a336621b06cc" providerId="ADAL" clId="{81EAC254-208D-49EC-BAD8-6970B8A40158}" dt="2023-11-06T14:46:26.317" v="179" actId="14100"/>
          <ac:grpSpMkLst>
            <pc:docMk/>
            <pc:sldMk cId="66398988" sldId="257"/>
            <ac:grpSpMk id="12" creationId="{4F801F0E-FED3-0430-8BDB-E4083D49F547}"/>
          </ac:grpSpMkLst>
        </pc:grpChg>
        <pc:grpChg chg="mod">
          <ac:chgData name="Diana Rocha (SHE/HER)" userId="2dc5286b-9646-4f81-a20a-a336621b06cc" providerId="ADAL" clId="{81EAC254-208D-49EC-BAD8-6970B8A40158}" dt="2023-11-06T14:49:02.793" v="249" actId="1036"/>
          <ac:grpSpMkLst>
            <pc:docMk/>
            <pc:sldMk cId="66398988" sldId="257"/>
            <ac:grpSpMk id="93" creationId="{256CAE14-16EB-C703-8C7F-B1D0DB0EF471}"/>
          </ac:grpSpMkLst>
        </pc:grpChg>
        <pc:grpChg chg="mod">
          <ac:chgData name="Diana Rocha (SHE/HER)" userId="2dc5286b-9646-4f81-a20a-a336621b06cc" providerId="ADAL" clId="{81EAC254-208D-49EC-BAD8-6970B8A40158}" dt="2023-11-06T13:58:08.991" v="123" actId="14100"/>
          <ac:grpSpMkLst>
            <pc:docMk/>
            <pc:sldMk cId="66398988" sldId="257"/>
            <ac:grpSpMk id="94" creationId="{36C41A20-511B-9194-CFFC-F5D258218D2E}"/>
          </ac:grpSpMkLst>
        </pc:grpChg>
        <pc:picChg chg="mod">
          <ac:chgData name="Diana Rocha (SHE/HER)" userId="2dc5286b-9646-4f81-a20a-a336621b06cc" providerId="ADAL" clId="{81EAC254-208D-49EC-BAD8-6970B8A40158}" dt="2023-11-06T14:51:31.697" v="312" actId="1038"/>
          <ac:picMkLst>
            <pc:docMk/>
            <pc:sldMk cId="66398988" sldId="257"/>
            <ac:picMk id="7" creationId="{8126657C-17C5-A04A-8F43-02E75883F1FD}"/>
          </ac:picMkLst>
        </pc:picChg>
        <pc:picChg chg="mod">
          <ac:chgData name="Diana Rocha (SHE/HER)" userId="2dc5286b-9646-4f81-a20a-a336621b06cc" providerId="ADAL" clId="{81EAC254-208D-49EC-BAD8-6970B8A40158}" dt="2023-11-07T16:46:31.087" v="347"/>
          <ac:picMkLst>
            <pc:docMk/>
            <pc:sldMk cId="66398988" sldId="257"/>
            <ac:picMk id="29" creationId="{153C6EEE-535C-C7A1-3F5A-E96ED80B43F3}"/>
          </ac:picMkLst>
        </pc:picChg>
        <pc:picChg chg="mod">
          <ac:chgData name="Diana Rocha (SHE/HER)" userId="2dc5286b-9646-4f81-a20a-a336621b06cc" providerId="ADAL" clId="{81EAC254-208D-49EC-BAD8-6970B8A40158}" dt="2023-11-07T16:46:31.087" v="347"/>
          <ac:picMkLst>
            <pc:docMk/>
            <pc:sldMk cId="66398988" sldId="257"/>
            <ac:picMk id="32" creationId="{52001366-E531-64CD-7008-8BB3999BB8F2}"/>
          </ac:picMkLst>
        </pc:picChg>
        <pc:picChg chg="mod">
          <ac:chgData name="Diana Rocha (SHE/HER)" userId="2dc5286b-9646-4f81-a20a-a336621b06cc" providerId="ADAL" clId="{81EAC254-208D-49EC-BAD8-6970B8A40158}" dt="2023-11-07T16:46:31.087" v="347"/>
          <ac:picMkLst>
            <pc:docMk/>
            <pc:sldMk cId="66398988" sldId="257"/>
            <ac:picMk id="33" creationId="{6226D433-9ECE-5A7C-E6CC-8255EC828522}"/>
          </ac:picMkLst>
        </pc:picChg>
        <pc:cxnChg chg="mod">
          <ac:chgData name="Diana Rocha (SHE/HER)" userId="2dc5286b-9646-4f81-a20a-a336621b06cc" providerId="ADAL" clId="{81EAC254-208D-49EC-BAD8-6970B8A40158}" dt="2023-11-06T14:48:10.832" v="225" actId="1036"/>
          <ac:cxnSpMkLst>
            <pc:docMk/>
            <pc:sldMk cId="66398988" sldId="257"/>
            <ac:cxnSpMk id="11" creationId="{E5A24797-580F-DBFD-0D45-1A259ECAD434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EC6-89FF-47E1-8594-1A32E3B45134}" type="datetime8">
              <a:rPr lang="en-US" smtClean="0">
                <a:latin typeface="Segoe UI" pitchFamily="34" charset="0"/>
              </a:rPr>
              <a:t>3/10/2024 11:33 PM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6CE63F-9E7F-4C04-9D0D-FCA25A8E9E86}" type="datetime8">
              <a:rPr lang="en-US" smtClean="0"/>
              <a:t>3/10/2024 11:33 PM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s-E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</a:t>
            </a:r>
            <a:r>
              <a:rPr lang="es-ES" sz="400" dirty="0" err="1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Corporation</a:t>
            </a:r>
            <a:r>
              <a:rPr lang="es-E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. Todos los derechos reservados. MICROSOFT NO OTORGA GARANTÍAS EXPRESAS, IMPLÍCITAS NI LEGALES RESPECTO DE LA INFORMACIÓN DE ESTA PRESENTACIÓN.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6CE63F-9E7F-4C04-9D0D-FCA25A8E9E86}" type="datetime8">
              <a:rPr lang="en-US" smtClean="0"/>
              <a:t>3/10/2024 11:33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6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535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438" userDrawn="1">
          <p15:clr>
            <a:srgbClr val="A4A3A4"/>
          </p15:clr>
        </p15:guide>
        <p15:guide id="7" pos="542" userDrawn="1">
          <p15:clr>
            <a:srgbClr val="A4A3A4"/>
          </p15:clr>
        </p15:guide>
        <p15:guide id="8" pos="773" userDrawn="1">
          <p15:clr>
            <a:srgbClr val="A4A3A4"/>
          </p15:clr>
        </p15:guide>
        <p15:guide id="9" pos="875" userDrawn="1">
          <p15:clr>
            <a:srgbClr val="A4A3A4"/>
          </p15:clr>
        </p15:guide>
        <p15:guide id="10" pos="1106" userDrawn="1">
          <p15:clr>
            <a:srgbClr val="A4A3A4"/>
          </p15:clr>
        </p15:guide>
        <p15:guide id="11" pos="1210" userDrawn="1">
          <p15:clr>
            <a:srgbClr val="A4A3A4"/>
          </p15:clr>
        </p15:guide>
        <p15:guide id="12" pos="1441" userDrawn="1">
          <p15:clr>
            <a:srgbClr val="A4A3A4"/>
          </p15:clr>
        </p15:guide>
        <p15:guide id="13" pos="1544" userDrawn="1">
          <p15:clr>
            <a:srgbClr val="A4A3A4"/>
          </p15:clr>
        </p15:guide>
        <p15:guide id="14" pos="1778" userDrawn="1">
          <p15:clr>
            <a:srgbClr val="A4A3A4"/>
          </p15:clr>
        </p15:guide>
        <p15:guide id="15" pos="1883" userDrawn="1">
          <p15:clr>
            <a:srgbClr val="A4A3A4"/>
          </p15:clr>
        </p15:guide>
        <p15:guide id="16" pos="2112" userDrawn="1">
          <p15:clr>
            <a:srgbClr val="A4A3A4"/>
          </p15:clr>
        </p15:guide>
        <p15:guide id="17" pos="2211" userDrawn="1">
          <p15:clr>
            <a:srgbClr val="A4A3A4"/>
          </p15:clr>
        </p15:guide>
        <p15:guide id="18" pos="2443" userDrawn="1">
          <p15:clr>
            <a:srgbClr val="A4A3A4"/>
          </p15:clr>
        </p15:guide>
        <p15:guide id="19" pos="2549" userDrawn="1">
          <p15:clr>
            <a:srgbClr val="A4A3A4"/>
          </p15:clr>
        </p15:guide>
        <p15:guide id="20" pos="2777" userDrawn="1">
          <p15:clr>
            <a:srgbClr val="A4A3A4"/>
          </p15:clr>
        </p15:guide>
        <p15:guide id="21" pos="2880" userDrawn="1">
          <p15:clr>
            <a:srgbClr val="A4A3A4"/>
          </p15:clr>
        </p15:guide>
        <p15:guide id="22" pos="3110" userDrawn="1">
          <p15:clr>
            <a:srgbClr val="A4A3A4"/>
          </p15:clr>
        </p15:guide>
        <p15:guide id="23" pos="3215" userDrawn="1">
          <p15:clr>
            <a:srgbClr val="A4A3A4"/>
          </p15:clr>
        </p15:guide>
        <p15:guide id="24" pos="3444" userDrawn="1">
          <p15:clr>
            <a:srgbClr val="A4A3A4"/>
          </p15:clr>
        </p15:guide>
        <p15:guide id="25" pos="3548" userDrawn="1">
          <p15:clr>
            <a:srgbClr val="A4A3A4"/>
          </p15:clr>
        </p15:guide>
        <p15:guide id="26" pos="3779" userDrawn="1">
          <p15:clr>
            <a:srgbClr val="A4A3A4"/>
          </p15:clr>
        </p15:guide>
        <p15:guide id="27" pos="3881" userDrawn="1">
          <p15:clr>
            <a:srgbClr val="A4A3A4"/>
          </p15:clr>
        </p15:guide>
        <p15:guide id="28" orient="horz" pos="1207" userDrawn="1">
          <p15:clr>
            <a:srgbClr val="5ACBF0"/>
          </p15:clr>
        </p15:guide>
        <p15:guide id="29" orient="horz" pos="1695" userDrawn="1">
          <p15:clr>
            <a:srgbClr val="5ACBF0"/>
          </p15:clr>
        </p15:guide>
        <p15:guide id="30" orient="horz" pos="384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898" y="609600"/>
            <a:ext cx="6197918" cy="553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28612" y="1914006"/>
            <a:ext cx="6197918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/>
        </p:nvGrpSpPr>
        <p:grpSpPr>
          <a:xfrm>
            <a:off x="0" y="0"/>
            <a:ext cx="6858000" cy="9144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/>
        </p:nvSpPr>
        <p:spPr bwMode="auto">
          <a:xfrm>
            <a:off x="0" y="0"/>
            <a:ext cx="329184" cy="78028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4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/>
        </p:nvSpPr>
        <p:spPr bwMode="auto">
          <a:xfrm>
            <a:off x="0" y="0"/>
            <a:ext cx="164592" cy="390144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4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44" name="Graphic 143">
            <a:extLst>
              <a:ext uri="{FF2B5EF4-FFF2-40B4-BE49-F238E27FC236}">
                <a16:creationId xmlns:a16="http://schemas.microsoft.com/office/drawing/2014/main" id="{55FCE7D5-5796-0746-3173-EB75FBE85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 rot="5400000">
            <a:off x="4212725" y="2743200"/>
            <a:ext cx="6858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8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3" r:id="rId1"/>
  </p:sldLayoutIdLst>
  <p:transition>
    <p:fade/>
  </p:transition>
  <p:hf sldNum="0" hdr="0" ftr="0" dt="0"/>
  <p:txStyles>
    <p:titleStyle>
      <a:lvl1pPr algn="l" defTabSz="932719" rtl="0" eaLnBrk="1" latinLnBrk="0" hangingPunct="1">
        <a:lnSpc>
          <a:spcPct val="100000"/>
        </a:lnSpc>
        <a:spcBef>
          <a:spcPct val="0"/>
        </a:spcBef>
        <a:buNone/>
        <a:defRPr lang="en-US" sz="3600" b="0" kern="1200" cap="none" spc="-51" baseline="0" dirty="0" smtClean="0">
          <a:ln w="3175">
            <a:noFill/>
          </a:ln>
          <a:solidFill>
            <a:schemeClr val="tx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594" marR="0" indent="-228594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1"/>
          </a:solidFill>
          <a:latin typeface="+mn-lt"/>
          <a:ea typeface="+mn-ea"/>
          <a:cs typeface="Segoe UI" panose="020B0502040204020203" pitchFamily="34" charset="0"/>
        </a:defRPr>
      </a:lvl1pPr>
      <a:lvl2pPr marL="457189" marR="0" indent="-228594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7209" marR="0" indent="-20002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842942" marR="0" indent="-18097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023913" marR="0" indent="-16827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6497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33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695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05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59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19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78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37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798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157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16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876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203" userDrawn="1">
          <p15:clr>
            <a:srgbClr val="C35EA4"/>
          </p15:clr>
        </p15:guide>
        <p15:guide id="17" pos="4118" userDrawn="1">
          <p15:clr>
            <a:srgbClr val="C35EA4"/>
          </p15:clr>
        </p15:guide>
        <p15:guide id="25" orient="horz" pos="492" userDrawn="1">
          <p15:clr>
            <a:srgbClr val="C35EA4"/>
          </p15:clr>
        </p15:guide>
        <p15:guide id="26" orient="horz" pos="5265" userDrawn="1">
          <p15:clr>
            <a:srgbClr val="C35EA4"/>
          </p15:clr>
        </p15:guide>
        <p15:guide id="27" orient="horz" pos="245" userDrawn="1">
          <p15:clr>
            <a:srgbClr val="A4A3A4"/>
          </p15:clr>
        </p15:guide>
        <p15:guide id="28" pos="108" userDrawn="1">
          <p15:clr>
            <a:srgbClr val="A4A3A4"/>
          </p15:clr>
        </p15:guide>
        <p15:guide id="29" orient="horz" pos="5513" userDrawn="1">
          <p15:clr>
            <a:srgbClr val="A4A3A4"/>
          </p15:clr>
        </p15:guide>
        <p15:guide id="30" pos="4212" userDrawn="1">
          <p15:clr>
            <a:srgbClr val="A4A3A4"/>
          </p15:clr>
        </p15:guide>
        <p15:guide id="31" orient="horz" pos="53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36C41A20-511B-9194-CFFC-F5D258218D2E}"/>
              </a:ext>
            </a:extLst>
          </p:cNvPr>
          <p:cNvGrpSpPr/>
          <p:nvPr/>
        </p:nvGrpSpPr>
        <p:grpSpPr>
          <a:xfrm>
            <a:off x="322261" y="5832879"/>
            <a:ext cx="6213478" cy="2650414"/>
            <a:chOff x="322261" y="5729683"/>
            <a:chExt cx="6213478" cy="2912136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8F7635DE-7DEB-52DE-57A3-3382E978BA1B}"/>
                </a:ext>
              </a:extLst>
            </p:cNvPr>
            <p:cNvSpPr/>
            <p:nvPr/>
          </p:nvSpPr>
          <p:spPr bwMode="auto">
            <a:xfrm>
              <a:off x="322261" y="5761819"/>
              <a:ext cx="6213478" cy="2880000"/>
            </a:xfrm>
            <a:prstGeom prst="roundRect">
              <a:avLst>
                <a:gd name="adj" fmla="val 2965"/>
              </a:avLst>
            </a:prstGeom>
            <a:solidFill>
              <a:srgbClr val="F4F3F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E240AAE-D6D3-233E-006D-D189F59482A6}"/>
                </a:ext>
              </a:extLst>
            </p:cNvPr>
            <p:cNvCxnSpPr>
              <a:cxnSpLocks/>
            </p:cNvCxnSpPr>
            <p:nvPr/>
          </p:nvCxnSpPr>
          <p:spPr>
            <a:xfrm>
              <a:off x="3423269" y="5729683"/>
              <a:ext cx="11462" cy="2880000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56CAE14-16EB-C703-8C7F-B1D0DB0EF471}"/>
              </a:ext>
            </a:extLst>
          </p:cNvPr>
          <p:cNvGrpSpPr/>
          <p:nvPr/>
        </p:nvGrpSpPr>
        <p:grpSpPr>
          <a:xfrm>
            <a:off x="322261" y="2388715"/>
            <a:ext cx="6213478" cy="3227739"/>
            <a:chOff x="322261" y="1357489"/>
            <a:chExt cx="6213478" cy="385200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7F7CD6FD-E323-3A2B-A3B5-F5A3D4E1FF1E}"/>
                </a:ext>
              </a:extLst>
            </p:cNvPr>
            <p:cNvSpPr/>
            <p:nvPr/>
          </p:nvSpPr>
          <p:spPr bwMode="auto">
            <a:xfrm>
              <a:off x="322261" y="1357489"/>
              <a:ext cx="6213478" cy="3852000"/>
            </a:xfrm>
            <a:prstGeom prst="roundRect">
              <a:avLst>
                <a:gd name="adj" fmla="val 2083"/>
              </a:avLst>
            </a:prstGeom>
            <a:solidFill>
              <a:srgbClr val="F4F3F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E451DBBA-5604-7842-41A1-07ED3A3F2543}"/>
                </a:ext>
              </a:extLst>
            </p:cNvPr>
            <p:cNvCxnSpPr>
              <a:cxnSpLocks/>
            </p:cNvCxnSpPr>
            <p:nvPr/>
          </p:nvCxnSpPr>
          <p:spPr>
            <a:xfrm>
              <a:off x="3423269" y="1357489"/>
              <a:ext cx="11462" cy="3852000"/>
            </a:xfrm>
            <a:prstGeom prst="line">
              <a:avLst/>
            </a:prstGeom>
            <a:ln w="15875">
              <a:solidFill>
                <a:schemeClr val="bg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1">
            <a:extLst>
              <a:ext uri="{FF2B5EF4-FFF2-40B4-BE49-F238E27FC236}">
                <a16:creationId xmlns:a16="http://schemas.microsoft.com/office/drawing/2014/main" id="{26342821-5694-DFFC-4DE9-776FAAEBA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079" y="533060"/>
            <a:ext cx="3220071" cy="71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xl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Sa</a:t>
            </a:r>
            <a:r>
              <a:rPr kumimoji="0" lang="es-EC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car </a:t>
            </a:r>
            <a:r>
              <a:rPr kumimoji="0" lang="es-xl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el máximo </a:t>
            </a:r>
            <a:r>
              <a:rPr kumimoji="0" lang="es-EC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provecho de</a:t>
            </a:r>
            <a:r>
              <a:rPr kumimoji="0" lang="es-xl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Copilot</a:t>
            </a:r>
            <a:r>
              <a:rPr kumimoji="0" lang="es-xl" altLang="es-xl" sz="1200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kumimoji="0" lang="es-xl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 evit</a:t>
            </a:r>
            <a:r>
              <a:rPr kumimoji="0" lang="es-EC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kumimoji="0" lang="es-xl" altLang="es-xl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los errores más comunes: aprenda </a:t>
            </a:r>
            <a:r>
              <a:rPr kumimoji="0" lang="es-xl" altLang="es-xl" sz="1200" b="1" u="none" strike="noStrike" cap="none" normalizeH="0" baseline="0" dirty="0">
                <a:ln>
                  <a:noFill/>
                </a:ln>
                <a:solidFill>
                  <a:srgbClr val="0078D4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qué hacer </a:t>
            </a:r>
            <a:r>
              <a:rPr kumimoji="0" lang="es-xl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 </a:t>
            </a:r>
            <a:r>
              <a:rPr kumimoji="0" lang="es-xl" altLang="es-xl" sz="1200" b="1" u="none" strike="noStrike" cap="none" normalizeH="0" baseline="0" dirty="0">
                <a:ln>
                  <a:noFill/>
                </a:ln>
                <a:solidFill>
                  <a:srgbClr val="C03BC4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qué no hacer </a:t>
            </a:r>
            <a:r>
              <a:rPr kumimoji="0" lang="es-xl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cuando escrib</a:t>
            </a:r>
            <a:r>
              <a:rPr kumimoji="0" lang="es-EC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es</a:t>
            </a:r>
            <a:r>
              <a:rPr kumimoji="0" lang="es-xl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l</a:t>
            </a:r>
            <a:r>
              <a:rPr lang="es-EC" altLang="es-xl" sz="12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</a:t>
            </a:r>
            <a:r>
              <a:rPr kumimoji="0" lang="es-xl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 </a:t>
            </a:r>
            <a:r>
              <a:rPr kumimoji="0" lang="es-EC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prompts</a:t>
            </a:r>
            <a:r>
              <a:rPr kumimoji="0" lang="es-xl" altLang="es-xl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para Copilot</a:t>
            </a:r>
            <a:r>
              <a:rPr kumimoji="0" lang="es-xl" altLang="es-xl" sz="1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Graphic 13">
            <a:extLst>
              <a:ext uri="{FF2B5EF4-FFF2-40B4-BE49-F238E27FC236}">
                <a16:creationId xmlns:a16="http://schemas.microsoft.com/office/drawing/2014/main" id="{999C4E45-B0A1-30AB-6FA9-844D8EC4E138}"/>
              </a:ext>
            </a:extLst>
          </p:cNvPr>
          <p:cNvSpPr>
            <a:spLocks noChangeAspect="1"/>
          </p:cNvSpPr>
          <p:nvPr/>
        </p:nvSpPr>
        <p:spPr>
          <a:xfrm>
            <a:off x="494022" y="2744236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146A70-9960-9089-5CB9-5723FE2820B3}"/>
              </a:ext>
            </a:extLst>
          </p:cNvPr>
          <p:cNvSpPr txBox="1"/>
          <p:nvPr/>
        </p:nvSpPr>
        <p:spPr>
          <a:xfrm>
            <a:off x="700545" y="2709524"/>
            <a:ext cx="2556000" cy="44627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S</a:t>
            </a:r>
            <a:r>
              <a:rPr lang="es-EC" sz="1100" b="1" kern="0" dirty="0">
                <a:solidFill>
                  <a:srgbClr val="0078D4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é</a:t>
            </a:r>
            <a:r>
              <a:rPr lang="es-xl" sz="1100" b="1" kern="0" dirty="0">
                <a:solidFill>
                  <a:srgbClr val="0078D4"/>
                </a:solidFill>
                <a:effectLst/>
                <a:latin typeface="Segoe UI Semibold" panose="020B0502040204020203" pitchFamily="34" charset="0"/>
                <a:ea typeface="Times New Roman" panose="02020603050405020304" pitchFamily="18" charset="0"/>
                <a:cs typeface="Segoe UI Semibold" panose="020B0502040204020203" pitchFamily="34" charset="0"/>
              </a:rPr>
              <a:t> claro y específico. </a:t>
            </a:r>
            <a:br>
              <a:rPr dirty="0"/>
            </a:b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Proporcion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instrucciones específicas, como el tema, la finalidad, el tono y la duración requerida. </a:t>
            </a:r>
            <a:endParaRPr lang="en-CA" sz="9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8C0DD2-393C-D37C-03AE-0D4A69903315}"/>
              </a:ext>
            </a:extLst>
          </p:cNvPr>
          <p:cNvSpPr txBox="1"/>
          <p:nvPr/>
        </p:nvSpPr>
        <p:spPr>
          <a:xfrm>
            <a:off x="700546" y="3311100"/>
            <a:ext cx="2556000" cy="61042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un tono conversacional.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Inform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a Copilot cuál fue la calidad de las respuestas que </a:t>
            </a:r>
            <a:r>
              <a:rPr lang="es-EC" sz="900" kern="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te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dio; de esta manera, ayudará a la IA a aprender y a adaptarse a 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us preferencias. </a:t>
            </a:r>
            <a:endParaRPr lang="en-CA" sz="900" strike="sngStrike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1E0348-58B2-13FE-050C-466469DD41C1}"/>
              </a:ext>
            </a:extLst>
          </p:cNvPr>
          <p:cNvSpPr txBox="1"/>
          <p:nvPr/>
        </p:nvSpPr>
        <p:spPr>
          <a:xfrm>
            <a:off x="700546" y="4076824"/>
            <a:ext cx="2556000" cy="7360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D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ejemplos.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Us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palabras clave o frases claras y específicas cuando le pida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a Copilot que redacte un texto. Esto sirve para generar textos más relevantes </a:t>
            </a:r>
            <a:br>
              <a:rPr lang="en-US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 creativos.</a:t>
            </a:r>
            <a:endParaRPr lang="en-CA" sz="9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D21DD7-FC7D-9F3C-86F3-E7C9E46D837D}"/>
              </a:ext>
            </a:extLst>
          </p:cNvPr>
          <p:cNvSpPr txBox="1"/>
          <p:nvPr/>
        </p:nvSpPr>
        <p:spPr>
          <a:xfrm>
            <a:off x="700545" y="4966373"/>
            <a:ext cx="2722723" cy="61042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Solicit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comentarios a Copilot.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Solicitar comentarios a Copilot ayuda a la IA a comprender 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us necesidades y preferencias, además de brindar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te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respuestas más relevantes y útiles.</a:t>
            </a:r>
            <a:endParaRPr lang="en-CA" sz="9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E11149-277D-93D7-0FAC-4B0EBE408215}"/>
              </a:ext>
            </a:extLst>
          </p:cNvPr>
          <p:cNvSpPr txBox="1"/>
          <p:nvPr/>
        </p:nvSpPr>
        <p:spPr>
          <a:xfrm>
            <a:off x="3764048" y="2709524"/>
            <a:ext cx="2720176" cy="7360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Comprueb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que la respuesta sea correcta.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De vez en cuando, Copilot puede cometer errores. Comprueb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siempre la </a:t>
            </a:r>
            <a:r>
              <a:rPr lang="es-EC" sz="900" kern="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información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la gramática </a:t>
            </a:r>
            <a:br>
              <a:rPr lang="en-US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 el estilo de las respuestas de Copilot; asegúr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ate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br>
              <a:rPr lang="en-US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de que no haya contenido irrelevante o inapropiado.</a:t>
            </a:r>
            <a:endParaRPr lang="en-CA" sz="10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0DF444-FD87-6E30-15E3-E6F5D45D52C8}"/>
              </a:ext>
            </a:extLst>
          </p:cNvPr>
          <p:cNvSpPr txBox="1"/>
          <p:nvPr/>
        </p:nvSpPr>
        <p:spPr>
          <a:xfrm>
            <a:off x="3764048" y="3609326"/>
            <a:ext cx="2556000" cy="7360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Proporcion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detalles.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Proporcion</a:t>
            </a:r>
            <a:r>
              <a:rPr lang="es-EC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a Copilot detalles contextuales para que pueda generar respuestas más precisas y coherentes. Por ejemplo, el género, los personajes y la trama de una historia.</a:t>
            </a:r>
            <a:endParaRPr lang="en-CA" sz="9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399EE82-0C28-FD33-7CC8-AE64FBCBF52E}"/>
              </a:ext>
            </a:extLst>
          </p:cNvPr>
          <p:cNvSpPr txBox="1"/>
          <p:nvPr/>
        </p:nvSpPr>
        <p:spPr>
          <a:xfrm>
            <a:off x="3764048" y="4545889"/>
            <a:ext cx="2556000" cy="597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100"/>
              </a:spcBef>
            </a:pP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</a:t>
            </a:r>
            <a:r>
              <a:rPr lang="es-EC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é</a:t>
            </a:r>
            <a:r>
              <a:rPr lang="es-xl" sz="11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amable.</a:t>
            </a:r>
          </a:p>
          <a:p>
            <a:pPr fontAlgn="base">
              <a:spcBef>
                <a:spcPts val="100"/>
              </a:spcBef>
            </a:pPr>
            <a:r>
              <a:rPr lang="es-xl" sz="9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El uso de lenguaje amable y respetuoso al chatear con Copilot fomenta la colaboración y mejora la capacidad de respuesta y el rendimiento de la IA.</a:t>
            </a:r>
            <a:endParaRPr lang="en-CA" sz="10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68" name="Graphic 66">
            <a:extLst>
              <a:ext uri="{FF2B5EF4-FFF2-40B4-BE49-F238E27FC236}">
                <a16:creationId xmlns:a16="http://schemas.microsoft.com/office/drawing/2014/main" id="{91312A91-4A5E-2220-098B-0B9C9111B58C}"/>
              </a:ext>
            </a:extLst>
          </p:cNvPr>
          <p:cNvSpPr>
            <a:spLocks noChangeAspect="1"/>
          </p:cNvSpPr>
          <p:nvPr/>
        </p:nvSpPr>
        <p:spPr>
          <a:xfrm>
            <a:off x="494022" y="6198577"/>
            <a:ext cx="111600" cy="1116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8876 w 190500"/>
              <a:gd name="connsiteY5" fmla="*/ 61624 h 190500"/>
              <a:gd name="connsiteX6" fmla="*/ 128075 w 190500"/>
              <a:gd name="connsiteY6" fmla="*/ 60932 h 190500"/>
              <a:gd name="connsiteX7" fmla="*/ 119668 w 190500"/>
              <a:gd name="connsiteY7" fmla="*/ 60864 h 190500"/>
              <a:gd name="connsiteX8" fmla="*/ 118774 w 190500"/>
              <a:gd name="connsiteY8" fmla="*/ 61624 h 190500"/>
              <a:gd name="connsiteX9" fmla="*/ 95250 w 190500"/>
              <a:gd name="connsiteY9" fmla="*/ 85144 h 190500"/>
              <a:gd name="connsiteX10" fmla="*/ 71726 w 190500"/>
              <a:gd name="connsiteY10" fmla="*/ 61624 h 190500"/>
              <a:gd name="connsiteX11" fmla="*/ 70925 w 190500"/>
              <a:gd name="connsiteY11" fmla="*/ 60932 h 190500"/>
              <a:gd name="connsiteX12" fmla="*/ 62518 w 190500"/>
              <a:gd name="connsiteY12" fmla="*/ 60864 h 190500"/>
              <a:gd name="connsiteX13" fmla="*/ 61624 w 190500"/>
              <a:gd name="connsiteY13" fmla="*/ 61624 h 190500"/>
              <a:gd name="connsiteX14" fmla="*/ 60932 w 190500"/>
              <a:gd name="connsiteY14" fmla="*/ 62425 h 190500"/>
              <a:gd name="connsiteX15" fmla="*/ 60864 w 190500"/>
              <a:gd name="connsiteY15" fmla="*/ 70832 h 190500"/>
              <a:gd name="connsiteX16" fmla="*/ 61624 w 190500"/>
              <a:gd name="connsiteY16" fmla="*/ 71726 h 190500"/>
              <a:gd name="connsiteX17" fmla="*/ 85144 w 190500"/>
              <a:gd name="connsiteY17" fmla="*/ 95250 h 190500"/>
              <a:gd name="connsiteX18" fmla="*/ 61624 w 190500"/>
              <a:gd name="connsiteY18" fmla="*/ 118774 h 190500"/>
              <a:gd name="connsiteX19" fmla="*/ 60932 w 190500"/>
              <a:gd name="connsiteY19" fmla="*/ 119575 h 190500"/>
              <a:gd name="connsiteX20" fmla="*/ 60864 w 190500"/>
              <a:gd name="connsiteY20" fmla="*/ 127982 h 190500"/>
              <a:gd name="connsiteX21" fmla="*/ 61624 w 190500"/>
              <a:gd name="connsiteY21" fmla="*/ 128876 h 190500"/>
              <a:gd name="connsiteX22" fmla="*/ 62425 w 190500"/>
              <a:gd name="connsiteY22" fmla="*/ 129568 h 190500"/>
              <a:gd name="connsiteX23" fmla="*/ 70832 w 190500"/>
              <a:gd name="connsiteY23" fmla="*/ 129636 h 190500"/>
              <a:gd name="connsiteX24" fmla="*/ 71726 w 190500"/>
              <a:gd name="connsiteY24" fmla="*/ 128876 h 190500"/>
              <a:gd name="connsiteX25" fmla="*/ 95250 w 190500"/>
              <a:gd name="connsiteY25" fmla="*/ 105356 h 190500"/>
              <a:gd name="connsiteX26" fmla="*/ 118774 w 190500"/>
              <a:gd name="connsiteY26" fmla="*/ 128876 h 190500"/>
              <a:gd name="connsiteX27" fmla="*/ 119575 w 190500"/>
              <a:gd name="connsiteY27" fmla="*/ 129568 h 190500"/>
              <a:gd name="connsiteX28" fmla="*/ 127982 w 190500"/>
              <a:gd name="connsiteY28" fmla="*/ 129636 h 190500"/>
              <a:gd name="connsiteX29" fmla="*/ 128876 w 190500"/>
              <a:gd name="connsiteY29" fmla="*/ 128876 h 190500"/>
              <a:gd name="connsiteX30" fmla="*/ 129568 w 190500"/>
              <a:gd name="connsiteY30" fmla="*/ 128075 h 190500"/>
              <a:gd name="connsiteX31" fmla="*/ 129636 w 190500"/>
              <a:gd name="connsiteY31" fmla="*/ 119668 h 190500"/>
              <a:gd name="connsiteX32" fmla="*/ 128876 w 190500"/>
              <a:gd name="connsiteY32" fmla="*/ 118774 h 190500"/>
              <a:gd name="connsiteX33" fmla="*/ 105356 w 190500"/>
              <a:gd name="connsiteY33" fmla="*/ 95250 h 190500"/>
              <a:gd name="connsiteX34" fmla="*/ 128876 w 190500"/>
              <a:gd name="connsiteY34" fmla="*/ 71726 h 190500"/>
              <a:gd name="connsiteX35" fmla="*/ 129568 w 190500"/>
              <a:gd name="connsiteY35" fmla="*/ 70925 h 190500"/>
              <a:gd name="connsiteX36" fmla="*/ 129636 w 190500"/>
              <a:gd name="connsiteY36" fmla="*/ 62518 h 190500"/>
              <a:gd name="connsiteX37" fmla="*/ 128876 w 190500"/>
              <a:gd name="connsiteY37" fmla="*/ 61624 h 190500"/>
              <a:gd name="connsiteX38" fmla="*/ 128075 w 190500"/>
              <a:gd name="connsiteY38" fmla="*/ 60932 h 190500"/>
              <a:gd name="connsiteX39" fmla="*/ 128876 w 190500"/>
              <a:gd name="connsiteY39" fmla="*/ 61624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8876" y="61624"/>
                </a:moveTo>
                <a:lnTo>
                  <a:pt x="128075" y="60932"/>
                </a:lnTo>
                <a:cubicBezTo>
                  <a:pt x="125589" y="59087"/>
                  <a:pt x="122177" y="59065"/>
                  <a:pt x="119668" y="60864"/>
                </a:cubicBezTo>
                <a:lnTo>
                  <a:pt x="118774" y="61624"/>
                </a:lnTo>
                <a:lnTo>
                  <a:pt x="95250" y="85144"/>
                </a:lnTo>
                <a:lnTo>
                  <a:pt x="71726" y="61624"/>
                </a:lnTo>
                <a:lnTo>
                  <a:pt x="70925" y="60932"/>
                </a:lnTo>
                <a:cubicBezTo>
                  <a:pt x="68439" y="59087"/>
                  <a:pt x="65027" y="59065"/>
                  <a:pt x="62518" y="60864"/>
                </a:cubicBezTo>
                <a:lnTo>
                  <a:pt x="61624" y="61624"/>
                </a:lnTo>
                <a:lnTo>
                  <a:pt x="60932" y="62425"/>
                </a:lnTo>
                <a:cubicBezTo>
                  <a:pt x="59087" y="64911"/>
                  <a:pt x="59065" y="68323"/>
                  <a:pt x="60864" y="70832"/>
                </a:cubicBezTo>
                <a:lnTo>
                  <a:pt x="61624" y="71726"/>
                </a:lnTo>
                <a:lnTo>
                  <a:pt x="85144" y="95250"/>
                </a:lnTo>
                <a:lnTo>
                  <a:pt x="61624" y="118774"/>
                </a:lnTo>
                <a:lnTo>
                  <a:pt x="60932" y="119575"/>
                </a:lnTo>
                <a:cubicBezTo>
                  <a:pt x="59087" y="122061"/>
                  <a:pt x="59065" y="125473"/>
                  <a:pt x="60864" y="127982"/>
                </a:cubicBezTo>
                <a:lnTo>
                  <a:pt x="61624" y="128876"/>
                </a:lnTo>
                <a:lnTo>
                  <a:pt x="62425" y="129568"/>
                </a:lnTo>
                <a:cubicBezTo>
                  <a:pt x="64911" y="131413"/>
                  <a:pt x="68323" y="131435"/>
                  <a:pt x="70832" y="129636"/>
                </a:cubicBezTo>
                <a:lnTo>
                  <a:pt x="71726" y="128876"/>
                </a:lnTo>
                <a:lnTo>
                  <a:pt x="95250" y="105356"/>
                </a:lnTo>
                <a:lnTo>
                  <a:pt x="118774" y="128876"/>
                </a:lnTo>
                <a:lnTo>
                  <a:pt x="119575" y="129568"/>
                </a:lnTo>
                <a:cubicBezTo>
                  <a:pt x="122061" y="131413"/>
                  <a:pt x="125473" y="131435"/>
                  <a:pt x="127982" y="129636"/>
                </a:cubicBezTo>
                <a:lnTo>
                  <a:pt x="128876" y="128876"/>
                </a:lnTo>
                <a:lnTo>
                  <a:pt x="129568" y="128075"/>
                </a:lnTo>
                <a:cubicBezTo>
                  <a:pt x="131413" y="125589"/>
                  <a:pt x="131435" y="122177"/>
                  <a:pt x="129636" y="119668"/>
                </a:cubicBezTo>
                <a:lnTo>
                  <a:pt x="128876" y="118774"/>
                </a:lnTo>
                <a:lnTo>
                  <a:pt x="105356" y="95250"/>
                </a:lnTo>
                <a:lnTo>
                  <a:pt x="128876" y="71726"/>
                </a:lnTo>
                <a:lnTo>
                  <a:pt x="129568" y="70925"/>
                </a:lnTo>
                <a:cubicBezTo>
                  <a:pt x="131413" y="68439"/>
                  <a:pt x="131435" y="65027"/>
                  <a:pt x="129636" y="62518"/>
                </a:cubicBezTo>
                <a:lnTo>
                  <a:pt x="128876" y="61624"/>
                </a:lnTo>
                <a:lnTo>
                  <a:pt x="128075" y="60932"/>
                </a:lnTo>
                <a:lnTo>
                  <a:pt x="128876" y="61624"/>
                </a:lnTo>
                <a:close/>
              </a:path>
            </a:pathLst>
          </a:custGeom>
          <a:gradFill flip="none" rotWithShape="1">
            <a:gsLst>
              <a:gs pos="8000">
                <a:srgbClr val="C03BC4"/>
              </a:gs>
              <a:gs pos="95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01F0E-FED3-0430-8BDB-E4083D49F547}"/>
              </a:ext>
            </a:extLst>
          </p:cNvPr>
          <p:cNvGrpSpPr/>
          <p:nvPr/>
        </p:nvGrpSpPr>
        <p:grpSpPr>
          <a:xfrm>
            <a:off x="3568079" y="85964"/>
            <a:ext cx="3172038" cy="2250519"/>
            <a:chOff x="3568079" y="66914"/>
            <a:chExt cx="3172038" cy="2250519"/>
          </a:xfrm>
        </p:grpSpPr>
        <p:pic>
          <p:nvPicPr>
            <p:cNvPr id="7" name="!Copilot" descr="Un logotipo con los colores del arcoíris sobre un fondo negro&#10;&#10;Descripción generada automáticamente">
              <a:extLst>
                <a:ext uri="{FF2B5EF4-FFF2-40B4-BE49-F238E27FC236}">
                  <a16:creationId xmlns:a16="http://schemas.microsoft.com/office/drawing/2014/main" id="{8126657C-17C5-A04A-8F43-02E75883F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40502" y="2073287"/>
              <a:ext cx="244146" cy="244146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AD530DC-1506-63D5-F281-9E2BD12A609E}"/>
                </a:ext>
              </a:extLst>
            </p:cNvPr>
            <p:cNvSpPr txBox="1"/>
            <p:nvPr/>
          </p:nvSpPr>
          <p:spPr>
            <a:xfrm>
              <a:off x="3568079" y="66914"/>
              <a:ext cx="3172038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l">
                <a:lnSpc>
                  <a:spcPts val="1800"/>
                </a:lnSpc>
              </a:pPr>
              <a:r>
                <a:rPr lang="es-xl" sz="1600" spc="-2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Qué hacer y qué no hacer al </a:t>
              </a:r>
              <a:r>
                <a:rPr lang="es-EC" sz="1600" spc="-2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generar prompts </a:t>
              </a:r>
              <a:r>
                <a:rPr lang="es-xl" sz="1600" spc="-2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 Copilot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E3C65C-5F26-A47A-A888-5B7B83F41DC8}"/>
                </a:ext>
              </a:extLst>
            </p:cNvPr>
            <p:cNvSpPr txBox="1"/>
            <p:nvPr/>
          </p:nvSpPr>
          <p:spPr>
            <a:xfrm>
              <a:off x="4105275" y="2077632"/>
              <a:ext cx="2378949" cy="21929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s-xl" sz="1500" b="1" spc="-30" dirty="0">
                  <a:latin typeface="Segoe UI Semibold" panose="020B0502040204020203" pitchFamily="34" charset="0"/>
                  <a:cs typeface="Segoe UI Semibold" panose="020B0502040204020203" pitchFamily="34" charset="0"/>
                </a:rPr>
                <a:t>Copilot para Microsoft 365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A24797-580F-DBFD-0D45-1A259ECAD434}"/>
              </a:ext>
            </a:extLst>
          </p:cNvPr>
          <p:cNvCxnSpPr>
            <a:cxnSpLocks/>
          </p:cNvCxnSpPr>
          <p:nvPr/>
        </p:nvCxnSpPr>
        <p:spPr>
          <a:xfrm>
            <a:off x="3310975" y="255522"/>
            <a:ext cx="5731" cy="747259"/>
          </a:xfrm>
          <a:prstGeom prst="line">
            <a:avLst/>
          </a:prstGeom>
          <a:ln>
            <a:solidFill>
              <a:srgbClr val="B1B3B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E0EC693-D519-D5E6-2406-EA9C37802967}"/>
              </a:ext>
            </a:extLst>
          </p:cNvPr>
          <p:cNvSpPr/>
          <p:nvPr/>
        </p:nvSpPr>
        <p:spPr bwMode="auto">
          <a:xfrm>
            <a:off x="494021" y="2237003"/>
            <a:ext cx="1096653" cy="28063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9C5B1"/>
              </a:gs>
              <a:gs pos="6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¿Qué hacer?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CAD266-F62B-7050-88BC-71C7B1DA8A3E}"/>
              </a:ext>
            </a:extLst>
          </p:cNvPr>
          <p:cNvSpPr/>
          <p:nvPr/>
        </p:nvSpPr>
        <p:spPr bwMode="auto">
          <a:xfrm>
            <a:off x="494022" y="5698468"/>
            <a:ext cx="1096653" cy="28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0000">
                <a:srgbClr val="C03BC4"/>
              </a:gs>
              <a:gs pos="100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Qué no hacer</a:t>
            </a:r>
          </a:p>
        </p:txBody>
      </p:sp>
      <p:sp>
        <p:nvSpPr>
          <p:cNvPr id="82" name="Graphic 13">
            <a:extLst>
              <a:ext uri="{FF2B5EF4-FFF2-40B4-BE49-F238E27FC236}">
                <a16:creationId xmlns:a16="http://schemas.microsoft.com/office/drawing/2014/main" id="{E9C312DE-7638-C2B8-8CE7-E91C82A20C17}"/>
              </a:ext>
            </a:extLst>
          </p:cNvPr>
          <p:cNvSpPr>
            <a:spLocks noChangeAspect="1"/>
          </p:cNvSpPr>
          <p:nvPr/>
        </p:nvSpPr>
        <p:spPr>
          <a:xfrm>
            <a:off x="494022" y="3338373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Graphic 13">
            <a:extLst>
              <a:ext uri="{FF2B5EF4-FFF2-40B4-BE49-F238E27FC236}">
                <a16:creationId xmlns:a16="http://schemas.microsoft.com/office/drawing/2014/main" id="{28D5A8D5-EDB7-022A-FFE7-D79E699F39FB}"/>
              </a:ext>
            </a:extLst>
          </p:cNvPr>
          <p:cNvSpPr>
            <a:spLocks noChangeAspect="1"/>
          </p:cNvSpPr>
          <p:nvPr/>
        </p:nvSpPr>
        <p:spPr>
          <a:xfrm>
            <a:off x="494022" y="4104369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Graphic 13">
            <a:extLst>
              <a:ext uri="{FF2B5EF4-FFF2-40B4-BE49-F238E27FC236}">
                <a16:creationId xmlns:a16="http://schemas.microsoft.com/office/drawing/2014/main" id="{3FF669A5-4E05-A61B-1133-195A7D91C6F3}"/>
              </a:ext>
            </a:extLst>
          </p:cNvPr>
          <p:cNvSpPr>
            <a:spLocks noChangeAspect="1"/>
          </p:cNvSpPr>
          <p:nvPr/>
        </p:nvSpPr>
        <p:spPr>
          <a:xfrm>
            <a:off x="494022" y="5000864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Graphic 13">
            <a:extLst>
              <a:ext uri="{FF2B5EF4-FFF2-40B4-BE49-F238E27FC236}">
                <a16:creationId xmlns:a16="http://schemas.microsoft.com/office/drawing/2014/main" id="{0E1319C2-1130-8D9F-D7C3-360BA97A2009}"/>
              </a:ext>
            </a:extLst>
          </p:cNvPr>
          <p:cNvSpPr>
            <a:spLocks noChangeAspect="1"/>
          </p:cNvSpPr>
          <p:nvPr/>
        </p:nvSpPr>
        <p:spPr>
          <a:xfrm>
            <a:off x="3568079" y="2744236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Graphic 13">
            <a:extLst>
              <a:ext uri="{FF2B5EF4-FFF2-40B4-BE49-F238E27FC236}">
                <a16:creationId xmlns:a16="http://schemas.microsoft.com/office/drawing/2014/main" id="{AF2CC2C2-0D60-42CE-596C-4C2038D8FDD8}"/>
              </a:ext>
            </a:extLst>
          </p:cNvPr>
          <p:cNvSpPr>
            <a:spLocks noChangeAspect="1"/>
          </p:cNvSpPr>
          <p:nvPr/>
        </p:nvSpPr>
        <p:spPr>
          <a:xfrm>
            <a:off x="3568079" y="3629457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Graphic 13">
            <a:extLst>
              <a:ext uri="{FF2B5EF4-FFF2-40B4-BE49-F238E27FC236}">
                <a16:creationId xmlns:a16="http://schemas.microsoft.com/office/drawing/2014/main" id="{C1EDBF36-A114-020B-FEAD-0EC749FAFE26}"/>
              </a:ext>
            </a:extLst>
          </p:cNvPr>
          <p:cNvSpPr>
            <a:spLocks noChangeAspect="1"/>
          </p:cNvSpPr>
          <p:nvPr/>
        </p:nvSpPr>
        <p:spPr>
          <a:xfrm>
            <a:off x="3568079" y="4574760"/>
            <a:ext cx="111765" cy="111765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0">
                <a:srgbClr val="49C5B1"/>
              </a:gs>
              <a:gs pos="7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835D7BB-DA35-CE5C-3926-9D1C10BCB7AB}"/>
              </a:ext>
            </a:extLst>
          </p:cNvPr>
          <p:cNvSpPr txBox="1"/>
          <p:nvPr/>
        </p:nvSpPr>
        <p:spPr>
          <a:xfrm>
            <a:off x="700545" y="6165024"/>
            <a:ext cx="2556000" cy="61042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200"/>
              </a:spcBef>
            </a:pP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No se</a:t>
            </a:r>
            <a:r>
              <a:rPr lang="es-EC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as</a:t>
            </a: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impreciso.</a:t>
            </a:r>
          </a:p>
          <a:p>
            <a:pPr fontAlgn="base">
              <a:spcBef>
                <a:spcPts val="200"/>
              </a:spcBef>
            </a:pP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Cuando le d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es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una orden a Copilot, evit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usar lenguaje poco preciso y s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é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lo más claro posible; así recibirá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respuestas de mejor calidad.</a:t>
            </a:r>
            <a:endParaRPr lang="en-CA" sz="900" kern="1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9E6A43-8CEE-C687-3E49-811DA68F8124}"/>
              </a:ext>
            </a:extLst>
          </p:cNvPr>
          <p:cNvSpPr txBox="1"/>
          <p:nvPr/>
        </p:nvSpPr>
        <p:spPr>
          <a:xfrm>
            <a:off x="700545" y="6913020"/>
            <a:ext cx="2556000" cy="91820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200"/>
              </a:spcBef>
              <a:spcAft>
                <a:spcPct val="0"/>
              </a:spcAft>
            </a:pPr>
            <a:r>
              <a:rPr lang="es-xl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No solicite</a:t>
            </a:r>
            <a:r>
              <a:rPr lang="es-EC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</a:t>
            </a:r>
            <a:r>
              <a:rPr lang="es-xl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contenido inapropiado </a:t>
            </a:r>
            <a:br>
              <a:rPr lang="en-US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</a:br>
            <a:r>
              <a:rPr lang="es-xl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o poco ético.</a:t>
            </a:r>
            <a:endParaRPr lang="en-CA" altLang="en-US" sz="1100" b="1" kern="0" dirty="0">
              <a:solidFill>
                <a:srgbClr val="C03BC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pPr fontAlgn="base">
              <a:spcBef>
                <a:spcPts val="200"/>
              </a:spcBef>
              <a:spcAft>
                <a:spcPct val="0"/>
              </a:spcAft>
            </a:pP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Copilot no se hace responsable del contenido </a:t>
            </a:r>
            <a:br>
              <a:rPr lang="en-US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ni de las consecuencias de lo que </a:t>
            </a:r>
            <a:r>
              <a:rPr lang="es-EC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tú </a:t>
            </a: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escriba</a:t>
            </a:r>
            <a:r>
              <a:rPr lang="es-EC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Debe respetar las leyes y normas locales, así </a:t>
            </a:r>
            <a:br>
              <a:rPr lang="en-US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como los derechos de los demás. 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6C1F5C7-349E-E2E1-0A74-F9970D1A19E6}"/>
              </a:ext>
            </a:extLst>
          </p:cNvPr>
          <p:cNvSpPr txBox="1"/>
          <p:nvPr/>
        </p:nvSpPr>
        <p:spPr>
          <a:xfrm>
            <a:off x="700545" y="7931894"/>
            <a:ext cx="2556000" cy="47192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marR="0" lvl="0" indent="0" fontAlgn="base"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xl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No use</a:t>
            </a:r>
            <a:r>
              <a:rPr lang="es-EC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</a:t>
            </a:r>
            <a:r>
              <a:rPr lang="es-xl" alt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jerga ni lenguaje informal.</a:t>
            </a:r>
            <a:endParaRPr lang="en-CA" altLang="en-US" sz="1100" b="1" kern="0" dirty="0">
              <a:solidFill>
                <a:srgbClr val="C03BC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pPr marR="0" lvl="0" indent="0" fontAlgn="base"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Esto puede hacer que Copilot dé respuestas de baja calidad, inapropiadas o poco profesionales.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80E3905-E7EE-0A69-E818-BE3DB6E4A4D7}"/>
              </a:ext>
            </a:extLst>
          </p:cNvPr>
          <p:cNvSpPr txBox="1"/>
          <p:nvPr/>
        </p:nvSpPr>
        <p:spPr>
          <a:xfrm>
            <a:off x="3764048" y="6165024"/>
            <a:ext cx="2556000" cy="748923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200"/>
              </a:spcBef>
              <a:spcAft>
                <a:spcPct val="0"/>
              </a:spcAft>
            </a:pP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No d</a:t>
            </a:r>
            <a:r>
              <a:rPr lang="es-EC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es</a:t>
            </a: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instrucciones contradictorias.</a:t>
            </a:r>
          </a:p>
          <a:p>
            <a:pPr fontAlgn="base">
              <a:spcBef>
                <a:spcPts val="200"/>
              </a:spcBef>
              <a:spcAft>
                <a:spcPct val="0"/>
              </a:spcAft>
            </a:pP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Solicitar a Copilot que realice una tarea que incluya información múltiple o contradictoria </a:t>
            </a:r>
            <a:br>
              <a:rPr lang="en-US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 la misma solicitud puede confundir a la IA </a:t>
            </a:r>
            <a:br>
              <a:rPr lang="en-US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9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 dar lugar a respuestas de menor calidad. 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DB9366E-A8FE-86C9-4A5E-74DCC210C7B4}"/>
              </a:ext>
            </a:extLst>
          </p:cNvPr>
          <p:cNvSpPr txBox="1"/>
          <p:nvPr/>
        </p:nvSpPr>
        <p:spPr>
          <a:xfrm>
            <a:off x="3764048" y="7071811"/>
            <a:ext cx="2556000" cy="91820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spcBef>
                <a:spcPts val="200"/>
              </a:spcBef>
            </a:pP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No interrumpa</a:t>
            </a:r>
            <a:r>
              <a:rPr lang="es-EC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</a:t>
            </a: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ni cambie</a:t>
            </a:r>
            <a:r>
              <a:rPr lang="es-EC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</a:t>
            </a:r>
            <a:r>
              <a:rPr lang="es-xl" sz="1100" b="1" kern="0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de tema abruptamente.</a:t>
            </a:r>
          </a:p>
          <a:p>
            <a:pPr fontAlgn="base">
              <a:spcBef>
                <a:spcPts val="200"/>
              </a:spcBef>
            </a:pP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Esto podría interrumpir el proceso de escritura de Copilot. Siempre cierr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o termin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una tarea antes de comenzar la siguiente. Al iniciar una nueva tarea, escriba "Nu</a:t>
            </a:r>
            <a:r>
              <a:rPr kumimoji="0" lang="es-EC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</a:t>
            </a:r>
            <a:r>
              <a:rPr kumimoji="0" lang="es-xl" altLang="es-xl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eva tarea". 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Graphic 66">
            <a:extLst>
              <a:ext uri="{FF2B5EF4-FFF2-40B4-BE49-F238E27FC236}">
                <a16:creationId xmlns:a16="http://schemas.microsoft.com/office/drawing/2014/main" id="{F4DF5D64-0296-97E7-2D6D-92155A98486C}"/>
              </a:ext>
            </a:extLst>
          </p:cNvPr>
          <p:cNvSpPr>
            <a:spLocks noChangeAspect="1"/>
          </p:cNvSpPr>
          <p:nvPr/>
        </p:nvSpPr>
        <p:spPr>
          <a:xfrm>
            <a:off x="3568244" y="6198577"/>
            <a:ext cx="111600" cy="1116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8876 w 190500"/>
              <a:gd name="connsiteY5" fmla="*/ 61624 h 190500"/>
              <a:gd name="connsiteX6" fmla="*/ 128075 w 190500"/>
              <a:gd name="connsiteY6" fmla="*/ 60932 h 190500"/>
              <a:gd name="connsiteX7" fmla="*/ 119668 w 190500"/>
              <a:gd name="connsiteY7" fmla="*/ 60864 h 190500"/>
              <a:gd name="connsiteX8" fmla="*/ 118774 w 190500"/>
              <a:gd name="connsiteY8" fmla="*/ 61624 h 190500"/>
              <a:gd name="connsiteX9" fmla="*/ 95250 w 190500"/>
              <a:gd name="connsiteY9" fmla="*/ 85144 h 190500"/>
              <a:gd name="connsiteX10" fmla="*/ 71726 w 190500"/>
              <a:gd name="connsiteY10" fmla="*/ 61624 h 190500"/>
              <a:gd name="connsiteX11" fmla="*/ 70925 w 190500"/>
              <a:gd name="connsiteY11" fmla="*/ 60932 h 190500"/>
              <a:gd name="connsiteX12" fmla="*/ 62518 w 190500"/>
              <a:gd name="connsiteY12" fmla="*/ 60864 h 190500"/>
              <a:gd name="connsiteX13" fmla="*/ 61624 w 190500"/>
              <a:gd name="connsiteY13" fmla="*/ 61624 h 190500"/>
              <a:gd name="connsiteX14" fmla="*/ 60932 w 190500"/>
              <a:gd name="connsiteY14" fmla="*/ 62425 h 190500"/>
              <a:gd name="connsiteX15" fmla="*/ 60864 w 190500"/>
              <a:gd name="connsiteY15" fmla="*/ 70832 h 190500"/>
              <a:gd name="connsiteX16" fmla="*/ 61624 w 190500"/>
              <a:gd name="connsiteY16" fmla="*/ 71726 h 190500"/>
              <a:gd name="connsiteX17" fmla="*/ 85144 w 190500"/>
              <a:gd name="connsiteY17" fmla="*/ 95250 h 190500"/>
              <a:gd name="connsiteX18" fmla="*/ 61624 w 190500"/>
              <a:gd name="connsiteY18" fmla="*/ 118774 h 190500"/>
              <a:gd name="connsiteX19" fmla="*/ 60932 w 190500"/>
              <a:gd name="connsiteY19" fmla="*/ 119575 h 190500"/>
              <a:gd name="connsiteX20" fmla="*/ 60864 w 190500"/>
              <a:gd name="connsiteY20" fmla="*/ 127982 h 190500"/>
              <a:gd name="connsiteX21" fmla="*/ 61624 w 190500"/>
              <a:gd name="connsiteY21" fmla="*/ 128876 h 190500"/>
              <a:gd name="connsiteX22" fmla="*/ 62425 w 190500"/>
              <a:gd name="connsiteY22" fmla="*/ 129568 h 190500"/>
              <a:gd name="connsiteX23" fmla="*/ 70832 w 190500"/>
              <a:gd name="connsiteY23" fmla="*/ 129636 h 190500"/>
              <a:gd name="connsiteX24" fmla="*/ 71726 w 190500"/>
              <a:gd name="connsiteY24" fmla="*/ 128876 h 190500"/>
              <a:gd name="connsiteX25" fmla="*/ 95250 w 190500"/>
              <a:gd name="connsiteY25" fmla="*/ 105356 h 190500"/>
              <a:gd name="connsiteX26" fmla="*/ 118774 w 190500"/>
              <a:gd name="connsiteY26" fmla="*/ 128876 h 190500"/>
              <a:gd name="connsiteX27" fmla="*/ 119575 w 190500"/>
              <a:gd name="connsiteY27" fmla="*/ 129568 h 190500"/>
              <a:gd name="connsiteX28" fmla="*/ 127982 w 190500"/>
              <a:gd name="connsiteY28" fmla="*/ 129636 h 190500"/>
              <a:gd name="connsiteX29" fmla="*/ 128876 w 190500"/>
              <a:gd name="connsiteY29" fmla="*/ 128876 h 190500"/>
              <a:gd name="connsiteX30" fmla="*/ 129568 w 190500"/>
              <a:gd name="connsiteY30" fmla="*/ 128075 h 190500"/>
              <a:gd name="connsiteX31" fmla="*/ 129636 w 190500"/>
              <a:gd name="connsiteY31" fmla="*/ 119668 h 190500"/>
              <a:gd name="connsiteX32" fmla="*/ 128876 w 190500"/>
              <a:gd name="connsiteY32" fmla="*/ 118774 h 190500"/>
              <a:gd name="connsiteX33" fmla="*/ 105356 w 190500"/>
              <a:gd name="connsiteY33" fmla="*/ 95250 h 190500"/>
              <a:gd name="connsiteX34" fmla="*/ 128876 w 190500"/>
              <a:gd name="connsiteY34" fmla="*/ 71726 h 190500"/>
              <a:gd name="connsiteX35" fmla="*/ 129568 w 190500"/>
              <a:gd name="connsiteY35" fmla="*/ 70925 h 190500"/>
              <a:gd name="connsiteX36" fmla="*/ 129636 w 190500"/>
              <a:gd name="connsiteY36" fmla="*/ 62518 h 190500"/>
              <a:gd name="connsiteX37" fmla="*/ 128876 w 190500"/>
              <a:gd name="connsiteY37" fmla="*/ 61624 h 190500"/>
              <a:gd name="connsiteX38" fmla="*/ 128075 w 190500"/>
              <a:gd name="connsiteY38" fmla="*/ 60932 h 190500"/>
              <a:gd name="connsiteX39" fmla="*/ 128876 w 190500"/>
              <a:gd name="connsiteY39" fmla="*/ 61624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8876" y="61624"/>
                </a:moveTo>
                <a:lnTo>
                  <a:pt x="128075" y="60932"/>
                </a:lnTo>
                <a:cubicBezTo>
                  <a:pt x="125589" y="59087"/>
                  <a:pt x="122177" y="59065"/>
                  <a:pt x="119668" y="60864"/>
                </a:cubicBezTo>
                <a:lnTo>
                  <a:pt x="118774" y="61624"/>
                </a:lnTo>
                <a:lnTo>
                  <a:pt x="95250" y="85144"/>
                </a:lnTo>
                <a:lnTo>
                  <a:pt x="71726" y="61624"/>
                </a:lnTo>
                <a:lnTo>
                  <a:pt x="70925" y="60932"/>
                </a:lnTo>
                <a:cubicBezTo>
                  <a:pt x="68439" y="59087"/>
                  <a:pt x="65027" y="59065"/>
                  <a:pt x="62518" y="60864"/>
                </a:cubicBezTo>
                <a:lnTo>
                  <a:pt x="61624" y="61624"/>
                </a:lnTo>
                <a:lnTo>
                  <a:pt x="60932" y="62425"/>
                </a:lnTo>
                <a:cubicBezTo>
                  <a:pt x="59087" y="64911"/>
                  <a:pt x="59065" y="68323"/>
                  <a:pt x="60864" y="70832"/>
                </a:cubicBezTo>
                <a:lnTo>
                  <a:pt x="61624" y="71726"/>
                </a:lnTo>
                <a:lnTo>
                  <a:pt x="85144" y="95250"/>
                </a:lnTo>
                <a:lnTo>
                  <a:pt x="61624" y="118774"/>
                </a:lnTo>
                <a:lnTo>
                  <a:pt x="60932" y="119575"/>
                </a:lnTo>
                <a:cubicBezTo>
                  <a:pt x="59087" y="122061"/>
                  <a:pt x="59065" y="125473"/>
                  <a:pt x="60864" y="127982"/>
                </a:cubicBezTo>
                <a:lnTo>
                  <a:pt x="61624" y="128876"/>
                </a:lnTo>
                <a:lnTo>
                  <a:pt x="62425" y="129568"/>
                </a:lnTo>
                <a:cubicBezTo>
                  <a:pt x="64911" y="131413"/>
                  <a:pt x="68323" y="131435"/>
                  <a:pt x="70832" y="129636"/>
                </a:cubicBezTo>
                <a:lnTo>
                  <a:pt x="71726" y="128876"/>
                </a:lnTo>
                <a:lnTo>
                  <a:pt x="95250" y="105356"/>
                </a:lnTo>
                <a:lnTo>
                  <a:pt x="118774" y="128876"/>
                </a:lnTo>
                <a:lnTo>
                  <a:pt x="119575" y="129568"/>
                </a:lnTo>
                <a:cubicBezTo>
                  <a:pt x="122061" y="131413"/>
                  <a:pt x="125473" y="131435"/>
                  <a:pt x="127982" y="129636"/>
                </a:cubicBezTo>
                <a:lnTo>
                  <a:pt x="128876" y="128876"/>
                </a:lnTo>
                <a:lnTo>
                  <a:pt x="129568" y="128075"/>
                </a:lnTo>
                <a:cubicBezTo>
                  <a:pt x="131413" y="125589"/>
                  <a:pt x="131435" y="122177"/>
                  <a:pt x="129636" y="119668"/>
                </a:cubicBezTo>
                <a:lnTo>
                  <a:pt x="128876" y="118774"/>
                </a:lnTo>
                <a:lnTo>
                  <a:pt x="105356" y="95250"/>
                </a:lnTo>
                <a:lnTo>
                  <a:pt x="128876" y="71726"/>
                </a:lnTo>
                <a:lnTo>
                  <a:pt x="129568" y="70925"/>
                </a:lnTo>
                <a:cubicBezTo>
                  <a:pt x="131413" y="68439"/>
                  <a:pt x="131435" y="65027"/>
                  <a:pt x="129636" y="62518"/>
                </a:cubicBezTo>
                <a:lnTo>
                  <a:pt x="128876" y="61624"/>
                </a:lnTo>
                <a:lnTo>
                  <a:pt x="128075" y="60932"/>
                </a:lnTo>
                <a:lnTo>
                  <a:pt x="128876" y="61624"/>
                </a:lnTo>
                <a:close/>
              </a:path>
            </a:pathLst>
          </a:custGeom>
          <a:gradFill flip="none" rotWithShape="1">
            <a:gsLst>
              <a:gs pos="8000">
                <a:srgbClr val="C03BC4"/>
              </a:gs>
              <a:gs pos="95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Graphic 66">
            <a:extLst>
              <a:ext uri="{FF2B5EF4-FFF2-40B4-BE49-F238E27FC236}">
                <a16:creationId xmlns:a16="http://schemas.microsoft.com/office/drawing/2014/main" id="{1BA5400E-2F72-5AF9-07D4-FD3EE46824C0}"/>
              </a:ext>
            </a:extLst>
          </p:cNvPr>
          <p:cNvSpPr>
            <a:spLocks noChangeAspect="1"/>
          </p:cNvSpPr>
          <p:nvPr/>
        </p:nvSpPr>
        <p:spPr>
          <a:xfrm>
            <a:off x="494022" y="6947090"/>
            <a:ext cx="111600" cy="1116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8876 w 190500"/>
              <a:gd name="connsiteY5" fmla="*/ 61624 h 190500"/>
              <a:gd name="connsiteX6" fmla="*/ 128075 w 190500"/>
              <a:gd name="connsiteY6" fmla="*/ 60932 h 190500"/>
              <a:gd name="connsiteX7" fmla="*/ 119668 w 190500"/>
              <a:gd name="connsiteY7" fmla="*/ 60864 h 190500"/>
              <a:gd name="connsiteX8" fmla="*/ 118774 w 190500"/>
              <a:gd name="connsiteY8" fmla="*/ 61624 h 190500"/>
              <a:gd name="connsiteX9" fmla="*/ 95250 w 190500"/>
              <a:gd name="connsiteY9" fmla="*/ 85144 h 190500"/>
              <a:gd name="connsiteX10" fmla="*/ 71726 w 190500"/>
              <a:gd name="connsiteY10" fmla="*/ 61624 h 190500"/>
              <a:gd name="connsiteX11" fmla="*/ 70925 w 190500"/>
              <a:gd name="connsiteY11" fmla="*/ 60932 h 190500"/>
              <a:gd name="connsiteX12" fmla="*/ 62518 w 190500"/>
              <a:gd name="connsiteY12" fmla="*/ 60864 h 190500"/>
              <a:gd name="connsiteX13" fmla="*/ 61624 w 190500"/>
              <a:gd name="connsiteY13" fmla="*/ 61624 h 190500"/>
              <a:gd name="connsiteX14" fmla="*/ 60932 w 190500"/>
              <a:gd name="connsiteY14" fmla="*/ 62425 h 190500"/>
              <a:gd name="connsiteX15" fmla="*/ 60864 w 190500"/>
              <a:gd name="connsiteY15" fmla="*/ 70832 h 190500"/>
              <a:gd name="connsiteX16" fmla="*/ 61624 w 190500"/>
              <a:gd name="connsiteY16" fmla="*/ 71726 h 190500"/>
              <a:gd name="connsiteX17" fmla="*/ 85144 w 190500"/>
              <a:gd name="connsiteY17" fmla="*/ 95250 h 190500"/>
              <a:gd name="connsiteX18" fmla="*/ 61624 w 190500"/>
              <a:gd name="connsiteY18" fmla="*/ 118774 h 190500"/>
              <a:gd name="connsiteX19" fmla="*/ 60932 w 190500"/>
              <a:gd name="connsiteY19" fmla="*/ 119575 h 190500"/>
              <a:gd name="connsiteX20" fmla="*/ 60864 w 190500"/>
              <a:gd name="connsiteY20" fmla="*/ 127982 h 190500"/>
              <a:gd name="connsiteX21" fmla="*/ 61624 w 190500"/>
              <a:gd name="connsiteY21" fmla="*/ 128876 h 190500"/>
              <a:gd name="connsiteX22" fmla="*/ 62425 w 190500"/>
              <a:gd name="connsiteY22" fmla="*/ 129568 h 190500"/>
              <a:gd name="connsiteX23" fmla="*/ 70832 w 190500"/>
              <a:gd name="connsiteY23" fmla="*/ 129636 h 190500"/>
              <a:gd name="connsiteX24" fmla="*/ 71726 w 190500"/>
              <a:gd name="connsiteY24" fmla="*/ 128876 h 190500"/>
              <a:gd name="connsiteX25" fmla="*/ 95250 w 190500"/>
              <a:gd name="connsiteY25" fmla="*/ 105356 h 190500"/>
              <a:gd name="connsiteX26" fmla="*/ 118774 w 190500"/>
              <a:gd name="connsiteY26" fmla="*/ 128876 h 190500"/>
              <a:gd name="connsiteX27" fmla="*/ 119575 w 190500"/>
              <a:gd name="connsiteY27" fmla="*/ 129568 h 190500"/>
              <a:gd name="connsiteX28" fmla="*/ 127982 w 190500"/>
              <a:gd name="connsiteY28" fmla="*/ 129636 h 190500"/>
              <a:gd name="connsiteX29" fmla="*/ 128876 w 190500"/>
              <a:gd name="connsiteY29" fmla="*/ 128876 h 190500"/>
              <a:gd name="connsiteX30" fmla="*/ 129568 w 190500"/>
              <a:gd name="connsiteY30" fmla="*/ 128075 h 190500"/>
              <a:gd name="connsiteX31" fmla="*/ 129636 w 190500"/>
              <a:gd name="connsiteY31" fmla="*/ 119668 h 190500"/>
              <a:gd name="connsiteX32" fmla="*/ 128876 w 190500"/>
              <a:gd name="connsiteY32" fmla="*/ 118774 h 190500"/>
              <a:gd name="connsiteX33" fmla="*/ 105356 w 190500"/>
              <a:gd name="connsiteY33" fmla="*/ 95250 h 190500"/>
              <a:gd name="connsiteX34" fmla="*/ 128876 w 190500"/>
              <a:gd name="connsiteY34" fmla="*/ 71726 h 190500"/>
              <a:gd name="connsiteX35" fmla="*/ 129568 w 190500"/>
              <a:gd name="connsiteY35" fmla="*/ 70925 h 190500"/>
              <a:gd name="connsiteX36" fmla="*/ 129636 w 190500"/>
              <a:gd name="connsiteY36" fmla="*/ 62518 h 190500"/>
              <a:gd name="connsiteX37" fmla="*/ 128876 w 190500"/>
              <a:gd name="connsiteY37" fmla="*/ 61624 h 190500"/>
              <a:gd name="connsiteX38" fmla="*/ 128075 w 190500"/>
              <a:gd name="connsiteY38" fmla="*/ 60932 h 190500"/>
              <a:gd name="connsiteX39" fmla="*/ 128876 w 190500"/>
              <a:gd name="connsiteY39" fmla="*/ 61624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8876" y="61624"/>
                </a:moveTo>
                <a:lnTo>
                  <a:pt x="128075" y="60932"/>
                </a:lnTo>
                <a:cubicBezTo>
                  <a:pt x="125589" y="59087"/>
                  <a:pt x="122177" y="59065"/>
                  <a:pt x="119668" y="60864"/>
                </a:cubicBezTo>
                <a:lnTo>
                  <a:pt x="118774" y="61624"/>
                </a:lnTo>
                <a:lnTo>
                  <a:pt x="95250" y="85144"/>
                </a:lnTo>
                <a:lnTo>
                  <a:pt x="71726" y="61624"/>
                </a:lnTo>
                <a:lnTo>
                  <a:pt x="70925" y="60932"/>
                </a:lnTo>
                <a:cubicBezTo>
                  <a:pt x="68439" y="59087"/>
                  <a:pt x="65027" y="59065"/>
                  <a:pt x="62518" y="60864"/>
                </a:cubicBezTo>
                <a:lnTo>
                  <a:pt x="61624" y="61624"/>
                </a:lnTo>
                <a:lnTo>
                  <a:pt x="60932" y="62425"/>
                </a:lnTo>
                <a:cubicBezTo>
                  <a:pt x="59087" y="64911"/>
                  <a:pt x="59065" y="68323"/>
                  <a:pt x="60864" y="70832"/>
                </a:cubicBezTo>
                <a:lnTo>
                  <a:pt x="61624" y="71726"/>
                </a:lnTo>
                <a:lnTo>
                  <a:pt x="85144" y="95250"/>
                </a:lnTo>
                <a:lnTo>
                  <a:pt x="61624" y="118774"/>
                </a:lnTo>
                <a:lnTo>
                  <a:pt x="60932" y="119575"/>
                </a:lnTo>
                <a:cubicBezTo>
                  <a:pt x="59087" y="122061"/>
                  <a:pt x="59065" y="125473"/>
                  <a:pt x="60864" y="127982"/>
                </a:cubicBezTo>
                <a:lnTo>
                  <a:pt x="61624" y="128876"/>
                </a:lnTo>
                <a:lnTo>
                  <a:pt x="62425" y="129568"/>
                </a:lnTo>
                <a:cubicBezTo>
                  <a:pt x="64911" y="131413"/>
                  <a:pt x="68323" y="131435"/>
                  <a:pt x="70832" y="129636"/>
                </a:cubicBezTo>
                <a:lnTo>
                  <a:pt x="71726" y="128876"/>
                </a:lnTo>
                <a:lnTo>
                  <a:pt x="95250" y="105356"/>
                </a:lnTo>
                <a:lnTo>
                  <a:pt x="118774" y="128876"/>
                </a:lnTo>
                <a:lnTo>
                  <a:pt x="119575" y="129568"/>
                </a:lnTo>
                <a:cubicBezTo>
                  <a:pt x="122061" y="131413"/>
                  <a:pt x="125473" y="131435"/>
                  <a:pt x="127982" y="129636"/>
                </a:cubicBezTo>
                <a:lnTo>
                  <a:pt x="128876" y="128876"/>
                </a:lnTo>
                <a:lnTo>
                  <a:pt x="129568" y="128075"/>
                </a:lnTo>
                <a:cubicBezTo>
                  <a:pt x="131413" y="125589"/>
                  <a:pt x="131435" y="122177"/>
                  <a:pt x="129636" y="119668"/>
                </a:cubicBezTo>
                <a:lnTo>
                  <a:pt x="128876" y="118774"/>
                </a:lnTo>
                <a:lnTo>
                  <a:pt x="105356" y="95250"/>
                </a:lnTo>
                <a:lnTo>
                  <a:pt x="128876" y="71726"/>
                </a:lnTo>
                <a:lnTo>
                  <a:pt x="129568" y="70925"/>
                </a:lnTo>
                <a:cubicBezTo>
                  <a:pt x="131413" y="68439"/>
                  <a:pt x="131435" y="65027"/>
                  <a:pt x="129636" y="62518"/>
                </a:cubicBezTo>
                <a:lnTo>
                  <a:pt x="128876" y="61624"/>
                </a:lnTo>
                <a:lnTo>
                  <a:pt x="128075" y="60932"/>
                </a:lnTo>
                <a:lnTo>
                  <a:pt x="128876" y="61624"/>
                </a:lnTo>
                <a:close/>
              </a:path>
            </a:pathLst>
          </a:custGeom>
          <a:gradFill flip="none" rotWithShape="1">
            <a:gsLst>
              <a:gs pos="8000">
                <a:srgbClr val="C03BC4"/>
              </a:gs>
              <a:gs pos="95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Graphic 66">
            <a:extLst>
              <a:ext uri="{FF2B5EF4-FFF2-40B4-BE49-F238E27FC236}">
                <a16:creationId xmlns:a16="http://schemas.microsoft.com/office/drawing/2014/main" id="{7E6471AF-784F-1440-90D3-58CFC3419D43}"/>
              </a:ext>
            </a:extLst>
          </p:cNvPr>
          <p:cNvSpPr>
            <a:spLocks noChangeAspect="1"/>
          </p:cNvSpPr>
          <p:nvPr/>
        </p:nvSpPr>
        <p:spPr>
          <a:xfrm>
            <a:off x="494022" y="7961975"/>
            <a:ext cx="111600" cy="1116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8876 w 190500"/>
              <a:gd name="connsiteY5" fmla="*/ 61624 h 190500"/>
              <a:gd name="connsiteX6" fmla="*/ 128075 w 190500"/>
              <a:gd name="connsiteY6" fmla="*/ 60932 h 190500"/>
              <a:gd name="connsiteX7" fmla="*/ 119668 w 190500"/>
              <a:gd name="connsiteY7" fmla="*/ 60864 h 190500"/>
              <a:gd name="connsiteX8" fmla="*/ 118774 w 190500"/>
              <a:gd name="connsiteY8" fmla="*/ 61624 h 190500"/>
              <a:gd name="connsiteX9" fmla="*/ 95250 w 190500"/>
              <a:gd name="connsiteY9" fmla="*/ 85144 h 190500"/>
              <a:gd name="connsiteX10" fmla="*/ 71726 w 190500"/>
              <a:gd name="connsiteY10" fmla="*/ 61624 h 190500"/>
              <a:gd name="connsiteX11" fmla="*/ 70925 w 190500"/>
              <a:gd name="connsiteY11" fmla="*/ 60932 h 190500"/>
              <a:gd name="connsiteX12" fmla="*/ 62518 w 190500"/>
              <a:gd name="connsiteY12" fmla="*/ 60864 h 190500"/>
              <a:gd name="connsiteX13" fmla="*/ 61624 w 190500"/>
              <a:gd name="connsiteY13" fmla="*/ 61624 h 190500"/>
              <a:gd name="connsiteX14" fmla="*/ 60932 w 190500"/>
              <a:gd name="connsiteY14" fmla="*/ 62425 h 190500"/>
              <a:gd name="connsiteX15" fmla="*/ 60864 w 190500"/>
              <a:gd name="connsiteY15" fmla="*/ 70832 h 190500"/>
              <a:gd name="connsiteX16" fmla="*/ 61624 w 190500"/>
              <a:gd name="connsiteY16" fmla="*/ 71726 h 190500"/>
              <a:gd name="connsiteX17" fmla="*/ 85144 w 190500"/>
              <a:gd name="connsiteY17" fmla="*/ 95250 h 190500"/>
              <a:gd name="connsiteX18" fmla="*/ 61624 w 190500"/>
              <a:gd name="connsiteY18" fmla="*/ 118774 h 190500"/>
              <a:gd name="connsiteX19" fmla="*/ 60932 w 190500"/>
              <a:gd name="connsiteY19" fmla="*/ 119575 h 190500"/>
              <a:gd name="connsiteX20" fmla="*/ 60864 w 190500"/>
              <a:gd name="connsiteY20" fmla="*/ 127982 h 190500"/>
              <a:gd name="connsiteX21" fmla="*/ 61624 w 190500"/>
              <a:gd name="connsiteY21" fmla="*/ 128876 h 190500"/>
              <a:gd name="connsiteX22" fmla="*/ 62425 w 190500"/>
              <a:gd name="connsiteY22" fmla="*/ 129568 h 190500"/>
              <a:gd name="connsiteX23" fmla="*/ 70832 w 190500"/>
              <a:gd name="connsiteY23" fmla="*/ 129636 h 190500"/>
              <a:gd name="connsiteX24" fmla="*/ 71726 w 190500"/>
              <a:gd name="connsiteY24" fmla="*/ 128876 h 190500"/>
              <a:gd name="connsiteX25" fmla="*/ 95250 w 190500"/>
              <a:gd name="connsiteY25" fmla="*/ 105356 h 190500"/>
              <a:gd name="connsiteX26" fmla="*/ 118774 w 190500"/>
              <a:gd name="connsiteY26" fmla="*/ 128876 h 190500"/>
              <a:gd name="connsiteX27" fmla="*/ 119575 w 190500"/>
              <a:gd name="connsiteY27" fmla="*/ 129568 h 190500"/>
              <a:gd name="connsiteX28" fmla="*/ 127982 w 190500"/>
              <a:gd name="connsiteY28" fmla="*/ 129636 h 190500"/>
              <a:gd name="connsiteX29" fmla="*/ 128876 w 190500"/>
              <a:gd name="connsiteY29" fmla="*/ 128876 h 190500"/>
              <a:gd name="connsiteX30" fmla="*/ 129568 w 190500"/>
              <a:gd name="connsiteY30" fmla="*/ 128075 h 190500"/>
              <a:gd name="connsiteX31" fmla="*/ 129636 w 190500"/>
              <a:gd name="connsiteY31" fmla="*/ 119668 h 190500"/>
              <a:gd name="connsiteX32" fmla="*/ 128876 w 190500"/>
              <a:gd name="connsiteY32" fmla="*/ 118774 h 190500"/>
              <a:gd name="connsiteX33" fmla="*/ 105356 w 190500"/>
              <a:gd name="connsiteY33" fmla="*/ 95250 h 190500"/>
              <a:gd name="connsiteX34" fmla="*/ 128876 w 190500"/>
              <a:gd name="connsiteY34" fmla="*/ 71726 h 190500"/>
              <a:gd name="connsiteX35" fmla="*/ 129568 w 190500"/>
              <a:gd name="connsiteY35" fmla="*/ 70925 h 190500"/>
              <a:gd name="connsiteX36" fmla="*/ 129636 w 190500"/>
              <a:gd name="connsiteY36" fmla="*/ 62518 h 190500"/>
              <a:gd name="connsiteX37" fmla="*/ 128876 w 190500"/>
              <a:gd name="connsiteY37" fmla="*/ 61624 h 190500"/>
              <a:gd name="connsiteX38" fmla="*/ 128075 w 190500"/>
              <a:gd name="connsiteY38" fmla="*/ 60932 h 190500"/>
              <a:gd name="connsiteX39" fmla="*/ 128876 w 190500"/>
              <a:gd name="connsiteY39" fmla="*/ 61624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8876" y="61624"/>
                </a:moveTo>
                <a:lnTo>
                  <a:pt x="128075" y="60932"/>
                </a:lnTo>
                <a:cubicBezTo>
                  <a:pt x="125589" y="59087"/>
                  <a:pt x="122177" y="59065"/>
                  <a:pt x="119668" y="60864"/>
                </a:cubicBezTo>
                <a:lnTo>
                  <a:pt x="118774" y="61624"/>
                </a:lnTo>
                <a:lnTo>
                  <a:pt x="95250" y="85144"/>
                </a:lnTo>
                <a:lnTo>
                  <a:pt x="71726" y="61624"/>
                </a:lnTo>
                <a:lnTo>
                  <a:pt x="70925" y="60932"/>
                </a:lnTo>
                <a:cubicBezTo>
                  <a:pt x="68439" y="59087"/>
                  <a:pt x="65027" y="59065"/>
                  <a:pt x="62518" y="60864"/>
                </a:cubicBezTo>
                <a:lnTo>
                  <a:pt x="61624" y="61624"/>
                </a:lnTo>
                <a:lnTo>
                  <a:pt x="60932" y="62425"/>
                </a:lnTo>
                <a:cubicBezTo>
                  <a:pt x="59087" y="64911"/>
                  <a:pt x="59065" y="68323"/>
                  <a:pt x="60864" y="70832"/>
                </a:cubicBezTo>
                <a:lnTo>
                  <a:pt x="61624" y="71726"/>
                </a:lnTo>
                <a:lnTo>
                  <a:pt x="85144" y="95250"/>
                </a:lnTo>
                <a:lnTo>
                  <a:pt x="61624" y="118774"/>
                </a:lnTo>
                <a:lnTo>
                  <a:pt x="60932" y="119575"/>
                </a:lnTo>
                <a:cubicBezTo>
                  <a:pt x="59087" y="122061"/>
                  <a:pt x="59065" y="125473"/>
                  <a:pt x="60864" y="127982"/>
                </a:cubicBezTo>
                <a:lnTo>
                  <a:pt x="61624" y="128876"/>
                </a:lnTo>
                <a:lnTo>
                  <a:pt x="62425" y="129568"/>
                </a:lnTo>
                <a:cubicBezTo>
                  <a:pt x="64911" y="131413"/>
                  <a:pt x="68323" y="131435"/>
                  <a:pt x="70832" y="129636"/>
                </a:cubicBezTo>
                <a:lnTo>
                  <a:pt x="71726" y="128876"/>
                </a:lnTo>
                <a:lnTo>
                  <a:pt x="95250" y="105356"/>
                </a:lnTo>
                <a:lnTo>
                  <a:pt x="118774" y="128876"/>
                </a:lnTo>
                <a:lnTo>
                  <a:pt x="119575" y="129568"/>
                </a:lnTo>
                <a:cubicBezTo>
                  <a:pt x="122061" y="131413"/>
                  <a:pt x="125473" y="131435"/>
                  <a:pt x="127982" y="129636"/>
                </a:cubicBezTo>
                <a:lnTo>
                  <a:pt x="128876" y="128876"/>
                </a:lnTo>
                <a:lnTo>
                  <a:pt x="129568" y="128075"/>
                </a:lnTo>
                <a:cubicBezTo>
                  <a:pt x="131413" y="125589"/>
                  <a:pt x="131435" y="122177"/>
                  <a:pt x="129636" y="119668"/>
                </a:cubicBezTo>
                <a:lnTo>
                  <a:pt x="128876" y="118774"/>
                </a:lnTo>
                <a:lnTo>
                  <a:pt x="105356" y="95250"/>
                </a:lnTo>
                <a:lnTo>
                  <a:pt x="128876" y="71726"/>
                </a:lnTo>
                <a:lnTo>
                  <a:pt x="129568" y="70925"/>
                </a:lnTo>
                <a:cubicBezTo>
                  <a:pt x="131413" y="68439"/>
                  <a:pt x="131435" y="65027"/>
                  <a:pt x="129636" y="62518"/>
                </a:cubicBezTo>
                <a:lnTo>
                  <a:pt x="128876" y="61624"/>
                </a:lnTo>
                <a:lnTo>
                  <a:pt x="128075" y="60932"/>
                </a:lnTo>
                <a:lnTo>
                  <a:pt x="128876" y="61624"/>
                </a:lnTo>
                <a:close/>
              </a:path>
            </a:pathLst>
          </a:custGeom>
          <a:gradFill flip="none" rotWithShape="1">
            <a:gsLst>
              <a:gs pos="8000">
                <a:srgbClr val="C03BC4"/>
              </a:gs>
              <a:gs pos="95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Graphic 66">
            <a:extLst>
              <a:ext uri="{FF2B5EF4-FFF2-40B4-BE49-F238E27FC236}">
                <a16:creationId xmlns:a16="http://schemas.microsoft.com/office/drawing/2014/main" id="{C0DFD3C3-AE58-F039-CDEC-2AA750679527}"/>
              </a:ext>
            </a:extLst>
          </p:cNvPr>
          <p:cNvSpPr>
            <a:spLocks noChangeAspect="1"/>
          </p:cNvSpPr>
          <p:nvPr/>
        </p:nvSpPr>
        <p:spPr>
          <a:xfrm>
            <a:off x="3568244" y="7106303"/>
            <a:ext cx="111600" cy="1116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8876 w 190500"/>
              <a:gd name="connsiteY5" fmla="*/ 61624 h 190500"/>
              <a:gd name="connsiteX6" fmla="*/ 128075 w 190500"/>
              <a:gd name="connsiteY6" fmla="*/ 60932 h 190500"/>
              <a:gd name="connsiteX7" fmla="*/ 119668 w 190500"/>
              <a:gd name="connsiteY7" fmla="*/ 60864 h 190500"/>
              <a:gd name="connsiteX8" fmla="*/ 118774 w 190500"/>
              <a:gd name="connsiteY8" fmla="*/ 61624 h 190500"/>
              <a:gd name="connsiteX9" fmla="*/ 95250 w 190500"/>
              <a:gd name="connsiteY9" fmla="*/ 85144 h 190500"/>
              <a:gd name="connsiteX10" fmla="*/ 71726 w 190500"/>
              <a:gd name="connsiteY10" fmla="*/ 61624 h 190500"/>
              <a:gd name="connsiteX11" fmla="*/ 70925 w 190500"/>
              <a:gd name="connsiteY11" fmla="*/ 60932 h 190500"/>
              <a:gd name="connsiteX12" fmla="*/ 62518 w 190500"/>
              <a:gd name="connsiteY12" fmla="*/ 60864 h 190500"/>
              <a:gd name="connsiteX13" fmla="*/ 61624 w 190500"/>
              <a:gd name="connsiteY13" fmla="*/ 61624 h 190500"/>
              <a:gd name="connsiteX14" fmla="*/ 60932 w 190500"/>
              <a:gd name="connsiteY14" fmla="*/ 62425 h 190500"/>
              <a:gd name="connsiteX15" fmla="*/ 60864 w 190500"/>
              <a:gd name="connsiteY15" fmla="*/ 70832 h 190500"/>
              <a:gd name="connsiteX16" fmla="*/ 61624 w 190500"/>
              <a:gd name="connsiteY16" fmla="*/ 71726 h 190500"/>
              <a:gd name="connsiteX17" fmla="*/ 85144 w 190500"/>
              <a:gd name="connsiteY17" fmla="*/ 95250 h 190500"/>
              <a:gd name="connsiteX18" fmla="*/ 61624 w 190500"/>
              <a:gd name="connsiteY18" fmla="*/ 118774 h 190500"/>
              <a:gd name="connsiteX19" fmla="*/ 60932 w 190500"/>
              <a:gd name="connsiteY19" fmla="*/ 119575 h 190500"/>
              <a:gd name="connsiteX20" fmla="*/ 60864 w 190500"/>
              <a:gd name="connsiteY20" fmla="*/ 127982 h 190500"/>
              <a:gd name="connsiteX21" fmla="*/ 61624 w 190500"/>
              <a:gd name="connsiteY21" fmla="*/ 128876 h 190500"/>
              <a:gd name="connsiteX22" fmla="*/ 62425 w 190500"/>
              <a:gd name="connsiteY22" fmla="*/ 129568 h 190500"/>
              <a:gd name="connsiteX23" fmla="*/ 70832 w 190500"/>
              <a:gd name="connsiteY23" fmla="*/ 129636 h 190500"/>
              <a:gd name="connsiteX24" fmla="*/ 71726 w 190500"/>
              <a:gd name="connsiteY24" fmla="*/ 128876 h 190500"/>
              <a:gd name="connsiteX25" fmla="*/ 95250 w 190500"/>
              <a:gd name="connsiteY25" fmla="*/ 105356 h 190500"/>
              <a:gd name="connsiteX26" fmla="*/ 118774 w 190500"/>
              <a:gd name="connsiteY26" fmla="*/ 128876 h 190500"/>
              <a:gd name="connsiteX27" fmla="*/ 119575 w 190500"/>
              <a:gd name="connsiteY27" fmla="*/ 129568 h 190500"/>
              <a:gd name="connsiteX28" fmla="*/ 127982 w 190500"/>
              <a:gd name="connsiteY28" fmla="*/ 129636 h 190500"/>
              <a:gd name="connsiteX29" fmla="*/ 128876 w 190500"/>
              <a:gd name="connsiteY29" fmla="*/ 128876 h 190500"/>
              <a:gd name="connsiteX30" fmla="*/ 129568 w 190500"/>
              <a:gd name="connsiteY30" fmla="*/ 128075 h 190500"/>
              <a:gd name="connsiteX31" fmla="*/ 129636 w 190500"/>
              <a:gd name="connsiteY31" fmla="*/ 119668 h 190500"/>
              <a:gd name="connsiteX32" fmla="*/ 128876 w 190500"/>
              <a:gd name="connsiteY32" fmla="*/ 118774 h 190500"/>
              <a:gd name="connsiteX33" fmla="*/ 105356 w 190500"/>
              <a:gd name="connsiteY33" fmla="*/ 95250 h 190500"/>
              <a:gd name="connsiteX34" fmla="*/ 128876 w 190500"/>
              <a:gd name="connsiteY34" fmla="*/ 71726 h 190500"/>
              <a:gd name="connsiteX35" fmla="*/ 129568 w 190500"/>
              <a:gd name="connsiteY35" fmla="*/ 70925 h 190500"/>
              <a:gd name="connsiteX36" fmla="*/ 129636 w 190500"/>
              <a:gd name="connsiteY36" fmla="*/ 62518 h 190500"/>
              <a:gd name="connsiteX37" fmla="*/ 128876 w 190500"/>
              <a:gd name="connsiteY37" fmla="*/ 61624 h 190500"/>
              <a:gd name="connsiteX38" fmla="*/ 128075 w 190500"/>
              <a:gd name="connsiteY38" fmla="*/ 60932 h 190500"/>
              <a:gd name="connsiteX39" fmla="*/ 128876 w 190500"/>
              <a:gd name="connsiteY39" fmla="*/ 61624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8876" y="61624"/>
                </a:moveTo>
                <a:lnTo>
                  <a:pt x="128075" y="60932"/>
                </a:lnTo>
                <a:cubicBezTo>
                  <a:pt x="125589" y="59087"/>
                  <a:pt x="122177" y="59065"/>
                  <a:pt x="119668" y="60864"/>
                </a:cubicBezTo>
                <a:lnTo>
                  <a:pt x="118774" y="61624"/>
                </a:lnTo>
                <a:lnTo>
                  <a:pt x="95250" y="85144"/>
                </a:lnTo>
                <a:lnTo>
                  <a:pt x="71726" y="61624"/>
                </a:lnTo>
                <a:lnTo>
                  <a:pt x="70925" y="60932"/>
                </a:lnTo>
                <a:cubicBezTo>
                  <a:pt x="68439" y="59087"/>
                  <a:pt x="65027" y="59065"/>
                  <a:pt x="62518" y="60864"/>
                </a:cubicBezTo>
                <a:lnTo>
                  <a:pt x="61624" y="61624"/>
                </a:lnTo>
                <a:lnTo>
                  <a:pt x="60932" y="62425"/>
                </a:lnTo>
                <a:cubicBezTo>
                  <a:pt x="59087" y="64911"/>
                  <a:pt x="59065" y="68323"/>
                  <a:pt x="60864" y="70832"/>
                </a:cubicBezTo>
                <a:lnTo>
                  <a:pt x="61624" y="71726"/>
                </a:lnTo>
                <a:lnTo>
                  <a:pt x="85144" y="95250"/>
                </a:lnTo>
                <a:lnTo>
                  <a:pt x="61624" y="118774"/>
                </a:lnTo>
                <a:lnTo>
                  <a:pt x="60932" y="119575"/>
                </a:lnTo>
                <a:cubicBezTo>
                  <a:pt x="59087" y="122061"/>
                  <a:pt x="59065" y="125473"/>
                  <a:pt x="60864" y="127982"/>
                </a:cubicBezTo>
                <a:lnTo>
                  <a:pt x="61624" y="128876"/>
                </a:lnTo>
                <a:lnTo>
                  <a:pt x="62425" y="129568"/>
                </a:lnTo>
                <a:cubicBezTo>
                  <a:pt x="64911" y="131413"/>
                  <a:pt x="68323" y="131435"/>
                  <a:pt x="70832" y="129636"/>
                </a:cubicBezTo>
                <a:lnTo>
                  <a:pt x="71726" y="128876"/>
                </a:lnTo>
                <a:lnTo>
                  <a:pt x="95250" y="105356"/>
                </a:lnTo>
                <a:lnTo>
                  <a:pt x="118774" y="128876"/>
                </a:lnTo>
                <a:lnTo>
                  <a:pt x="119575" y="129568"/>
                </a:lnTo>
                <a:cubicBezTo>
                  <a:pt x="122061" y="131413"/>
                  <a:pt x="125473" y="131435"/>
                  <a:pt x="127982" y="129636"/>
                </a:cubicBezTo>
                <a:lnTo>
                  <a:pt x="128876" y="128876"/>
                </a:lnTo>
                <a:lnTo>
                  <a:pt x="129568" y="128075"/>
                </a:lnTo>
                <a:cubicBezTo>
                  <a:pt x="131413" y="125589"/>
                  <a:pt x="131435" y="122177"/>
                  <a:pt x="129636" y="119668"/>
                </a:cubicBezTo>
                <a:lnTo>
                  <a:pt x="128876" y="118774"/>
                </a:lnTo>
                <a:lnTo>
                  <a:pt x="105356" y="95250"/>
                </a:lnTo>
                <a:lnTo>
                  <a:pt x="128876" y="71726"/>
                </a:lnTo>
                <a:lnTo>
                  <a:pt x="129568" y="70925"/>
                </a:lnTo>
                <a:cubicBezTo>
                  <a:pt x="131413" y="68439"/>
                  <a:pt x="131435" y="65027"/>
                  <a:pt x="129636" y="62518"/>
                </a:cubicBezTo>
                <a:lnTo>
                  <a:pt x="128876" y="61624"/>
                </a:lnTo>
                <a:lnTo>
                  <a:pt x="128075" y="60932"/>
                </a:lnTo>
                <a:lnTo>
                  <a:pt x="128876" y="61624"/>
                </a:lnTo>
                <a:close/>
              </a:path>
            </a:pathLst>
          </a:custGeom>
          <a:gradFill flip="none" rotWithShape="1">
            <a:gsLst>
              <a:gs pos="8000">
                <a:srgbClr val="C03BC4"/>
              </a:gs>
              <a:gs pos="95000">
                <a:srgbClr val="F4364C"/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DDB0E5C7-E256-ACC9-D037-D4D33FF29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34" y="1257485"/>
            <a:ext cx="6171432" cy="83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Como </a:t>
            </a: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partner de Microsoft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podemos ayudar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adoptar un asistente y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compañero 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diario 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 tecnología de IA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el cual 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llevará al siguiente nivel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su productividad y comunicación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.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Trabajaremos co</a:t>
            </a:r>
            <a:r>
              <a:rPr lang="es-EC" sz="1200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ntigo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y tu equipo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para desarrollar 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 estrategia de adopción y preparar </a:t>
            </a:r>
            <a:r>
              <a:rPr lang="es-EC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 entorno para lograr el máximo impacto.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2B38284-2224-057B-50FA-8A24DA434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34" y="8522950"/>
            <a:ext cx="6202016" cy="5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ts val="1300"/>
              </a:lnSpc>
              <a:spcBef>
                <a:spcPts val="0"/>
              </a:spcBef>
              <a:spcAft>
                <a:spcPts val="800"/>
              </a:spcAft>
            </a:pP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s-EC" sz="1200" b="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onte</a:t>
            </a: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en contacto con nosotros hoy mismo 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para obtener más información sobre cómo 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podemos ayudar</a:t>
            </a:r>
            <a:r>
              <a:rPr lang="es-EC" sz="1200" b="1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te</a:t>
            </a:r>
            <a:r>
              <a:rPr lang="es-xl" sz="1200" b="1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a aprovechar Copilot para Microsoft 365 y alcanzar 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 objetivos empresariales. 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URL de sitio web]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 | 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dirección de correo electrónico]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 </a:t>
            </a:r>
            <a:endParaRPr lang="en-US" sz="12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58677CFD-1475-0E1B-7B4B-8848450AA8B7}"/>
              </a:ext>
            </a:extLst>
          </p:cNvPr>
          <p:cNvSpPr txBox="1"/>
          <p:nvPr/>
        </p:nvSpPr>
        <p:spPr>
          <a:xfrm>
            <a:off x="318872" y="199375"/>
            <a:ext cx="2694661" cy="519620"/>
          </a:xfrm>
          <a:prstGeom prst="rect">
            <a:avLst/>
          </a:prstGeom>
          <a:solidFill>
            <a:srgbClr val="FFFF00"/>
          </a:solidFill>
        </p:spPr>
        <p:txBody>
          <a:bodyPr wrap="square" lIns="137160" tIns="91440" rIns="137160" bIns="91440" rtlCol="0" anchor="ctr" anchorCtr="0">
            <a:noAutofit/>
          </a:bodyPr>
          <a:lstStyle>
            <a:defPPr>
              <a:defRPr lang="en-US"/>
            </a:defPPr>
            <a:lvl1pPr marL="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3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7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18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01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8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69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C" sz="1050" dirty="0">
                <a:latin typeface="+mj-lt"/>
              </a:rPr>
              <a:t>Logo del </a:t>
            </a:r>
            <a:r>
              <a:rPr lang="es-EC" sz="1050" dirty="0" err="1">
                <a:latin typeface="+mj-lt"/>
              </a:rPr>
              <a:t>Partner</a:t>
            </a:r>
            <a:endParaRPr lang="es-xl" sz="1050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1E3145-5F18-06BE-3613-D8632DF507DD}"/>
              </a:ext>
            </a:extLst>
          </p:cNvPr>
          <p:cNvGrpSpPr/>
          <p:nvPr/>
        </p:nvGrpSpPr>
        <p:grpSpPr>
          <a:xfrm>
            <a:off x="-4059793" y="0"/>
            <a:ext cx="3947357" cy="7034458"/>
            <a:chOff x="-4640774" y="0"/>
            <a:chExt cx="3947357" cy="703445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C5D444-EA94-1930-49F2-F67EAD8B4A0A}"/>
                </a:ext>
              </a:extLst>
            </p:cNvPr>
            <p:cNvSpPr/>
            <p:nvPr/>
          </p:nvSpPr>
          <p:spPr>
            <a:xfrm>
              <a:off x="-4640774" y="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TextBox 2">
              <a:extLst>
                <a:ext uri="{FF2B5EF4-FFF2-40B4-BE49-F238E27FC236}">
                  <a16:creationId xmlns:a16="http://schemas.microsoft.com/office/drawing/2014/main" id="{A7F11D59-0B8C-38E7-D72C-9A7121E8A7F2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20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80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14" name="TextBox 3">
              <a:extLst>
                <a:ext uri="{FF2B5EF4-FFF2-40B4-BE49-F238E27FC236}">
                  <a16:creationId xmlns:a16="http://schemas.microsoft.com/office/drawing/2014/main" id="{D1DFB8DA-5165-E963-217B-483CBECAEE37}"/>
                </a:ext>
              </a:extLst>
            </p:cNvPr>
            <p:cNvSpPr txBox="1"/>
            <p:nvPr/>
          </p:nvSpPr>
          <p:spPr>
            <a:xfrm>
              <a:off x="-4378690" y="1010188"/>
              <a:ext cx="3190471" cy="5078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 dirty="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15" name="TextBox 4">
              <a:extLst>
                <a:ext uri="{FF2B5EF4-FFF2-40B4-BE49-F238E27FC236}">
                  <a16:creationId xmlns:a16="http://schemas.microsoft.com/office/drawing/2014/main" id="{E27B9D97-3D86-F284-8217-AD660B42C8AE}"/>
                </a:ext>
              </a:extLst>
            </p:cNvPr>
            <p:cNvSpPr txBox="1"/>
            <p:nvPr/>
          </p:nvSpPr>
          <p:spPr>
            <a:xfrm>
              <a:off x="-4159198" y="3668667"/>
              <a:ext cx="2795024" cy="78483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B722BB28-90DC-9F16-0D0E-DBA62706076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7" name="TextBox 6">
              <a:extLst>
                <a:ext uri="{FF2B5EF4-FFF2-40B4-BE49-F238E27FC236}">
                  <a16:creationId xmlns:a16="http://schemas.microsoft.com/office/drawing/2014/main" id="{AC2AFF33-E121-56F1-0E3B-19F29D8D5F7A}"/>
                </a:ext>
              </a:extLst>
            </p:cNvPr>
            <p:cNvSpPr txBox="1"/>
            <p:nvPr/>
          </p:nvSpPr>
          <p:spPr>
            <a:xfrm>
              <a:off x="-4159198" y="4494401"/>
              <a:ext cx="28636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 imágenes incluidas en esta plantilla deben permanecer para su uso exclusivo en esta, no deben modificarse ni usarse en otro lugar.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320C6AD3-F9AE-5642-D459-1BBB335FDC4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25" name="TextBox 8">
              <a:extLst>
                <a:ext uri="{FF2B5EF4-FFF2-40B4-BE49-F238E27FC236}">
                  <a16:creationId xmlns:a16="http://schemas.microsoft.com/office/drawing/2014/main" id="{86F82C1A-6C4E-0754-DBD5-2DB2F6F34938}"/>
                </a:ext>
              </a:extLst>
            </p:cNvPr>
            <p:cNvSpPr txBox="1"/>
            <p:nvPr/>
          </p:nvSpPr>
          <p:spPr>
            <a:xfrm>
              <a:off x="-4159198" y="5442796"/>
              <a:ext cx="307908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Guarde sus imágenes finales. Asigne un nombre al archivo y elija el destino del archivo. Elimine las instrucciones fuera de la diapositiva y cualquier resaltado restante, y use el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menú desplegable Archivo</a:t>
              </a: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para seleccionar Exportar y guardarlo como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PDF</a:t>
              </a: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0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9">
              <a:extLst>
                <a:ext uri="{FF2B5EF4-FFF2-40B4-BE49-F238E27FC236}">
                  <a16:creationId xmlns:a16="http://schemas.microsoft.com/office/drawing/2014/main" id="{6723DC9A-85B7-ED1C-9A2B-7AAC508ABAA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442795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53C6EEE-535C-C7A1-3F5A-E96ED80B4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-4022903" y="6261605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60E5E6BE-4151-298B-7ACA-45CB5D6F52DB}"/>
                </a:ext>
              </a:extLst>
            </p:cNvPr>
            <p:cNvSpPr txBox="1"/>
            <p:nvPr/>
          </p:nvSpPr>
          <p:spPr>
            <a:xfrm>
              <a:off x="-4159198" y="1584882"/>
              <a:ext cx="2313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31" name="TextBox 12">
              <a:extLst>
                <a:ext uri="{FF2B5EF4-FFF2-40B4-BE49-F238E27FC236}">
                  <a16:creationId xmlns:a16="http://schemas.microsoft.com/office/drawing/2014/main" id="{AFAD866C-5FF9-757D-29E1-231C779B391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2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32" name="Picture 31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52001366-E531-64CD-7008-8BB3999BB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33" name="Picture 32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6226D433-9ECE-5A7C-E6CC-8255EC828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39898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ight 16x9">
  <a:themeElements>
    <a:clrScheme name="Theme Colors Light">
      <a:dk1>
        <a:srgbClr val="000000"/>
      </a:dk1>
      <a:lt1>
        <a:srgbClr val="FFFFFF"/>
      </a:lt1>
      <a:dk2>
        <a:srgbClr val="463668"/>
      </a:dk2>
      <a:lt2>
        <a:srgbClr val="E8E6DF"/>
      </a:lt2>
      <a:accent1>
        <a:srgbClr val="463668"/>
      </a:accent1>
      <a:accent2>
        <a:srgbClr val="C5B4E3"/>
      </a:accent2>
      <a:accent3>
        <a:srgbClr val="C03BC4"/>
      </a:accent3>
      <a:accent4>
        <a:srgbClr val="8C8279"/>
      </a:accent4>
      <a:accent5>
        <a:srgbClr val="D59ED7"/>
      </a:accent5>
      <a:accent6>
        <a:srgbClr val="D7D2CB"/>
      </a:accent6>
      <a:hlink>
        <a:srgbClr val="8661C5"/>
      </a:hlink>
      <a:folHlink>
        <a:srgbClr val="8661C5"/>
      </a:folHlink>
    </a:clrScheme>
    <a:fontScheme name="Microsoft 2019 Brand Templates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icrosoft brand template starter - 16x9 v02.potx" id="{9DE343BB-684C-4E39-9ABE-CA20EBB6B8E9}" vid="{9935AA06-83FC-4F49-986F-263BF3DDCC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SharedWithUsers xmlns="33293bf9-c36b-4820-8614-1173818622d2">
      <UserInfo>
        <DisplayName>Elaine Q. Chang</DisplayName>
        <AccountId>332</AccountId>
        <AccountType/>
      </UserInfo>
      <UserInfo>
        <DisplayName>Steve Clayton</DisplayName>
        <AccountId>3528</AccountId>
        <AccountType/>
      </UserInfo>
      <UserInfo>
        <DisplayName>Kevin Sherman</DisplayName>
        <AccountId>20</AccountId>
        <AccountType/>
      </UserInfo>
      <UserInfo>
        <DisplayName>Katie Oakes Stevens</DisplayName>
        <AccountId>325</AccountId>
        <AccountType/>
      </UserInfo>
      <UserInfo>
        <DisplayName>Amanda Flanders</DisplayName>
        <AccountId>3595</AccountId>
        <AccountType/>
      </UserInfo>
      <UserInfo>
        <DisplayName>Cathy Westman</DisplayName>
        <AccountId>3596</AccountId>
        <AccountType/>
      </UserInfo>
      <UserInfo>
        <DisplayName>John Christensen</DisplayName>
        <AccountId>3597</AccountId>
        <AccountType/>
      </UserInfo>
      <UserInfo>
        <DisplayName>Nima Desai</DisplayName>
        <AccountId>3598</AccountId>
        <AccountType/>
      </UserInfo>
      <UserInfo>
        <DisplayName>Bonnie Cowan</DisplayName>
        <AccountId>3531</AccountId>
        <AccountType/>
      </UserInfo>
      <UserInfo>
        <DisplayName>Jim Barber (HE/HIM/HIS)</DisplayName>
        <AccountId>3572</AccountId>
        <AccountType/>
      </UserInfo>
      <UserInfo>
        <DisplayName>Neto Neumann, Silvia Helena, Vodafone Group</DisplayName>
        <AccountId>3607</AccountId>
        <AccountType/>
      </UserInfo>
      <UserInfo>
        <DisplayName>Andrea Fogel</DisplayName>
        <AccountId>2750</AccountId>
        <AccountType/>
      </UserInfo>
      <UserInfo>
        <DisplayName>TJ Devine</DisplayName>
        <AccountId>21</AccountId>
        <AccountType/>
      </UserInfo>
      <UserInfo>
        <DisplayName>Cynthia Johnson</DisplayName>
        <AccountId>389</AccountId>
        <AccountType/>
      </UserInfo>
      <UserInfo>
        <DisplayName>Mariana Prudencio</DisplayName>
        <AccountId>122</AccountId>
        <AccountType/>
      </UserInfo>
      <UserInfo>
        <DisplayName>Nydia Cavazos</DisplayName>
        <AccountId>1345</AccountId>
        <AccountType/>
      </UserInfo>
      <UserInfo>
        <DisplayName>Charis Bobkov</DisplayName>
        <AccountId>3617</AccountId>
        <AccountType/>
      </UserInfo>
      <UserInfo>
        <DisplayName>Nicole Lew</DisplayName>
        <AccountId>3201</AccountId>
        <AccountType/>
      </UserInfo>
      <UserInfo>
        <DisplayName>Rajmohan Rajagopalan</DisplayName>
        <AccountId>3253</AccountId>
        <AccountType/>
      </UserInfo>
      <UserInfo>
        <DisplayName>Bryan Wofford</DisplayName>
        <AccountId>2954</AccountId>
        <AccountType/>
      </UserInfo>
      <UserInfo>
        <DisplayName>Justin Preston</DisplayName>
        <AccountId>3646</AccountId>
        <AccountType/>
      </UserInfo>
      <UserInfo>
        <DisplayName>Henry Tea</DisplayName>
        <AccountId>3246</AccountId>
        <AccountType/>
      </UserInfo>
      <UserInfo>
        <DisplayName>Ben Powell</DisplayName>
        <AccountId>3211</AccountId>
        <AccountType/>
      </UserInfo>
      <UserInfo>
        <DisplayName>Matt Hall</DisplayName>
        <AccountId>3654</AccountId>
        <AccountType/>
      </UserInfo>
      <UserInfo>
        <DisplayName>Diana Pallais</DisplayName>
        <AccountId>3573</AccountId>
        <AccountType/>
      </UserInfo>
      <UserInfo>
        <DisplayName>Jesús Barrera Ramos</DisplayName>
        <AccountId>3644</AccountId>
        <AccountType/>
      </UserInfo>
      <UserInfo>
        <DisplayName>Tricia Gill</DisplayName>
        <AccountId>2360</AccountId>
        <AccountType/>
      </UserInfo>
      <UserInfo>
        <DisplayName>Gino Sega</DisplayName>
        <AccountId>3215</AccountId>
        <AccountType/>
      </UserInfo>
      <UserInfo>
        <DisplayName>Alyson Ginesta</DisplayName>
        <AccountId>9</AccountId>
        <AccountType/>
      </UserInfo>
      <UserInfo>
        <DisplayName>Kapil Tundwal</DisplayName>
        <AccountId>3682</AccountId>
        <AccountType/>
      </UserInfo>
      <UserInfo>
        <DisplayName>Swati Kaul</DisplayName>
        <AccountId>3683</AccountId>
        <AccountType/>
      </UserInfo>
      <UserInfo>
        <DisplayName>John Martin (E+D SKILLING)</DisplayName>
        <AccountId>3687</AccountId>
        <AccountType/>
      </UserInfo>
      <UserInfo>
        <DisplayName>Rui Hu</DisplayName>
        <AccountId>3492</AccountId>
        <AccountType/>
      </UserInfo>
      <UserInfo>
        <DisplayName>Seoyoung Kim</DisplayName>
        <AccountId>3303</AccountId>
        <AccountType/>
      </UserInfo>
      <UserInfo>
        <DisplayName>Denise Vangel (BENJAMIN)</DisplayName>
        <AccountId>3672</AccountId>
        <AccountType/>
      </UserInfo>
      <UserInfo>
        <DisplayName>Jackie Tidwell</DisplayName>
        <AccountId>3766</AccountId>
        <AccountType/>
      </UserInfo>
      <UserInfo>
        <DisplayName>Ying Hao</DisplayName>
        <AccountId>891</AccountId>
        <AccountType/>
      </UserInfo>
      <UserInfo>
        <DisplayName>Kristi Torgrimson</DisplayName>
        <AccountId>3765</AccountId>
        <AccountType/>
      </UserInfo>
      <UserInfo>
        <DisplayName>Allie Thompson (Wieczorek)</DisplayName>
        <AccountId>377</AccountId>
        <AccountType/>
      </UserInfo>
      <UserInfo>
        <DisplayName>Sandhya Shahdeo</DisplayName>
        <AccountId>3764</AccountId>
        <AccountType/>
      </UserInfo>
    </SharedWithUsers>
    <Revisado xmlns="14f136f8-d6e3-432a-ae76-0cd9ae994d5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2006/metadata/properties"/>
    <ds:schemaRef ds:uri="http://schemas.microsoft.com/office/infopath/2007/PartnerControls"/>
    <ds:schemaRef ds:uri="14f136f8-d6e3-432a-ae76-0cd9ae994d5c"/>
    <ds:schemaRef ds:uri="http://purl.org/dc/dcmitype/"/>
    <ds:schemaRef ds:uri="http://schemas.microsoft.com/office/2006/documentManagement/types"/>
    <ds:schemaRef ds:uri="http://www.w3.org/XML/1998/namespace"/>
    <ds:schemaRef ds:uri="33293bf9-c36b-4820-8614-1173818622d2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E8CF9C8-69BE-4505-9848-BD0B4E410E43}"/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Light 16x9</Template>
  <TotalTime>110</TotalTime>
  <Words>820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Segoe UI</vt:lpstr>
      <vt:lpstr>Segoe UI Light</vt:lpstr>
      <vt:lpstr>Segoe UI Semibold</vt:lpstr>
      <vt:lpstr>Wingdings</vt:lpstr>
      <vt:lpstr>Light 16x9</vt:lpstr>
      <vt:lpstr>PowerPoint Presentation</vt:lpstr>
    </vt:vector>
  </TitlesOfParts>
  <Manager>&lt;Comms manager name here&gt;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&lt;Event name&gt;</dc:subject>
  <dc:creator>Melissa Lou</dc:creator>
  <cp:keywords/>
  <dc:description/>
  <cp:lastModifiedBy>Gabriela Camacho</cp:lastModifiedBy>
  <cp:revision>21</cp:revision>
  <cp:lastPrinted>2023-02-15T20:48:24Z</cp:lastPrinted>
  <dcterms:created xsi:type="dcterms:W3CDTF">2023-09-18T14:10:10Z</dcterms:created>
  <dcterms:modified xsi:type="dcterms:W3CDTF">2024-03-11T04:40:54Z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/>
  </property>
  <property fmtid="{D5CDD505-2E9C-101B-9397-08002B2CF9AE}" pid="7" name="Track">
    <vt:lpwstr/>
  </property>
  <property fmtid="{D5CDD505-2E9C-101B-9397-08002B2CF9AE}" pid="8" name="Event Location">
    <vt:lpwstr/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SetDate">
    <vt:lpwstr>2017-08-29T14:27:20.8568347-07:00</vt:lpwstr>
  </property>
  <property fmtid="{D5CDD505-2E9C-101B-9397-08002B2CF9AE}" pid="15" name="MSIP_Label_f42aa342-8706-4288-bd11-ebb85995028c_Name">
    <vt:lpwstr>General</vt:lpwstr>
  </property>
  <property fmtid="{D5CDD505-2E9C-101B-9397-08002B2CF9AE}" pid="16" name="MSIP_Label_f42aa342-8706-4288-bd11-ebb85995028c_Extended_MSFT_Method">
    <vt:lpwstr>Automatic</vt:lpwstr>
  </property>
  <property fmtid="{D5CDD505-2E9C-101B-9397-08002B2CF9AE}" pid="17" name="Sensitivity">
    <vt:lpwstr>General</vt:lpwstr>
  </property>
  <property fmtid="{D5CDD505-2E9C-101B-9397-08002B2CF9AE}" pid="18" name="j7ed6b1749d644c580569ee38d7710d7">
    <vt:lpwstr/>
  </property>
  <property fmtid="{D5CDD505-2E9C-101B-9397-08002B2CF9AE}" pid="19" name="e93e2550f0ac4199ae3cf1406d72085e">
    <vt:lpwstr/>
  </property>
  <property fmtid="{D5CDD505-2E9C-101B-9397-08002B2CF9AE}" pid="20" name="o92d4232daec467abb08246282070aa9">
    <vt:lpwstr/>
  </property>
  <property fmtid="{D5CDD505-2E9C-101B-9397-08002B2CF9AE}" pid="21" name="bc8cca776fa8455c8c00307ee3c527ad">
    <vt:lpwstr/>
  </property>
  <property fmtid="{D5CDD505-2E9C-101B-9397-08002B2CF9AE}" pid="22" name="_dlc_DocIdItemGuid">
    <vt:lpwstr>4230617f-e31b-4f22-8a5a-7761a22ded76</vt:lpwstr>
  </property>
  <property fmtid="{D5CDD505-2E9C-101B-9397-08002B2CF9AE}" pid="23" name="o1dbacbd0e564fc293d11b6c4775302e">
    <vt:lpwstr/>
  </property>
  <property fmtid="{D5CDD505-2E9C-101B-9397-08002B2CF9AE}" pid="24" name="MediaServiceImageTags">
    <vt:lpwstr/>
  </property>
  <property fmtid="{D5CDD505-2E9C-101B-9397-08002B2CF9AE}" pid="25" name="epPlatforms">
    <vt:lpwstr/>
  </property>
</Properties>
</file>