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</p:sldIdLst>
  <p:sldSz cx="5943600" cy="475488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F3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35" autoAdjust="0"/>
    <p:restoredTop sz="94660"/>
  </p:normalViewPr>
  <p:slideViewPr>
    <p:cSldViewPr snapToGrid="0">
      <p:cViewPr>
        <p:scale>
          <a:sx n="89" d="100"/>
          <a:sy n="89" d="100"/>
        </p:scale>
        <p:origin x="260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090FE975-3FC3-5E92-D2D3-6CE4E90E9589}"/>
              </a:ext>
            </a:extLst>
          </p:cNvPr>
          <p:cNvSpPr/>
          <p:nvPr userDrawn="1"/>
        </p:nvSpPr>
        <p:spPr>
          <a:xfrm>
            <a:off x="0" y="8988552"/>
            <a:ext cx="5943600" cy="595274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6FE9471E-FA42-9B5B-DADA-BE71C69BF755}"/>
              </a:ext>
            </a:extLst>
          </p:cNvPr>
          <p:cNvSpPr/>
          <p:nvPr userDrawn="1"/>
        </p:nvSpPr>
        <p:spPr>
          <a:xfrm>
            <a:off x="0" y="26494741"/>
            <a:ext cx="5943600" cy="528963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73" name="Picture 72" descr="A close-up of a colorful cloth&#10;&#10;Description automatically generated">
            <a:extLst>
              <a:ext uri="{FF2B5EF4-FFF2-40B4-BE49-F238E27FC236}">
                <a16:creationId xmlns:a16="http://schemas.microsoft.com/office/drawing/2014/main" id="{71C68689-6E58-A01A-E95D-BE4434A4FAB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2" r="1852"/>
          <a:stretch/>
        </p:blipFill>
        <p:spPr>
          <a:xfrm>
            <a:off x="0" y="31776723"/>
            <a:ext cx="5943600" cy="7772400"/>
          </a:xfrm>
          <a:prstGeom prst="rect">
            <a:avLst/>
          </a:prstGeom>
        </p:spPr>
      </p:pic>
      <p:pic>
        <p:nvPicPr>
          <p:cNvPr id="50" name="Picture 49" descr="A blue sky with white clouds&#10;&#10;Description automatically generated">
            <a:extLst>
              <a:ext uri="{FF2B5EF4-FFF2-40B4-BE49-F238E27FC236}">
                <a16:creationId xmlns:a16="http://schemas.microsoft.com/office/drawing/2014/main" id="{9B1A213E-AF33-A21F-BBF2-6BCA7E9081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2" r="1852"/>
          <a:stretch/>
        </p:blipFill>
        <p:spPr>
          <a:xfrm>
            <a:off x="0" y="13784750"/>
            <a:ext cx="5943600" cy="1273759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D09315F-419C-90DB-A8E0-D73B5DF8C4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828800"/>
            <a:ext cx="3500438" cy="192024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464389F-ABF5-A80B-E03B-1CC3963FEA1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57200" y="47091602"/>
            <a:ext cx="5029200" cy="457200"/>
          </a:xfrm>
        </p:spPr>
        <p:txBody>
          <a:bodyPr anchor="ctr" anchorCtr="0"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C7A4A4-13DB-60FF-5381-A9BEDAE735C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7200" y="3968496"/>
            <a:ext cx="3905250" cy="118872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7A0B4A7-6239-64A9-8380-D99447914DA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7200" y="5559554"/>
            <a:ext cx="5029200" cy="73152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ACFF084-99F6-B5EB-98D9-5FFE99FAB4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8193026"/>
            <a:ext cx="1527048" cy="6858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E6C29736-6DDC-40A3-7E9F-E9AE7CBBA68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205038" y="8193026"/>
            <a:ext cx="1527048" cy="6858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EF619EA6-E5A4-EECF-7CC6-7CA0E91007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959352" y="8193026"/>
            <a:ext cx="1527048" cy="6858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DCF05C32-ABB6-73FA-9B68-8182F63BF8B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53962" y="9107424"/>
            <a:ext cx="5029200" cy="182880"/>
          </a:xfrm>
        </p:spPr>
        <p:txBody>
          <a:bodyPr/>
          <a:lstStyle>
            <a:lvl5pPr marL="0" indent="0">
              <a:buNone/>
              <a:defRPr sz="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2C3F04B6-F468-22C1-8610-93F0C9D6FD2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57200" y="10122408"/>
            <a:ext cx="5029200" cy="73152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BBBBF8E1-4BA7-9EF6-BF07-2EF29147046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205038" y="11283699"/>
            <a:ext cx="3281362" cy="914400"/>
          </a:xfrm>
        </p:spPr>
        <p:txBody>
          <a:bodyPr anchor="ctr" anchorCtr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8370675E-510B-A559-C9A9-D196598E15A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205038" y="12426696"/>
            <a:ext cx="3281362" cy="914400"/>
          </a:xfrm>
        </p:spPr>
        <p:txBody>
          <a:bodyPr anchor="ctr" anchorCtr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224CFA76-8776-DDE7-F0C7-4E63EEF1D61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205038" y="13569697"/>
            <a:ext cx="3281362" cy="914400"/>
          </a:xfrm>
        </p:spPr>
        <p:txBody>
          <a:bodyPr anchor="ctr" anchorCtr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5C6B5126-822F-72C3-B6DD-74B74F9DD687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57200" y="15581376"/>
            <a:ext cx="5029200" cy="1143000"/>
          </a:xfrm>
        </p:spPr>
        <p:txBody>
          <a:bodyPr anchor="t" anchorCtr="0"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3EC5E328-D938-394B-0437-D540DED8936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57200" y="20199096"/>
            <a:ext cx="5029200" cy="228600"/>
          </a:xfrm>
        </p:spPr>
        <p:txBody>
          <a:bodyPr anchor="t" anchorCtr="0"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E9798617-A6DD-DD34-9D32-8F6F76C14978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457200" y="20839176"/>
            <a:ext cx="5029200" cy="137160"/>
          </a:xfrm>
        </p:spPr>
        <p:txBody>
          <a:bodyPr anchor="t" anchorCtr="0"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4605FEB0-E22B-1001-C9BC-FDE26102606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457200" y="22393656"/>
            <a:ext cx="1088136" cy="137160"/>
          </a:xfrm>
        </p:spPr>
        <p:txBody>
          <a:bodyPr anchor="t" anchorCtr="0"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407A7605-4CAB-EFFF-8189-7AB39F1EFC1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1769809" y="22393656"/>
            <a:ext cx="1088136" cy="137160"/>
          </a:xfrm>
        </p:spPr>
        <p:txBody>
          <a:bodyPr anchor="t" anchorCtr="0"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F69138A3-CB94-56BA-25C1-BB9EF9842740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3082418" y="22393656"/>
            <a:ext cx="1088136" cy="137160"/>
          </a:xfrm>
        </p:spPr>
        <p:txBody>
          <a:bodyPr anchor="t" anchorCtr="0"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45728464-893D-E2B8-EE9C-DBC5DFE2236F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4395026" y="22393656"/>
            <a:ext cx="1088136" cy="137160"/>
          </a:xfrm>
        </p:spPr>
        <p:txBody>
          <a:bodyPr anchor="t" anchorCtr="0"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3" name="Text Placeholder 4">
            <a:extLst>
              <a:ext uri="{FF2B5EF4-FFF2-40B4-BE49-F238E27FC236}">
                <a16:creationId xmlns:a16="http://schemas.microsoft.com/office/drawing/2014/main" id="{EABE3B00-8D78-8A40-F061-E9C53A2809F3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457200" y="22850858"/>
            <a:ext cx="5029200" cy="137160"/>
          </a:xfrm>
        </p:spPr>
        <p:txBody>
          <a:bodyPr anchor="t" anchorCtr="0"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4" name="Text Placeholder 4">
            <a:extLst>
              <a:ext uri="{FF2B5EF4-FFF2-40B4-BE49-F238E27FC236}">
                <a16:creationId xmlns:a16="http://schemas.microsoft.com/office/drawing/2014/main" id="{3B8234D0-CB30-5D81-3926-66BC3D88A4E3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457200" y="24140160"/>
            <a:ext cx="914400" cy="137160"/>
          </a:xfrm>
        </p:spPr>
        <p:txBody>
          <a:bodyPr anchor="t" anchorCtr="0"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5" name="Text Placeholder 4">
            <a:extLst>
              <a:ext uri="{FF2B5EF4-FFF2-40B4-BE49-F238E27FC236}">
                <a16:creationId xmlns:a16="http://schemas.microsoft.com/office/drawing/2014/main" id="{50881A3E-C72B-AEFB-E233-B1FEBF70249B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485090" y="24140160"/>
            <a:ext cx="914400" cy="137160"/>
          </a:xfrm>
        </p:spPr>
        <p:txBody>
          <a:bodyPr anchor="t" anchorCtr="0"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6" name="Text Placeholder 4">
            <a:extLst>
              <a:ext uri="{FF2B5EF4-FFF2-40B4-BE49-F238E27FC236}">
                <a16:creationId xmlns:a16="http://schemas.microsoft.com/office/drawing/2014/main" id="{8A30D81B-D67C-0CC0-5687-6171208B69B5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2512980" y="24140160"/>
            <a:ext cx="914400" cy="137160"/>
          </a:xfrm>
        </p:spPr>
        <p:txBody>
          <a:bodyPr anchor="t" anchorCtr="0"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7" name="Text Placeholder 4">
            <a:extLst>
              <a:ext uri="{FF2B5EF4-FFF2-40B4-BE49-F238E27FC236}">
                <a16:creationId xmlns:a16="http://schemas.microsoft.com/office/drawing/2014/main" id="{1DAAAD9D-AA92-D783-5423-00710701C4ED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3540871" y="24140160"/>
            <a:ext cx="914400" cy="137160"/>
          </a:xfrm>
        </p:spPr>
        <p:txBody>
          <a:bodyPr anchor="t" anchorCtr="0"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8" name="Text Placeholder 4">
            <a:extLst>
              <a:ext uri="{FF2B5EF4-FFF2-40B4-BE49-F238E27FC236}">
                <a16:creationId xmlns:a16="http://schemas.microsoft.com/office/drawing/2014/main" id="{D5727795-8BFB-834E-4352-F5BD10B66318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4568762" y="24140160"/>
            <a:ext cx="914400" cy="137160"/>
          </a:xfrm>
        </p:spPr>
        <p:txBody>
          <a:bodyPr anchor="t" anchorCtr="0"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9" name="Text Placeholder 4">
            <a:extLst>
              <a:ext uri="{FF2B5EF4-FFF2-40B4-BE49-F238E27FC236}">
                <a16:creationId xmlns:a16="http://schemas.microsoft.com/office/drawing/2014/main" id="{CD6B301A-FAF6-0F9C-22C0-90FCECA27B38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457200" y="24716232"/>
            <a:ext cx="5029200" cy="228600"/>
          </a:xfrm>
        </p:spPr>
        <p:txBody>
          <a:bodyPr anchor="t" anchorCtr="0"/>
          <a:lstStyle>
            <a:lvl1pPr algn="ctr">
              <a:defRPr>
                <a:solidFill>
                  <a:schemeClr val="tx1"/>
                </a:solidFill>
              </a:defRPr>
            </a:lvl1pPr>
            <a:lvl2pPr algn="ctr">
              <a:defRPr>
                <a:solidFill>
                  <a:schemeClr val="tx1"/>
                </a:solidFill>
              </a:defRPr>
            </a:lvl2pPr>
            <a:lvl3pPr algn="ctr">
              <a:defRPr>
                <a:solidFill>
                  <a:schemeClr val="tx1"/>
                </a:solidFill>
              </a:defRPr>
            </a:lvl3pPr>
            <a:lvl4pPr algn="ctr">
              <a:defRPr>
                <a:solidFill>
                  <a:schemeClr val="tx1"/>
                </a:solidFill>
              </a:defRPr>
            </a:lvl4pPr>
            <a:lvl5pPr algn="ctr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0" name="Text Placeholder 4">
            <a:extLst>
              <a:ext uri="{FF2B5EF4-FFF2-40B4-BE49-F238E27FC236}">
                <a16:creationId xmlns:a16="http://schemas.microsoft.com/office/drawing/2014/main" id="{F11CCDA0-937C-3CB3-D252-586EB533C79E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457200" y="25127712"/>
            <a:ext cx="5029200" cy="137160"/>
          </a:xfrm>
        </p:spPr>
        <p:txBody>
          <a:bodyPr anchor="t" anchorCtr="0"/>
          <a:lstStyle>
            <a:lvl1pPr algn="ctr">
              <a:defRPr>
                <a:solidFill>
                  <a:schemeClr val="bg1"/>
                </a:solidFill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1" name="Text Placeholder 4">
            <a:extLst>
              <a:ext uri="{FF2B5EF4-FFF2-40B4-BE49-F238E27FC236}">
                <a16:creationId xmlns:a16="http://schemas.microsoft.com/office/drawing/2014/main" id="{A4979F5E-6BED-DA75-CAE7-400FD4DAFBD2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457205" y="27002232"/>
            <a:ext cx="1527175" cy="332996"/>
          </a:xfrm>
        </p:spPr>
        <p:txBody>
          <a:bodyPr anchor="t" anchorCtr="0"/>
          <a:lstStyle>
            <a:lvl1pPr algn="ctr">
              <a:defRPr>
                <a:solidFill>
                  <a:schemeClr val="bg1"/>
                </a:solidFill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2" name="Text Placeholder 4">
            <a:extLst>
              <a:ext uri="{FF2B5EF4-FFF2-40B4-BE49-F238E27FC236}">
                <a16:creationId xmlns:a16="http://schemas.microsoft.com/office/drawing/2014/main" id="{409E1752-2855-3708-2CC1-062B38EDA875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2209802" y="27002232"/>
            <a:ext cx="1527175" cy="332996"/>
          </a:xfrm>
        </p:spPr>
        <p:txBody>
          <a:bodyPr anchor="t" anchorCtr="0"/>
          <a:lstStyle>
            <a:lvl1pPr algn="ctr">
              <a:defRPr>
                <a:solidFill>
                  <a:schemeClr val="bg1"/>
                </a:solidFill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3" name="Text Placeholder 4">
            <a:extLst>
              <a:ext uri="{FF2B5EF4-FFF2-40B4-BE49-F238E27FC236}">
                <a16:creationId xmlns:a16="http://schemas.microsoft.com/office/drawing/2014/main" id="{1912A0B6-9998-83D1-60A1-DC4B90988802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3955993" y="27002232"/>
            <a:ext cx="1527175" cy="332996"/>
          </a:xfrm>
        </p:spPr>
        <p:txBody>
          <a:bodyPr anchor="t" anchorCtr="0"/>
          <a:lstStyle>
            <a:lvl1pPr algn="ctr">
              <a:defRPr>
                <a:solidFill>
                  <a:schemeClr val="bg1"/>
                </a:solidFill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C62BA46E-8D5E-2184-3D81-F48E83FC90FB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457200" y="28392120"/>
            <a:ext cx="5029200" cy="73152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AD6CF9DD-897F-D014-C259-33CD28206EB4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2205038" y="29553408"/>
            <a:ext cx="3281362" cy="914400"/>
          </a:xfrm>
        </p:spPr>
        <p:txBody>
          <a:bodyPr anchor="ctr" anchorCtr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77DC78C4-E48A-5A5D-842D-5029AE04C2CA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2205038" y="30705553"/>
            <a:ext cx="3281362" cy="914400"/>
          </a:xfrm>
        </p:spPr>
        <p:txBody>
          <a:bodyPr anchor="ctr" anchorCtr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7" name="Text Placeholder 4">
            <a:extLst>
              <a:ext uri="{FF2B5EF4-FFF2-40B4-BE49-F238E27FC236}">
                <a16:creationId xmlns:a16="http://schemas.microsoft.com/office/drawing/2014/main" id="{519EC0AC-3B77-C95D-D313-7216F742ED4E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2205038" y="31857698"/>
            <a:ext cx="3281362" cy="914400"/>
          </a:xfrm>
        </p:spPr>
        <p:txBody>
          <a:bodyPr anchor="ctr" anchorCtr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8" name="Text Placeholder 4">
            <a:extLst>
              <a:ext uri="{FF2B5EF4-FFF2-40B4-BE49-F238E27FC236}">
                <a16:creationId xmlns:a16="http://schemas.microsoft.com/office/drawing/2014/main" id="{57D7AFF7-48D2-679D-64C1-537979C43EB4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457200" y="33695642"/>
            <a:ext cx="5029200" cy="73152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DAACDF20-D02F-8574-02C6-052A274CDFDD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457200" y="34856928"/>
            <a:ext cx="5029200" cy="2286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0" name="Text Placeholder 4">
            <a:extLst>
              <a:ext uri="{FF2B5EF4-FFF2-40B4-BE49-F238E27FC236}">
                <a16:creationId xmlns:a16="http://schemas.microsoft.com/office/drawing/2014/main" id="{A4FE5D82-FF72-EC8A-02A0-434F18EB0C02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1106425" y="35506152"/>
            <a:ext cx="4422839" cy="4389120"/>
          </a:xfrm>
        </p:spPr>
        <p:txBody>
          <a:bodyPr/>
          <a:lstStyle>
            <a:lvl3pPr>
              <a:spcBef>
                <a:spcPts val="600"/>
              </a:spcBef>
              <a:defRPr/>
            </a:lvl3pPr>
            <a:lvl4pPr>
              <a:spcAft>
                <a:spcPts val="300"/>
              </a:spcAft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1" name="Text Placeholder 4">
            <a:extLst>
              <a:ext uri="{FF2B5EF4-FFF2-40B4-BE49-F238E27FC236}">
                <a16:creationId xmlns:a16="http://schemas.microsoft.com/office/drawing/2014/main" id="{5851F1F6-D967-807E-74A3-E953FDB17336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457200" y="41369278"/>
            <a:ext cx="5029200" cy="1828800"/>
          </a:xfrm>
        </p:spPr>
        <p:txBody>
          <a:bodyPr/>
          <a:lstStyle>
            <a:lvl1pPr>
              <a:defRPr sz="42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A9521AD5-6A4B-FB56-9CD1-AD25787F97C9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457200" y="43490686"/>
            <a:ext cx="5029200" cy="16002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3" name="Picture Placeholder 42">
            <a:extLst>
              <a:ext uri="{FF2B5EF4-FFF2-40B4-BE49-F238E27FC236}">
                <a16:creationId xmlns:a16="http://schemas.microsoft.com/office/drawing/2014/main" id="{1526A173-CF2D-D14F-65DC-FC8BFD17A9BB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454026" y="457200"/>
            <a:ext cx="2517775" cy="1079500"/>
          </a:xfrm>
        </p:spPr>
        <p:txBody>
          <a:bodyPr anchor="ctr" anchorCtr="0"/>
          <a:lstStyle>
            <a:lvl1pPr algn="ctr">
              <a:defRPr sz="1600"/>
            </a:lvl1pPr>
          </a:lstStyle>
          <a:p>
            <a:r>
              <a:rPr lang="en-US" dirty="0"/>
              <a:t>[</a:t>
            </a:r>
            <a:r>
              <a:rPr lang="en-US" dirty="0" err="1"/>
              <a:t>Logotipo</a:t>
            </a:r>
            <a:r>
              <a:rPr lang="en-US" dirty="0"/>
              <a:t> del socio]</a:t>
            </a:r>
          </a:p>
        </p:txBody>
      </p:sp>
      <p:sp>
        <p:nvSpPr>
          <p:cNvPr id="45" name="Picture Placeholder 44">
            <a:extLst>
              <a:ext uri="{FF2B5EF4-FFF2-40B4-BE49-F238E27FC236}">
                <a16:creationId xmlns:a16="http://schemas.microsoft.com/office/drawing/2014/main" id="{81339233-9BF3-9800-38DD-4C0CDE438FCA}"/>
              </a:ext>
            </a:extLst>
          </p:cNvPr>
          <p:cNvSpPr>
            <a:spLocks noGrp="1"/>
          </p:cNvSpPr>
          <p:nvPr>
            <p:ph type="pic" sz="quarter" idx="49" hasCustomPrompt="1"/>
          </p:nvPr>
        </p:nvSpPr>
        <p:spPr>
          <a:xfrm>
            <a:off x="457206" y="6473952"/>
            <a:ext cx="1527175" cy="1527176"/>
          </a:xfrm>
        </p:spPr>
        <p:txBody>
          <a:bodyPr anchor="ctr" anchorCtr="0"/>
          <a:lstStyle>
            <a:lvl1pPr algn="ctr">
              <a:defRPr sz="1000">
                <a:latin typeface="+mn-lt"/>
              </a:defRPr>
            </a:lvl1pPr>
          </a:lstStyle>
          <a:p>
            <a:r>
              <a:rPr lang="en-US" dirty="0"/>
              <a:t>Graph</a:t>
            </a:r>
          </a:p>
        </p:txBody>
      </p:sp>
      <p:sp>
        <p:nvSpPr>
          <p:cNvPr id="46" name="Picture Placeholder 44">
            <a:extLst>
              <a:ext uri="{FF2B5EF4-FFF2-40B4-BE49-F238E27FC236}">
                <a16:creationId xmlns:a16="http://schemas.microsoft.com/office/drawing/2014/main" id="{C0830EEE-57D9-B400-47C1-1416349E3BD6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>
            <a:off x="2205044" y="6473952"/>
            <a:ext cx="1527175" cy="1527176"/>
          </a:xfrm>
        </p:spPr>
        <p:txBody>
          <a:bodyPr anchor="ctr" anchorCtr="0"/>
          <a:lstStyle>
            <a:lvl1pPr algn="ctr">
              <a:defRPr sz="1000">
                <a:latin typeface="+mn-lt"/>
              </a:defRPr>
            </a:lvl1pPr>
          </a:lstStyle>
          <a:p>
            <a:r>
              <a:rPr lang="en-US" dirty="0"/>
              <a:t>Graph</a:t>
            </a:r>
          </a:p>
        </p:txBody>
      </p:sp>
      <p:sp>
        <p:nvSpPr>
          <p:cNvPr id="47" name="Picture Placeholder 44">
            <a:extLst>
              <a:ext uri="{FF2B5EF4-FFF2-40B4-BE49-F238E27FC236}">
                <a16:creationId xmlns:a16="http://schemas.microsoft.com/office/drawing/2014/main" id="{806DEA2F-C3D4-727B-EC3C-22DAF4F5EF6E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3957644" y="6473952"/>
            <a:ext cx="1527175" cy="1527176"/>
          </a:xfrm>
        </p:spPr>
        <p:txBody>
          <a:bodyPr anchor="ctr" anchorCtr="0"/>
          <a:lstStyle>
            <a:lvl1pPr algn="ctr">
              <a:defRPr sz="1000">
                <a:latin typeface="+mn-lt"/>
              </a:defRPr>
            </a:lvl1pPr>
          </a:lstStyle>
          <a:p>
            <a:r>
              <a:rPr lang="en-US" dirty="0"/>
              <a:t>Graph</a:t>
            </a:r>
          </a:p>
        </p:txBody>
      </p:sp>
      <p:sp>
        <p:nvSpPr>
          <p:cNvPr id="52" name="Picture Placeholder 51">
            <a:extLst>
              <a:ext uri="{FF2B5EF4-FFF2-40B4-BE49-F238E27FC236}">
                <a16:creationId xmlns:a16="http://schemas.microsoft.com/office/drawing/2014/main" id="{FB940C68-3C15-1C19-F346-F4978526F644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457200" y="21194776"/>
            <a:ext cx="1088136" cy="1088136"/>
          </a:xfrm>
          <a:prstGeom prst="roundRect">
            <a:avLst>
              <a:gd name="adj" fmla="val 10831"/>
            </a:avLst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anchor="ctr" anchorCtr="0"/>
          <a:lstStyle>
            <a:lvl1pPr algn="ctr">
              <a:defRPr sz="1000"/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53" name="Picture Placeholder 51">
            <a:extLst>
              <a:ext uri="{FF2B5EF4-FFF2-40B4-BE49-F238E27FC236}">
                <a16:creationId xmlns:a16="http://schemas.microsoft.com/office/drawing/2014/main" id="{90A11502-F7B3-2A03-7C02-12F751E2498D}"/>
              </a:ext>
            </a:extLst>
          </p:cNvPr>
          <p:cNvSpPr>
            <a:spLocks noGrp="1"/>
          </p:cNvSpPr>
          <p:nvPr>
            <p:ph type="pic" sz="quarter" idx="53" hasCustomPrompt="1"/>
          </p:nvPr>
        </p:nvSpPr>
        <p:spPr>
          <a:xfrm>
            <a:off x="1770888" y="21194776"/>
            <a:ext cx="1088136" cy="1088136"/>
          </a:xfrm>
          <a:prstGeom prst="roundRect">
            <a:avLst>
              <a:gd name="adj" fmla="val 10831"/>
            </a:avLst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anchor="ctr" anchorCtr="0"/>
          <a:lstStyle>
            <a:lvl1pPr algn="ctr">
              <a:defRPr sz="1000"/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54" name="Picture Placeholder 51">
            <a:extLst>
              <a:ext uri="{FF2B5EF4-FFF2-40B4-BE49-F238E27FC236}">
                <a16:creationId xmlns:a16="http://schemas.microsoft.com/office/drawing/2014/main" id="{1009B9CE-F964-FA4B-8DA3-DD89A2EADC76}"/>
              </a:ext>
            </a:extLst>
          </p:cNvPr>
          <p:cNvSpPr>
            <a:spLocks noGrp="1"/>
          </p:cNvSpPr>
          <p:nvPr>
            <p:ph type="pic" sz="quarter" idx="54" hasCustomPrompt="1"/>
          </p:nvPr>
        </p:nvSpPr>
        <p:spPr>
          <a:xfrm>
            <a:off x="3084576" y="21194776"/>
            <a:ext cx="1088136" cy="1088136"/>
          </a:xfrm>
          <a:prstGeom prst="roundRect">
            <a:avLst>
              <a:gd name="adj" fmla="val 10831"/>
            </a:avLst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anchor="ctr" anchorCtr="0"/>
          <a:lstStyle>
            <a:lvl1pPr algn="ctr">
              <a:defRPr sz="1000"/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55" name="Picture Placeholder 51">
            <a:extLst>
              <a:ext uri="{FF2B5EF4-FFF2-40B4-BE49-F238E27FC236}">
                <a16:creationId xmlns:a16="http://schemas.microsoft.com/office/drawing/2014/main" id="{8C75C25F-F947-CDAA-1031-860D90083ECB}"/>
              </a:ext>
            </a:extLst>
          </p:cNvPr>
          <p:cNvSpPr>
            <a:spLocks noGrp="1"/>
          </p:cNvSpPr>
          <p:nvPr>
            <p:ph type="pic" sz="quarter" idx="55" hasCustomPrompt="1"/>
          </p:nvPr>
        </p:nvSpPr>
        <p:spPr>
          <a:xfrm>
            <a:off x="4398264" y="21194776"/>
            <a:ext cx="1088136" cy="1088136"/>
          </a:xfrm>
          <a:prstGeom prst="roundRect">
            <a:avLst>
              <a:gd name="adj" fmla="val 10831"/>
            </a:avLst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anchor="ctr" anchorCtr="0"/>
          <a:lstStyle>
            <a:lvl1pPr algn="ctr">
              <a:defRPr sz="1000"/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56" name="Picture Placeholder 51">
            <a:extLst>
              <a:ext uri="{FF2B5EF4-FFF2-40B4-BE49-F238E27FC236}">
                <a16:creationId xmlns:a16="http://schemas.microsoft.com/office/drawing/2014/main" id="{37ED459D-2D20-6CBF-FA17-886741F7528E}"/>
              </a:ext>
            </a:extLst>
          </p:cNvPr>
          <p:cNvSpPr>
            <a:spLocks noGrp="1"/>
          </p:cNvSpPr>
          <p:nvPr>
            <p:ph type="pic" sz="quarter" idx="56" hasCustomPrompt="1"/>
          </p:nvPr>
        </p:nvSpPr>
        <p:spPr>
          <a:xfrm>
            <a:off x="457200" y="23134320"/>
            <a:ext cx="914400" cy="914400"/>
          </a:xfrm>
          <a:prstGeom prst="roundRect">
            <a:avLst>
              <a:gd name="adj" fmla="val 14303"/>
            </a:avLst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anchor="ctr" anchorCtr="0"/>
          <a:lstStyle>
            <a:lvl1pPr algn="ctr">
              <a:defRPr sz="1000"/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57" name="Picture Placeholder 51">
            <a:extLst>
              <a:ext uri="{FF2B5EF4-FFF2-40B4-BE49-F238E27FC236}">
                <a16:creationId xmlns:a16="http://schemas.microsoft.com/office/drawing/2014/main" id="{BCF007A1-7C2E-669F-2C61-0212CE7D8C5B}"/>
              </a:ext>
            </a:extLst>
          </p:cNvPr>
          <p:cNvSpPr>
            <a:spLocks noGrp="1"/>
          </p:cNvSpPr>
          <p:nvPr>
            <p:ph type="pic" sz="quarter" idx="57" hasCustomPrompt="1"/>
          </p:nvPr>
        </p:nvSpPr>
        <p:spPr>
          <a:xfrm>
            <a:off x="1485900" y="23134320"/>
            <a:ext cx="914400" cy="914400"/>
          </a:xfrm>
          <a:prstGeom prst="roundRect">
            <a:avLst>
              <a:gd name="adj" fmla="val 14303"/>
            </a:avLst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anchor="ctr" anchorCtr="0"/>
          <a:lstStyle>
            <a:lvl1pPr algn="ctr">
              <a:defRPr sz="1000"/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58" name="Picture Placeholder 51">
            <a:extLst>
              <a:ext uri="{FF2B5EF4-FFF2-40B4-BE49-F238E27FC236}">
                <a16:creationId xmlns:a16="http://schemas.microsoft.com/office/drawing/2014/main" id="{297BF5B8-9EB9-8301-5A82-FD1CB799BDBA}"/>
              </a:ext>
            </a:extLst>
          </p:cNvPr>
          <p:cNvSpPr>
            <a:spLocks noGrp="1"/>
          </p:cNvSpPr>
          <p:nvPr>
            <p:ph type="pic" sz="quarter" idx="58" hasCustomPrompt="1"/>
          </p:nvPr>
        </p:nvSpPr>
        <p:spPr>
          <a:xfrm>
            <a:off x="2514600" y="23134320"/>
            <a:ext cx="914400" cy="914400"/>
          </a:xfrm>
          <a:prstGeom prst="roundRect">
            <a:avLst>
              <a:gd name="adj" fmla="val 14303"/>
            </a:avLst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anchor="ctr" anchorCtr="0"/>
          <a:lstStyle>
            <a:lvl1pPr algn="ctr">
              <a:defRPr sz="1000"/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59" name="Picture Placeholder 51">
            <a:extLst>
              <a:ext uri="{FF2B5EF4-FFF2-40B4-BE49-F238E27FC236}">
                <a16:creationId xmlns:a16="http://schemas.microsoft.com/office/drawing/2014/main" id="{063EDF6F-904E-38A6-3036-E6D7BC35B9E4}"/>
              </a:ext>
            </a:extLst>
          </p:cNvPr>
          <p:cNvSpPr>
            <a:spLocks noGrp="1"/>
          </p:cNvSpPr>
          <p:nvPr>
            <p:ph type="pic" sz="quarter" idx="59" hasCustomPrompt="1"/>
          </p:nvPr>
        </p:nvSpPr>
        <p:spPr>
          <a:xfrm>
            <a:off x="3543300" y="23134320"/>
            <a:ext cx="914400" cy="914400"/>
          </a:xfrm>
          <a:prstGeom prst="roundRect">
            <a:avLst>
              <a:gd name="adj" fmla="val 14303"/>
            </a:avLst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anchor="ctr" anchorCtr="0"/>
          <a:lstStyle>
            <a:lvl1pPr algn="ctr">
              <a:defRPr sz="1000"/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60" name="Picture Placeholder 51">
            <a:extLst>
              <a:ext uri="{FF2B5EF4-FFF2-40B4-BE49-F238E27FC236}">
                <a16:creationId xmlns:a16="http://schemas.microsoft.com/office/drawing/2014/main" id="{31CCB4BB-13E2-FCBF-2EA3-73EABB77D73F}"/>
              </a:ext>
            </a:extLst>
          </p:cNvPr>
          <p:cNvSpPr>
            <a:spLocks noGrp="1"/>
          </p:cNvSpPr>
          <p:nvPr>
            <p:ph type="pic" sz="quarter" idx="60" hasCustomPrompt="1"/>
          </p:nvPr>
        </p:nvSpPr>
        <p:spPr>
          <a:xfrm>
            <a:off x="4572000" y="23134320"/>
            <a:ext cx="914400" cy="914400"/>
          </a:xfrm>
          <a:prstGeom prst="roundRect">
            <a:avLst>
              <a:gd name="adj" fmla="val 14303"/>
            </a:avLst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anchor="ctr" anchorCtr="0"/>
          <a:lstStyle>
            <a:lvl1pPr algn="ctr">
              <a:defRPr sz="1000"/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61" name="Picture Placeholder 51">
            <a:extLst>
              <a:ext uri="{FF2B5EF4-FFF2-40B4-BE49-F238E27FC236}">
                <a16:creationId xmlns:a16="http://schemas.microsoft.com/office/drawing/2014/main" id="{86B35226-5C74-54F1-FF76-DACD20817098}"/>
              </a:ext>
            </a:extLst>
          </p:cNvPr>
          <p:cNvSpPr>
            <a:spLocks noGrp="1"/>
          </p:cNvSpPr>
          <p:nvPr>
            <p:ph type="pic" sz="quarter" idx="61" hasCustomPrompt="1"/>
          </p:nvPr>
        </p:nvSpPr>
        <p:spPr>
          <a:xfrm>
            <a:off x="457200" y="25358344"/>
            <a:ext cx="1527048" cy="1527048"/>
          </a:xfrm>
          <a:prstGeom prst="roundRect">
            <a:avLst>
              <a:gd name="adj" fmla="val 7130"/>
            </a:avLst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anchor="ctr" anchorCtr="0"/>
          <a:lstStyle>
            <a:lvl1pPr algn="ctr">
              <a:defRPr sz="1000"/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62" name="Picture Placeholder 51">
            <a:extLst>
              <a:ext uri="{FF2B5EF4-FFF2-40B4-BE49-F238E27FC236}">
                <a16:creationId xmlns:a16="http://schemas.microsoft.com/office/drawing/2014/main" id="{AE9FCEDD-B481-A59E-F594-7010E1C53F79}"/>
              </a:ext>
            </a:extLst>
          </p:cNvPr>
          <p:cNvSpPr>
            <a:spLocks noGrp="1"/>
          </p:cNvSpPr>
          <p:nvPr>
            <p:ph type="pic" sz="quarter" idx="62" hasCustomPrompt="1"/>
          </p:nvPr>
        </p:nvSpPr>
        <p:spPr>
          <a:xfrm>
            <a:off x="2209927" y="25358344"/>
            <a:ext cx="1527048" cy="1527048"/>
          </a:xfrm>
          <a:prstGeom prst="roundRect">
            <a:avLst>
              <a:gd name="adj" fmla="val 7130"/>
            </a:avLst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anchor="ctr" anchorCtr="0"/>
          <a:lstStyle>
            <a:lvl1pPr algn="ctr">
              <a:defRPr sz="1000"/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63" name="Picture Placeholder 51">
            <a:extLst>
              <a:ext uri="{FF2B5EF4-FFF2-40B4-BE49-F238E27FC236}">
                <a16:creationId xmlns:a16="http://schemas.microsoft.com/office/drawing/2014/main" id="{CA4D3EE3-512F-ACCD-14AF-39C3AEEDD8B4}"/>
              </a:ext>
            </a:extLst>
          </p:cNvPr>
          <p:cNvSpPr>
            <a:spLocks noGrp="1"/>
          </p:cNvSpPr>
          <p:nvPr>
            <p:ph type="pic" sz="quarter" idx="63" hasCustomPrompt="1"/>
          </p:nvPr>
        </p:nvSpPr>
        <p:spPr>
          <a:xfrm>
            <a:off x="3962654" y="25358344"/>
            <a:ext cx="1527048" cy="1527048"/>
          </a:xfrm>
          <a:prstGeom prst="roundRect">
            <a:avLst>
              <a:gd name="adj" fmla="val 7130"/>
            </a:avLst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anchor="ctr" anchorCtr="0"/>
          <a:lstStyle>
            <a:lvl1pPr algn="ctr">
              <a:defRPr sz="1000"/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64" name="Picture Placeholder 51">
            <a:extLst>
              <a:ext uri="{FF2B5EF4-FFF2-40B4-BE49-F238E27FC236}">
                <a16:creationId xmlns:a16="http://schemas.microsoft.com/office/drawing/2014/main" id="{E2BAB12D-4A0A-7CD2-5FD2-8370C6C2C8C0}"/>
              </a:ext>
            </a:extLst>
          </p:cNvPr>
          <p:cNvSpPr>
            <a:spLocks noGrp="1"/>
          </p:cNvSpPr>
          <p:nvPr>
            <p:ph type="pic" sz="quarter" idx="64" hasCustomPrompt="1"/>
          </p:nvPr>
        </p:nvSpPr>
        <p:spPr>
          <a:xfrm>
            <a:off x="453962" y="35515296"/>
            <a:ext cx="502920" cy="502920"/>
          </a:xfrm>
          <a:prstGeom prst="roundRect">
            <a:avLst>
              <a:gd name="adj" fmla="val 14303"/>
            </a:avLst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anchor="ctr" anchorCtr="0"/>
          <a:lstStyle>
            <a:lvl1pPr algn="ctr">
              <a:defRPr sz="1000"/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65" name="Picture Placeholder 51">
            <a:extLst>
              <a:ext uri="{FF2B5EF4-FFF2-40B4-BE49-F238E27FC236}">
                <a16:creationId xmlns:a16="http://schemas.microsoft.com/office/drawing/2014/main" id="{97BFE3ED-5529-55F5-1F18-F0C9475898D8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453962" y="36162109"/>
            <a:ext cx="502920" cy="502920"/>
          </a:xfrm>
          <a:prstGeom prst="roundRect">
            <a:avLst>
              <a:gd name="adj" fmla="val 14303"/>
            </a:avLst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anchor="ctr" anchorCtr="0"/>
          <a:lstStyle>
            <a:lvl1pPr algn="ctr">
              <a:defRPr sz="1000"/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66" name="Picture Placeholder 51">
            <a:extLst>
              <a:ext uri="{FF2B5EF4-FFF2-40B4-BE49-F238E27FC236}">
                <a16:creationId xmlns:a16="http://schemas.microsoft.com/office/drawing/2014/main" id="{34827B63-8FCC-AB78-8BCA-0D76F703B651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453962" y="36808918"/>
            <a:ext cx="502920" cy="502920"/>
          </a:xfrm>
          <a:prstGeom prst="roundRect">
            <a:avLst>
              <a:gd name="adj" fmla="val 14303"/>
            </a:avLst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anchor="ctr" anchorCtr="0"/>
          <a:lstStyle>
            <a:lvl1pPr algn="ctr">
              <a:defRPr sz="1000"/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67" name="Picture Placeholder 51">
            <a:extLst>
              <a:ext uri="{FF2B5EF4-FFF2-40B4-BE49-F238E27FC236}">
                <a16:creationId xmlns:a16="http://schemas.microsoft.com/office/drawing/2014/main" id="{1CD41133-87AE-8EE0-1060-4079C3C76AA9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453962" y="37455731"/>
            <a:ext cx="502920" cy="502920"/>
          </a:xfrm>
          <a:prstGeom prst="roundRect">
            <a:avLst>
              <a:gd name="adj" fmla="val 14303"/>
            </a:avLst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anchor="ctr" anchorCtr="0"/>
          <a:lstStyle>
            <a:lvl1pPr algn="ctr">
              <a:defRPr sz="1000"/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68" name="Picture Placeholder 51">
            <a:extLst>
              <a:ext uri="{FF2B5EF4-FFF2-40B4-BE49-F238E27FC236}">
                <a16:creationId xmlns:a16="http://schemas.microsoft.com/office/drawing/2014/main" id="{49FF992C-A477-03BA-425C-229E8E4600CF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453962" y="38102542"/>
            <a:ext cx="502920" cy="502920"/>
          </a:xfrm>
          <a:prstGeom prst="roundRect">
            <a:avLst>
              <a:gd name="adj" fmla="val 14303"/>
            </a:avLst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anchor="ctr" anchorCtr="0"/>
          <a:lstStyle>
            <a:lvl1pPr algn="ctr">
              <a:defRPr sz="1000"/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69" name="Picture Placeholder 51">
            <a:extLst>
              <a:ext uri="{FF2B5EF4-FFF2-40B4-BE49-F238E27FC236}">
                <a16:creationId xmlns:a16="http://schemas.microsoft.com/office/drawing/2014/main" id="{28FD96FC-4D96-3FAF-C419-1950D8729B9C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453962" y="38749351"/>
            <a:ext cx="502920" cy="502920"/>
          </a:xfrm>
          <a:prstGeom prst="roundRect">
            <a:avLst>
              <a:gd name="adj" fmla="val 14303"/>
            </a:avLst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anchor="ctr" anchorCtr="0"/>
          <a:lstStyle>
            <a:lvl1pPr algn="ctr">
              <a:defRPr sz="1000"/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70" name="Picture Placeholder 51">
            <a:extLst>
              <a:ext uri="{FF2B5EF4-FFF2-40B4-BE49-F238E27FC236}">
                <a16:creationId xmlns:a16="http://schemas.microsoft.com/office/drawing/2014/main" id="{88C5CE74-4747-E826-0591-6EE04390FC3A}"/>
              </a:ext>
            </a:extLst>
          </p:cNvPr>
          <p:cNvSpPr>
            <a:spLocks noGrp="1"/>
          </p:cNvSpPr>
          <p:nvPr>
            <p:ph type="pic" sz="quarter" idx="70" hasCustomPrompt="1"/>
          </p:nvPr>
        </p:nvSpPr>
        <p:spPr>
          <a:xfrm>
            <a:off x="453962" y="39396165"/>
            <a:ext cx="502920" cy="502920"/>
          </a:xfrm>
          <a:prstGeom prst="roundRect">
            <a:avLst>
              <a:gd name="adj" fmla="val 14303"/>
            </a:avLst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anchor="ctr" anchorCtr="0"/>
          <a:lstStyle>
            <a:lvl1pPr algn="ctr">
              <a:defRPr sz="1000"/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74" name="Picture Placeholder 42">
            <a:extLst>
              <a:ext uri="{FF2B5EF4-FFF2-40B4-BE49-F238E27FC236}">
                <a16:creationId xmlns:a16="http://schemas.microsoft.com/office/drawing/2014/main" id="{1CE830FE-A301-871C-7A99-1AF40D34385A}"/>
              </a:ext>
            </a:extLst>
          </p:cNvPr>
          <p:cNvSpPr>
            <a:spLocks noGrp="1"/>
          </p:cNvSpPr>
          <p:nvPr>
            <p:ph type="pic" sz="quarter" idx="71" hasCustomPrompt="1"/>
          </p:nvPr>
        </p:nvSpPr>
        <p:spPr>
          <a:xfrm>
            <a:off x="454026" y="45381674"/>
            <a:ext cx="2517775" cy="1079500"/>
          </a:xfrm>
        </p:spPr>
        <p:txBody>
          <a:bodyPr anchor="ctr" anchorCtr="0"/>
          <a:lstStyle>
            <a:lvl1pPr algn="ctr">
              <a:defRPr sz="1600"/>
            </a:lvl1pPr>
          </a:lstStyle>
          <a:p>
            <a:r>
              <a:rPr lang="en-US" dirty="0"/>
              <a:t>[</a:t>
            </a:r>
            <a:r>
              <a:rPr lang="en-US" dirty="0" err="1"/>
              <a:t>Logotipo</a:t>
            </a:r>
            <a:r>
              <a:rPr lang="en-US" dirty="0"/>
              <a:t> del socio]</a:t>
            </a:r>
          </a:p>
        </p:txBody>
      </p:sp>
      <p:pic>
        <p:nvPicPr>
          <p:cNvPr id="77" name="Graphic 76">
            <a:extLst>
              <a:ext uri="{FF2B5EF4-FFF2-40B4-BE49-F238E27FC236}">
                <a16:creationId xmlns:a16="http://schemas.microsoft.com/office/drawing/2014/main" id="{88573705-86EC-D010-402F-B88FB043DFA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62533" y="45367056"/>
            <a:ext cx="1287780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826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6" y="1828800"/>
            <a:ext cx="5126355" cy="192024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036182"/>
            <a:ext cx="5029200" cy="342339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46126402"/>
            <a:ext cx="5029200" cy="9652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445752" rtl="0" eaLnBrk="1" latinLnBrk="0" hangingPunct="1">
        <a:lnSpc>
          <a:spcPct val="100000"/>
        </a:lnSpc>
        <a:spcBef>
          <a:spcPct val="0"/>
        </a:spcBef>
        <a:buNone/>
        <a:defRPr sz="4200" kern="1200" spc="-1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45752" rtl="0" eaLnBrk="1" latinLnBrk="0" hangingPunct="1">
        <a:lnSpc>
          <a:spcPct val="100000"/>
        </a:lnSpc>
        <a:spcBef>
          <a:spcPts val="0"/>
        </a:spcBef>
        <a:spcAft>
          <a:spcPts val="1560"/>
        </a:spcAft>
        <a:buFont typeface="Arial" panose="020B0604020202020204" pitchFamily="34" charset="0"/>
        <a:buNone/>
        <a:defRPr sz="2600" kern="1200">
          <a:solidFill>
            <a:schemeClr val="tx1"/>
          </a:solidFill>
          <a:latin typeface="+mj-lt"/>
          <a:ea typeface="+mn-ea"/>
          <a:cs typeface="+mn-cs"/>
        </a:defRPr>
      </a:lvl1pPr>
      <a:lvl2pPr marL="0" indent="0" algn="l" defTabSz="445752" rtl="0" eaLnBrk="1" latinLnBrk="0" hangingPunct="1">
        <a:lnSpc>
          <a:spcPct val="100000"/>
        </a:lnSpc>
        <a:spcBef>
          <a:spcPts val="0"/>
        </a:spcBef>
        <a:spcAft>
          <a:spcPts val="81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j-lt"/>
          <a:ea typeface="+mn-ea"/>
          <a:cs typeface="+mn-cs"/>
        </a:defRPr>
      </a:lvl2pPr>
      <a:lvl3pPr marL="0" indent="0" algn="l" defTabSz="445752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defRPr sz="1000" kern="1200">
          <a:solidFill>
            <a:schemeClr val="tx1"/>
          </a:solidFill>
          <a:latin typeface="+mj-lt"/>
          <a:ea typeface="+mn-ea"/>
          <a:cs typeface="+mn-cs"/>
        </a:defRPr>
      </a:lvl3pPr>
      <a:lvl4pPr marL="0" indent="0" algn="l" defTabSz="445752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67" indent="-118867" algn="l" defTabSz="445752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25819" indent="-111438" algn="l" defTabSz="445752" rtl="0" eaLnBrk="1" latinLnBrk="0" hangingPunct="1">
        <a:lnSpc>
          <a:spcPct val="90000"/>
        </a:lnSpc>
        <a:spcBef>
          <a:spcPts val="244"/>
        </a:spcBef>
        <a:buFont typeface="Arial" panose="020B0604020202020204" pitchFamily="34" charset="0"/>
        <a:buChar char="•"/>
        <a:defRPr sz="878" kern="1200">
          <a:solidFill>
            <a:schemeClr val="tx1"/>
          </a:solidFill>
          <a:latin typeface="+mn-lt"/>
          <a:ea typeface="+mn-ea"/>
          <a:cs typeface="+mn-cs"/>
        </a:defRPr>
      </a:lvl6pPr>
      <a:lvl7pPr marL="1448695" indent="-111438" algn="l" defTabSz="445752" rtl="0" eaLnBrk="1" latinLnBrk="0" hangingPunct="1">
        <a:lnSpc>
          <a:spcPct val="90000"/>
        </a:lnSpc>
        <a:spcBef>
          <a:spcPts val="244"/>
        </a:spcBef>
        <a:buFont typeface="Arial" panose="020B0604020202020204" pitchFamily="34" charset="0"/>
        <a:buChar char="•"/>
        <a:defRPr sz="878" kern="1200">
          <a:solidFill>
            <a:schemeClr val="tx1"/>
          </a:solidFill>
          <a:latin typeface="+mn-lt"/>
          <a:ea typeface="+mn-ea"/>
          <a:cs typeface="+mn-cs"/>
        </a:defRPr>
      </a:lvl7pPr>
      <a:lvl8pPr marL="1671571" indent="-111438" algn="l" defTabSz="445752" rtl="0" eaLnBrk="1" latinLnBrk="0" hangingPunct="1">
        <a:lnSpc>
          <a:spcPct val="90000"/>
        </a:lnSpc>
        <a:spcBef>
          <a:spcPts val="244"/>
        </a:spcBef>
        <a:buFont typeface="Arial" panose="020B0604020202020204" pitchFamily="34" charset="0"/>
        <a:buChar char="•"/>
        <a:defRPr sz="878" kern="1200">
          <a:solidFill>
            <a:schemeClr val="tx1"/>
          </a:solidFill>
          <a:latin typeface="+mn-lt"/>
          <a:ea typeface="+mn-ea"/>
          <a:cs typeface="+mn-cs"/>
        </a:defRPr>
      </a:lvl8pPr>
      <a:lvl9pPr marL="1894447" indent="-111438" algn="l" defTabSz="445752" rtl="0" eaLnBrk="1" latinLnBrk="0" hangingPunct="1">
        <a:lnSpc>
          <a:spcPct val="90000"/>
        </a:lnSpc>
        <a:spcBef>
          <a:spcPts val="244"/>
        </a:spcBef>
        <a:buFont typeface="Arial" panose="020B0604020202020204" pitchFamily="34" charset="0"/>
        <a:buChar char="•"/>
        <a:defRPr sz="87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45752" rtl="0" eaLnBrk="1" latinLnBrk="0" hangingPunct="1">
        <a:defRPr sz="878" kern="1200">
          <a:solidFill>
            <a:schemeClr val="tx1"/>
          </a:solidFill>
          <a:latin typeface="+mn-lt"/>
          <a:ea typeface="+mn-ea"/>
          <a:cs typeface="+mn-cs"/>
        </a:defRPr>
      </a:lvl1pPr>
      <a:lvl2pPr marL="222876" algn="l" defTabSz="445752" rtl="0" eaLnBrk="1" latinLnBrk="0" hangingPunct="1">
        <a:defRPr sz="878" kern="1200">
          <a:solidFill>
            <a:schemeClr val="tx1"/>
          </a:solidFill>
          <a:latin typeface="+mn-lt"/>
          <a:ea typeface="+mn-ea"/>
          <a:cs typeface="+mn-cs"/>
        </a:defRPr>
      </a:lvl2pPr>
      <a:lvl3pPr marL="445752" algn="l" defTabSz="445752" rtl="0" eaLnBrk="1" latinLnBrk="0" hangingPunct="1">
        <a:defRPr sz="878" kern="1200">
          <a:solidFill>
            <a:schemeClr val="tx1"/>
          </a:solidFill>
          <a:latin typeface="+mn-lt"/>
          <a:ea typeface="+mn-ea"/>
          <a:cs typeface="+mn-cs"/>
        </a:defRPr>
      </a:lvl3pPr>
      <a:lvl4pPr marL="668628" algn="l" defTabSz="445752" rtl="0" eaLnBrk="1" latinLnBrk="0" hangingPunct="1">
        <a:defRPr sz="878" kern="1200">
          <a:solidFill>
            <a:schemeClr val="tx1"/>
          </a:solidFill>
          <a:latin typeface="+mn-lt"/>
          <a:ea typeface="+mn-ea"/>
          <a:cs typeface="+mn-cs"/>
        </a:defRPr>
      </a:lvl4pPr>
      <a:lvl5pPr marL="891505" algn="l" defTabSz="445752" rtl="0" eaLnBrk="1" latinLnBrk="0" hangingPunct="1">
        <a:defRPr sz="878" kern="1200">
          <a:solidFill>
            <a:schemeClr val="tx1"/>
          </a:solidFill>
          <a:latin typeface="+mn-lt"/>
          <a:ea typeface="+mn-ea"/>
          <a:cs typeface="+mn-cs"/>
        </a:defRPr>
      </a:lvl5pPr>
      <a:lvl6pPr marL="1114381" algn="l" defTabSz="445752" rtl="0" eaLnBrk="1" latinLnBrk="0" hangingPunct="1">
        <a:defRPr sz="878" kern="1200">
          <a:solidFill>
            <a:schemeClr val="tx1"/>
          </a:solidFill>
          <a:latin typeface="+mn-lt"/>
          <a:ea typeface="+mn-ea"/>
          <a:cs typeface="+mn-cs"/>
        </a:defRPr>
      </a:lvl6pPr>
      <a:lvl7pPr marL="1337257" algn="l" defTabSz="445752" rtl="0" eaLnBrk="1" latinLnBrk="0" hangingPunct="1">
        <a:defRPr sz="878" kern="1200">
          <a:solidFill>
            <a:schemeClr val="tx1"/>
          </a:solidFill>
          <a:latin typeface="+mn-lt"/>
          <a:ea typeface="+mn-ea"/>
          <a:cs typeface="+mn-cs"/>
        </a:defRPr>
      </a:lvl7pPr>
      <a:lvl8pPr marL="1560132" algn="l" defTabSz="445752" rtl="0" eaLnBrk="1" latinLnBrk="0" hangingPunct="1">
        <a:defRPr sz="878" kern="1200">
          <a:solidFill>
            <a:schemeClr val="tx1"/>
          </a:solidFill>
          <a:latin typeface="+mn-lt"/>
          <a:ea typeface="+mn-ea"/>
          <a:cs typeface="+mn-cs"/>
        </a:defRPr>
      </a:lvl8pPr>
      <a:lvl9pPr marL="1783008" algn="l" defTabSz="445752" rtl="0" eaLnBrk="1" latinLnBrk="0" hangingPunct="1">
        <a:defRPr sz="87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88" userDrawn="1">
          <p15:clr>
            <a:srgbClr val="F26B43"/>
          </p15:clr>
        </p15:guide>
        <p15:guide id="2" pos="1872" userDrawn="1">
          <p15:clr>
            <a:srgbClr val="F26B43"/>
          </p15:clr>
        </p15:guide>
        <p15:guide id="3" pos="2354" userDrawn="1">
          <p15:clr>
            <a:srgbClr val="F26B43"/>
          </p15:clr>
        </p15:guide>
        <p15:guide id="4" pos="2493" userDrawn="1">
          <p15:clr>
            <a:srgbClr val="F26B43"/>
          </p15:clr>
        </p15:guide>
        <p15:guide id="5" pos="1389" userDrawn="1">
          <p15:clr>
            <a:srgbClr val="F26B43"/>
          </p15:clr>
        </p15:guide>
        <p15:guide id="6" pos="1250" userDrawn="1">
          <p15:clr>
            <a:srgbClr val="F26B43"/>
          </p15:clr>
        </p15:guide>
        <p15:guide id="7" pos="288" userDrawn="1">
          <p15:clr>
            <a:srgbClr val="F26B43"/>
          </p15:clr>
        </p15:guide>
        <p15:guide id="8" pos="3456" userDrawn="1">
          <p15:clr>
            <a:srgbClr val="F26B43"/>
          </p15:clr>
        </p15:guide>
        <p15:guide id="9" orient="horz" pos="15076" userDrawn="1">
          <p15:clr>
            <a:srgbClr val="F26B43"/>
          </p15:clr>
        </p15:guide>
        <p15:guide id="10" orient="horz" pos="2966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26" Type="http://schemas.openxmlformats.org/officeDocument/2006/relationships/image" Target="../media/image28.png"/><Relationship Id="rId39" Type="http://schemas.openxmlformats.org/officeDocument/2006/relationships/image" Target="../media/image41.svg"/><Relationship Id="rId21" Type="http://schemas.openxmlformats.org/officeDocument/2006/relationships/image" Target="../media/image23.png"/><Relationship Id="rId34" Type="http://schemas.openxmlformats.org/officeDocument/2006/relationships/image" Target="../media/image36.png"/><Relationship Id="rId42" Type="http://schemas.openxmlformats.org/officeDocument/2006/relationships/image" Target="../media/image44.png"/><Relationship Id="rId47" Type="http://schemas.openxmlformats.org/officeDocument/2006/relationships/image" Target="../media/image49.png"/><Relationship Id="rId50" Type="http://schemas.openxmlformats.org/officeDocument/2006/relationships/image" Target="../media/image52.svg"/><Relationship Id="rId55" Type="http://schemas.openxmlformats.org/officeDocument/2006/relationships/image" Target="../media/image57.png"/><Relationship Id="rId7" Type="http://schemas.openxmlformats.org/officeDocument/2006/relationships/image" Target="../media/image9.png"/><Relationship Id="rId2" Type="http://schemas.openxmlformats.org/officeDocument/2006/relationships/hyperlink" Target="https://www.microsoft.com/en-us/worklab/work-trend-index/will-ai-fix-work" TargetMode="External"/><Relationship Id="rId16" Type="http://schemas.openxmlformats.org/officeDocument/2006/relationships/image" Target="../media/image18.svg"/><Relationship Id="rId29" Type="http://schemas.openxmlformats.org/officeDocument/2006/relationships/image" Target="../media/image31.svg"/><Relationship Id="rId11" Type="http://schemas.openxmlformats.org/officeDocument/2006/relationships/image" Target="../media/image13.png"/><Relationship Id="rId24" Type="http://schemas.openxmlformats.org/officeDocument/2006/relationships/image" Target="../media/image26.png"/><Relationship Id="rId32" Type="http://schemas.openxmlformats.org/officeDocument/2006/relationships/image" Target="../media/image34.png"/><Relationship Id="rId37" Type="http://schemas.openxmlformats.org/officeDocument/2006/relationships/image" Target="../media/image39.svg"/><Relationship Id="rId40" Type="http://schemas.openxmlformats.org/officeDocument/2006/relationships/image" Target="../media/image42.png"/><Relationship Id="rId45" Type="http://schemas.openxmlformats.org/officeDocument/2006/relationships/image" Target="../media/image47.svg"/><Relationship Id="rId53" Type="http://schemas.openxmlformats.org/officeDocument/2006/relationships/image" Target="../media/image55.png"/><Relationship Id="rId58" Type="http://schemas.openxmlformats.org/officeDocument/2006/relationships/image" Target="../media/image60.svg"/><Relationship Id="rId5" Type="http://schemas.openxmlformats.org/officeDocument/2006/relationships/image" Target="../media/image7.png"/><Relationship Id="rId61" Type="http://schemas.openxmlformats.org/officeDocument/2006/relationships/image" Target="../media/image63.png"/><Relationship Id="rId19" Type="http://schemas.openxmlformats.org/officeDocument/2006/relationships/image" Target="../media/image21.png"/><Relationship Id="rId14" Type="http://schemas.openxmlformats.org/officeDocument/2006/relationships/image" Target="../media/image16.svg"/><Relationship Id="rId22" Type="http://schemas.openxmlformats.org/officeDocument/2006/relationships/image" Target="../media/image24.png"/><Relationship Id="rId27" Type="http://schemas.openxmlformats.org/officeDocument/2006/relationships/image" Target="../media/image29.svg"/><Relationship Id="rId30" Type="http://schemas.openxmlformats.org/officeDocument/2006/relationships/image" Target="../media/image32.png"/><Relationship Id="rId35" Type="http://schemas.openxmlformats.org/officeDocument/2006/relationships/image" Target="../media/image37.svg"/><Relationship Id="rId43" Type="http://schemas.openxmlformats.org/officeDocument/2006/relationships/image" Target="../media/image45.svg"/><Relationship Id="rId48" Type="http://schemas.openxmlformats.org/officeDocument/2006/relationships/image" Target="../media/image50.svg"/><Relationship Id="rId56" Type="http://schemas.openxmlformats.org/officeDocument/2006/relationships/image" Target="../media/image58.svg"/><Relationship Id="rId8" Type="http://schemas.openxmlformats.org/officeDocument/2006/relationships/image" Target="../media/image10.svg"/><Relationship Id="rId51" Type="http://schemas.openxmlformats.org/officeDocument/2006/relationships/image" Target="../media/image53.png"/><Relationship Id="rId3" Type="http://schemas.openxmlformats.org/officeDocument/2006/relationships/image" Target="../media/image5.png"/><Relationship Id="rId12" Type="http://schemas.openxmlformats.org/officeDocument/2006/relationships/image" Target="../media/image14.svg"/><Relationship Id="rId17" Type="http://schemas.openxmlformats.org/officeDocument/2006/relationships/image" Target="../media/image19.png"/><Relationship Id="rId25" Type="http://schemas.openxmlformats.org/officeDocument/2006/relationships/image" Target="../media/image27.svg"/><Relationship Id="rId33" Type="http://schemas.openxmlformats.org/officeDocument/2006/relationships/image" Target="../media/image35.svg"/><Relationship Id="rId38" Type="http://schemas.openxmlformats.org/officeDocument/2006/relationships/image" Target="../media/image40.png"/><Relationship Id="rId46" Type="http://schemas.openxmlformats.org/officeDocument/2006/relationships/image" Target="../media/image48.png"/><Relationship Id="rId59" Type="http://schemas.openxmlformats.org/officeDocument/2006/relationships/image" Target="../media/image61.png"/><Relationship Id="rId20" Type="http://schemas.openxmlformats.org/officeDocument/2006/relationships/image" Target="../media/image22.png"/><Relationship Id="rId41" Type="http://schemas.openxmlformats.org/officeDocument/2006/relationships/image" Target="../media/image43.svg"/><Relationship Id="rId54" Type="http://schemas.openxmlformats.org/officeDocument/2006/relationships/image" Target="../media/image56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svg"/><Relationship Id="rId15" Type="http://schemas.openxmlformats.org/officeDocument/2006/relationships/image" Target="../media/image17.png"/><Relationship Id="rId23" Type="http://schemas.openxmlformats.org/officeDocument/2006/relationships/image" Target="../media/image25.svg"/><Relationship Id="rId28" Type="http://schemas.openxmlformats.org/officeDocument/2006/relationships/image" Target="../media/image30.png"/><Relationship Id="rId36" Type="http://schemas.openxmlformats.org/officeDocument/2006/relationships/image" Target="../media/image38.png"/><Relationship Id="rId49" Type="http://schemas.openxmlformats.org/officeDocument/2006/relationships/image" Target="../media/image51.png"/><Relationship Id="rId57" Type="http://schemas.openxmlformats.org/officeDocument/2006/relationships/image" Target="../media/image59.png"/><Relationship Id="rId10" Type="http://schemas.openxmlformats.org/officeDocument/2006/relationships/image" Target="../media/image12.svg"/><Relationship Id="rId31" Type="http://schemas.openxmlformats.org/officeDocument/2006/relationships/image" Target="../media/image33.svg"/><Relationship Id="rId44" Type="http://schemas.openxmlformats.org/officeDocument/2006/relationships/image" Target="../media/image46.png"/><Relationship Id="rId52" Type="http://schemas.openxmlformats.org/officeDocument/2006/relationships/image" Target="../media/image54.svg"/><Relationship Id="rId60" Type="http://schemas.openxmlformats.org/officeDocument/2006/relationships/image" Target="../media/image62.png"/><Relationship Id="rId4" Type="http://schemas.openxmlformats.org/officeDocument/2006/relationships/image" Target="../media/image6.svg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842CA39C-F2BD-8DAB-BDBE-2B26BD7D16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828800"/>
            <a:ext cx="5072066" cy="1920240"/>
          </a:xfrm>
        </p:spPr>
        <p:txBody>
          <a:bodyPr/>
          <a:lstStyle/>
          <a:p>
            <a:r>
              <a:rPr lang="es-xl" dirty="0"/>
              <a:t>In</a:t>
            </a:r>
            <a:r>
              <a:rPr lang="es-EC" dirty="0" err="1"/>
              <a:t>tegra</a:t>
            </a:r>
            <a:r>
              <a:rPr lang="es-xl" dirty="0"/>
              <a:t> el futuro del</a:t>
            </a:r>
            <a:r>
              <a:rPr lang="es-EC" dirty="0"/>
              <a:t> trabajo</a:t>
            </a:r>
            <a:r>
              <a:rPr lang="es-xl" dirty="0"/>
              <a:t> </a:t>
            </a:r>
            <a:r>
              <a:rPr lang="es-EC" dirty="0"/>
              <a:t>potenciado </a:t>
            </a:r>
            <a:r>
              <a:rPr lang="es-xl" dirty="0"/>
              <a:t>por la IA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A1324CD8-341E-3854-BC30-F8140F151D1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7200" y="3968750"/>
            <a:ext cx="4800600" cy="1070036"/>
          </a:xfrm>
        </p:spPr>
        <p:txBody>
          <a:bodyPr/>
          <a:lstStyle/>
          <a:p>
            <a:pPr lvl="1"/>
            <a:r>
              <a:rPr lang="es-EC" dirty="0"/>
              <a:t>C</a:t>
            </a:r>
            <a:r>
              <a:rPr lang="es-xl" dirty="0"/>
              <a:t>on </a:t>
            </a:r>
            <a:r>
              <a:rPr lang="es-xl" dirty="0">
                <a:highlight>
                  <a:srgbClr val="FFFF00"/>
                </a:highlight>
              </a:rPr>
              <a:t>[Nombre del partner]</a:t>
            </a:r>
            <a:r>
              <a:rPr lang="es-xl" dirty="0"/>
              <a:t> </a:t>
            </a:r>
            <a:r>
              <a:rPr lang="es-EC" dirty="0"/>
              <a:t>a</a:t>
            </a:r>
            <a:r>
              <a:rPr lang="es-xl" dirty="0"/>
              <a:t>umenta la productividad y la creatividad </a:t>
            </a:r>
            <a:r>
              <a:rPr lang="es-EC" dirty="0"/>
              <a:t>impulsada por</a:t>
            </a:r>
            <a:r>
              <a:rPr lang="es-xl" dirty="0"/>
              <a:t> Copilot para Microsoft 365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80CBA576-9F9B-4985-F819-FF4CBDD9C8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78898" y="4891027"/>
            <a:ext cx="5341331" cy="731520"/>
          </a:xfrm>
        </p:spPr>
        <p:txBody>
          <a:bodyPr/>
          <a:lstStyle/>
          <a:p>
            <a:pPr>
              <a:lnSpc>
                <a:spcPts val="2800"/>
              </a:lnSpc>
            </a:pPr>
            <a:r>
              <a:rPr lang="es-xl" dirty="0"/>
              <a:t>El ritmo del trabajo está </a:t>
            </a:r>
            <a:br>
              <a:rPr lang="en-US" dirty="0"/>
            </a:br>
            <a:r>
              <a:rPr lang="es-xl" dirty="0"/>
              <a:t>superando nuestra capacidad </a:t>
            </a:r>
            <a:br>
              <a:rPr lang="en-US" dirty="0"/>
            </a:br>
            <a:r>
              <a:rPr lang="es-xl" dirty="0"/>
              <a:t>para mantenernos al día</a:t>
            </a:r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ECA6E137-73E5-846D-95C7-D0D63358694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3" y="7726680"/>
            <a:ext cx="1612897" cy="685800"/>
          </a:xfrm>
        </p:spPr>
        <p:txBody>
          <a:bodyPr/>
          <a:lstStyle/>
          <a:p>
            <a:pPr lvl="3"/>
            <a:r>
              <a:rPr lang="es-xl" dirty="0"/>
              <a:t>de las personas dicen </a:t>
            </a:r>
            <a:br>
              <a:rPr lang="en-IN" dirty="0"/>
            </a:br>
            <a:r>
              <a:rPr lang="es-xl" dirty="0"/>
              <a:t>que no tienen suficiente tiempo de concentración ininterrumpido en el trabajo.</a:t>
            </a: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D847C612-957E-EF77-E941-7541276B2C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205038" y="7726680"/>
            <a:ext cx="1527048" cy="685800"/>
          </a:xfrm>
        </p:spPr>
        <p:txBody>
          <a:bodyPr/>
          <a:lstStyle/>
          <a:p>
            <a:pPr lvl="3"/>
            <a:r>
              <a:rPr lang="es-xl" dirty="0"/>
              <a:t>de las personas pasan demasiado tiempo buscando información.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7B55F2C2-3D90-9DF6-EE19-DF6CCD25D0F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959352" y="7726680"/>
            <a:ext cx="1662566" cy="685800"/>
          </a:xfrm>
        </p:spPr>
        <p:txBody>
          <a:bodyPr/>
          <a:lstStyle/>
          <a:p>
            <a:pPr lvl="3"/>
            <a:r>
              <a:rPr lang="es-xl" dirty="0"/>
              <a:t>del tiempo de un empleado se dedica a comunicarse (en reuniones, correo electrónico y chat).	</a:t>
            </a:r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790A66FA-1D06-7306-FA5F-135D130694E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53962" y="8552180"/>
            <a:ext cx="5029200" cy="182880"/>
          </a:xfrm>
        </p:spPr>
        <p:txBody>
          <a:bodyPr/>
          <a:lstStyle/>
          <a:p>
            <a:pPr lvl="4"/>
            <a:r>
              <a:rPr lang="es-xl" dirty="0"/>
              <a:t>Fuente: </a:t>
            </a:r>
            <a:r>
              <a:rPr lang="es-xl" dirty="0">
                <a:hlinkClick r:id="rId2"/>
              </a:rPr>
              <a:t>2023 Work Trend Index Annual Report: Will AI Fix Work?</a:t>
            </a:r>
            <a:r>
              <a:rPr lang="es-xl" dirty="0"/>
              <a:t> | Microsoft, mayo de 2023</a:t>
            </a:r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5FA79ED1-9E50-8794-D3F9-9DD0A966C75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57201" y="9144001"/>
            <a:ext cx="5029200" cy="731520"/>
          </a:xfrm>
        </p:spPr>
        <p:txBody>
          <a:bodyPr/>
          <a:lstStyle/>
          <a:p>
            <a:r>
              <a:rPr lang="es-xl" dirty="0"/>
              <a:t>La IA generativa representa </a:t>
            </a:r>
            <a:br>
              <a:rPr lang="en-US" dirty="0"/>
            </a:br>
            <a:r>
              <a:rPr lang="es-xl" dirty="0"/>
              <a:t>una enorme oportunidad</a:t>
            </a:r>
          </a:p>
        </p:txBody>
      </p:sp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F63DDC78-21B0-92C2-7C95-55905F0DE7B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205038" y="10305289"/>
            <a:ext cx="3281362" cy="914400"/>
          </a:xfrm>
        </p:spPr>
        <p:txBody>
          <a:bodyPr/>
          <a:lstStyle/>
          <a:p>
            <a:pPr lvl="1"/>
            <a:r>
              <a:rPr lang="es-xl" dirty="0"/>
              <a:t>Reduc</a:t>
            </a:r>
            <a:r>
              <a:rPr lang="es-EC" dirty="0"/>
              <a:t>e</a:t>
            </a:r>
            <a:r>
              <a:rPr lang="es-xl" dirty="0"/>
              <a:t> el trabajo pesado</a:t>
            </a:r>
          </a:p>
          <a:p>
            <a:pPr lvl="3"/>
            <a:r>
              <a:rPr lang="es-xl" dirty="0"/>
              <a:t>Cambi</a:t>
            </a:r>
            <a:r>
              <a:rPr lang="es-EC" dirty="0"/>
              <a:t>a</a:t>
            </a:r>
            <a:r>
              <a:rPr lang="es-xl" dirty="0"/>
              <a:t> por completo </a:t>
            </a:r>
            <a:r>
              <a:rPr lang="es-EC" dirty="0"/>
              <a:t>tu</a:t>
            </a:r>
            <a:r>
              <a:rPr lang="es-xl" dirty="0"/>
              <a:t> jornada laboral. Deleg</a:t>
            </a:r>
            <a:r>
              <a:rPr lang="es-EC" dirty="0"/>
              <a:t>a</a:t>
            </a:r>
            <a:r>
              <a:rPr lang="es-xl" dirty="0"/>
              <a:t> tareas </a:t>
            </a:r>
            <a:br>
              <a:rPr lang="en-US" dirty="0"/>
            </a:br>
            <a:r>
              <a:rPr lang="es-xl" dirty="0"/>
              <a:t>a la IA y </a:t>
            </a:r>
            <a:r>
              <a:rPr lang="es-EC" dirty="0"/>
              <a:t>gana</a:t>
            </a:r>
            <a:r>
              <a:rPr lang="es-xl" dirty="0"/>
              <a:t> tiempo de concentración para el trabajo creativo que lleva a la innovación. Produ</a:t>
            </a:r>
            <a:r>
              <a:rPr lang="es-EC" dirty="0"/>
              <a:t>ce</a:t>
            </a:r>
            <a:r>
              <a:rPr lang="es-xl" dirty="0"/>
              <a:t> trabajo de alta calidad en la mitad del tiempo.</a:t>
            </a:r>
          </a:p>
        </p:txBody>
      </p:sp>
      <p:sp>
        <p:nvSpPr>
          <p:cNvPr id="59" name="Text Placeholder 58">
            <a:extLst>
              <a:ext uri="{FF2B5EF4-FFF2-40B4-BE49-F238E27FC236}">
                <a16:creationId xmlns:a16="http://schemas.microsoft.com/office/drawing/2014/main" id="{37B3A43E-3DB4-CE01-0160-AB2C564640A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205038" y="11422888"/>
            <a:ext cx="3281362" cy="914400"/>
          </a:xfrm>
        </p:spPr>
        <p:txBody>
          <a:bodyPr/>
          <a:lstStyle/>
          <a:p>
            <a:pPr lvl="1"/>
            <a:r>
              <a:rPr lang="es-xl" dirty="0"/>
              <a:t>Termin</a:t>
            </a:r>
            <a:r>
              <a:rPr lang="es-EC" dirty="0"/>
              <a:t>a</a:t>
            </a:r>
            <a:r>
              <a:rPr lang="es-xl" dirty="0"/>
              <a:t> con la sobrecarga </a:t>
            </a:r>
            <a:br>
              <a:rPr lang="en-US" dirty="0"/>
            </a:br>
            <a:r>
              <a:rPr lang="es-xl" dirty="0"/>
              <a:t>de información</a:t>
            </a:r>
          </a:p>
          <a:p>
            <a:pPr lvl="3"/>
            <a:r>
              <a:rPr lang="es-xl" dirty="0"/>
              <a:t>Dej</a:t>
            </a:r>
            <a:r>
              <a:rPr lang="es-EC" dirty="0"/>
              <a:t>a</a:t>
            </a:r>
            <a:r>
              <a:rPr lang="es-xl" dirty="0"/>
              <a:t> de procesar información innecesaria. Obt</a:t>
            </a:r>
            <a:r>
              <a:rPr lang="es-EC" dirty="0" err="1"/>
              <a:t>én</a:t>
            </a:r>
            <a:r>
              <a:rPr lang="es-xl" dirty="0"/>
              <a:t> respuestas al instante, identifi</a:t>
            </a:r>
            <a:r>
              <a:rPr lang="es-EC" dirty="0"/>
              <a:t>ca</a:t>
            </a:r>
            <a:r>
              <a:rPr lang="es-xl" dirty="0"/>
              <a:t> solo la información importante y reestructur</a:t>
            </a:r>
            <a:r>
              <a:rPr lang="es-EC" dirty="0"/>
              <a:t>a</a:t>
            </a:r>
            <a:r>
              <a:rPr lang="es-xl" dirty="0"/>
              <a:t> </a:t>
            </a:r>
            <a:r>
              <a:rPr lang="es-EC" dirty="0"/>
              <a:t>t</a:t>
            </a:r>
            <a:r>
              <a:rPr lang="es-xl" dirty="0"/>
              <a:t>u día para </a:t>
            </a:r>
            <a:r>
              <a:rPr lang="es-EC" dirty="0"/>
              <a:t>asegurar el</a:t>
            </a:r>
            <a:r>
              <a:rPr lang="es-xl" dirty="0"/>
              <a:t> éxito.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D0A4982-F5F9-3A42-4455-89F32216219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205038" y="12667489"/>
            <a:ext cx="3281362" cy="914400"/>
          </a:xfrm>
        </p:spPr>
        <p:txBody>
          <a:bodyPr/>
          <a:lstStyle/>
          <a:p>
            <a:pPr lvl="1"/>
            <a:r>
              <a:rPr lang="es-xl" dirty="0"/>
              <a:t>Trabaj</a:t>
            </a:r>
            <a:r>
              <a:rPr lang="es-EC" dirty="0"/>
              <a:t>a</a:t>
            </a:r>
            <a:r>
              <a:rPr lang="es-xl" dirty="0"/>
              <a:t> de manera más inteligente, no más </a:t>
            </a:r>
            <a:r>
              <a:rPr lang="es-EC" dirty="0"/>
              <a:t>ardua</a:t>
            </a:r>
            <a:endParaRPr lang="es-xl" dirty="0"/>
          </a:p>
          <a:p>
            <a:pPr lvl="3"/>
            <a:r>
              <a:rPr lang="es-xl" dirty="0"/>
              <a:t>Dej</a:t>
            </a:r>
            <a:r>
              <a:rPr lang="es-EC" dirty="0"/>
              <a:t>a</a:t>
            </a:r>
            <a:r>
              <a:rPr lang="es-xl" dirty="0"/>
              <a:t> de pasar tanto tiempo en </a:t>
            </a:r>
            <a:r>
              <a:rPr lang="es-EC" dirty="0"/>
              <a:t>t</a:t>
            </a:r>
            <a:r>
              <a:rPr lang="es-xl" dirty="0"/>
              <a:t>u bandeja </a:t>
            </a:r>
            <a:r>
              <a:rPr lang="es-EC" dirty="0"/>
              <a:t>correos electrónicos</a:t>
            </a:r>
            <a:r>
              <a:rPr lang="es-xl" dirty="0"/>
              <a:t>. Ha</a:t>
            </a:r>
            <a:r>
              <a:rPr lang="es-EC" dirty="0"/>
              <a:t>z</a:t>
            </a:r>
            <a:r>
              <a:rPr lang="es-xl" dirty="0"/>
              <a:t> que las reuniones sean más eficientes con resúmenes, transcripciones y grabaciones inteligentes </a:t>
            </a:r>
            <a:br>
              <a:rPr lang="en-US" dirty="0"/>
            </a:br>
            <a:r>
              <a:rPr lang="es-xl" dirty="0"/>
              <a:t>con tecnología de IA.</a:t>
            </a:r>
          </a:p>
        </p:txBody>
      </p:sp>
      <p:sp>
        <p:nvSpPr>
          <p:cNvPr id="72" name="Text Placeholder 71">
            <a:extLst>
              <a:ext uri="{FF2B5EF4-FFF2-40B4-BE49-F238E27FC236}">
                <a16:creationId xmlns:a16="http://schemas.microsoft.com/office/drawing/2014/main" id="{4B7A092A-87A1-35B7-82D5-3DA3AA47911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85802" y="14177121"/>
            <a:ext cx="4571998" cy="1143000"/>
          </a:xfrm>
        </p:spPr>
        <p:txBody>
          <a:bodyPr anchor="t" anchorCtr="0"/>
          <a:lstStyle/>
          <a:p>
            <a:r>
              <a:rPr lang="es-xl" dirty="0"/>
              <a:t>Presentamos Copilot para Microsoft 365: Una nueva forma de trabajar</a:t>
            </a:r>
          </a:p>
        </p:txBody>
      </p:sp>
      <p:sp>
        <p:nvSpPr>
          <p:cNvPr id="97" name="Text Placeholder 96">
            <a:extLst>
              <a:ext uri="{FF2B5EF4-FFF2-40B4-BE49-F238E27FC236}">
                <a16:creationId xmlns:a16="http://schemas.microsoft.com/office/drawing/2014/main" id="{F371CBE6-B4A8-C55C-7F71-9B3C6AA9E69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57201" y="18794841"/>
            <a:ext cx="5029200" cy="228600"/>
          </a:xfrm>
        </p:spPr>
        <p:txBody>
          <a:bodyPr/>
          <a:lstStyle/>
          <a:p>
            <a:pPr lvl="1"/>
            <a:r>
              <a:rPr lang="es-xl" dirty="0"/>
              <a:t>Copilot </a:t>
            </a:r>
            <a:r>
              <a:rPr lang="es-EC" dirty="0"/>
              <a:t>para</a:t>
            </a:r>
            <a:r>
              <a:rPr lang="es-xl" dirty="0"/>
              <a:t> Microsoft 365 permitirá aligerar la carga</a:t>
            </a:r>
            <a:r>
              <a:rPr lang="es-EC" dirty="0"/>
              <a:t> de trabajo e impulsar la innovación</a:t>
            </a:r>
            <a:endParaRPr lang="es-xl" dirty="0"/>
          </a:p>
        </p:txBody>
      </p:sp>
      <p:sp>
        <p:nvSpPr>
          <p:cNvPr id="98" name="Text Placeholder 97">
            <a:extLst>
              <a:ext uri="{FF2B5EF4-FFF2-40B4-BE49-F238E27FC236}">
                <a16:creationId xmlns:a16="http://schemas.microsoft.com/office/drawing/2014/main" id="{6DAD5DAA-F5D5-160A-DC2D-E1B62963E94F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457201" y="19434922"/>
            <a:ext cx="5029200" cy="137160"/>
          </a:xfrm>
        </p:spPr>
        <p:txBody>
          <a:bodyPr/>
          <a:lstStyle/>
          <a:p>
            <a:pPr lvl="2"/>
            <a:r>
              <a:rPr lang="es-xl" dirty="0"/>
              <a:t>Basado en el enfoque integral de Microsoft</a:t>
            </a:r>
          </a:p>
        </p:txBody>
      </p:sp>
      <p:sp>
        <p:nvSpPr>
          <p:cNvPr id="127" name="Text Placeholder 126">
            <a:extLst>
              <a:ext uri="{FF2B5EF4-FFF2-40B4-BE49-F238E27FC236}">
                <a16:creationId xmlns:a16="http://schemas.microsoft.com/office/drawing/2014/main" id="{3FFFBBC8-8DDE-AE97-843A-00E20BF7E51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457200" y="20989401"/>
            <a:ext cx="1088136" cy="137160"/>
          </a:xfrm>
        </p:spPr>
        <p:txBody>
          <a:bodyPr/>
          <a:lstStyle/>
          <a:p>
            <a:pPr lvl="3"/>
            <a:r>
              <a:rPr lang="es-xl" dirty="0"/>
              <a:t>Seguridad</a:t>
            </a:r>
          </a:p>
        </p:txBody>
      </p:sp>
      <p:sp>
        <p:nvSpPr>
          <p:cNvPr id="128" name="Text Placeholder 127">
            <a:extLst>
              <a:ext uri="{FF2B5EF4-FFF2-40B4-BE49-F238E27FC236}">
                <a16:creationId xmlns:a16="http://schemas.microsoft.com/office/drawing/2014/main" id="{FB2EF304-8063-FCAB-9349-D3B56D4B92E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1769809" y="20989401"/>
            <a:ext cx="1088136" cy="137160"/>
          </a:xfrm>
        </p:spPr>
        <p:txBody>
          <a:bodyPr/>
          <a:lstStyle/>
          <a:p>
            <a:pPr lvl="3"/>
            <a:r>
              <a:rPr lang="es-xl" dirty="0"/>
              <a:t>Cumplimiento</a:t>
            </a:r>
          </a:p>
        </p:txBody>
      </p:sp>
      <p:sp>
        <p:nvSpPr>
          <p:cNvPr id="129" name="Text Placeholder 128">
            <a:extLst>
              <a:ext uri="{FF2B5EF4-FFF2-40B4-BE49-F238E27FC236}">
                <a16:creationId xmlns:a16="http://schemas.microsoft.com/office/drawing/2014/main" id="{AFD231E3-2E74-0AB7-1C90-42A744BB4D8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3082418" y="20989401"/>
            <a:ext cx="1088136" cy="137160"/>
          </a:xfrm>
        </p:spPr>
        <p:txBody>
          <a:bodyPr/>
          <a:lstStyle/>
          <a:p>
            <a:pPr lvl="3"/>
            <a:r>
              <a:rPr lang="es-xl" dirty="0"/>
              <a:t>IA responsable</a:t>
            </a:r>
          </a:p>
        </p:txBody>
      </p:sp>
      <p:sp>
        <p:nvSpPr>
          <p:cNvPr id="148" name="Text Placeholder 147">
            <a:extLst>
              <a:ext uri="{FF2B5EF4-FFF2-40B4-BE49-F238E27FC236}">
                <a16:creationId xmlns:a16="http://schemas.microsoft.com/office/drawing/2014/main" id="{28DE2303-FDBF-C9A4-2DC0-63C0A0E832F5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4395026" y="20989401"/>
            <a:ext cx="1088136" cy="137160"/>
          </a:xfrm>
        </p:spPr>
        <p:txBody>
          <a:bodyPr/>
          <a:lstStyle/>
          <a:p>
            <a:pPr lvl="3"/>
            <a:r>
              <a:rPr lang="es-xl" dirty="0"/>
              <a:t>Privacidad</a:t>
            </a:r>
          </a:p>
        </p:txBody>
      </p:sp>
      <p:sp>
        <p:nvSpPr>
          <p:cNvPr id="185" name="Text Placeholder 184">
            <a:extLst>
              <a:ext uri="{FF2B5EF4-FFF2-40B4-BE49-F238E27FC236}">
                <a16:creationId xmlns:a16="http://schemas.microsoft.com/office/drawing/2014/main" id="{BD5E060B-76E0-FDDF-C245-C11BDA5A77D7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457201" y="21446602"/>
            <a:ext cx="5029200" cy="137160"/>
          </a:xfrm>
        </p:spPr>
        <p:txBody>
          <a:bodyPr/>
          <a:lstStyle/>
          <a:p>
            <a:pPr lvl="2"/>
            <a:r>
              <a:rPr lang="es-xl" dirty="0"/>
              <a:t>Integrado en las aplicaciones de Microsoft 365</a:t>
            </a:r>
          </a:p>
        </p:txBody>
      </p:sp>
      <p:sp>
        <p:nvSpPr>
          <p:cNvPr id="186" name="Text Placeholder 185">
            <a:extLst>
              <a:ext uri="{FF2B5EF4-FFF2-40B4-BE49-F238E27FC236}">
                <a16:creationId xmlns:a16="http://schemas.microsoft.com/office/drawing/2014/main" id="{BEC4F970-BB95-C829-9D95-F5B1E2C088AB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457200" y="22735906"/>
            <a:ext cx="914400" cy="137160"/>
          </a:xfrm>
        </p:spPr>
        <p:txBody>
          <a:bodyPr/>
          <a:lstStyle/>
          <a:p>
            <a:pPr lvl="3"/>
            <a:r>
              <a:rPr lang="es-xl" dirty="0"/>
              <a:t>Teams</a:t>
            </a:r>
          </a:p>
        </p:txBody>
      </p:sp>
      <p:sp>
        <p:nvSpPr>
          <p:cNvPr id="187" name="Text Placeholder 186">
            <a:extLst>
              <a:ext uri="{FF2B5EF4-FFF2-40B4-BE49-F238E27FC236}">
                <a16:creationId xmlns:a16="http://schemas.microsoft.com/office/drawing/2014/main" id="{B3E6706A-6F68-3E40-29C7-EF26920BFEA1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485090" y="22735906"/>
            <a:ext cx="914400" cy="137160"/>
          </a:xfrm>
        </p:spPr>
        <p:txBody>
          <a:bodyPr/>
          <a:lstStyle/>
          <a:p>
            <a:pPr lvl="3"/>
            <a:r>
              <a:rPr lang="es-xl" dirty="0"/>
              <a:t>Outlook</a:t>
            </a:r>
          </a:p>
        </p:txBody>
      </p:sp>
      <p:sp>
        <p:nvSpPr>
          <p:cNvPr id="188" name="Text Placeholder 187">
            <a:extLst>
              <a:ext uri="{FF2B5EF4-FFF2-40B4-BE49-F238E27FC236}">
                <a16:creationId xmlns:a16="http://schemas.microsoft.com/office/drawing/2014/main" id="{60E3684A-72EE-63B8-A0E4-30ABA5289DD8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2512981" y="22735906"/>
            <a:ext cx="914400" cy="137160"/>
          </a:xfrm>
        </p:spPr>
        <p:txBody>
          <a:bodyPr/>
          <a:lstStyle/>
          <a:p>
            <a:pPr lvl="3"/>
            <a:r>
              <a:rPr lang="es-xl" dirty="0"/>
              <a:t>Word</a:t>
            </a:r>
          </a:p>
        </p:txBody>
      </p:sp>
      <p:sp>
        <p:nvSpPr>
          <p:cNvPr id="189" name="Text Placeholder 188">
            <a:extLst>
              <a:ext uri="{FF2B5EF4-FFF2-40B4-BE49-F238E27FC236}">
                <a16:creationId xmlns:a16="http://schemas.microsoft.com/office/drawing/2014/main" id="{2848F2B9-8F01-0917-9DB1-C96CFE48C8CE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3540872" y="22735906"/>
            <a:ext cx="914400" cy="137160"/>
          </a:xfrm>
        </p:spPr>
        <p:txBody>
          <a:bodyPr/>
          <a:lstStyle/>
          <a:p>
            <a:pPr lvl="3"/>
            <a:r>
              <a:rPr lang="es-xl" dirty="0"/>
              <a:t>Excel</a:t>
            </a:r>
          </a:p>
        </p:txBody>
      </p:sp>
      <p:sp>
        <p:nvSpPr>
          <p:cNvPr id="190" name="Text Placeholder 189">
            <a:extLst>
              <a:ext uri="{FF2B5EF4-FFF2-40B4-BE49-F238E27FC236}">
                <a16:creationId xmlns:a16="http://schemas.microsoft.com/office/drawing/2014/main" id="{A50872F5-BE79-0B52-3132-2515052D4B3B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4568762" y="22735906"/>
            <a:ext cx="914400" cy="137160"/>
          </a:xfrm>
        </p:spPr>
        <p:txBody>
          <a:bodyPr/>
          <a:lstStyle/>
          <a:p>
            <a:pPr lvl="3"/>
            <a:r>
              <a:rPr lang="es-xl" dirty="0"/>
              <a:t>PowerPoint</a:t>
            </a:r>
          </a:p>
        </p:txBody>
      </p:sp>
      <p:sp>
        <p:nvSpPr>
          <p:cNvPr id="216" name="Text Placeholder 215">
            <a:extLst>
              <a:ext uri="{FF2B5EF4-FFF2-40B4-BE49-F238E27FC236}">
                <a16:creationId xmlns:a16="http://schemas.microsoft.com/office/drawing/2014/main" id="{4DE36DD6-6897-68BF-5711-9736A3B2EF2F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457201" y="23190057"/>
            <a:ext cx="5029200" cy="228600"/>
          </a:xfrm>
        </p:spPr>
        <p:txBody>
          <a:bodyPr/>
          <a:lstStyle/>
          <a:p>
            <a:pPr lvl="1"/>
            <a:r>
              <a:rPr lang="es-xl" dirty="0"/>
              <a:t>Conviert</a:t>
            </a:r>
            <a:r>
              <a:rPr lang="es-EC" dirty="0"/>
              <a:t>e</a:t>
            </a:r>
            <a:r>
              <a:rPr lang="es-xl" dirty="0"/>
              <a:t> las palabras en una herramienta</a:t>
            </a:r>
            <a:r>
              <a:rPr lang="es-EC" dirty="0"/>
              <a:t>          poderosa</a:t>
            </a:r>
            <a:r>
              <a:rPr lang="es-xl" dirty="0"/>
              <a:t> de productividad </a:t>
            </a:r>
          </a:p>
        </p:txBody>
      </p:sp>
      <p:sp>
        <p:nvSpPr>
          <p:cNvPr id="242" name="Text Placeholder 241">
            <a:extLst>
              <a:ext uri="{FF2B5EF4-FFF2-40B4-BE49-F238E27FC236}">
                <a16:creationId xmlns:a16="http://schemas.microsoft.com/office/drawing/2014/main" id="{97A0BB1F-20B9-D05B-0EA3-0B60C98E9FD8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457201" y="23723457"/>
            <a:ext cx="5029200" cy="137160"/>
          </a:xfrm>
        </p:spPr>
        <p:txBody>
          <a:bodyPr/>
          <a:lstStyle/>
          <a:p>
            <a:pPr lvl="2"/>
            <a:r>
              <a:rPr lang="es-xl" dirty="0"/>
              <a:t>Lenguaje natural</a:t>
            </a:r>
          </a:p>
        </p:txBody>
      </p:sp>
      <p:sp>
        <p:nvSpPr>
          <p:cNvPr id="243" name="Text Placeholder 242">
            <a:extLst>
              <a:ext uri="{FF2B5EF4-FFF2-40B4-BE49-F238E27FC236}">
                <a16:creationId xmlns:a16="http://schemas.microsoft.com/office/drawing/2014/main" id="{0CCF3157-AB8D-C41B-39DD-4D908C5E4712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671765" y="25597977"/>
            <a:ext cx="1098044" cy="332996"/>
          </a:xfrm>
        </p:spPr>
        <p:txBody>
          <a:bodyPr/>
          <a:lstStyle/>
          <a:p>
            <a:pPr lvl="3"/>
            <a:r>
              <a:rPr lang="es-xl" dirty="0"/>
              <a:t>Modelos </a:t>
            </a:r>
            <a:br>
              <a:rPr lang="en-US" dirty="0"/>
            </a:br>
            <a:r>
              <a:rPr lang="es-xl" dirty="0"/>
              <a:t>de lenguaje </a:t>
            </a:r>
            <a:br>
              <a:rPr dirty="0"/>
            </a:br>
            <a:r>
              <a:rPr lang="es-xl" dirty="0"/>
              <a:t>de gran tamaño</a:t>
            </a:r>
          </a:p>
        </p:txBody>
      </p:sp>
      <p:sp>
        <p:nvSpPr>
          <p:cNvPr id="244" name="Text Placeholder 243">
            <a:extLst>
              <a:ext uri="{FF2B5EF4-FFF2-40B4-BE49-F238E27FC236}">
                <a16:creationId xmlns:a16="http://schemas.microsoft.com/office/drawing/2014/main" id="{71DB9DD1-1B8C-FADD-C29A-BFC67C40CB45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2209800" y="25597977"/>
            <a:ext cx="1527176" cy="332996"/>
          </a:xfrm>
        </p:spPr>
        <p:txBody>
          <a:bodyPr/>
          <a:lstStyle/>
          <a:p>
            <a:pPr lvl="3"/>
            <a:r>
              <a:rPr lang="es-xl" dirty="0"/>
              <a:t>Microsoft Graph</a:t>
            </a:r>
            <a:br/>
            <a:r>
              <a:rPr lang="es-xl" dirty="0"/>
              <a:t>- Sus datos - </a:t>
            </a:r>
          </a:p>
        </p:txBody>
      </p:sp>
      <p:sp>
        <p:nvSpPr>
          <p:cNvPr id="245" name="Text Placeholder 244">
            <a:extLst>
              <a:ext uri="{FF2B5EF4-FFF2-40B4-BE49-F238E27FC236}">
                <a16:creationId xmlns:a16="http://schemas.microsoft.com/office/drawing/2014/main" id="{C97AC025-074D-78F5-CD85-71D53CE2DDA3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3955987" y="25597977"/>
            <a:ext cx="1527176" cy="332996"/>
          </a:xfrm>
        </p:spPr>
        <p:txBody>
          <a:bodyPr/>
          <a:lstStyle/>
          <a:p>
            <a:pPr lvl="3"/>
            <a:r>
              <a:rPr lang="es-EC" dirty="0"/>
              <a:t>Aplicaciones </a:t>
            </a:r>
          </a:p>
          <a:p>
            <a:pPr lvl="3"/>
            <a:r>
              <a:rPr lang="es-xl" dirty="0"/>
              <a:t>Microsoft 365</a:t>
            </a:r>
          </a:p>
        </p:txBody>
      </p:sp>
      <p:sp>
        <p:nvSpPr>
          <p:cNvPr id="275" name="Text Placeholder 274">
            <a:extLst>
              <a:ext uri="{FF2B5EF4-FFF2-40B4-BE49-F238E27FC236}">
                <a16:creationId xmlns:a16="http://schemas.microsoft.com/office/drawing/2014/main" id="{206A6480-B1A1-5D7B-8F8B-A894A5ED5EE8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457201" y="26780395"/>
            <a:ext cx="5029200" cy="731520"/>
          </a:xfrm>
        </p:spPr>
        <p:txBody>
          <a:bodyPr/>
          <a:lstStyle/>
          <a:p>
            <a:pPr>
              <a:lnSpc>
                <a:spcPts val="2800"/>
              </a:lnSpc>
            </a:pPr>
            <a:r>
              <a:rPr lang="es-xl" dirty="0"/>
              <a:t>Integr</a:t>
            </a:r>
            <a:r>
              <a:rPr lang="es-EC" dirty="0"/>
              <a:t>a</a:t>
            </a:r>
            <a:r>
              <a:rPr lang="es-xl" dirty="0"/>
              <a:t> Copilot con tecnología </a:t>
            </a:r>
            <a:br>
              <a:rPr lang="en-US" dirty="0"/>
            </a:br>
            <a:r>
              <a:rPr lang="es-xl" dirty="0"/>
              <a:t>de IA en las aplicaciones que usa</a:t>
            </a:r>
            <a:r>
              <a:rPr lang="es-EC" dirty="0"/>
              <a:t>s</a:t>
            </a:r>
            <a:r>
              <a:rPr lang="es-xl" dirty="0"/>
              <a:t> todos los días</a:t>
            </a:r>
          </a:p>
        </p:txBody>
      </p:sp>
      <p:sp>
        <p:nvSpPr>
          <p:cNvPr id="276" name="Text Placeholder 275">
            <a:extLst>
              <a:ext uri="{FF2B5EF4-FFF2-40B4-BE49-F238E27FC236}">
                <a16:creationId xmlns:a16="http://schemas.microsoft.com/office/drawing/2014/main" id="{5B2AC60A-8E0E-B194-AC23-DA462F51B41C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2205037" y="27979783"/>
            <a:ext cx="3416880" cy="914400"/>
          </a:xfrm>
        </p:spPr>
        <p:txBody>
          <a:bodyPr/>
          <a:lstStyle/>
          <a:p>
            <a:pPr lvl="1"/>
            <a:r>
              <a:rPr lang="es-xl" dirty="0"/>
              <a:t>Amplifi</a:t>
            </a:r>
            <a:r>
              <a:rPr lang="es-EC" dirty="0"/>
              <a:t>ca</a:t>
            </a:r>
            <a:r>
              <a:rPr lang="es-xl" dirty="0"/>
              <a:t> la creatividad</a:t>
            </a:r>
          </a:p>
          <a:p>
            <a:pPr lvl="3"/>
            <a:r>
              <a:rPr lang="es-xl" dirty="0"/>
              <a:t>S</a:t>
            </a:r>
            <a:r>
              <a:rPr lang="es-EC" dirty="0"/>
              <a:t>é</a:t>
            </a:r>
            <a:r>
              <a:rPr lang="es-xl" dirty="0"/>
              <a:t> más creativo en Word, d</a:t>
            </a:r>
            <a:r>
              <a:rPr lang="es-EC" dirty="0"/>
              <a:t>a</a:t>
            </a:r>
            <a:r>
              <a:rPr lang="es-xl" dirty="0"/>
              <a:t> vida a </a:t>
            </a:r>
            <a:r>
              <a:rPr lang="es-EC" dirty="0"/>
              <a:t>t</a:t>
            </a:r>
            <a:r>
              <a:rPr lang="es-xl" dirty="0"/>
              <a:t>us ideas en PowerPoint, anali</a:t>
            </a:r>
            <a:r>
              <a:rPr lang="es-EC" dirty="0" err="1"/>
              <a:t>za</a:t>
            </a:r>
            <a:r>
              <a:rPr lang="es-xl" dirty="0"/>
              <a:t> tendencias en Excel, aliger</a:t>
            </a:r>
            <a:r>
              <a:rPr lang="es-EC" dirty="0"/>
              <a:t>a</a:t>
            </a:r>
            <a:r>
              <a:rPr lang="es-xl" dirty="0"/>
              <a:t> la carga </a:t>
            </a:r>
            <a:br>
              <a:rPr lang="en-US" dirty="0"/>
            </a:br>
            <a:r>
              <a:rPr lang="es-xl" dirty="0"/>
              <a:t>en Outlook, resum</a:t>
            </a:r>
            <a:r>
              <a:rPr lang="es-EC" dirty="0"/>
              <a:t>e</a:t>
            </a:r>
            <a:r>
              <a:rPr lang="es-xl" dirty="0"/>
              <a:t> conversaciones en Teams y mucho más.</a:t>
            </a:r>
          </a:p>
        </p:txBody>
      </p:sp>
      <p:sp>
        <p:nvSpPr>
          <p:cNvPr id="277" name="Text Placeholder 276">
            <a:extLst>
              <a:ext uri="{FF2B5EF4-FFF2-40B4-BE49-F238E27FC236}">
                <a16:creationId xmlns:a16="http://schemas.microsoft.com/office/drawing/2014/main" id="{8852D08C-12B7-0812-F3E4-7C7084E75FC6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2205038" y="29131927"/>
            <a:ext cx="3281362" cy="914400"/>
          </a:xfrm>
        </p:spPr>
        <p:txBody>
          <a:bodyPr/>
          <a:lstStyle/>
          <a:p>
            <a:pPr lvl="1"/>
            <a:r>
              <a:rPr lang="es-xl" dirty="0"/>
              <a:t>Liber</a:t>
            </a:r>
            <a:r>
              <a:rPr lang="es-EC" dirty="0"/>
              <a:t>a</a:t>
            </a:r>
            <a:r>
              <a:rPr lang="es-xl" dirty="0"/>
              <a:t> la productividad</a:t>
            </a:r>
          </a:p>
          <a:p>
            <a:pPr lvl="3"/>
            <a:r>
              <a:rPr lang="es-xl" dirty="0"/>
              <a:t>Desbloque</a:t>
            </a:r>
            <a:r>
              <a:rPr lang="es-EC" dirty="0"/>
              <a:t>a</a:t>
            </a:r>
            <a:r>
              <a:rPr lang="es-xl" dirty="0"/>
              <a:t> los datos y el conocimiento en toda la organización. Combin</a:t>
            </a:r>
            <a:r>
              <a:rPr lang="es-EC" dirty="0"/>
              <a:t>a</a:t>
            </a:r>
            <a:r>
              <a:rPr lang="es-xl" dirty="0"/>
              <a:t> modelos de lenguaje de gran tamaño con </a:t>
            </a:r>
            <a:r>
              <a:rPr lang="es-EC" dirty="0"/>
              <a:t>t</a:t>
            </a:r>
            <a:r>
              <a:rPr lang="es-xl" dirty="0"/>
              <a:t>us datos y conviert</a:t>
            </a:r>
            <a:r>
              <a:rPr lang="es-EC" dirty="0"/>
              <a:t>e</a:t>
            </a:r>
            <a:r>
              <a:rPr lang="es-xl" dirty="0"/>
              <a:t> </a:t>
            </a:r>
            <a:r>
              <a:rPr lang="es-EC" dirty="0"/>
              <a:t>t</a:t>
            </a:r>
            <a:r>
              <a:rPr lang="es-xl" dirty="0"/>
              <a:t>us palabras en la herramienta de productividad más poderosa del planeta.</a:t>
            </a:r>
          </a:p>
        </p:txBody>
      </p:sp>
      <p:sp>
        <p:nvSpPr>
          <p:cNvPr id="278" name="Text Placeholder 277">
            <a:extLst>
              <a:ext uri="{FF2B5EF4-FFF2-40B4-BE49-F238E27FC236}">
                <a16:creationId xmlns:a16="http://schemas.microsoft.com/office/drawing/2014/main" id="{8B49C8B9-CE3E-7E10-452D-CE068078B606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2205038" y="30284072"/>
            <a:ext cx="3281362" cy="914400"/>
          </a:xfrm>
        </p:spPr>
        <p:txBody>
          <a:bodyPr/>
          <a:lstStyle/>
          <a:p>
            <a:pPr lvl="1"/>
            <a:r>
              <a:rPr lang="es-xl" dirty="0"/>
              <a:t>Confí</a:t>
            </a:r>
            <a:r>
              <a:rPr lang="es-EC" dirty="0"/>
              <a:t>a</a:t>
            </a:r>
            <a:r>
              <a:rPr lang="es-xl" dirty="0"/>
              <a:t> en una IA responsable</a:t>
            </a:r>
          </a:p>
          <a:p>
            <a:pPr lvl="3"/>
            <a:r>
              <a:rPr lang="es-xl" dirty="0"/>
              <a:t>Cuent</a:t>
            </a:r>
            <a:r>
              <a:rPr lang="es-EC" dirty="0"/>
              <a:t>a</a:t>
            </a:r>
            <a:r>
              <a:rPr lang="es-xl" dirty="0"/>
              <a:t> con el enfoque integral de Microsoft en materia de seguridad, cumplimiento, privacidad, identidad e IA responsable. Configur</a:t>
            </a:r>
            <a:r>
              <a:rPr lang="es-EC" dirty="0"/>
              <a:t>a</a:t>
            </a:r>
            <a:r>
              <a:rPr lang="es-xl" dirty="0"/>
              <a:t> políticas de acceso y gobernanza para proteger los datos.</a:t>
            </a:r>
          </a:p>
        </p:txBody>
      </p:sp>
      <p:sp>
        <p:nvSpPr>
          <p:cNvPr id="312" name="Text Placeholder 311">
            <a:extLst>
              <a:ext uri="{FF2B5EF4-FFF2-40B4-BE49-F238E27FC236}">
                <a16:creationId xmlns:a16="http://schemas.microsoft.com/office/drawing/2014/main" id="{D5EB1614-6419-3C3A-8667-FF5CF76D8256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457201" y="32122028"/>
            <a:ext cx="5029200" cy="731520"/>
          </a:xfrm>
        </p:spPr>
        <p:txBody>
          <a:bodyPr/>
          <a:lstStyle/>
          <a:p>
            <a:r>
              <a:rPr lang="es-xl" dirty="0"/>
              <a:t>Aceler</a:t>
            </a:r>
            <a:r>
              <a:rPr lang="es-EC" dirty="0"/>
              <a:t>a</a:t>
            </a:r>
            <a:r>
              <a:rPr lang="es-xl" dirty="0"/>
              <a:t> la innovación con Copilot para Microsoft 365 hoy mismo.</a:t>
            </a:r>
          </a:p>
        </p:txBody>
      </p:sp>
      <p:sp>
        <p:nvSpPr>
          <p:cNvPr id="313" name="Text Placeholder 312">
            <a:extLst>
              <a:ext uri="{FF2B5EF4-FFF2-40B4-BE49-F238E27FC236}">
                <a16:creationId xmlns:a16="http://schemas.microsoft.com/office/drawing/2014/main" id="{277AFADE-BAA3-2BFC-0205-4CF39B048927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457201" y="33186494"/>
            <a:ext cx="4800599" cy="90152"/>
          </a:xfrm>
        </p:spPr>
        <p:txBody>
          <a:bodyPr/>
          <a:lstStyle/>
          <a:p>
            <a:pPr lvl="1"/>
            <a:r>
              <a:rPr lang="es-xl" dirty="0"/>
              <a:t>Como partner de Microsoft, podemos</a:t>
            </a:r>
            <a:r>
              <a:rPr lang="en-IN" dirty="0"/>
              <a:t> </a:t>
            </a:r>
            <a:r>
              <a:rPr lang="en-IN" dirty="0" err="1"/>
              <a:t>ofrecer</a:t>
            </a:r>
            <a:r>
              <a:rPr lang="en-IN" dirty="0"/>
              <a:t> a </a:t>
            </a:r>
            <a:r>
              <a:rPr lang="en-IN" dirty="0" err="1"/>
              <a:t>tu</a:t>
            </a:r>
            <a:r>
              <a:rPr lang="en-IN" dirty="0"/>
              <a:t> </a:t>
            </a:r>
            <a:r>
              <a:rPr lang="en-IN" dirty="0" err="1"/>
              <a:t>empresa</a:t>
            </a:r>
            <a:r>
              <a:rPr lang="en-IN" dirty="0"/>
              <a:t> lo </a:t>
            </a:r>
            <a:r>
              <a:rPr lang="en-IN" dirty="0" err="1"/>
              <a:t>siguiente</a:t>
            </a:r>
            <a:r>
              <a:rPr lang="en-IN" dirty="0"/>
              <a:t> </a:t>
            </a:r>
            <a:r>
              <a:rPr lang="es-xl" dirty="0"/>
              <a:t>:</a:t>
            </a:r>
          </a:p>
        </p:txBody>
      </p:sp>
      <p:sp>
        <p:nvSpPr>
          <p:cNvPr id="349" name="Text Placeholder 348">
            <a:extLst>
              <a:ext uri="{FF2B5EF4-FFF2-40B4-BE49-F238E27FC236}">
                <a16:creationId xmlns:a16="http://schemas.microsoft.com/office/drawing/2014/main" id="{81481ED2-EDF1-0DE1-EE5E-3642A3229111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1106428" y="33878750"/>
            <a:ext cx="4627398" cy="4389120"/>
          </a:xfrm>
        </p:spPr>
        <p:txBody>
          <a:bodyPr/>
          <a:lstStyle/>
          <a:p>
            <a:pPr lvl="2"/>
            <a:r>
              <a:rPr lang="es-xl" sz="1100" dirty="0"/>
              <a:t>Eval</a:t>
            </a:r>
            <a:r>
              <a:rPr lang="es-EC" sz="1100" dirty="0" err="1"/>
              <a:t>uar</a:t>
            </a:r>
            <a:endParaRPr lang="es-xl" sz="1100" dirty="0"/>
          </a:p>
          <a:p>
            <a:pPr lvl="3"/>
            <a:r>
              <a:rPr lang="es-xl" sz="1100" dirty="0"/>
              <a:t>Permit</a:t>
            </a:r>
            <a:r>
              <a:rPr lang="es-EC" sz="1100" dirty="0"/>
              <a:t>e</a:t>
            </a:r>
            <a:r>
              <a:rPr lang="es-xl" sz="1100" dirty="0"/>
              <a:t> que nuestros expertos evalúen </a:t>
            </a:r>
            <a:r>
              <a:rPr lang="es-EC" sz="1100" dirty="0"/>
              <a:t>t</a:t>
            </a:r>
            <a:r>
              <a:rPr lang="es-xl" sz="1100" dirty="0"/>
              <a:t>u preparación para la IA </a:t>
            </a:r>
            <a:br>
              <a:rPr lang="en-US" sz="1100" dirty="0"/>
            </a:br>
            <a:r>
              <a:rPr lang="es-xl" sz="1100" dirty="0"/>
              <a:t>y descubr</a:t>
            </a:r>
            <a:r>
              <a:rPr lang="es-EC" sz="1100" dirty="0"/>
              <a:t>e</a:t>
            </a:r>
            <a:r>
              <a:rPr lang="es-xl" sz="1100" dirty="0"/>
              <a:t> oportunidades para una integración perfecta de </a:t>
            </a:r>
            <a:r>
              <a:rPr lang="es-EC" sz="1100" dirty="0"/>
              <a:t>Copilot para </a:t>
            </a:r>
            <a:r>
              <a:rPr lang="es-xl" sz="1100" dirty="0"/>
              <a:t>Microsoft 365.</a:t>
            </a:r>
          </a:p>
          <a:p>
            <a:pPr lvl="2"/>
            <a:r>
              <a:rPr lang="es-xl" sz="1100" dirty="0"/>
              <a:t>Analiza</a:t>
            </a:r>
            <a:r>
              <a:rPr lang="es-EC" sz="1100" dirty="0"/>
              <a:t>r</a:t>
            </a:r>
            <a:endParaRPr lang="es-xl" sz="1100" dirty="0"/>
          </a:p>
          <a:p>
            <a:pPr lvl="3"/>
            <a:r>
              <a:rPr lang="es-xl" sz="1100" dirty="0"/>
              <a:t>Colabor</a:t>
            </a:r>
            <a:r>
              <a:rPr lang="es-EC" sz="1100" dirty="0"/>
              <a:t>a</a:t>
            </a:r>
            <a:r>
              <a:rPr lang="es-xl" sz="1100" dirty="0"/>
              <a:t> con nosotros para definir </a:t>
            </a:r>
            <a:r>
              <a:rPr lang="es-EC" sz="1100" dirty="0"/>
              <a:t>t</a:t>
            </a:r>
            <a:r>
              <a:rPr lang="es-xl" sz="1100" dirty="0"/>
              <a:t>us objetivos y desafíos empresariales</a:t>
            </a:r>
            <a:r>
              <a:rPr lang="es-EC" sz="1100" dirty="0"/>
              <a:t> y cómo con Copilot</a:t>
            </a:r>
            <a:r>
              <a:rPr lang="es-xl" sz="1100" dirty="0"/>
              <a:t> </a:t>
            </a:r>
            <a:r>
              <a:rPr lang="es-EC" sz="1100" dirty="0"/>
              <a:t>para </a:t>
            </a:r>
            <a:r>
              <a:rPr lang="es-xl" sz="1100" dirty="0"/>
              <a:t>Microsoft 365 puede</a:t>
            </a:r>
            <a:r>
              <a:rPr lang="es-EC" sz="1100" dirty="0"/>
              <a:t>s</a:t>
            </a:r>
            <a:r>
              <a:rPr lang="es-xl" sz="1100" dirty="0"/>
              <a:t> abordar</a:t>
            </a:r>
            <a:r>
              <a:rPr lang="es-EC" sz="1100" dirty="0"/>
              <a:t>los</a:t>
            </a:r>
            <a:endParaRPr lang="es-xl" sz="1100" dirty="0"/>
          </a:p>
          <a:p>
            <a:pPr lvl="2"/>
            <a:r>
              <a:rPr lang="es-xl" sz="1100" dirty="0"/>
              <a:t>Eval</a:t>
            </a:r>
            <a:r>
              <a:rPr lang="es-EC" sz="1100" dirty="0" err="1"/>
              <a:t>uar</a:t>
            </a:r>
            <a:endParaRPr lang="es-xl" sz="1100" dirty="0"/>
          </a:p>
          <a:p>
            <a:pPr lvl="3"/>
            <a:r>
              <a:rPr lang="es-xl" sz="1100" dirty="0"/>
              <a:t>Evaluaremos </a:t>
            </a:r>
            <a:r>
              <a:rPr lang="es-EC" sz="1100" dirty="0"/>
              <a:t>t</a:t>
            </a:r>
            <a:r>
              <a:rPr lang="es-xl" sz="1100" dirty="0"/>
              <a:t>us capacidades técnicas e identificaremos las brechas para garantizar una integración perfecta.</a:t>
            </a:r>
          </a:p>
          <a:p>
            <a:pPr lvl="2"/>
            <a:r>
              <a:rPr lang="es-xl" sz="1100" dirty="0"/>
              <a:t>Planifica</a:t>
            </a:r>
            <a:r>
              <a:rPr lang="es-EC" sz="1100" dirty="0"/>
              <a:t>r</a:t>
            </a:r>
            <a:endParaRPr lang="es-xl" sz="1100" dirty="0"/>
          </a:p>
          <a:p>
            <a:pPr lvl="3"/>
            <a:r>
              <a:rPr lang="es-xl" sz="1100" dirty="0"/>
              <a:t>Juntos, desarrollaremos un plan de implementación personalizado, </a:t>
            </a:r>
            <a:br>
              <a:rPr lang="en-US" sz="1100" dirty="0"/>
            </a:br>
            <a:r>
              <a:rPr lang="es-xl" sz="1100" dirty="0"/>
              <a:t>que incluy</a:t>
            </a:r>
            <a:r>
              <a:rPr lang="es-EC" sz="1100" dirty="0"/>
              <a:t>a</a:t>
            </a:r>
            <a:r>
              <a:rPr lang="es-xl" sz="1100" dirty="0"/>
              <a:t> escalas de tiempo y asignación de recursos, para maximizar el impacto de </a:t>
            </a:r>
            <a:r>
              <a:rPr lang="es-EC" sz="1100" dirty="0"/>
              <a:t>Copilot para </a:t>
            </a:r>
            <a:r>
              <a:rPr lang="es-xl" sz="1100" dirty="0"/>
              <a:t>Microsoft 365.</a:t>
            </a:r>
          </a:p>
          <a:p>
            <a:pPr lvl="2"/>
            <a:r>
              <a:rPr lang="es-xl" sz="1100" dirty="0"/>
              <a:t>Ha</a:t>
            </a:r>
            <a:r>
              <a:rPr lang="es-EC" sz="1100" dirty="0" err="1"/>
              <a:t>cer</a:t>
            </a:r>
            <a:r>
              <a:rPr lang="es-xl" sz="1100" dirty="0"/>
              <a:t> pruebas piloto</a:t>
            </a:r>
          </a:p>
          <a:p>
            <a:pPr lvl="3"/>
            <a:r>
              <a:rPr lang="es-xl" sz="1100" dirty="0"/>
              <a:t>Experiment</a:t>
            </a:r>
            <a:r>
              <a:rPr lang="es-EC" sz="1100" dirty="0"/>
              <a:t>a</a:t>
            </a:r>
            <a:r>
              <a:rPr lang="es-xl" sz="1100" dirty="0"/>
              <a:t> la potencia de </a:t>
            </a:r>
            <a:r>
              <a:rPr lang="es-EC" sz="1100" dirty="0"/>
              <a:t>Copilot para </a:t>
            </a:r>
            <a:r>
              <a:rPr lang="es-xl" sz="1100" dirty="0"/>
              <a:t>Microsoft 365 de primera mano, </a:t>
            </a:r>
            <a:br>
              <a:rPr lang="en-US" sz="1100" dirty="0"/>
            </a:br>
            <a:r>
              <a:rPr lang="es-xl" sz="1100" dirty="0"/>
              <a:t>en un entorno controlado, validando </a:t>
            </a:r>
            <a:r>
              <a:rPr lang="es-EC" sz="1100" dirty="0"/>
              <a:t>la</a:t>
            </a:r>
            <a:r>
              <a:rPr lang="es-xl" sz="1100" dirty="0"/>
              <a:t> eficacia para </a:t>
            </a:r>
            <a:r>
              <a:rPr lang="es-EC" sz="1100" dirty="0"/>
              <a:t>t</a:t>
            </a:r>
            <a:r>
              <a:rPr lang="es-xl" sz="1100" dirty="0"/>
              <a:t>u negocio.</a:t>
            </a:r>
          </a:p>
          <a:p>
            <a:pPr lvl="2"/>
            <a:r>
              <a:rPr lang="es-xl" sz="1100" dirty="0"/>
              <a:t>Brindar capacitación y soporte de acceso </a:t>
            </a:r>
          </a:p>
          <a:p>
            <a:pPr lvl="3"/>
            <a:r>
              <a:rPr lang="es-xl" sz="1100" dirty="0"/>
              <a:t>Benefíci</a:t>
            </a:r>
            <a:r>
              <a:rPr lang="es-EC" sz="1100" dirty="0"/>
              <a:t>ate</a:t>
            </a:r>
            <a:r>
              <a:rPr lang="es-xl" sz="1100" dirty="0"/>
              <a:t> de nuestra capacitación y soporte integrales para capacitar a </a:t>
            </a:r>
            <a:r>
              <a:rPr lang="es-EC" sz="1100" dirty="0"/>
              <a:t>t</a:t>
            </a:r>
            <a:r>
              <a:rPr lang="es-xl" sz="1100" dirty="0"/>
              <a:t>u equipo para el éxito.</a:t>
            </a:r>
          </a:p>
          <a:p>
            <a:pPr lvl="2"/>
            <a:r>
              <a:rPr lang="es-xl" sz="1100" dirty="0"/>
              <a:t>Transformar</a:t>
            </a:r>
          </a:p>
          <a:p>
            <a:pPr lvl="3"/>
            <a:r>
              <a:rPr lang="es-xl" sz="1100" dirty="0"/>
              <a:t>Liber</a:t>
            </a:r>
            <a:r>
              <a:rPr lang="es-EC" sz="1100" dirty="0"/>
              <a:t>a</a:t>
            </a:r>
            <a:r>
              <a:rPr lang="es-xl" sz="1100" dirty="0"/>
              <a:t> todo el potencial de Microsoft 365 Copilot y revolucion</a:t>
            </a:r>
            <a:r>
              <a:rPr lang="es-EC" sz="1100" dirty="0"/>
              <a:t>a</a:t>
            </a:r>
            <a:br>
              <a:rPr lang="en-US" sz="1100" dirty="0"/>
            </a:br>
            <a:r>
              <a:rPr lang="es-EC" sz="1100" dirty="0"/>
              <a:t>t</a:t>
            </a:r>
            <a:r>
              <a:rPr lang="es-xl" sz="1100" dirty="0"/>
              <a:t>us operaciones empresariales.</a:t>
            </a:r>
          </a:p>
        </p:txBody>
      </p:sp>
      <p:sp>
        <p:nvSpPr>
          <p:cNvPr id="458" name="Text Placeholder 457">
            <a:extLst>
              <a:ext uri="{FF2B5EF4-FFF2-40B4-BE49-F238E27FC236}">
                <a16:creationId xmlns:a16="http://schemas.microsoft.com/office/drawing/2014/main" id="{5A6B6079-1C32-3926-58F6-D8D10367DF40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457201" y="39912613"/>
            <a:ext cx="5029200" cy="1828800"/>
          </a:xfrm>
        </p:spPr>
        <p:txBody>
          <a:bodyPr/>
          <a:lstStyle/>
          <a:p>
            <a:r>
              <a:rPr lang="es-xl" sz="4000" dirty="0"/>
              <a:t>Comien</a:t>
            </a:r>
            <a:r>
              <a:rPr lang="es-EC" sz="4000" dirty="0" err="1"/>
              <a:t>za</a:t>
            </a:r>
            <a:r>
              <a:rPr lang="es-EC" sz="4000" dirty="0"/>
              <a:t> t</a:t>
            </a:r>
            <a:r>
              <a:rPr lang="es-xl" sz="4000" dirty="0"/>
              <a:t>u viaje de transformación </a:t>
            </a:r>
            <a:r>
              <a:rPr lang="es-EC" sz="4000" dirty="0"/>
              <a:t>con</a:t>
            </a:r>
            <a:r>
              <a:rPr lang="es-xl" sz="4000" dirty="0"/>
              <a:t> la IA </a:t>
            </a:r>
            <a:r>
              <a:rPr lang="es-EC" sz="4000" dirty="0"/>
              <a:t>de Microsoft</a:t>
            </a:r>
            <a:endParaRPr lang="es-xl" sz="4000" dirty="0"/>
          </a:p>
        </p:txBody>
      </p:sp>
      <p:sp>
        <p:nvSpPr>
          <p:cNvPr id="459" name="Text Placeholder 458">
            <a:extLst>
              <a:ext uri="{FF2B5EF4-FFF2-40B4-BE49-F238E27FC236}">
                <a16:creationId xmlns:a16="http://schemas.microsoft.com/office/drawing/2014/main" id="{35CBEBDE-7B2A-9FBB-2E09-483D7E87E9D1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457200" y="42034021"/>
            <a:ext cx="5164717" cy="1600200"/>
          </a:xfrm>
        </p:spPr>
        <p:txBody>
          <a:bodyPr/>
          <a:lstStyle/>
          <a:p>
            <a:pPr lvl="1"/>
            <a:r>
              <a:rPr lang="es-xl" dirty="0"/>
              <a:t>Obt</a:t>
            </a:r>
            <a:r>
              <a:rPr lang="es-EC" dirty="0" err="1"/>
              <a:t>én</a:t>
            </a:r>
            <a:r>
              <a:rPr lang="es-xl" dirty="0"/>
              <a:t> más información sobre </a:t>
            </a:r>
            <a:r>
              <a:rPr lang="es-xl" dirty="0">
                <a:highlight>
                  <a:srgbClr val="FFFF00"/>
                </a:highlight>
              </a:rPr>
              <a:t>[SOLUCIÓN DEL PARTNER].</a:t>
            </a:r>
          </a:p>
          <a:p>
            <a:pPr lvl="3"/>
            <a:r>
              <a:rPr lang="es-xl" dirty="0">
                <a:highlight>
                  <a:srgbClr val="FFFF00"/>
                </a:highlight>
              </a:rPr>
              <a:t>[Breve declaración destacando el valor de su solución]. </a:t>
            </a:r>
          </a:p>
          <a:p>
            <a:pPr lvl="1"/>
            <a:r>
              <a:rPr lang="es-EC" dirty="0"/>
              <a:t>Contáctanos</a:t>
            </a:r>
            <a:r>
              <a:rPr lang="es-xl" dirty="0">
                <a:highlight>
                  <a:srgbClr val="FFFF00"/>
                </a:highlight>
              </a:rPr>
              <a:t>: [URL o alias].</a:t>
            </a:r>
          </a:p>
        </p:txBody>
      </p:sp>
      <p:pic>
        <p:nvPicPr>
          <p:cNvPr id="544" name="Picture Placeholder 543">
            <a:extLst>
              <a:ext uri="{FF2B5EF4-FFF2-40B4-BE49-F238E27FC236}">
                <a16:creationId xmlns:a16="http://schemas.microsoft.com/office/drawing/2014/main" id="{4169E1C3-6B3F-7374-E855-2DE4E7F6FA8D}"/>
              </a:ext>
            </a:extLst>
          </p:cNvPr>
          <p:cNvPicPr>
            <a:picLocks noGrp="1" noChangeAspect="1"/>
          </p:cNvPicPr>
          <p:nvPr>
            <p:ph type="pic" sz="quarter" idx="49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457200" y="6007608"/>
            <a:ext cx="1527176" cy="1527176"/>
          </a:xfrm>
        </p:spPr>
      </p:pic>
      <p:pic>
        <p:nvPicPr>
          <p:cNvPr id="546" name="Picture Placeholder 545">
            <a:extLst>
              <a:ext uri="{FF2B5EF4-FFF2-40B4-BE49-F238E27FC236}">
                <a16:creationId xmlns:a16="http://schemas.microsoft.com/office/drawing/2014/main" id="{96CDB64B-F576-19E5-FBE3-DE54AF2C2AEF}"/>
              </a:ext>
            </a:extLst>
          </p:cNvPr>
          <p:cNvPicPr>
            <a:picLocks noGrp="1" noChangeAspect="1"/>
          </p:cNvPicPr>
          <p:nvPr>
            <p:ph type="pic" sz="quarter" idx="50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2205038" y="6007608"/>
            <a:ext cx="1527176" cy="1527176"/>
          </a:xfrm>
        </p:spPr>
      </p:pic>
      <p:pic>
        <p:nvPicPr>
          <p:cNvPr id="548" name="Picture Placeholder 547">
            <a:extLst>
              <a:ext uri="{FF2B5EF4-FFF2-40B4-BE49-F238E27FC236}">
                <a16:creationId xmlns:a16="http://schemas.microsoft.com/office/drawing/2014/main" id="{281E229B-82CE-A7B1-93FF-565DC30F9F59}"/>
              </a:ext>
            </a:extLst>
          </p:cNvPr>
          <p:cNvPicPr>
            <a:picLocks noGrp="1" noChangeAspect="1"/>
          </p:cNvPicPr>
          <p:nvPr>
            <p:ph type="pic" sz="quarter" idx="5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3957638" y="6007608"/>
            <a:ext cx="1527176" cy="1527176"/>
          </a:xfrm>
        </p:spPr>
      </p:pic>
      <p:pic>
        <p:nvPicPr>
          <p:cNvPr id="690" name="Picture Placeholder 689">
            <a:extLst>
              <a:ext uri="{FF2B5EF4-FFF2-40B4-BE49-F238E27FC236}">
                <a16:creationId xmlns:a16="http://schemas.microsoft.com/office/drawing/2014/main" id="{2285C3E8-FCB8-AB11-99BB-5AEC2D4EED18}"/>
              </a:ext>
            </a:extLst>
          </p:cNvPr>
          <p:cNvPicPr>
            <a:picLocks noGrp="1" noChangeAspect="1"/>
          </p:cNvPicPr>
          <p:nvPr>
            <p:ph type="pic" sz="quarter" idx="52"/>
          </p:nvPr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-41012" t="-35094" r="-38495" b="-25564"/>
          <a:stretch/>
        </p:blipFill>
        <p:spPr>
          <a:xfrm>
            <a:off x="457201" y="19790459"/>
            <a:ext cx="1087438" cy="1087438"/>
          </a:xfrm>
        </p:spPr>
      </p:pic>
      <p:pic>
        <p:nvPicPr>
          <p:cNvPr id="692" name="Picture Placeholder 691">
            <a:extLst>
              <a:ext uri="{FF2B5EF4-FFF2-40B4-BE49-F238E27FC236}">
                <a16:creationId xmlns:a16="http://schemas.microsoft.com/office/drawing/2014/main" id="{EE8C51BB-649E-65B7-5133-CC364D49AC4B}"/>
              </a:ext>
            </a:extLst>
          </p:cNvPr>
          <p:cNvPicPr>
            <a:picLocks noGrp="1" noChangeAspect="1"/>
          </p:cNvPicPr>
          <p:nvPr>
            <p:ph type="pic" sz="quarter" idx="53"/>
          </p:nvPr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-28979" t="-27789" r="-22554" b="-27630"/>
          <a:stretch/>
        </p:blipFill>
        <p:spPr>
          <a:xfrm>
            <a:off x="1771651" y="19790459"/>
            <a:ext cx="1087438" cy="1087438"/>
          </a:xfrm>
        </p:spPr>
      </p:pic>
      <p:pic>
        <p:nvPicPr>
          <p:cNvPr id="694" name="Picture Placeholder 693">
            <a:extLst>
              <a:ext uri="{FF2B5EF4-FFF2-40B4-BE49-F238E27FC236}">
                <a16:creationId xmlns:a16="http://schemas.microsoft.com/office/drawing/2014/main" id="{EDAE44AB-9673-186E-0DA6-4A424E5EF285}"/>
              </a:ext>
            </a:extLst>
          </p:cNvPr>
          <p:cNvPicPr>
            <a:picLocks noGrp="1" noChangeAspect="1"/>
          </p:cNvPicPr>
          <p:nvPr>
            <p:ph type="pic" sz="quarter" idx="54"/>
          </p:nvPr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rcRect l="-33741" t="-27878" r="-33741" b="-27878"/>
          <a:stretch/>
        </p:blipFill>
        <p:spPr>
          <a:xfrm>
            <a:off x="3084513" y="19790459"/>
            <a:ext cx="1087438" cy="1087438"/>
          </a:xfrm>
        </p:spPr>
      </p:pic>
      <p:pic>
        <p:nvPicPr>
          <p:cNvPr id="696" name="Picture Placeholder 695">
            <a:extLst>
              <a:ext uri="{FF2B5EF4-FFF2-40B4-BE49-F238E27FC236}">
                <a16:creationId xmlns:a16="http://schemas.microsoft.com/office/drawing/2014/main" id="{7193798A-4DCE-FBE7-0A2B-1EE1FE14CE46}"/>
              </a:ext>
            </a:extLst>
          </p:cNvPr>
          <p:cNvPicPr>
            <a:picLocks noGrp="1" noChangeAspect="1"/>
          </p:cNvPicPr>
          <p:nvPr>
            <p:ph type="pic" sz="quarter" idx="55"/>
          </p:nvPr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rcRect l="-45511" t="-33571" r="-45511" b="-33571"/>
          <a:stretch/>
        </p:blipFill>
        <p:spPr>
          <a:xfrm>
            <a:off x="4398963" y="19790459"/>
            <a:ext cx="1087438" cy="1087438"/>
          </a:xfrm>
        </p:spPr>
      </p:pic>
      <p:pic>
        <p:nvPicPr>
          <p:cNvPr id="759" name="Picture Placeholder 758" descr="Un grupo de cuadrados azules con letras blancas&#10;&#10;Descripción generada automáticamente">
            <a:extLst>
              <a:ext uri="{FF2B5EF4-FFF2-40B4-BE49-F238E27FC236}">
                <a16:creationId xmlns:a16="http://schemas.microsoft.com/office/drawing/2014/main" id="{B42777A8-6A0C-C3D2-8686-F0D402C73500}"/>
              </a:ext>
            </a:extLst>
          </p:cNvPr>
          <p:cNvPicPr>
            <a:picLocks noGrp="1" noChangeAspect="1"/>
          </p:cNvPicPr>
          <p:nvPr>
            <p:ph type="pic" sz="quarter" idx="56"/>
          </p:nvPr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307" t="-48520" r="-42307" b="-48520"/>
          <a:stretch/>
        </p:blipFill>
        <p:spPr>
          <a:xfrm>
            <a:off x="457200" y="21727208"/>
            <a:ext cx="914400" cy="914400"/>
          </a:xfrm>
        </p:spPr>
      </p:pic>
      <p:pic>
        <p:nvPicPr>
          <p:cNvPr id="755" name="Picture Placeholder 754" descr="Un cuadrado azul con letra blanca y un cuadrado azul con fondo negro&#10;&#10;Descripción generada automáticamente">
            <a:extLst>
              <a:ext uri="{FF2B5EF4-FFF2-40B4-BE49-F238E27FC236}">
                <a16:creationId xmlns:a16="http://schemas.microsoft.com/office/drawing/2014/main" id="{72F60A5B-7893-C201-32FA-AA228A4FA37C}"/>
              </a:ext>
            </a:extLst>
          </p:cNvPr>
          <p:cNvPicPr>
            <a:picLocks noGrp="1" noChangeAspect="1"/>
          </p:cNvPicPr>
          <p:nvPr>
            <p:ph type="pic" sz="quarter" idx="57"/>
          </p:nvPr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948" t="-34262" r="-28948" b="-34262"/>
          <a:stretch/>
        </p:blipFill>
        <p:spPr>
          <a:xfrm>
            <a:off x="1485901" y="21727208"/>
            <a:ext cx="914400" cy="914400"/>
          </a:xfrm>
        </p:spPr>
      </p:pic>
      <p:pic>
        <p:nvPicPr>
          <p:cNvPr id="761" name="Picture Placeholder 760" descr="Un cuadrado azul con letras blancas&#10;&#10;Descripción generada automáticamente">
            <a:extLst>
              <a:ext uri="{FF2B5EF4-FFF2-40B4-BE49-F238E27FC236}">
                <a16:creationId xmlns:a16="http://schemas.microsoft.com/office/drawing/2014/main" id="{DA2B2B6D-9C6B-0BAC-51B6-49A095C6EDC9}"/>
              </a:ext>
            </a:extLst>
          </p:cNvPr>
          <p:cNvPicPr>
            <a:picLocks noGrp="1" noChangeAspect="1"/>
          </p:cNvPicPr>
          <p:nvPr>
            <p:ph type="pic" sz="quarter" idx="58"/>
          </p:nvPr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770" t="-37272" r="-31770" b="-37272"/>
          <a:stretch/>
        </p:blipFill>
        <p:spPr>
          <a:xfrm>
            <a:off x="2514601" y="21727208"/>
            <a:ext cx="914400" cy="914400"/>
          </a:xfrm>
        </p:spPr>
      </p:pic>
      <p:pic>
        <p:nvPicPr>
          <p:cNvPr id="763" name="Picture Placeholder 762" descr="Un cuadrado verde con una x blanca&#10;&#10;Descripción generada automáticamente">
            <a:extLst>
              <a:ext uri="{FF2B5EF4-FFF2-40B4-BE49-F238E27FC236}">
                <a16:creationId xmlns:a16="http://schemas.microsoft.com/office/drawing/2014/main" id="{6A51BF4C-36E6-8570-0063-76552B89DC20}"/>
              </a:ext>
            </a:extLst>
          </p:cNvPr>
          <p:cNvPicPr>
            <a:picLocks noGrp="1" noChangeAspect="1"/>
          </p:cNvPicPr>
          <p:nvPr>
            <p:ph type="pic" sz="quarter" idx="59"/>
          </p:nvPr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923" t="-32100" r="-26923" b="-32100"/>
          <a:stretch/>
        </p:blipFill>
        <p:spPr>
          <a:xfrm>
            <a:off x="3543300" y="21727208"/>
            <a:ext cx="914400" cy="914400"/>
          </a:xfrm>
        </p:spPr>
      </p:pic>
      <p:pic>
        <p:nvPicPr>
          <p:cNvPr id="765" name="Picture Placeholder 764" descr="Logotipo de una empresa&#10;&#10;Descripción generada automáticamente">
            <a:extLst>
              <a:ext uri="{FF2B5EF4-FFF2-40B4-BE49-F238E27FC236}">
                <a16:creationId xmlns:a16="http://schemas.microsoft.com/office/drawing/2014/main" id="{2EF6A2C1-4901-E259-DDE2-B36C6B243CEA}"/>
              </a:ext>
            </a:extLst>
          </p:cNvPr>
          <p:cNvPicPr>
            <a:picLocks noGrp="1" noChangeAspect="1"/>
          </p:cNvPicPr>
          <p:nvPr>
            <p:ph type="pic" sz="quarter" idx="60"/>
          </p:nvPr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767" t="-24462" r="-19767" b="-24462"/>
          <a:stretch/>
        </p:blipFill>
        <p:spPr>
          <a:xfrm>
            <a:off x="4572001" y="21727208"/>
            <a:ext cx="914400" cy="914400"/>
          </a:xfrm>
        </p:spPr>
      </p:pic>
      <p:pic>
        <p:nvPicPr>
          <p:cNvPr id="821" name="Picture Placeholder 820">
            <a:extLst>
              <a:ext uri="{FF2B5EF4-FFF2-40B4-BE49-F238E27FC236}">
                <a16:creationId xmlns:a16="http://schemas.microsoft.com/office/drawing/2014/main" id="{0AA2D76C-AEF0-4448-018E-A553459699BA}"/>
              </a:ext>
            </a:extLst>
          </p:cNvPr>
          <p:cNvPicPr>
            <a:picLocks noGrp="1" noChangeAspect="1"/>
          </p:cNvPicPr>
          <p:nvPr>
            <p:ph type="pic" sz="quarter" idx="61"/>
          </p:nvPr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rcRect l="-44019" t="-46430" r="-44019" b="-46430"/>
          <a:stretch/>
        </p:blipFill>
        <p:spPr>
          <a:xfrm>
            <a:off x="457200" y="23954470"/>
            <a:ext cx="1527176" cy="1527176"/>
          </a:xfrm>
        </p:spPr>
      </p:pic>
      <p:pic>
        <p:nvPicPr>
          <p:cNvPr id="823" name="Picture Placeholder 822">
            <a:extLst>
              <a:ext uri="{FF2B5EF4-FFF2-40B4-BE49-F238E27FC236}">
                <a16:creationId xmlns:a16="http://schemas.microsoft.com/office/drawing/2014/main" id="{B5C40B67-A747-CB8A-6CDD-BF6857948DE0}"/>
              </a:ext>
            </a:extLst>
          </p:cNvPr>
          <p:cNvPicPr>
            <a:picLocks noGrp="1" noChangeAspect="1"/>
          </p:cNvPicPr>
          <p:nvPr>
            <p:ph type="pic" sz="quarter" idx="62"/>
          </p:nvPr>
        </p:nvPicPr>
        <p:blipFill rotWithShape="1"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rcRect l="-27933" t="-44463" r="-27933" b="-44463"/>
          <a:stretch/>
        </p:blipFill>
        <p:spPr>
          <a:xfrm>
            <a:off x="2209800" y="23954470"/>
            <a:ext cx="1527176" cy="1527176"/>
          </a:xfrm>
        </p:spPr>
      </p:pic>
      <p:pic>
        <p:nvPicPr>
          <p:cNvPr id="825" name="Picture Placeholder 824">
            <a:extLst>
              <a:ext uri="{FF2B5EF4-FFF2-40B4-BE49-F238E27FC236}">
                <a16:creationId xmlns:a16="http://schemas.microsoft.com/office/drawing/2014/main" id="{3893857F-F02B-C8D1-A10A-B55022CC967B}"/>
              </a:ext>
            </a:extLst>
          </p:cNvPr>
          <p:cNvPicPr>
            <a:picLocks noGrp="1" noChangeAspect="1"/>
          </p:cNvPicPr>
          <p:nvPr>
            <p:ph type="pic" sz="quarter" idx="63"/>
          </p:nvPr>
        </p:nvPicPr>
        <p:blipFill rotWithShape="1"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rcRect l="-38338" t="-42500" r="-38338" b="-42500"/>
          <a:stretch/>
        </p:blipFill>
        <p:spPr>
          <a:xfrm>
            <a:off x="3962400" y="23954470"/>
            <a:ext cx="1527176" cy="1527176"/>
          </a:xfrm>
        </p:spPr>
      </p:pic>
      <p:pic>
        <p:nvPicPr>
          <p:cNvPr id="888" name="Picture Placeholder 887">
            <a:extLst>
              <a:ext uri="{FF2B5EF4-FFF2-40B4-BE49-F238E27FC236}">
                <a16:creationId xmlns:a16="http://schemas.microsoft.com/office/drawing/2014/main" id="{81554550-276F-375A-C29B-0044F6D13E37}"/>
              </a:ext>
            </a:extLst>
          </p:cNvPr>
          <p:cNvPicPr>
            <a:picLocks noGrp="1" noChangeAspect="1"/>
          </p:cNvPicPr>
          <p:nvPr>
            <p:ph type="pic" sz="quarter" idx="64"/>
          </p:nvPr>
        </p:nvPicPr>
        <p:blipFill rotWithShape="1"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9"/>
              </a:ext>
            </a:extLst>
          </a:blip>
          <a:srcRect l="-42270" t="-63214" r="-42270" b="-63214"/>
          <a:stretch/>
        </p:blipFill>
        <p:spPr>
          <a:xfrm>
            <a:off x="478901" y="33777042"/>
            <a:ext cx="503238" cy="503238"/>
          </a:xfrm>
        </p:spPr>
      </p:pic>
      <p:pic>
        <p:nvPicPr>
          <p:cNvPr id="890" name="Picture Placeholder 889">
            <a:extLst>
              <a:ext uri="{FF2B5EF4-FFF2-40B4-BE49-F238E27FC236}">
                <a16:creationId xmlns:a16="http://schemas.microsoft.com/office/drawing/2014/main" id="{AFADC1F8-EF33-6C71-21DE-6C233838018E}"/>
              </a:ext>
            </a:extLst>
          </p:cNvPr>
          <p:cNvPicPr>
            <a:picLocks noGrp="1" noChangeAspect="1"/>
          </p:cNvPicPr>
          <p:nvPr>
            <p:ph type="pic" sz="quarter" idx="65"/>
          </p:nvPr>
        </p:nvPicPr>
        <p:blipFill rotWithShape="1"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1"/>
              </a:ext>
            </a:extLst>
          </a:blip>
          <a:srcRect l="-45962" t="-45482" r="-45962" b="-45482"/>
          <a:stretch/>
        </p:blipFill>
        <p:spPr>
          <a:xfrm>
            <a:off x="454025" y="34712422"/>
            <a:ext cx="503238" cy="503237"/>
          </a:xfrm>
        </p:spPr>
      </p:pic>
      <p:pic>
        <p:nvPicPr>
          <p:cNvPr id="892" name="Picture Placeholder 891">
            <a:extLst>
              <a:ext uri="{FF2B5EF4-FFF2-40B4-BE49-F238E27FC236}">
                <a16:creationId xmlns:a16="http://schemas.microsoft.com/office/drawing/2014/main" id="{C84817D7-882A-DB6F-B0B0-061126FCDA3D}"/>
              </a:ext>
            </a:extLst>
          </p:cNvPr>
          <p:cNvPicPr>
            <a:picLocks noGrp="1" noChangeAspect="1"/>
          </p:cNvPicPr>
          <p:nvPr>
            <p:ph type="pic" sz="quarter" idx="66"/>
          </p:nvPr>
        </p:nvPicPr>
        <p:blipFill rotWithShape="1"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3"/>
              </a:ext>
            </a:extLst>
          </a:blip>
          <a:srcRect l="-40058" t="-40058" r="-40058" b="-40058"/>
          <a:stretch/>
        </p:blipFill>
        <p:spPr>
          <a:xfrm>
            <a:off x="454025" y="35418487"/>
            <a:ext cx="503238" cy="503237"/>
          </a:xfrm>
        </p:spPr>
      </p:pic>
      <p:pic>
        <p:nvPicPr>
          <p:cNvPr id="894" name="Picture Placeholder 893">
            <a:extLst>
              <a:ext uri="{FF2B5EF4-FFF2-40B4-BE49-F238E27FC236}">
                <a16:creationId xmlns:a16="http://schemas.microsoft.com/office/drawing/2014/main" id="{C2C957DC-78B1-0567-0A96-0A7B2E5B7627}"/>
              </a:ext>
            </a:extLst>
          </p:cNvPr>
          <p:cNvPicPr>
            <a:picLocks noGrp="1" noChangeAspect="1"/>
          </p:cNvPicPr>
          <p:nvPr>
            <p:ph type="pic" sz="quarter" idx="67"/>
          </p:nvPr>
        </p:nvPicPr>
        <p:blipFill rotWithShape="1"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5"/>
              </a:ext>
            </a:extLst>
          </a:blip>
          <a:srcRect l="-36612" t="-38833" r="-36612" b="-38833"/>
          <a:stretch/>
        </p:blipFill>
        <p:spPr>
          <a:xfrm>
            <a:off x="478900" y="36082234"/>
            <a:ext cx="503238" cy="503238"/>
          </a:xfrm>
        </p:spPr>
      </p:pic>
      <p:pic>
        <p:nvPicPr>
          <p:cNvPr id="896" name="Picture Placeholder 895">
            <a:extLst>
              <a:ext uri="{FF2B5EF4-FFF2-40B4-BE49-F238E27FC236}">
                <a16:creationId xmlns:a16="http://schemas.microsoft.com/office/drawing/2014/main" id="{54B1998B-C41C-BFB7-44FE-5E26423A35FB}"/>
              </a:ext>
            </a:extLst>
          </p:cNvPr>
          <p:cNvPicPr>
            <a:picLocks noGrp="1" noChangeAspect="1"/>
          </p:cNvPicPr>
          <p:nvPr>
            <p:ph type="pic" sz="quarter" idx="68"/>
          </p:nvPr>
        </p:nvPicPr>
        <p:blipFill rotWithShape="1"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7"/>
              </a:ext>
            </a:extLst>
          </a:blip>
          <a:srcRect l="-40571" t="-40285" r="-40571" b="-40285"/>
          <a:stretch/>
        </p:blipFill>
        <p:spPr>
          <a:xfrm>
            <a:off x="472282" y="36948733"/>
            <a:ext cx="503238" cy="501650"/>
          </a:xfrm>
        </p:spPr>
      </p:pic>
      <p:pic>
        <p:nvPicPr>
          <p:cNvPr id="898" name="Picture Placeholder 897">
            <a:extLst>
              <a:ext uri="{FF2B5EF4-FFF2-40B4-BE49-F238E27FC236}">
                <a16:creationId xmlns:a16="http://schemas.microsoft.com/office/drawing/2014/main" id="{B200EB68-E3D4-5B4E-5406-44FB1CAA3771}"/>
              </a:ext>
            </a:extLst>
          </p:cNvPr>
          <p:cNvPicPr>
            <a:picLocks noGrp="1" noChangeAspect="1"/>
          </p:cNvPicPr>
          <p:nvPr>
            <p:ph type="pic" sz="quarter" idx="69"/>
          </p:nvPr>
        </p:nvPicPr>
        <p:blipFill rotWithShape="1"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9"/>
              </a:ext>
            </a:extLst>
          </a:blip>
          <a:srcRect l="-36861" t="-39548" r="-36861" b="-39548"/>
          <a:stretch/>
        </p:blipFill>
        <p:spPr>
          <a:xfrm>
            <a:off x="475723" y="37607101"/>
            <a:ext cx="503238" cy="503237"/>
          </a:xfrm>
        </p:spPr>
      </p:pic>
      <p:pic>
        <p:nvPicPr>
          <p:cNvPr id="900" name="Picture Placeholder 899">
            <a:extLst>
              <a:ext uri="{FF2B5EF4-FFF2-40B4-BE49-F238E27FC236}">
                <a16:creationId xmlns:a16="http://schemas.microsoft.com/office/drawing/2014/main" id="{3B61DFCD-DCB9-D45C-3377-3CD18DCF46B6}"/>
              </a:ext>
            </a:extLst>
          </p:cNvPr>
          <p:cNvPicPr>
            <a:picLocks noGrp="1" noChangeAspect="1"/>
          </p:cNvPicPr>
          <p:nvPr>
            <p:ph type="pic" sz="quarter" idx="70"/>
          </p:nvPr>
        </p:nvPicPr>
        <p:blipFill rotWithShape="1"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1"/>
              </a:ext>
            </a:extLst>
          </a:blip>
          <a:srcRect l="-25119" t="-76250" r="-25119" b="-76250"/>
          <a:stretch/>
        </p:blipFill>
        <p:spPr>
          <a:xfrm>
            <a:off x="454025" y="38318280"/>
            <a:ext cx="503238" cy="503238"/>
          </a:xfrm>
        </p:spPr>
      </p:pic>
      <p:sp>
        <p:nvSpPr>
          <p:cNvPr id="550" name="TextBox 549">
            <a:extLst>
              <a:ext uri="{FF2B5EF4-FFF2-40B4-BE49-F238E27FC236}">
                <a16:creationId xmlns:a16="http://schemas.microsoft.com/office/drawing/2014/main" id="{F380C9DC-8F50-6886-A977-E3C14C883718}"/>
              </a:ext>
            </a:extLst>
          </p:cNvPr>
          <p:cNvSpPr txBox="1"/>
          <p:nvPr/>
        </p:nvSpPr>
        <p:spPr>
          <a:xfrm>
            <a:off x="452438" y="6542381"/>
            <a:ext cx="1527176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xl" sz="2600" dirty="0">
                <a:solidFill>
                  <a:schemeClr val="accent1"/>
                </a:solidFill>
                <a:latin typeface="+mj-lt"/>
              </a:rPr>
              <a:t>68</a:t>
            </a:r>
            <a:r>
              <a:rPr lang="en-US" sz="2600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s-xl" sz="2600" dirty="0">
                <a:solidFill>
                  <a:schemeClr val="accent1"/>
                </a:solidFill>
                <a:latin typeface="+mj-lt"/>
              </a:rPr>
              <a:t>%</a:t>
            </a:r>
          </a:p>
        </p:txBody>
      </p:sp>
      <p:sp>
        <p:nvSpPr>
          <p:cNvPr id="551" name="TextBox 550">
            <a:extLst>
              <a:ext uri="{FF2B5EF4-FFF2-40B4-BE49-F238E27FC236}">
                <a16:creationId xmlns:a16="http://schemas.microsoft.com/office/drawing/2014/main" id="{D54F6BA9-E920-5AFC-D8F4-C7EAD68E85F4}"/>
              </a:ext>
            </a:extLst>
          </p:cNvPr>
          <p:cNvSpPr txBox="1"/>
          <p:nvPr/>
        </p:nvSpPr>
        <p:spPr>
          <a:xfrm>
            <a:off x="2209802" y="6542381"/>
            <a:ext cx="1522412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xl" sz="2600" dirty="0">
                <a:solidFill>
                  <a:schemeClr val="accent1"/>
                </a:solidFill>
                <a:latin typeface="+mj-lt"/>
              </a:rPr>
              <a:t>62</a:t>
            </a:r>
            <a:r>
              <a:rPr lang="en-US" sz="2600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s-xl" sz="2600" dirty="0">
                <a:solidFill>
                  <a:schemeClr val="accent1"/>
                </a:solidFill>
                <a:latin typeface="+mj-lt"/>
              </a:rPr>
              <a:t>%</a:t>
            </a:r>
          </a:p>
        </p:txBody>
      </p:sp>
      <p:sp>
        <p:nvSpPr>
          <p:cNvPr id="552" name="TextBox 551">
            <a:extLst>
              <a:ext uri="{FF2B5EF4-FFF2-40B4-BE49-F238E27FC236}">
                <a16:creationId xmlns:a16="http://schemas.microsoft.com/office/drawing/2014/main" id="{3D2B76A8-6B6E-6FCD-EC51-EC5AFC24910B}"/>
              </a:ext>
            </a:extLst>
          </p:cNvPr>
          <p:cNvSpPr txBox="1"/>
          <p:nvPr/>
        </p:nvSpPr>
        <p:spPr>
          <a:xfrm>
            <a:off x="3952876" y="6542381"/>
            <a:ext cx="1533524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xl" sz="2600" dirty="0">
                <a:solidFill>
                  <a:schemeClr val="accent1"/>
                </a:solidFill>
                <a:latin typeface="+mj-lt"/>
              </a:rPr>
              <a:t>57</a:t>
            </a:r>
            <a:r>
              <a:rPr lang="en-US" sz="2600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s-xl" sz="2600" dirty="0">
                <a:solidFill>
                  <a:schemeClr val="accent1"/>
                </a:solidFill>
                <a:latin typeface="+mj-lt"/>
              </a:rPr>
              <a:t>%</a:t>
            </a:r>
          </a:p>
        </p:txBody>
      </p:sp>
      <p:pic>
        <p:nvPicPr>
          <p:cNvPr id="638" name="Graphic 637">
            <a:extLst>
              <a:ext uri="{FF2B5EF4-FFF2-40B4-BE49-F238E27FC236}">
                <a16:creationId xmlns:a16="http://schemas.microsoft.com/office/drawing/2014/main" id="{988D8CF2-78B3-2BEC-D5A0-46AB772EE621}"/>
              </a:ext>
            </a:extLst>
          </p:cNvPr>
          <p:cNvPicPr>
            <a:picLocks noChangeAspect="1"/>
          </p:cNvPicPr>
          <p:nvPr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2136954" y="15740746"/>
            <a:ext cx="1669694" cy="1517904"/>
          </a:xfrm>
          <a:prstGeom prst="rect">
            <a:avLst/>
          </a:prstGeom>
        </p:spPr>
      </p:pic>
      <p:pic>
        <p:nvPicPr>
          <p:cNvPr id="642" name="Graphic 641">
            <a:extLst>
              <a:ext uri="{FF2B5EF4-FFF2-40B4-BE49-F238E27FC236}">
                <a16:creationId xmlns:a16="http://schemas.microsoft.com/office/drawing/2014/main" id="{B66159DC-D3A7-E22B-320C-63F4BF90CB92}"/>
              </a:ext>
            </a:extLst>
          </p:cNvPr>
          <p:cNvPicPr>
            <a:picLocks noChangeAspect="1"/>
          </p:cNvPicPr>
          <p:nvPr/>
        </p:nvPicPr>
        <p:blipFill>
          <a:blip r:embed="rId4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5"/>
              </a:ext>
            </a:extLst>
          </a:blip>
          <a:stretch>
            <a:fillRect/>
          </a:stretch>
        </p:blipFill>
        <p:spPr>
          <a:xfrm>
            <a:off x="1697637" y="17505537"/>
            <a:ext cx="2548328" cy="777240"/>
          </a:xfrm>
          <a:prstGeom prst="rect">
            <a:avLst/>
          </a:prstGeom>
        </p:spPr>
      </p:pic>
      <p:pic>
        <p:nvPicPr>
          <p:cNvPr id="1090" name="Picture 1089" descr="Un fondo negro con líneas blancas&#10;&#10;Descripción generada automáticamente">
            <a:extLst>
              <a:ext uri="{FF2B5EF4-FFF2-40B4-BE49-F238E27FC236}">
                <a16:creationId xmlns:a16="http://schemas.microsoft.com/office/drawing/2014/main" id="{86F3737C-EAF9-47EB-365D-2D3E491D3113}"/>
              </a:ext>
            </a:extLst>
          </p:cNvPr>
          <p:cNvPicPr>
            <a:picLocks noChangeAspect="1"/>
          </p:cNvPicPr>
          <p:nvPr/>
        </p:nvPicPr>
        <p:blipFill>
          <a:blip r:embed="rId4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339" y="23768733"/>
            <a:ext cx="5306579" cy="1929388"/>
          </a:xfrm>
          <a:prstGeom prst="rect">
            <a:avLst/>
          </a:prstGeom>
        </p:spPr>
      </p:pic>
      <p:pic>
        <p:nvPicPr>
          <p:cNvPr id="1092" name="Graphic 1091">
            <a:extLst>
              <a:ext uri="{FF2B5EF4-FFF2-40B4-BE49-F238E27FC236}">
                <a16:creationId xmlns:a16="http://schemas.microsoft.com/office/drawing/2014/main" id="{99FCBE9B-CB83-9A30-D044-1A6FE7AA67CA}"/>
              </a:ext>
            </a:extLst>
          </p:cNvPr>
          <p:cNvPicPr>
            <a:picLocks noChangeAspect="1"/>
          </p:cNvPicPr>
          <p:nvPr/>
        </p:nvPicPr>
        <p:blipFill>
          <a:blip r:embed="rId4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8"/>
              </a:ext>
            </a:extLst>
          </a:blip>
          <a:stretch>
            <a:fillRect/>
          </a:stretch>
        </p:blipFill>
        <p:spPr>
          <a:xfrm>
            <a:off x="417514" y="11392956"/>
            <a:ext cx="1524000" cy="1304925"/>
          </a:xfrm>
          <a:prstGeom prst="rect">
            <a:avLst/>
          </a:prstGeom>
        </p:spPr>
      </p:pic>
      <p:pic>
        <p:nvPicPr>
          <p:cNvPr id="1094" name="Graphic 1093">
            <a:extLst>
              <a:ext uri="{FF2B5EF4-FFF2-40B4-BE49-F238E27FC236}">
                <a16:creationId xmlns:a16="http://schemas.microsoft.com/office/drawing/2014/main" id="{8E6983FD-CA51-A446-84A1-CF7462704D70}"/>
              </a:ext>
            </a:extLst>
          </p:cNvPr>
          <p:cNvPicPr>
            <a:picLocks noChangeAspect="1"/>
          </p:cNvPicPr>
          <p:nvPr/>
        </p:nvPicPr>
        <p:blipFill>
          <a:blip r:embed="rId4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0"/>
              </a:ext>
            </a:extLst>
          </a:blip>
          <a:stretch>
            <a:fillRect/>
          </a:stretch>
        </p:blipFill>
        <p:spPr>
          <a:xfrm>
            <a:off x="5" y="12339102"/>
            <a:ext cx="1979613" cy="1868260"/>
          </a:xfrm>
          <a:prstGeom prst="rect">
            <a:avLst/>
          </a:prstGeom>
        </p:spPr>
      </p:pic>
      <p:pic>
        <p:nvPicPr>
          <p:cNvPr id="1096" name="Graphic 1095">
            <a:extLst>
              <a:ext uri="{FF2B5EF4-FFF2-40B4-BE49-F238E27FC236}">
                <a16:creationId xmlns:a16="http://schemas.microsoft.com/office/drawing/2014/main" id="{05FE8C2D-0155-2E5D-213D-F6A848C4203F}"/>
              </a:ext>
            </a:extLst>
          </p:cNvPr>
          <p:cNvPicPr>
            <a:picLocks noChangeAspect="1"/>
          </p:cNvPicPr>
          <p:nvPr/>
        </p:nvPicPr>
        <p:blipFill>
          <a:blip r:embed="rId5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2"/>
              </a:ext>
            </a:extLst>
          </a:blip>
          <a:stretch>
            <a:fillRect/>
          </a:stretch>
        </p:blipFill>
        <p:spPr>
          <a:xfrm>
            <a:off x="475723" y="10160228"/>
            <a:ext cx="1631666" cy="1315531"/>
          </a:xfrm>
          <a:prstGeom prst="rect">
            <a:avLst/>
          </a:prstGeom>
        </p:spPr>
      </p:pic>
      <p:pic>
        <p:nvPicPr>
          <p:cNvPr id="1098" name="Graphic 1097">
            <a:extLst>
              <a:ext uri="{FF2B5EF4-FFF2-40B4-BE49-F238E27FC236}">
                <a16:creationId xmlns:a16="http://schemas.microsoft.com/office/drawing/2014/main" id="{0085D529-0C0C-BE7F-B391-34D947AFB498}"/>
              </a:ext>
            </a:extLst>
          </p:cNvPr>
          <p:cNvPicPr>
            <a:picLocks noChangeAspect="1"/>
          </p:cNvPicPr>
          <p:nvPr/>
        </p:nvPicPr>
        <p:blipFill rotWithShape="1">
          <a:blip r:embed="rId5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4"/>
              </a:ext>
            </a:extLst>
          </a:blip>
          <a:srcRect l="4284"/>
          <a:stretch/>
        </p:blipFill>
        <p:spPr>
          <a:xfrm>
            <a:off x="4" y="28052528"/>
            <a:ext cx="2004219" cy="1210543"/>
          </a:xfrm>
          <a:prstGeom prst="rect">
            <a:avLst/>
          </a:prstGeom>
        </p:spPr>
      </p:pic>
      <p:pic>
        <p:nvPicPr>
          <p:cNvPr id="1100" name="Graphic 1099">
            <a:extLst>
              <a:ext uri="{FF2B5EF4-FFF2-40B4-BE49-F238E27FC236}">
                <a16:creationId xmlns:a16="http://schemas.microsoft.com/office/drawing/2014/main" id="{1F0EBE4F-5A54-1E2F-D9A5-DACF486C9E00}"/>
              </a:ext>
            </a:extLst>
          </p:cNvPr>
          <p:cNvPicPr>
            <a:picLocks noChangeAspect="1"/>
          </p:cNvPicPr>
          <p:nvPr/>
        </p:nvPicPr>
        <p:blipFill>
          <a:blip r:embed="rId5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6"/>
              </a:ext>
            </a:extLst>
          </a:blip>
          <a:stretch>
            <a:fillRect/>
          </a:stretch>
        </p:blipFill>
        <p:spPr>
          <a:xfrm>
            <a:off x="455613" y="28990518"/>
            <a:ext cx="1524000" cy="1285875"/>
          </a:xfrm>
          <a:prstGeom prst="rect">
            <a:avLst/>
          </a:prstGeom>
        </p:spPr>
      </p:pic>
      <p:pic>
        <p:nvPicPr>
          <p:cNvPr id="1104" name="Graphic 1103">
            <a:extLst>
              <a:ext uri="{FF2B5EF4-FFF2-40B4-BE49-F238E27FC236}">
                <a16:creationId xmlns:a16="http://schemas.microsoft.com/office/drawing/2014/main" id="{9DC95086-9A9C-2B5A-C65A-CFB017030B43}"/>
              </a:ext>
            </a:extLst>
          </p:cNvPr>
          <p:cNvPicPr>
            <a:picLocks noChangeAspect="1"/>
          </p:cNvPicPr>
          <p:nvPr/>
        </p:nvPicPr>
        <p:blipFill rotWithShape="1">
          <a:blip r:embed="rId5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8"/>
              </a:ext>
            </a:extLst>
          </a:blip>
          <a:srcRect l="15266"/>
          <a:stretch/>
        </p:blipFill>
        <p:spPr>
          <a:xfrm>
            <a:off x="5" y="30166677"/>
            <a:ext cx="1979613" cy="1270348"/>
          </a:xfrm>
          <a:prstGeom prst="rect">
            <a:avLst/>
          </a:prstGeom>
        </p:spPr>
      </p:pic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C5220A0-8D15-C067-FB87-282E7386692D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solidFill>
            <a:srgbClr val="FFFF00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7D3F90D-4560-BEAA-DED2-6BE01AC8ADB6}"/>
              </a:ext>
            </a:extLst>
          </p:cNvPr>
          <p:cNvSpPr>
            <a:spLocks noGrp="1"/>
          </p:cNvSpPr>
          <p:nvPr>
            <p:ph type="pic" sz="quarter" idx="71"/>
          </p:nvPr>
        </p:nvSpPr>
        <p:spPr>
          <a:xfrm>
            <a:off x="475723" y="43539861"/>
            <a:ext cx="2517776" cy="1079500"/>
          </a:xfrm>
          <a:solidFill>
            <a:srgbClr val="FFFF00"/>
          </a:solidFill>
        </p:spPr>
        <p:txBody>
          <a:bodyPr/>
          <a:lstStyle/>
          <a:p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B8B5E2A6-D7C4-6B8D-8DC0-3FAC03CA0799}"/>
              </a:ext>
            </a:extLst>
          </p:cNvPr>
          <p:cNvGrpSpPr/>
          <p:nvPr/>
        </p:nvGrpSpPr>
        <p:grpSpPr>
          <a:xfrm>
            <a:off x="-4059793" y="0"/>
            <a:ext cx="3947357" cy="7034458"/>
            <a:chOff x="-4640774" y="0"/>
            <a:chExt cx="3947357" cy="7034458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C1FA547-8373-97E5-5473-4013E08D1CBC}"/>
                </a:ext>
              </a:extLst>
            </p:cNvPr>
            <p:cNvSpPr/>
            <p:nvPr/>
          </p:nvSpPr>
          <p:spPr>
            <a:xfrm>
              <a:off x="-4640774" y="0"/>
              <a:ext cx="3947357" cy="70344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0" name="TextBox 2">
              <a:extLst>
                <a:ext uri="{FF2B5EF4-FFF2-40B4-BE49-F238E27FC236}">
                  <a16:creationId xmlns:a16="http://schemas.microsoft.com/office/drawing/2014/main" id="{40037B46-4C18-0756-10F8-FA9771E9910D}"/>
                </a:ext>
              </a:extLst>
            </p:cNvPr>
            <p:cNvSpPr txBox="1"/>
            <p:nvPr/>
          </p:nvSpPr>
          <p:spPr>
            <a:xfrm>
              <a:off x="-4378690" y="268568"/>
              <a:ext cx="3288948" cy="55399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1200"/>
                </a:spcBef>
              </a:pPr>
              <a:r>
                <a:rPr lang="es-xl" sz="1200">
                  <a:solidFill>
                    <a:srgbClr val="2F2F2F"/>
                  </a:solidFill>
                  <a:latin typeface="Arial"/>
                  <a:cs typeface="Arial"/>
                </a:rPr>
                <a:t>Use este archivo de PowerPoint como plantilla para crear una pieza personalizada para su marca agregando su logotipo, fuentes, colores y contenido.</a:t>
              </a:r>
              <a:endParaRPr lang="en-US" sz="800">
                <a:solidFill>
                  <a:srgbClr val="2F2F2F"/>
                </a:solidFill>
                <a:latin typeface="Arial"/>
                <a:cs typeface="Arial"/>
              </a:endParaRPr>
            </a:p>
          </p:txBody>
        </p:sp>
        <p:sp>
          <p:nvSpPr>
            <p:cNvPr id="31" name="TextBox 3">
              <a:extLst>
                <a:ext uri="{FF2B5EF4-FFF2-40B4-BE49-F238E27FC236}">
                  <a16:creationId xmlns:a16="http://schemas.microsoft.com/office/drawing/2014/main" id="{994313F9-0F30-8B11-AB67-0724E148416F}"/>
                </a:ext>
              </a:extLst>
            </p:cNvPr>
            <p:cNvSpPr txBox="1"/>
            <p:nvPr/>
          </p:nvSpPr>
          <p:spPr>
            <a:xfrm>
              <a:off x="-4378690" y="1010188"/>
              <a:ext cx="3190471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xl" sz="900">
                  <a:latin typeface="Arial" panose="020B0604020202020204" pitchFamily="34" charset="0"/>
                  <a:cs typeface="Arial" panose="020B0604020202020204" pitchFamily="34" charset="0"/>
                </a:rPr>
                <a:t>El texto resaltado en amarillo en la plantilla indica las áreas en que el texto o los gráficos deberían personalizarse para su marca.</a:t>
              </a:r>
            </a:p>
          </p:txBody>
        </p:sp>
        <p:sp>
          <p:nvSpPr>
            <p:cNvPr id="32" name="TextBox 4">
              <a:extLst>
                <a:ext uri="{FF2B5EF4-FFF2-40B4-BE49-F238E27FC236}">
                  <a16:creationId xmlns:a16="http://schemas.microsoft.com/office/drawing/2014/main" id="{A0EABA7F-A952-2164-DFE0-E87999F92FFD}"/>
                </a:ext>
              </a:extLst>
            </p:cNvPr>
            <p:cNvSpPr txBox="1"/>
            <p:nvPr/>
          </p:nvSpPr>
          <p:spPr>
            <a:xfrm>
              <a:off x="-4159198" y="3668667"/>
              <a:ext cx="2795024" cy="812531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600"/>
                </a:spcBef>
              </a:pPr>
              <a:r>
                <a:rPr lang="es-xl" sz="900" b="1">
                  <a:solidFill>
                    <a:srgbClr val="2F2F2F"/>
                  </a:solidFill>
                  <a:latin typeface="Arial"/>
                  <a:cs typeface="Arial"/>
                </a:rPr>
                <a:t>Actualice el texto resaltado en amarillo con la copia específica de su marca. </a:t>
              </a:r>
              <a:r>
                <a:rPr lang="es-xl" sz="900">
                  <a:solidFill>
                    <a:srgbClr val="2F2F2F"/>
                  </a:solidFill>
                  <a:latin typeface="Arial"/>
                  <a:cs typeface="Arial"/>
                </a:rPr>
                <a:t>Haga coincidir el color del tipo circundante </a:t>
              </a:r>
              <a:r>
                <a:rPr lang="es-xl" sz="900" b="1">
                  <a:solidFill>
                    <a:srgbClr val="2F2F2F"/>
                  </a:solidFill>
                  <a:latin typeface="Arial"/>
                  <a:cs typeface="Arial"/>
                </a:rPr>
                <a:t>eliminando el tratamiento de resaltado en amarillo. </a:t>
              </a:r>
              <a:r>
                <a:rPr lang="es-xl" sz="900">
                  <a:solidFill>
                    <a:srgbClr val="2F2F2F"/>
                  </a:solidFill>
                  <a:latin typeface="Arial"/>
                  <a:cs typeface="Arial"/>
                </a:rPr>
                <a:t>Ajuste el tamaño y la visualización de las fuentes para que se ajusten a la plantilla.</a:t>
              </a:r>
              <a:endParaRPr lang="en-US" sz="1000" b="1">
                <a:solidFill>
                  <a:srgbClr val="2F2F2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TextBox 5">
              <a:extLst>
                <a:ext uri="{FF2B5EF4-FFF2-40B4-BE49-F238E27FC236}">
                  <a16:creationId xmlns:a16="http://schemas.microsoft.com/office/drawing/2014/main" id="{DDE172B8-600E-B9EA-724F-0F32B4D213B9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-4378690" y="3668666"/>
              <a:ext cx="197566" cy="23083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xl" sz="900">
                  <a:cs typeface="Segoe UI" panose="020B0502040204020203" pitchFamily="34" charset="0"/>
                </a:rPr>
                <a:t>2</a:t>
              </a:r>
            </a:p>
          </p:txBody>
        </p:sp>
        <p:sp>
          <p:nvSpPr>
            <p:cNvPr id="35" name="TextBox 6">
              <a:extLst>
                <a:ext uri="{FF2B5EF4-FFF2-40B4-BE49-F238E27FC236}">
                  <a16:creationId xmlns:a16="http://schemas.microsoft.com/office/drawing/2014/main" id="{44C16D8C-90A2-C49E-25E1-58061D923918}"/>
                </a:ext>
              </a:extLst>
            </p:cNvPr>
            <p:cNvSpPr txBox="1"/>
            <p:nvPr/>
          </p:nvSpPr>
          <p:spPr>
            <a:xfrm>
              <a:off x="-4159198" y="4494401"/>
              <a:ext cx="28636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600"/>
                </a:spcBef>
              </a:pPr>
              <a:r>
                <a:rPr lang="es-xl" sz="900" b="1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Agregue su logotipo e iconos personalizados a las diapositivas y al patrón de diapositivas. </a:t>
              </a:r>
              <a:r>
                <a:rPr lang="es-xl" sz="900" b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 elige usar las imágenes incluidas, las imágenes incluidas en esta plantilla deben permanecer para su uso exclusivo en esta, no deben modificarse ni usarse en otro lugar.</a:t>
              </a:r>
              <a:endParaRPr lang="en-US" sz="1000" b="1">
                <a:solidFill>
                  <a:srgbClr val="2F2F2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TextBox 7">
              <a:extLst>
                <a:ext uri="{FF2B5EF4-FFF2-40B4-BE49-F238E27FC236}">
                  <a16:creationId xmlns:a16="http://schemas.microsoft.com/office/drawing/2014/main" id="{F139D550-2254-FB2F-55A6-3A9AB42EAB08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-4378690" y="4493365"/>
              <a:ext cx="197566" cy="23083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xl" sz="900">
                  <a:cs typeface="Segoe UI" panose="020B0502040204020203" pitchFamily="34" charset="0"/>
                </a:rPr>
                <a:t>3</a:t>
              </a:r>
            </a:p>
          </p:txBody>
        </p:sp>
        <p:sp>
          <p:nvSpPr>
            <p:cNvPr id="37" name="TextBox 8">
              <a:extLst>
                <a:ext uri="{FF2B5EF4-FFF2-40B4-BE49-F238E27FC236}">
                  <a16:creationId xmlns:a16="http://schemas.microsoft.com/office/drawing/2014/main" id="{ACFEF68F-09E0-9274-8566-7FA39FC47EB6}"/>
                </a:ext>
              </a:extLst>
            </p:cNvPr>
            <p:cNvSpPr txBox="1"/>
            <p:nvPr/>
          </p:nvSpPr>
          <p:spPr>
            <a:xfrm>
              <a:off x="-4159198" y="5442796"/>
              <a:ext cx="29660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600"/>
                </a:spcBef>
              </a:pPr>
              <a:r>
                <a:rPr lang="es-xl" sz="900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Guarde sus imágenes finales. Asigne un nombre al archivo y elija el destino del archivo. Elimine las instrucciones fuera de la diapositiva y cualquier resaltado restante y use el menú desplegable </a:t>
              </a:r>
              <a:r>
                <a:rPr lang="es-xl" sz="900" b="1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File (Archivo)</a:t>
              </a:r>
              <a:r>
                <a:rPr lang="es-xl" sz="900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para seleccionar Export (Exportar) y guardarlo como </a:t>
              </a:r>
              <a:r>
                <a:rPr lang="es-xl" sz="900" b="1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PDF</a:t>
              </a:r>
              <a:r>
                <a:rPr lang="es-xl" sz="900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 </a:t>
              </a:r>
              <a:endParaRPr lang="en-US" sz="1000">
                <a:solidFill>
                  <a:srgbClr val="2F2F2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TextBox 9">
              <a:extLst>
                <a:ext uri="{FF2B5EF4-FFF2-40B4-BE49-F238E27FC236}">
                  <a16:creationId xmlns:a16="http://schemas.microsoft.com/office/drawing/2014/main" id="{92E351FA-775D-7F7B-9FE5-DC8C0841082E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-4378690" y="5442795"/>
              <a:ext cx="197566" cy="23083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xl" sz="900">
                  <a:cs typeface="Segoe UI" panose="020B0502040204020203" pitchFamily="34" charset="0"/>
                </a:rPr>
                <a:t>4</a:t>
              </a:r>
            </a:p>
          </p:txBody>
        </p:sp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14B191CA-1483-D0C1-3CB9-F014A9E765A8}"/>
                </a:ext>
              </a:extLst>
            </p:cNvPr>
            <p:cNvPicPr>
              <a:picLocks noChangeAspect="1"/>
            </p:cNvPicPr>
            <p:nvPr/>
          </p:nvPicPr>
          <p:blipFill>
            <a:blip r:embed="rId59"/>
            <a:srcRect/>
            <a:stretch/>
          </p:blipFill>
          <p:spPr>
            <a:xfrm>
              <a:off x="-4022903" y="6261605"/>
              <a:ext cx="1797446" cy="248402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sp>
          <p:nvSpPr>
            <p:cNvPr id="40" name="TextBox 11">
              <a:extLst>
                <a:ext uri="{FF2B5EF4-FFF2-40B4-BE49-F238E27FC236}">
                  <a16:creationId xmlns:a16="http://schemas.microsoft.com/office/drawing/2014/main" id="{EC3043EF-63F5-1647-0401-72C8629FF13B}"/>
                </a:ext>
              </a:extLst>
            </p:cNvPr>
            <p:cNvSpPr txBox="1"/>
            <p:nvPr/>
          </p:nvSpPr>
          <p:spPr>
            <a:xfrm>
              <a:off x="-4159198" y="1584882"/>
              <a:ext cx="23136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600"/>
                </a:spcBef>
              </a:pPr>
              <a:r>
                <a:rPr lang="es-xl" sz="900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Personalice las fuentes y los colores de su marca en el Patrón de diapositivas</a:t>
              </a:r>
            </a:p>
          </p:txBody>
        </p:sp>
        <p:sp>
          <p:nvSpPr>
            <p:cNvPr id="41" name="TextBox 12">
              <a:extLst>
                <a:ext uri="{FF2B5EF4-FFF2-40B4-BE49-F238E27FC236}">
                  <a16:creationId xmlns:a16="http://schemas.microsoft.com/office/drawing/2014/main" id="{7E04E8A5-BC41-B79E-CEDA-7EACD7C03AB9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-4378690" y="1584881"/>
              <a:ext cx="197566" cy="23083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xl" sz="900">
                  <a:cs typeface="Segoe UI" panose="020B0502040204020203" pitchFamily="34" charset="0"/>
                </a:rPr>
                <a:t>1</a:t>
              </a:r>
            </a:p>
          </p:txBody>
        </p:sp>
        <p:pic>
          <p:nvPicPr>
            <p:cNvPr id="42" name="Picture 41" descr="Interfaz gráfica de usuario, aplicación&#10;&#10;Descripción generada automáticamente">
              <a:extLst>
                <a:ext uri="{FF2B5EF4-FFF2-40B4-BE49-F238E27FC236}">
                  <a16:creationId xmlns:a16="http://schemas.microsoft.com/office/drawing/2014/main" id="{F5E1E355-16BE-CAF8-F862-4DAEB976108E}"/>
                </a:ext>
              </a:extLst>
            </p:cNvPr>
            <p:cNvPicPr>
              <a:picLocks noChangeAspect="1"/>
            </p:cNvPicPr>
            <p:nvPr/>
          </p:nvPicPr>
          <p:blipFill>
            <a:blip r:embed="rId60"/>
            <a:stretch>
              <a:fillRect/>
            </a:stretch>
          </p:blipFill>
          <p:spPr>
            <a:xfrm>
              <a:off x="-4145971" y="2676254"/>
              <a:ext cx="1580254" cy="887532"/>
            </a:xfrm>
            <a:prstGeom prst="rect">
              <a:avLst/>
            </a:prstGeom>
          </p:spPr>
        </p:pic>
        <p:pic>
          <p:nvPicPr>
            <p:cNvPr id="43" name="Picture 42" descr="Interfaz gráfica de usuario, aplicación, Word&#10;&#10;La descripción se genera de manera automática">
              <a:extLst>
                <a:ext uri="{FF2B5EF4-FFF2-40B4-BE49-F238E27FC236}">
                  <a16:creationId xmlns:a16="http://schemas.microsoft.com/office/drawing/2014/main" id="{BB6CEB4F-4EE0-5DBB-2BF9-75922ECD74AF}"/>
                </a:ext>
              </a:extLst>
            </p:cNvPr>
            <p:cNvPicPr>
              <a:picLocks noChangeAspect="1"/>
            </p:cNvPicPr>
            <p:nvPr/>
          </p:nvPicPr>
          <p:blipFill>
            <a:blip r:embed="rId61"/>
            <a:stretch>
              <a:fillRect/>
            </a:stretch>
          </p:blipFill>
          <p:spPr>
            <a:xfrm>
              <a:off x="-4141004" y="2045264"/>
              <a:ext cx="3185502" cy="47401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opilot-BOM">
      <a:dk1>
        <a:srgbClr val="454142"/>
      </a:dk1>
      <a:lt1>
        <a:sysClr val="window" lastClr="FFFFFF"/>
      </a:lt1>
      <a:dk2>
        <a:srgbClr val="000000"/>
      </a:dk2>
      <a:lt2>
        <a:srgbClr val="F4F3F5"/>
      </a:lt2>
      <a:accent1>
        <a:srgbClr val="8661C5"/>
      </a:accent1>
      <a:accent2>
        <a:srgbClr val="0078D4"/>
      </a:accent2>
      <a:accent3>
        <a:srgbClr val="49C5B1"/>
      </a:accent3>
      <a:accent4>
        <a:srgbClr val="C5B4E3"/>
      </a:accent4>
      <a:accent5>
        <a:srgbClr val="8DC8E8"/>
      </a:accent5>
      <a:accent6>
        <a:srgbClr val="B9DCD2"/>
      </a:accent6>
      <a:hlink>
        <a:srgbClr val="0078D4"/>
      </a:hlink>
      <a:folHlink>
        <a:srgbClr val="0078D4"/>
      </a:folHlink>
    </a:clrScheme>
    <a:fontScheme name="Microsoft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ctr">
          <a:defRPr sz="2600" dirty="0" err="1" smtClean="0">
            <a:latin typeface="+mj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E86F58F15CF64E9ED39C9A6DA3E724" ma:contentTypeVersion="17" ma:contentTypeDescription="Create a new document." ma:contentTypeScope="" ma:versionID="80ffe3b5e75322de8cbb78a47969260a">
  <xsd:schema xmlns:xsd="http://www.w3.org/2001/XMLSchema" xmlns:xs="http://www.w3.org/2001/XMLSchema" xmlns:p="http://schemas.microsoft.com/office/2006/metadata/properties" xmlns:ns2="14f136f8-d6e3-432a-ae76-0cd9ae994d5c" xmlns:ns3="33293bf9-c36b-4820-8614-1173818622d2" targetNamespace="http://schemas.microsoft.com/office/2006/metadata/properties" ma:root="true" ma:fieldsID="67488784dc32b9e871d0e76b2dc7faf6" ns2:_="" ns3:_="">
    <xsd:import namespace="14f136f8-d6e3-432a-ae76-0cd9ae994d5c"/>
    <xsd:import namespace="33293bf9-c36b-4820-8614-1173818622d2"/>
    <xsd:element name="properties">
      <xsd:complexType>
        <xsd:sequence>
          <xsd:element name="documentManagement">
            <xsd:complexType>
              <xsd:all>
                <xsd:element ref="ns2:Revisado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f136f8-d6e3-432a-ae76-0cd9ae994d5c" elementFormDefault="qualified">
    <xsd:import namespace="http://schemas.microsoft.com/office/2006/documentManagement/types"/>
    <xsd:import namespace="http://schemas.microsoft.com/office/infopath/2007/PartnerControls"/>
    <xsd:element name="Revisado" ma:index="3" nillable="true" ma:displayName="Revisado" ma:format="Dropdown" ma:internalName="Revisado" ma:readOnly="false">
      <xsd:simpleType>
        <xsd:restriction base="dms:Choice">
          <xsd:enumeration value="No"/>
          <xsd:enumeration value="Si"/>
        </xsd:restriction>
      </xsd:simple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39763afe-5725-41ae-9925-6d40a12374d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hidden="true" ma:internalName="MediaServiceOCR" ma:readOnly="true">
      <xsd:simpleType>
        <xsd:restriction base="dms:Note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293bf9-c36b-4820-8614-1173818622d2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0aa71f8c-c75b-475f-b5bb-f930b6eac745}" ma:internalName="TaxCatchAll" ma:readOnly="false" ma:showField="CatchAllData" ma:web="33293bf9-c36b-4820-8614-1173818622d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hidden="true" ma:internalName="SharedWithDetail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f136f8-d6e3-432a-ae76-0cd9ae994d5c">
      <Terms xmlns="http://schemas.microsoft.com/office/infopath/2007/PartnerControls"/>
    </lcf76f155ced4ddcb4097134ff3c332f>
    <TaxCatchAll xmlns="33293bf9-c36b-4820-8614-1173818622d2" xsi:nil="true"/>
    <Revisado xmlns="14f136f8-d6e3-432a-ae76-0cd9ae994d5c">Si</Revisado>
  </documentManagement>
</p:properties>
</file>

<file path=customXml/itemProps1.xml><?xml version="1.0" encoding="utf-8"?>
<ds:datastoreItem xmlns:ds="http://schemas.openxmlformats.org/officeDocument/2006/customXml" ds:itemID="{B509B4A6-A7EA-4FC0-ABCF-E04C13B0367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AC82F83-08BF-4642-9101-E4601ED7B42A}"/>
</file>

<file path=customXml/itemProps3.xml><?xml version="1.0" encoding="utf-8"?>
<ds:datastoreItem xmlns:ds="http://schemas.openxmlformats.org/officeDocument/2006/customXml" ds:itemID="{8D393041-CD6C-4A75-86BB-DD67E54B0686}">
  <ds:schemaRefs>
    <ds:schemaRef ds:uri="http://www.w3.org/XML/1998/namespace"/>
    <ds:schemaRef ds:uri="http://purl.org/dc/dcmitype/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254ab26a-04f6-42f5-9555-e3c9fb1706a1"/>
    <ds:schemaRef ds:uri="http://purl.org/dc/terms/"/>
    <ds:schemaRef ds:uri="http://schemas.microsoft.com/office/infopath/2007/PartnerControls"/>
    <ds:schemaRef ds:uri="a7384ce8-a2ad-4061-818a-88bf72b6eefd"/>
    <ds:schemaRef ds:uri="http://schemas.microsoft.com/sharepoint/v3"/>
    <ds:schemaRef ds:uri="http://schemas.microsoft.com/office/2006/metadata/properties"/>
    <ds:schemaRef ds:uri="b674efa8-14b0-4cef-8fda-ee618ac0138b"/>
    <ds:schemaRef ds:uri="d84c9e3b-463a-4f29-a1ff-ab4e0a6eee88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155</TotalTime>
  <Words>925</Words>
  <Application>Microsoft Office PowerPoint</Application>
  <PresentationFormat>Custom</PresentationFormat>
  <Paragraphs>73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Segoe UI</vt:lpstr>
      <vt:lpstr>Segoe UI Semibold</vt:lpstr>
      <vt:lpstr>office theme</vt:lpstr>
      <vt:lpstr>Integra el futuro del trabajo potenciado por la IA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Rocha (SHE/HER)</dc:creator>
  <cp:lastModifiedBy>Gabriela Camacho</cp:lastModifiedBy>
  <cp:revision>11</cp:revision>
  <dcterms:created xsi:type="dcterms:W3CDTF">2023-11-06T15:59:44Z</dcterms:created>
  <dcterms:modified xsi:type="dcterms:W3CDTF">2024-03-08T01:49:36Z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0x0101006FE86F58F15CF64E9ED39C9A6DA3E724</vt:lpwstr>
  </property>
  <property fmtid="{D5CDD505-2E9C-101B-9397-08002B2CF9AE}" pid="3" name="MediaServiceImageTags">
    <vt:lpwstr/>
  </property>
</Properties>
</file>