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740" r:id="rId4"/>
  </p:sldMasterIdLst>
  <p:notesMasterIdLst>
    <p:notesMasterId r:id="rId6"/>
  </p:notesMasterIdLst>
  <p:sldIdLst>
    <p:sldId id="266" r:id="rId5"/>
  </p:sldIdLst>
  <p:sldSz cx="6858000" cy="30175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Get AI Ready_infographic template" id="{F990458F-B079-428B-9B55-5FFF5F6B4387}">
          <p14:sldIdLst>
            <p14:sldId id="266"/>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D9E7F4"/>
    <a:srgbClr val="D4E4F1"/>
    <a:srgbClr val="C6C6C6"/>
    <a:srgbClr val="3C88F9"/>
    <a:srgbClr val="002A5A"/>
    <a:srgbClr val="A3C7FC"/>
    <a:srgbClr val="0056BB"/>
    <a:srgbClr val="FF7F00"/>
    <a:srgbClr val="001B3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901FA70-BB65-4A58-9105-819D9F840652}" v="2" dt="2024-06-04T23:52:23.67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880" autoAdjust="0"/>
    <p:restoredTop sz="94660"/>
  </p:normalViewPr>
  <p:slideViewPr>
    <p:cSldViewPr snapToGrid="0">
      <p:cViewPr varScale="1">
        <p:scale>
          <a:sx n="24" d="100"/>
          <a:sy n="24" d="100"/>
        </p:scale>
        <p:origin x="4776" y="72"/>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8/10/relationships/authors" Target="author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5/10/relationships/revisionInfo" Target="revisionInfo.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4623872926478957E-2"/>
          <c:y val="7.4873200105861709E-2"/>
          <c:w val="0.8507511643974448"/>
          <c:h val="0.85025359978827653"/>
        </c:manualLayout>
      </c:layout>
      <c:doughnutChart>
        <c:varyColors val="1"/>
        <c:ser>
          <c:idx val="0"/>
          <c:order val="0"/>
          <c:tx>
            <c:strRef>
              <c:f>Sheet1!$B$1</c:f>
              <c:strCache>
                <c:ptCount val="1"/>
                <c:pt idx="0">
                  <c:v>Sales</c:v>
                </c:pt>
              </c:strCache>
            </c:strRef>
          </c:tx>
          <c:spPr>
            <a:ln w="12700">
              <a:solidFill>
                <a:schemeClr val="bg1"/>
              </a:solidFill>
            </a:ln>
            <a:effectLst>
              <a:outerShdw blurRad="190500" algn="ctr" rotWithShape="0">
                <a:schemeClr val="accent5">
                  <a:alpha val="20000"/>
                </a:schemeClr>
              </a:outerShdw>
            </a:effectLst>
          </c:spPr>
          <c:dPt>
            <c:idx val="0"/>
            <c:bubble3D val="0"/>
            <c:spPr>
              <a:gradFill>
                <a:gsLst>
                  <a:gs pos="0">
                    <a:schemeClr val="accent2"/>
                  </a:gs>
                  <a:gs pos="100000">
                    <a:schemeClr val="accent6"/>
                  </a:gs>
                </a:gsLst>
                <a:lin ang="8100000" scaled="1"/>
              </a:gradFill>
              <a:ln w="12700">
                <a:solidFill>
                  <a:schemeClr val="bg1"/>
                </a:solidFill>
              </a:ln>
              <a:effectLst>
                <a:outerShdw blurRad="228600" dist="12700" dir="6480000" algn="ctr" rotWithShape="0">
                  <a:schemeClr val="accent6">
                    <a:alpha val="16000"/>
                  </a:schemeClr>
                </a:outerShdw>
              </a:effectLst>
            </c:spPr>
            <c:extLst>
              <c:ext xmlns:c16="http://schemas.microsoft.com/office/drawing/2014/chart" uri="{C3380CC4-5D6E-409C-BE32-E72D297353CC}">
                <c16:uniqueId val="{00000001-CD6A-4599-804F-2A5ADAF2C43A}"/>
              </c:ext>
            </c:extLst>
          </c:dPt>
          <c:dPt>
            <c:idx val="1"/>
            <c:bubble3D val="0"/>
            <c:spPr>
              <a:noFill/>
              <a:ln w="12700">
                <a:solidFill>
                  <a:schemeClr val="bg1"/>
                </a:solidFill>
              </a:ln>
              <a:effectLst>
                <a:outerShdw blurRad="228600" dist="12700" sx="94000" sy="94000" algn="ctr" rotWithShape="0">
                  <a:schemeClr val="accent6">
                    <a:lumMod val="75000"/>
                    <a:alpha val="16000"/>
                  </a:schemeClr>
                </a:outerShdw>
              </a:effectLst>
            </c:spPr>
            <c:extLst>
              <c:ext xmlns:c16="http://schemas.microsoft.com/office/drawing/2014/chart" uri="{C3380CC4-5D6E-409C-BE32-E72D297353CC}">
                <c16:uniqueId val="{00000003-CD6A-4599-804F-2A5ADAF2C43A}"/>
              </c:ext>
            </c:extLst>
          </c:dPt>
          <c:cat>
            <c:strRef>
              <c:f>Sheet1!$A$2:$A$3</c:f>
              <c:strCache>
                <c:ptCount val="2"/>
                <c:pt idx="0">
                  <c:v>1st Qtr</c:v>
                </c:pt>
                <c:pt idx="1">
                  <c:v>2nd Qtr</c:v>
                </c:pt>
              </c:strCache>
            </c:strRef>
          </c:cat>
          <c:val>
            <c:numRef>
              <c:f>Sheet1!$B$2:$B$3</c:f>
              <c:numCache>
                <c:formatCode>0%</c:formatCode>
                <c:ptCount val="2"/>
                <c:pt idx="0">
                  <c:v>0.64</c:v>
                </c:pt>
                <c:pt idx="1">
                  <c:v>0.36</c:v>
                </c:pt>
              </c:numCache>
            </c:numRef>
          </c:val>
          <c:extLst>
            <c:ext xmlns:c16="http://schemas.microsoft.com/office/drawing/2014/chart" uri="{C3380CC4-5D6E-409C-BE32-E72D297353CC}">
              <c16:uniqueId val="{00000004-CD6A-4599-804F-2A5ADAF2C43A}"/>
            </c:ext>
          </c:extLst>
        </c:ser>
        <c:dLbls>
          <c:showLegendKey val="0"/>
          <c:showVal val="0"/>
          <c:showCatName val="0"/>
          <c:showSerName val="0"/>
          <c:showPercent val="0"/>
          <c:showBubbleSize val="0"/>
          <c:showLeaderLines val="1"/>
        </c:dLbls>
        <c:firstSliceAng val="0"/>
        <c:holeSize val="72"/>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w="12700">
              <a:solidFill>
                <a:schemeClr val="bg1"/>
              </a:solidFill>
            </a:ln>
            <a:effectLst>
              <a:outerShdw blurRad="190500" algn="ctr" rotWithShape="0">
                <a:schemeClr val="accent6">
                  <a:alpha val="20000"/>
                </a:schemeClr>
              </a:outerShdw>
            </a:effectLst>
          </c:spPr>
          <c:dPt>
            <c:idx val="0"/>
            <c:bubble3D val="0"/>
            <c:spPr>
              <a:gradFill>
                <a:gsLst>
                  <a:gs pos="0">
                    <a:schemeClr val="accent2"/>
                  </a:gs>
                  <a:gs pos="100000">
                    <a:schemeClr val="accent6"/>
                  </a:gs>
                </a:gsLst>
                <a:lin ang="8100000" scaled="1"/>
              </a:gradFill>
              <a:ln w="12700">
                <a:solidFill>
                  <a:schemeClr val="bg1"/>
                </a:solidFill>
              </a:ln>
              <a:effectLst>
                <a:outerShdw blurRad="190500" dist="12700" sx="94000" sy="94000" algn="ctr" rotWithShape="0">
                  <a:schemeClr val="accent6">
                    <a:alpha val="20000"/>
                  </a:schemeClr>
                </a:outerShdw>
              </a:effectLst>
            </c:spPr>
            <c:extLst>
              <c:ext xmlns:c16="http://schemas.microsoft.com/office/drawing/2014/chart" uri="{C3380CC4-5D6E-409C-BE32-E72D297353CC}">
                <c16:uniqueId val="{00000001-5FDB-408F-8106-3B39A2AE363B}"/>
              </c:ext>
            </c:extLst>
          </c:dPt>
          <c:dPt>
            <c:idx val="1"/>
            <c:bubble3D val="0"/>
            <c:spPr>
              <a:noFill/>
              <a:ln w="12700">
                <a:solidFill>
                  <a:schemeClr val="bg1"/>
                </a:solidFill>
              </a:ln>
              <a:effectLst>
                <a:outerShdw blurRad="228600" sx="94000" sy="94000" algn="ctr" rotWithShape="0">
                  <a:schemeClr val="accent6">
                    <a:alpha val="20000"/>
                  </a:schemeClr>
                </a:outerShdw>
              </a:effectLst>
            </c:spPr>
            <c:extLst>
              <c:ext xmlns:c16="http://schemas.microsoft.com/office/drawing/2014/chart" uri="{C3380CC4-5D6E-409C-BE32-E72D297353CC}">
                <c16:uniqueId val="{00000003-5FDB-408F-8106-3B39A2AE363B}"/>
              </c:ext>
            </c:extLst>
          </c:dPt>
          <c:cat>
            <c:strRef>
              <c:f>Sheet1!$A$2:$A$3</c:f>
              <c:strCache>
                <c:ptCount val="2"/>
                <c:pt idx="0">
                  <c:v>1st Qtr</c:v>
                </c:pt>
                <c:pt idx="1">
                  <c:v>2nd Qtr</c:v>
                </c:pt>
              </c:strCache>
            </c:strRef>
          </c:cat>
          <c:val>
            <c:numRef>
              <c:f>Sheet1!$B$2:$B$3</c:f>
              <c:numCache>
                <c:formatCode>0%</c:formatCode>
                <c:ptCount val="2"/>
                <c:pt idx="0">
                  <c:v>0.56999999999999995</c:v>
                </c:pt>
                <c:pt idx="1">
                  <c:v>0.43000000000000005</c:v>
                </c:pt>
              </c:numCache>
            </c:numRef>
          </c:val>
          <c:extLst>
            <c:ext xmlns:c16="http://schemas.microsoft.com/office/drawing/2014/chart" uri="{C3380CC4-5D6E-409C-BE32-E72D297353CC}">
              <c16:uniqueId val="{00000004-5FDB-408F-8106-3B39A2AE363B}"/>
            </c:ext>
          </c:extLst>
        </c:ser>
        <c:dLbls>
          <c:showLegendKey val="0"/>
          <c:showVal val="0"/>
          <c:showCatName val="0"/>
          <c:showSerName val="0"/>
          <c:showPercent val="0"/>
          <c:showBubbleSize val="0"/>
          <c:showLeaderLines val="1"/>
        </c:dLbls>
        <c:firstSliceAng val="0"/>
        <c:holeSize val="72"/>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a:effectLst>
              <a:outerShdw blurRad="190500" algn="ctr" rotWithShape="0">
                <a:schemeClr val="accent5">
                  <a:alpha val="20000"/>
                </a:schemeClr>
              </a:outerShdw>
            </a:effectLst>
          </c:spPr>
          <c:dPt>
            <c:idx val="0"/>
            <c:bubble3D val="0"/>
            <c:spPr>
              <a:gradFill>
                <a:gsLst>
                  <a:gs pos="0">
                    <a:schemeClr val="accent2"/>
                  </a:gs>
                  <a:gs pos="100000">
                    <a:schemeClr val="accent6"/>
                  </a:gs>
                </a:gsLst>
                <a:lin ang="8100000" scaled="1"/>
              </a:gradFill>
              <a:ln w="12700">
                <a:solidFill>
                  <a:schemeClr val="bg1"/>
                </a:solidFill>
              </a:ln>
              <a:effectLst>
                <a:outerShdw blurRad="228600" dist="12700" sx="94000" sy="94000" algn="ctr" rotWithShape="0">
                  <a:schemeClr val="accent6">
                    <a:alpha val="20000"/>
                  </a:schemeClr>
                </a:outerShdw>
              </a:effectLst>
            </c:spPr>
            <c:extLst>
              <c:ext xmlns:c16="http://schemas.microsoft.com/office/drawing/2014/chart" uri="{C3380CC4-5D6E-409C-BE32-E72D297353CC}">
                <c16:uniqueId val="{00000001-E2F0-48F1-A9B5-D8CCCE3BF272}"/>
              </c:ext>
            </c:extLst>
          </c:dPt>
          <c:dPt>
            <c:idx val="1"/>
            <c:bubble3D val="0"/>
            <c:spPr>
              <a:noFill/>
              <a:ln w="12700">
                <a:solidFill>
                  <a:schemeClr val="bg1"/>
                </a:solidFill>
              </a:ln>
              <a:effectLst>
                <a:outerShdw blurRad="228600" dist="12700" sx="94000" sy="94000" algn="ctr" rotWithShape="0">
                  <a:schemeClr val="accent6">
                    <a:alpha val="20000"/>
                  </a:schemeClr>
                </a:outerShdw>
              </a:effectLst>
            </c:spPr>
            <c:extLst>
              <c:ext xmlns:c16="http://schemas.microsoft.com/office/drawing/2014/chart" uri="{C3380CC4-5D6E-409C-BE32-E72D297353CC}">
                <c16:uniqueId val="{00000003-E2F0-48F1-A9B5-D8CCCE3BF272}"/>
              </c:ext>
            </c:extLst>
          </c:dPt>
          <c:cat>
            <c:strRef>
              <c:f>Sheet1!$A$2:$A$3</c:f>
              <c:strCache>
                <c:ptCount val="2"/>
                <c:pt idx="0">
                  <c:v>1st Qtr</c:v>
                </c:pt>
                <c:pt idx="1">
                  <c:v>2nd Qtr</c:v>
                </c:pt>
              </c:strCache>
            </c:strRef>
          </c:cat>
          <c:val>
            <c:numRef>
              <c:f>Sheet1!$B$2:$B$3</c:f>
              <c:numCache>
                <c:formatCode>0%</c:formatCode>
                <c:ptCount val="2"/>
                <c:pt idx="0">
                  <c:v>0.43</c:v>
                </c:pt>
                <c:pt idx="1">
                  <c:v>0.57000000000000006</c:v>
                </c:pt>
              </c:numCache>
            </c:numRef>
          </c:val>
          <c:extLst>
            <c:ext xmlns:c16="http://schemas.microsoft.com/office/drawing/2014/chart" uri="{C3380CC4-5D6E-409C-BE32-E72D297353CC}">
              <c16:uniqueId val="{00000004-E2F0-48F1-A9B5-D8CCCE3BF272}"/>
            </c:ext>
          </c:extLst>
        </c:ser>
        <c:dLbls>
          <c:showLegendKey val="0"/>
          <c:showVal val="0"/>
          <c:showCatName val="0"/>
          <c:showSerName val="0"/>
          <c:showPercent val="0"/>
          <c:showBubbleSize val="0"/>
          <c:showLeaderLines val="1"/>
        </c:dLbls>
        <c:firstSliceAng val="0"/>
        <c:holeSize val="72"/>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945DBD-5298-4D47-B07A-0739EA2BBA16}" type="datetimeFigureOut">
              <a:rPr lang="en-US" smtClean="0"/>
              <a:t>6/4/2024</a:t>
            </a:fld>
            <a:endParaRPr lang="en-US" dirty="0"/>
          </a:p>
        </p:txBody>
      </p:sp>
      <p:sp>
        <p:nvSpPr>
          <p:cNvPr id="4" name="Slide Image Placeholder 3"/>
          <p:cNvSpPr>
            <a:spLocks noGrp="1" noRot="1" noChangeAspect="1"/>
          </p:cNvSpPr>
          <p:nvPr>
            <p:ph type="sldImg" idx="2"/>
          </p:nvPr>
        </p:nvSpPr>
        <p:spPr>
          <a:xfrm>
            <a:off x="3078163" y="1143000"/>
            <a:ext cx="701675"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D6897F2-7DED-4766-AECB-26FA1D3CA2CD}" type="slidenum">
              <a:rPr lang="en-US" smtClean="0"/>
              <a:t>‹#›</a:t>
            </a:fld>
            <a:endParaRPr lang="en-US" dirty="0"/>
          </a:p>
        </p:txBody>
      </p:sp>
    </p:spTree>
    <p:extLst>
      <p:ext uri="{BB962C8B-B14F-4D97-AF65-F5344CB8AC3E}">
        <p14:creationId xmlns:p14="http://schemas.microsoft.com/office/powerpoint/2010/main" val="12076046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ED8EDC1-17CE-7C51-EB8E-731438A34538}"/>
              </a:ext>
            </a:extLst>
          </p:cNvPr>
          <p:cNvSpPr>
            <a:spLocks noGrp="1"/>
          </p:cNvSpPr>
          <p:nvPr>
            <p:ph type="dt" sz="half" idx="10"/>
          </p:nvPr>
        </p:nvSpPr>
        <p:spPr/>
        <p:txBody>
          <a:bodyPr/>
          <a:lstStyle/>
          <a:p>
            <a:fld id="{DC2E2A91-B98C-49DE-8553-119ECA58152C}" type="datetimeFigureOut">
              <a:rPr lang="en-US" smtClean="0"/>
              <a:t>6/4/2024</a:t>
            </a:fld>
            <a:endParaRPr lang="en-US" dirty="0"/>
          </a:p>
        </p:txBody>
      </p:sp>
      <p:sp>
        <p:nvSpPr>
          <p:cNvPr id="3" name="Footer Placeholder 2">
            <a:extLst>
              <a:ext uri="{FF2B5EF4-FFF2-40B4-BE49-F238E27FC236}">
                <a16:creationId xmlns:a16="http://schemas.microsoft.com/office/drawing/2014/main" id="{AA801612-83F1-5F55-DB84-9F356A19DC91}"/>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D144F165-C793-BB13-9A88-973B296B2F9E}"/>
              </a:ext>
            </a:extLst>
          </p:cNvPr>
          <p:cNvSpPr>
            <a:spLocks noGrp="1"/>
          </p:cNvSpPr>
          <p:nvPr>
            <p:ph type="sldNum" sz="quarter" idx="12"/>
          </p:nvPr>
        </p:nvSpPr>
        <p:spPr/>
        <p:txBody>
          <a:bodyPr/>
          <a:lstStyle/>
          <a:p>
            <a:fld id="{C67CA0B0-04EF-433A-8113-67BC344D39D3}" type="slidenum">
              <a:rPr lang="en-US" smtClean="0"/>
              <a:t>‹#›</a:t>
            </a:fld>
            <a:endParaRPr lang="en-US" dirty="0"/>
          </a:p>
        </p:txBody>
      </p:sp>
    </p:spTree>
    <p:extLst>
      <p:ext uri="{BB962C8B-B14F-4D97-AF65-F5344CB8AC3E}">
        <p14:creationId xmlns:p14="http://schemas.microsoft.com/office/powerpoint/2010/main" val="1360721706"/>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CE70860-B881-5122-E137-8711CB0D6B02}"/>
              </a:ext>
            </a:extLst>
          </p:cNvPr>
          <p:cNvSpPr>
            <a:spLocks noGrp="1"/>
          </p:cNvSpPr>
          <p:nvPr>
            <p:ph type="title"/>
          </p:nvPr>
        </p:nvSpPr>
        <p:spPr>
          <a:xfrm>
            <a:off x="375000" y="2240286"/>
            <a:ext cx="6108000" cy="4411348"/>
          </a:xfrm>
          <a:prstGeom prst="rect">
            <a:avLst/>
          </a:prstGeom>
        </p:spPr>
        <p:txBody>
          <a:bodyPr vert="horz" lIns="91440" tIns="45720" rIns="91440" bIns="45720" rtlCol="0" anchor="t">
            <a:noAutofit/>
          </a:bodyPr>
          <a:lstStyle/>
          <a:p>
            <a:pPr lvl="0"/>
            <a:r>
              <a:rPr lang="en-US"/>
              <a:t>Click to edit Master title style</a:t>
            </a:r>
          </a:p>
        </p:txBody>
      </p:sp>
      <p:sp>
        <p:nvSpPr>
          <p:cNvPr id="3" name="Text Placeholder 2">
            <a:extLst>
              <a:ext uri="{FF2B5EF4-FFF2-40B4-BE49-F238E27FC236}">
                <a16:creationId xmlns:a16="http://schemas.microsoft.com/office/drawing/2014/main" id="{E606F1A1-1586-42EF-9CA2-16F10CD83DF7}"/>
              </a:ext>
            </a:extLst>
          </p:cNvPr>
          <p:cNvSpPr>
            <a:spLocks noGrp="1"/>
          </p:cNvSpPr>
          <p:nvPr>
            <p:ph type="body" idx="1"/>
          </p:nvPr>
        </p:nvSpPr>
        <p:spPr>
          <a:xfrm>
            <a:off x="375000" y="7473948"/>
            <a:ext cx="6108000" cy="1914588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D253CED-08D6-692F-198E-233A1D7E915D}"/>
              </a:ext>
            </a:extLst>
          </p:cNvPr>
          <p:cNvSpPr>
            <a:spLocks noGrp="1"/>
          </p:cNvSpPr>
          <p:nvPr>
            <p:ph type="dt" sz="half" idx="2"/>
          </p:nvPr>
        </p:nvSpPr>
        <p:spPr>
          <a:xfrm>
            <a:off x="330898" y="27409144"/>
            <a:ext cx="1426465" cy="1606552"/>
          </a:xfrm>
          <a:prstGeom prst="rect">
            <a:avLst/>
          </a:prstGeom>
        </p:spPr>
        <p:txBody>
          <a:bodyPr vert="horz" lIns="91440" tIns="45720" rIns="91440" bIns="45720" rtlCol="0" anchor="ctr"/>
          <a:lstStyle>
            <a:lvl1pPr algn="l">
              <a:defRPr sz="675">
                <a:solidFill>
                  <a:schemeClr val="tx1">
                    <a:tint val="75000"/>
                  </a:schemeClr>
                </a:solidFill>
              </a:defRPr>
            </a:lvl1pPr>
          </a:lstStyle>
          <a:p>
            <a:fld id="{DC2E2A91-B98C-49DE-8553-119ECA58152C}" type="datetimeFigureOut">
              <a:rPr lang="en-US" smtClean="0"/>
              <a:t>6/4/2024</a:t>
            </a:fld>
            <a:endParaRPr lang="en-US" dirty="0"/>
          </a:p>
        </p:txBody>
      </p:sp>
      <p:sp>
        <p:nvSpPr>
          <p:cNvPr id="5" name="Footer Placeholder 4">
            <a:extLst>
              <a:ext uri="{FF2B5EF4-FFF2-40B4-BE49-F238E27FC236}">
                <a16:creationId xmlns:a16="http://schemas.microsoft.com/office/drawing/2014/main" id="{1110BB91-0DF2-F86D-A282-C050CAF65527}"/>
              </a:ext>
            </a:extLst>
          </p:cNvPr>
          <p:cNvSpPr>
            <a:spLocks noGrp="1"/>
          </p:cNvSpPr>
          <p:nvPr>
            <p:ph type="ftr" sz="quarter" idx="3"/>
          </p:nvPr>
        </p:nvSpPr>
        <p:spPr>
          <a:xfrm>
            <a:off x="2014541" y="27409144"/>
            <a:ext cx="2314575" cy="1606552"/>
          </a:xfrm>
          <a:prstGeom prst="rect">
            <a:avLst/>
          </a:prstGeom>
        </p:spPr>
        <p:txBody>
          <a:bodyPr vert="horz" lIns="91440" tIns="45720" rIns="91440" bIns="45720" rtlCol="0" anchor="ctr"/>
          <a:lstStyle>
            <a:lvl1pPr algn="ctr">
              <a:defRPr sz="675">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78227534-F4D4-095D-03EE-12A9688346D0}"/>
              </a:ext>
            </a:extLst>
          </p:cNvPr>
          <p:cNvSpPr>
            <a:spLocks noGrp="1"/>
          </p:cNvSpPr>
          <p:nvPr>
            <p:ph type="sldNum" sz="quarter" idx="4"/>
          </p:nvPr>
        </p:nvSpPr>
        <p:spPr>
          <a:xfrm>
            <a:off x="4586288" y="27409144"/>
            <a:ext cx="1543050" cy="1606552"/>
          </a:xfrm>
          <a:prstGeom prst="rect">
            <a:avLst/>
          </a:prstGeom>
        </p:spPr>
        <p:txBody>
          <a:bodyPr vert="horz" lIns="91440" tIns="45720" rIns="91440" bIns="45720" rtlCol="0" anchor="ctr"/>
          <a:lstStyle>
            <a:lvl1pPr algn="r">
              <a:defRPr sz="675">
                <a:solidFill>
                  <a:schemeClr val="tx1">
                    <a:tint val="75000"/>
                  </a:schemeClr>
                </a:solidFill>
              </a:defRPr>
            </a:lvl1pPr>
          </a:lstStyle>
          <a:p>
            <a:fld id="{C67CA0B0-04EF-433A-8113-67BC344D39D3}" type="slidenum">
              <a:rPr lang="en-US" smtClean="0"/>
              <a:t>‹#›</a:t>
            </a:fld>
            <a:endParaRPr lang="en-US" dirty="0"/>
          </a:p>
        </p:txBody>
      </p:sp>
    </p:spTree>
    <p:extLst>
      <p:ext uri="{BB962C8B-B14F-4D97-AF65-F5344CB8AC3E}">
        <p14:creationId xmlns:p14="http://schemas.microsoft.com/office/powerpoint/2010/main" val="737716177"/>
      </p:ext>
    </p:extLst>
  </p:cSld>
  <p:clrMap bg1="lt1" tx1="dk1" bg2="lt2" tx2="dk2" accent1="accent1" accent2="accent2" accent3="accent3" accent4="accent4" accent5="accent5" accent6="accent6" hlink="hlink" folHlink="folHlink"/>
  <p:sldLayoutIdLst>
    <p:sldLayoutId id="2147483762" r:id="rId1"/>
  </p:sldLayoutIdLst>
  <p:txStyles>
    <p:titleStyle>
      <a:lvl1pPr algn="l" defTabSz="514234" rtl="0" eaLnBrk="1" latinLnBrk="0" hangingPunct="1">
        <a:lnSpc>
          <a:spcPct val="90000"/>
        </a:lnSpc>
        <a:spcBef>
          <a:spcPct val="0"/>
        </a:spcBef>
        <a:buNone/>
        <a:defRPr lang="en-US" sz="1575" kern="1200">
          <a:solidFill>
            <a:srgbClr val="000000"/>
          </a:solidFill>
          <a:latin typeface="+mj-lt"/>
          <a:ea typeface="+mj-ea"/>
          <a:cs typeface="+mj-cs"/>
        </a:defRPr>
      </a:lvl1pPr>
    </p:titleStyle>
    <p:bodyStyle>
      <a:lvl1pPr marL="128558" indent="-128558" algn="l" defTabSz="514234" rtl="0" eaLnBrk="1" latinLnBrk="0" hangingPunct="1">
        <a:lnSpc>
          <a:spcPct val="90000"/>
        </a:lnSpc>
        <a:spcBef>
          <a:spcPts val="562"/>
        </a:spcBef>
        <a:buFont typeface="Arial" panose="020B0604020202020204" pitchFamily="34" charset="0"/>
        <a:buChar char="•"/>
        <a:defRPr sz="1575" kern="1200">
          <a:solidFill>
            <a:schemeClr val="tx1"/>
          </a:solidFill>
          <a:latin typeface="+mn-lt"/>
          <a:ea typeface="+mn-ea"/>
          <a:cs typeface="+mn-cs"/>
        </a:defRPr>
      </a:lvl1pPr>
      <a:lvl2pPr marL="385675" indent="-128558" algn="l" defTabSz="514234"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792" indent="-128558" algn="l" defTabSz="514234"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899909" indent="-128558" algn="l" defTabSz="514234" rtl="0" eaLnBrk="1" latinLnBrk="0" hangingPunct="1">
        <a:lnSpc>
          <a:spcPct val="90000"/>
        </a:lnSpc>
        <a:spcBef>
          <a:spcPts val="281"/>
        </a:spcBef>
        <a:buFont typeface="Arial" panose="020B0604020202020204" pitchFamily="34" charset="0"/>
        <a:buChar char="•"/>
        <a:defRPr sz="1012" kern="1200">
          <a:solidFill>
            <a:schemeClr val="tx1"/>
          </a:solidFill>
          <a:latin typeface="+mn-lt"/>
          <a:ea typeface="+mn-ea"/>
          <a:cs typeface="+mn-cs"/>
        </a:defRPr>
      </a:lvl4pPr>
      <a:lvl5pPr marL="1157026" indent="-128558" algn="l" defTabSz="514234" rtl="0" eaLnBrk="1" latinLnBrk="0" hangingPunct="1">
        <a:lnSpc>
          <a:spcPct val="90000"/>
        </a:lnSpc>
        <a:spcBef>
          <a:spcPts val="281"/>
        </a:spcBef>
        <a:buFont typeface="Arial" panose="020B0604020202020204" pitchFamily="34" charset="0"/>
        <a:buChar char="•"/>
        <a:defRPr sz="1012" kern="1200">
          <a:solidFill>
            <a:schemeClr val="tx1"/>
          </a:solidFill>
          <a:latin typeface="+mn-lt"/>
          <a:ea typeface="+mn-ea"/>
          <a:cs typeface="+mn-cs"/>
        </a:defRPr>
      </a:lvl5pPr>
      <a:lvl6pPr marL="1414143" indent="-128558" algn="l" defTabSz="514234" rtl="0" eaLnBrk="1" latinLnBrk="0" hangingPunct="1">
        <a:lnSpc>
          <a:spcPct val="90000"/>
        </a:lnSpc>
        <a:spcBef>
          <a:spcPts val="281"/>
        </a:spcBef>
        <a:buFont typeface="Arial" panose="020B0604020202020204" pitchFamily="34" charset="0"/>
        <a:buChar char="•"/>
        <a:defRPr sz="1012" kern="1200">
          <a:solidFill>
            <a:schemeClr val="tx1"/>
          </a:solidFill>
          <a:latin typeface="+mn-lt"/>
          <a:ea typeface="+mn-ea"/>
          <a:cs typeface="+mn-cs"/>
        </a:defRPr>
      </a:lvl6pPr>
      <a:lvl7pPr marL="1671260" indent="-128558" algn="l" defTabSz="514234" rtl="0" eaLnBrk="1" latinLnBrk="0" hangingPunct="1">
        <a:lnSpc>
          <a:spcPct val="90000"/>
        </a:lnSpc>
        <a:spcBef>
          <a:spcPts val="281"/>
        </a:spcBef>
        <a:buFont typeface="Arial" panose="020B0604020202020204" pitchFamily="34" charset="0"/>
        <a:buChar char="•"/>
        <a:defRPr sz="1012" kern="1200">
          <a:solidFill>
            <a:schemeClr val="tx1"/>
          </a:solidFill>
          <a:latin typeface="+mn-lt"/>
          <a:ea typeface="+mn-ea"/>
          <a:cs typeface="+mn-cs"/>
        </a:defRPr>
      </a:lvl7pPr>
      <a:lvl8pPr marL="1928376" indent="-128558" algn="l" defTabSz="514234" rtl="0" eaLnBrk="1" latinLnBrk="0" hangingPunct="1">
        <a:lnSpc>
          <a:spcPct val="90000"/>
        </a:lnSpc>
        <a:spcBef>
          <a:spcPts val="281"/>
        </a:spcBef>
        <a:buFont typeface="Arial" panose="020B0604020202020204" pitchFamily="34" charset="0"/>
        <a:buChar char="•"/>
        <a:defRPr sz="1012" kern="1200">
          <a:solidFill>
            <a:schemeClr val="tx1"/>
          </a:solidFill>
          <a:latin typeface="+mn-lt"/>
          <a:ea typeface="+mn-ea"/>
          <a:cs typeface="+mn-cs"/>
        </a:defRPr>
      </a:lvl8pPr>
      <a:lvl9pPr marL="2185493" indent="-128558" algn="l" defTabSz="514234" rtl="0" eaLnBrk="1" latinLnBrk="0" hangingPunct="1">
        <a:lnSpc>
          <a:spcPct val="90000"/>
        </a:lnSpc>
        <a:spcBef>
          <a:spcPts val="281"/>
        </a:spcBef>
        <a:buFont typeface="Arial" panose="020B0604020202020204" pitchFamily="34" charset="0"/>
        <a:buChar char="•"/>
        <a:defRPr sz="1012" kern="1200">
          <a:solidFill>
            <a:schemeClr val="tx1"/>
          </a:solidFill>
          <a:latin typeface="+mn-lt"/>
          <a:ea typeface="+mn-ea"/>
          <a:cs typeface="+mn-cs"/>
        </a:defRPr>
      </a:lvl9pPr>
    </p:bodyStyle>
    <p:otherStyle>
      <a:defPPr>
        <a:defRPr lang="en-US"/>
      </a:defPPr>
      <a:lvl1pPr marL="0" algn="l" defTabSz="514234" rtl="0" eaLnBrk="1" latinLnBrk="0" hangingPunct="1">
        <a:defRPr sz="1012" kern="1200">
          <a:solidFill>
            <a:schemeClr val="tx1"/>
          </a:solidFill>
          <a:latin typeface="+mn-lt"/>
          <a:ea typeface="+mn-ea"/>
          <a:cs typeface="+mn-cs"/>
        </a:defRPr>
      </a:lvl1pPr>
      <a:lvl2pPr marL="257117" algn="l" defTabSz="514234" rtl="0" eaLnBrk="1" latinLnBrk="0" hangingPunct="1">
        <a:defRPr sz="1012" kern="1200">
          <a:solidFill>
            <a:schemeClr val="tx1"/>
          </a:solidFill>
          <a:latin typeface="+mn-lt"/>
          <a:ea typeface="+mn-ea"/>
          <a:cs typeface="+mn-cs"/>
        </a:defRPr>
      </a:lvl2pPr>
      <a:lvl3pPr marL="514234" algn="l" defTabSz="514234" rtl="0" eaLnBrk="1" latinLnBrk="0" hangingPunct="1">
        <a:defRPr sz="1012" kern="1200">
          <a:solidFill>
            <a:schemeClr val="tx1"/>
          </a:solidFill>
          <a:latin typeface="+mn-lt"/>
          <a:ea typeface="+mn-ea"/>
          <a:cs typeface="+mn-cs"/>
        </a:defRPr>
      </a:lvl3pPr>
      <a:lvl4pPr marL="771351" algn="l" defTabSz="514234" rtl="0" eaLnBrk="1" latinLnBrk="0" hangingPunct="1">
        <a:defRPr sz="1012" kern="1200">
          <a:solidFill>
            <a:schemeClr val="tx1"/>
          </a:solidFill>
          <a:latin typeface="+mn-lt"/>
          <a:ea typeface="+mn-ea"/>
          <a:cs typeface="+mn-cs"/>
        </a:defRPr>
      </a:lvl4pPr>
      <a:lvl5pPr marL="1028467" algn="l" defTabSz="514234" rtl="0" eaLnBrk="1" latinLnBrk="0" hangingPunct="1">
        <a:defRPr sz="1012" kern="1200">
          <a:solidFill>
            <a:schemeClr val="tx1"/>
          </a:solidFill>
          <a:latin typeface="+mn-lt"/>
          <a:ea typeface="+mn-ea"/>
          <a:cs typeface="+mn-cs"/>
        </a:defRPr>
      </a:lvl5pPr>
      <a:lvl6pPr marL="1285584" algn="l" defTabSz="514234" rtl="0" eaLnBrk="1" latinLnBrk="0" hangingPunct="1">
        <a:defRPr sz="1012" kern="1200">
          <a:solidFill>
            <a:schemeClr val="tx1"/>
          </a:solidFill>
          <a:latin typeface="+mn-lt"/>
          <a:ea typeface="+mn-ea"/>
          <a:cs typeface="+mn-cs"/>
        </a:defRPr>
      </a:lvl6pPr>
      <a:lvl7pPr marL="1542701" algn="l" defTabSz="514234" rtl="0" eaLnBrk="1" latinLnBrk="0" hangingPunct="1">
        <a:defRPr sz="1012" kern="1200">
          <a:solidFill>
            <a:schemeClr val="tx1"/>
          </a:solidFill>
          <a:latin typeface="+mn-lt"/>
          <a:ea typeface="+mn-ea"/>
          <a:cs typeface="+mn-cs"/>
        </a:defRPr>
      </a:lvl7pPr>
      <a:lvl8pPr marL="1799818" algn="l" defTabSz="514234" rtl="0" eaLnBrk="1" latinLnBrk="0" hangingPunct="1">
        <a:defRPr sz="1012" kern="1200">
          <a:solidFill>
            <a:schemeClr val="tx1"/>
          </a:solidFill>
          <a:latin typeface="+mn-lt"/>
          <a:ea typeface="+mn-ea"/>
          <a:cs typeface="+mn-cs"/>
        </a:defRPr>
      </a:lvl8pPr>
      <a:lvl9pPr marL="2056935" algn="l" defTabSz="514234" rtl="0" eaLnBrk="1" latinLnBrk="0" hangingPunct="1">
        <a:defRPr sz="1012" kern="1200">
          <a:solidFill>
            <a:schemeClr val="tx1"/>
          </a:solidFill>
          <a:latin typeface="+mn-lt"/>
          <a:ea typeface="+mn-ea"/>
          <a:cs typeface="+mn-cs"/>
        </a:defRPr>
      </a:lvl9pPr>
    </p:otherStyle>
  </p:txStyles>
  <p:extLst>
    <p:ext uri="{27BBF7A9-308A-43DC-89C8-2F10F3537804}">
      <p15:sldGuideLst xmlns:p15="http://schemas.microsoft.com/office/powerpoint/2012/main">
        <p15:guide id="4" orient="horz" pos="2160">
          <p15:clr>
            <a:srgbClr val="F26B43"/>
          </p15:clr>
        </p15:guide>
        <p15:guide id="5" orient="horz" pos="432">
          <p15:clr>
            <a:srgbClr val="F26B43"/>
          </p15:clr>
        </p15:guide>
        <p15:guide id="6" orient="horz" pos="3960">
          <p15:clr>
            <a:srgbClr val="F26B43"/>
          </p15:clr>
        </p15:guide>
        <p15:guide id="7" pos="4080" userDrawn="1">
          <p15:clr>
            <a:srgbClr val="F26B43"/>
          </p15:clr>
        </p15:guide>
        <p15:guide id="8" pos="240" userDrawn="1">
          <p15:clr>
            <a:srgbClr val="F26B43"/>
          </p15:clr>
        </p15:guide>
        <p15:guide id="9" orient="horz" pos="4320" userDrawn="1">
          <p15:clr>
            <a:srgbClr val="F26B43"/>
          </p15:clr>
        </p15:guide>
        <p15:guide id="10" orient="horz" pos="864" userDrawn="1">
          <p15:clr>
            <a:srgbClr val="F26B43"/>
          </p15:clr>
        </p15:guide>
        <p15:guide id="11" orient="horz" pos="7920" userDrawn="1">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chart" Target="../charts/chart3.xml"/><Relationship Id="rId18" Type="http://schemas.openxmlformats.org/officeDocument/2006/relationships/hyperlink" Target="http://aka.ms/WTI23" TargetMode="External"/><Relationship Id="rId3" Type="http://schemas.openxmlformats.org/officeDocument/2006/relationships/image" Target="../media/image2.png"/><Relationship Id="rId21" Type="http://schemas.openxmlformats.org/officeDocument/2006/relationships/image" Target="../media/image12.png"/><Relationship Id="rId7" Type="http://schemas.openxmlformats.org/officeDocument/2006/relationships/image" Target="../media/image4.png"/><Relationship Id="rId12" Type="http://schemas.openxmlformats.org/officeDocument/2006/relationships/chart" Target="../charts/chart2.xml"/><Relationship Id="rId17" Type="http://schemas.openxmlformats.org/officeDocument/2006/relationships/image" Target="../media/image9.png"/><Relationship Id="rId2" Type="http://schemas.openxmlformats.org/officeDocument/2006/relationships/image" Target="../media/image1.png"/><Relationship Id="rId16" Type="http://schemas.openxmlformats.org/officeDocument/2006/relationships/image" Target="../media/image8.png"/><Relationship Id="rId20" Type="http://schemas.openxmlformats.org/officeDocument/2006/relationships/image" Target="../media/image11.png"/><Relationship Id="rId1" Type="http://schemas.openxmlformats.org/officeDocument/2006/relationships/slideLayout" Target="../slideLayouts/slideLayout1.xml"/><Relationship Id="rId6" Type="http://schemas.microsoft.com/office/2007/relationships/hdphoto" Target="../media/hdphoto2.wdp"/><Relationship Id="rId11" Type="http://schemas.openxmlformats.org/officeDocument/2006/relationships/chart" Target="../charts/chart1.xml"/><Relationship Id="rId5" Type="http://schemas.openxmlformats.org/officeDocument/2006/relationships/image" Target="../media/image3.png"/><Relationship Id="rId15" Type="http://schemas.microsoft.com/office/2007/relationships/hdphoto" Target="../media/hdphoto3.wdp"/><Relationship Id="rId10" Type="http://schemas.openxmlformats.org/officeDocument/2006/relationships/image" Target="../media/image6.png"/><Relationship Id="rId19" Type="http://schemas.openxmlformats.org/officeDocument/2006/relationships/image" Target="../media/image10.png"/><Relationship Id="rId4" Type="http://schemas.microsoft.com/office/2007/relationships/hdphoto" Target="../media/hdphoto1.wdp"/><Relationship Id="rId9" Type="http://schemas.openxmlformats.org/officeDocument/2006/relationships/hyperlink" Target="https://www.microsoft.com/en-us/worklab/work-trend-index/will-ai-fix-work" TargetMode="External"/><Relationship Id="rId1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4" name="Picture 323" descr="A close-up of a ribbon&#10;&#10;Description automatically generated">
            <a:extLst>
              <a:ext uri="{FF2B5EF4-FFF2-40B4-BE49-F238E27FC236}">
                <a16:creationId xmlns:a16="http://schemas.microsoft.com/office/drawing/2014/main" id="{04AA7884-6FEC-AE95-EA2E-9C95706679E4}"/>
              </a:ext>
            </a:extLst>
          </p:cNvPr>
          <p:cNvPicPr>
            <a:picLocks/>
          </p:cNvPicPr>
          <p:nvPr/>
        </p:nvPicPr>
        <p:blipFill rotWithShape="1">
          <a:blip r:embed="rId2" cstate="hqprint">
            <a:alphaModFix amt="50000"/>
            <a:extLst>
              <a:ext uri="{28A0092B-C50C-407E-A947-70E740481C1C}">
                <a14:useLocalDpi xmlns:a14="http://schemas.microsoft.com/office/drawing/2010/main"/>
              </a:ext>
            </a:extLst>
          </a:blip>
          <a:srcRect b="3884"/>
          <a:stretch/>
        </p:blipFill>
        <p:spPr>
          <a:xfrm rot="16200000">
            <a:off x="-267777" y="20121584"/>
            <a:ext cx="9250327" cy="5001226"/>
          </a:xfrm>
          <a:custGeom>
            <a:avLst/>
            <a:gdLst>
              <a:gd name="connsiteX0" fmla="*/ 9250327 w 9250327"/>
              <a:gd name="connsiteY0" fmla="*/ 0 h 5001226"/>
              <a:gd name="connsiteX1" fmla="*/ 9250327 w 9250327"/>
              <a:gd name="connsiteY1" fmla="*/ 5001226 h 5001226"/>
              <a:gd name="connsiteX2" fmla="*/ 0 w 9250327"/>
              <a:gd name="connsiteY2" fmla="*/ 5001225 h 5001226"/>
              <a:gd name="connsiteX3" fmla="*/ 1 w 9250327"/>
              <a:gd name="connsiteY3" fmla="*/ 0 h 5001226"/>
            </a:gdLst>
            <a:ahLst/>
            <a:cxnLst>
              <a:cxn ang="0">
                <a:pos x="connsiteX0" y="connsiteY0"/>
              </a:cxn>
              <a:cxn ang="0">
                <a:pos x="connsiteX1" y="connsiteY1"/>
              </a:cxn>
              <a:cxn ang="0">
                <a:pos x="connsiteX2" y="connsiteY2"/>
              </a:cxn>
              <a:cxn ang="0">
                <a:pos x="connsiteX3" y="connsiteY3"/>
              </a:cxn>
            </a:cxnLst>
            <a:rect l="l" t="t" r="r" b="b"/>
            <a:pathLst>
              <a:path w="9250327" h="5001226">
                <a:moveTo>
                  <a:pt x="9250327" y="0"/>
                </a:moveTo>
                <a:lnTo>
                  <a:pt x="9250327" y="5001226"/>
                </a:lnTo>
                <a:lnTo>
                  <a:pt x="0" y="5001225"/>
                </a:lnTo>
                <a:lnTo>
                  <a:pt x="1" y="0"/>
                </a:lnTo>
                <a:close/>
              </a:path>
            </a:pathLst>
          </a:custGeom>
        </p:spPr>
      </p:pic>
      <p:pic>
        <p:nvPicPr>
          <p:cNvPr id="325" name="Picture 324" descr="A close-up of a ribbon&#10;&#10;Description automatically generated">
            <a:extLst>
              <a:ext uri="{FF2B5EF4-FFF2-40B4-BE49-F238E27FC236}">
                <a16:creationId xmlns:a16="http://schemas.microsoft.com/office/drawing/2014/main" id="{8DD3F5DF-DEAB-5F1C-82AE-CD7DC3D672AB}"/>
              </a:ext>
            </a:extLst>
          </p:cNvPr>
          <p:cNvPicPr>
            <a:picLocks/>
          </p:cNvPicPr>
          <p:nvPr/>
        </p:nvPicPr>
        <p:blipFill rotWithShape="1">
          <a:blip r:embed="rId3" cstate="hqprint">
            <a:extLst>
              <a:ext uri="{BEBA8EAE-BF5A-486C-A8C5-ECC9F3942E4B}">
                <a14:imgProps xmlns:a14="http://schemas.microsoft.com/office/drawing/2010/main">
                  <a14:imgLayer r:embed="rId4">
                    <a14:imgEffect>
                      <a14:sharpenSoften amount="-100000"/>
                    </a14:imgEffect>
                  </a14:imgLayer>
                </a14:imgProps>
              </a:ext>
              <a:ext uri="{28A0092B-C50C-407E-A947-70E740481C1C}">
                <a14:useLocalDpi xmlns:a14="http://schemas.microsoft.com/office/drawing/2010/main"/>
              </a:ext>
            </a:extLst>
          </a:blip>
          <a:srcRect l="42658" r="11657" b="7324"/>
          <a:stretch/>
        </p:blipFill>
        <p:spPr>
          <a:xfrm rot="16200000">
            <a:off x="2154878" y="18777206"/>
            <a:ext cx="4226056" cy="4822255"/>
          </a:xfrm>
          <a:custGeom>
            <a:avLst/>
            <a:gdLst>
              <a:gd name="connsiteX0" fmla="*/ 97839 w 3808748"/>
              <a:gd name="connsiteY0" fmla="*/ 0 h 3117890"/>
              <a:gd name="connsiteX1" fmla="*/ 3710909 w 3808748"/>
              <a:gd name="connsiteY1" fmla="*/ 0 h 3117890"/>
              <a:gd name="connsiteX2" fmla="*/ 3808748 w 3808748"/>
              <a:gd name="connsiteY2" fmla="*/ 97839 h 3117890"/>
              <a:gd name="connsiteX3" fmla="*/ 3808748 w 3808748"/>
              <a:gd name="connsiteY3" fmla="*/ 3020051 h 3117890"/>
              <a:gd name="connsiteX4" fmla="*/ 3710909 w 3808748"/>
              <a:gd name="connsiteY4" fmla="*/ 3117890 h 3117890"/>
              <a:gd name="connsiteX5" fmla="*/ 97839 w 3808748"/>
              <a:gd name="connsiteY5" fmla="*/ 3117890 h 3117890"/>
              <a:gd name="connsiteX6" fmla="*/ 0 w 3808748"/>
              <a:gd name="connsiteY6" fmla="*/ 3020051 h 3117890"/>
              <a:gd name="connsiteX7" fmla="*/ 0 w 3808748"/>
              <a:gd name="connsiteY7" fmla="*/ 97839 h 3117890"/>
              <a:gd name="connsiteX8" fmla="*/ 97839 w 3808748"/>
              <a:gd name="connsiteY8" fmla="*/ 0 h 3117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8748" h="3117890">
                <a:moveTo>
                  <a:pt x="97839" y="0"/>
                </a:moveTo>
                <a:lnTo>
                  <a:pt x="3710909" y="0"/>
                </a:lnTo>
                <a:cubicBezTo>
                  <a:pt x="3764944" y="0"/>
                  <a:pt x="3808748" y="43804"/>
                  <a:pt x="3808748" y="97839"/>
                </a:cubicBezTo>
                <a:lnTo>
                  <a:pt x="3808748" y="3020051"/>
                </a:lnTo>
                <a:cubicBezTo>
                  <a:pt x="3808748" y="3074086"/>
                  <a:pt x="3764944" y="3117890"/>
                  <a:pt x="3710909" y="3117890"/>
                </a:cubicBezTo>
                <a:lnTo>
                  <a:pt x="97839" y="3117890"/>
                </a:lnTo>
                <a:cubicBezTo>
                  <a:pt x="43804" y="3117890"/>
                  <a:pt x="0" y="3074086"/>
                  <a:pt x="0" y="3020051"/>
                </a:cubicBezTo>
                <a:lnTo>
                  <a:pt x="0" y="97839"/>
                </a:lnTo>
                <a:cubicBezTo>
                  <a:pt x="0" y="43804"/>
                  <a:pt x="43804" y="0"/>
                  <a:pt x="97839" y="0"/>
                </a:cubicBezTo>
                <a:close/>
              </a:path>
            </a:pathLst>
          </a:custGeom>
          <a:effectLst>
            <a:outerShdw blurRad="393700" dist="88900" algn="ctr" rotWithShape="0">
              <a:schemeClr val="tx1">
                <a:alpha val="9000"/>
              </a:schemeClr>
            </a:outerShdw>
          </a:effectLst>
        </p:spPr>
      </p:pic>
      <p:pic>
        <p:nvPicPr>
          <p:cNvPr id="293" name="Picture 292" descr="A close-up of a ribbon&#10;&#10;Description automatically generated">
            <a:extLst>
              <a:ext uri="{FF2B5EF4-FFF2-40B4-BE49-F238E27FC236}">
                <a16:creationId xmlns:a16="http://schemas.microsoft.com/office/drawing/2014/main" id="{7D1AFE8E-DF27-E97A-D653-E63B5CAFA2AB}"/>
              </a:ext>
            </a:extLst>
          </p:cNvPr>
          <p:cNvPicPr>
            <a:picLocks/>
          </p:cNvPicPr>
          <p:nvPr/>
        </p:nvPicPr>
        <p:blipFill rotWithShape="1">
          <a:blip r:embed="rId2" cstate="hqprint">
            <a:alphaModFix amt="50000"/>
            <a:extLst>
              <a:ext uri="{28A0092B-C50C-407E-A947-70E740481C1C}">
                <a14:useLocalDpi xmlns:a14="http://schemas.microsoft.com/office/drawing/2010/main"/>
              </a:ext>
            </a:extLst>
          </a:blip>
          <a:srcRect b="3884"/>
          <a:stretch/>
        </p:blipFill>
        <p:spPr>
          <a:xfrm rot="5400000" flipV="1">
            <a:off x="-255134" y="10871255"/>
            <a:ext cx="9250327" cy="5001226"/>
          </a:xfrm>
          <a:custGeom>
            <a:avLst/>
            <a:gdLst>
              <a:gd name="connsiteX0" fmla="*/ 9250327 w 9250327"/>
              <a:gd name="connsiteY0" fmla="*/ 0 h 5001226"/>
              <a:gd name="connsiteX1" fmla="*/ 9250327 w 9250327"/>
              <a:gd name="connsiteY1" fmla="*/ 5001226 h 5001226"/>
              <a:gd name="connsiteX2" fmla="*/ 0 w 9250327"/>
              <a:gd name="connsiteY2" fmla="*/ 5001225 h 5001226"/>
              <a:gd name="connsiteX3" fmla="*/ 1 w 9250327"/>
              <a:gd name="connsiteY3" fmla="*/ 0 h 5001226"/>
            </a:gdLst>
            <a:ahLst/>
            <a:cxnLst>
              <a:cxn ang="0">
                <a:pos x="connsiteX0" y="connsiteY0"/>
              </a:cxn>
              <a:cxn ang="0">
                <a:pos x="connsiteX1" y="connsiteY1"/>
              </a:cxn>
              <a:cxn ang="0">
                <a:pos x="connsiteX2" y="connsiteY2"/>
              </a:cxn>
              <a:cxn ang="0">
                <a:pos x="connsiteX3" y="connsiteY3"/>
              </a:cxn>
            </a:cxnLst>
            <a:rect l="l" t="t" r="r" b="b"/>
            <a:pathLst>
              <a:path w="9250327" h="5001226">
                <a:moveTo>
                  <a:pt x="9250327" y="0"/>
                </a:moveTo>
                <a:lnTo>
                  <a:pt x="9250327" y="5001226"/>
                </a:lnTo>
                <a:lnTo>
                  <a:pt x="0" y="5001225"/>
                </a:lnTo>
                <a:lnTo>
                  <a:pt x="1" y="0"/>
                </a:lnTo>
                <a:close/>
              </a:path>
            </a:pathLst>
          </a:custGeom>
        </p:spPr>
      </p:pic>
      <p:pic>
        <p:nvPicPr>
          <p:cNvPr id="71" name="Picture 70" descr="A white sky with clouds&#10;&#10;Description automatically generated">
            <a:extLst>
              <a:ext uri="{FF2B5EF4-FFF2-40B4-BE49-F238E27FC236}">
                <a16:creationId xmlns:a16="http://schemas.microsoft.com/office/drawing/2014/main" id="{954BD988-E456-00AD-5484-4580168E1D4A}"/>
              </a:ext>
            </a:extLst>
          </p:cNvPr>
          <p:cNvPicPr>
            <a:picLocks noChangeAspect="1"/>
          </p:cNvPicPr>
          <p:nvPr/>
        </p:nvPicPr>
        <p:blipFill>
          <a:blip r:embed="rId5" cstate="hqprint">
            <a:extLst>
              <a:ext uri="{BEBA8EAE-BF5A-486C-A8C5-ECC9F3942E4B}">
                <a14:imgProps xmlns:a14="http://schemas.microsoft.com/office/drawing/2010/main">
                  <a14:imgLayer r:embed="rId6">
                    <a14:imgEffect>
                      <a14:sharpenSoften amount="-100000"/>
                    </a14:imgEffect>
                  </a14:imgLayer>
                </a14:imgProps>
              </a:ext>
              <a:ext uri="{28A0092B-C50C-407E-A947-70E740481C1C}">
                <a14:useLocalDpi xmlns:a14="http://schemas.microsoft.com/office/drawing/2010/main"/>
              </a:ext>
            </a:extLst>
          </a:blip>
          <a:srcRect l="4074" r="4074" b="11876"/>
          <a:stretch>
            <a:fillRect/>
          </a:stretch>
        </p:blipFill>
        <p:spPr>
          <a:xfrm>
            <a:off x="152400" y="10172854"/>
            <a:ext cx="6553200" cy="5088164"/>
          </a:xfrm>
          <a:prstGeom prst="roundRect">
            <a:avLst>
              <a:gd name="adj" fmla="val 5840"/>
            </a:avLst>
          </a:prstGeom>
          <a:solidFill>
            <a:schemeClr val="bg1"/>
          </a:solidFill>
          <a:ln w="3175" cap="flat" cmpd="sng" algn="ctr">
            <a:gradFill flip="none" rotWithShape="1">
              <a:gsLst>
                <a:gs pos="71000">
                  <a:schemeClr val="bg1"/>
                </a:gs>
                <a:gs pos="100000">
                  <a:schemeClr val="accent6">
                    <a:lumMod val="60000"/>
                    <a:lumOff val="40000"/>
                  </a:schemeClr>
                </a:gs>
              </a:gsLst>
              <a:lin ang="16200000" scaled="1"/>
              <a:tileRect/>
            </a:gradFill>
            <a:prstDash val="solid"/>
            <a:miter lim="800000"/>
          </a:ln>
          <a:effectLst>
            <a:outerShdw blurRad="355600" dist="127000" dir="5040000" algn="ctr" rotWithShape="0">
              <a:schemeClr val="bg1">
                <a:lumMod val="75000"/>
                <a:alpha val="31000"/>
              </a:schemeClr>
            </a:outerShdw>
          </a:effectLst>
        </p:spPr>
      </p:pic>
      <p:pic>
        <p:nvPicPr>
          <p:cNvPr id="73" name="Picture 72" descr="A white sky with clouds&#10;&#10;Description automatically generated">
            <a:extLst>
              <a:ext uri="{FF2B5EF4-FFF2-40B4-BE49-F238E27FC236}">
                <a16:creationId xmlns:a16="http://schemas.microsoft.com/office/drawing/2014/main" id="{D35A9900-D5F9-3894-471B-182252FB1B89}"/>
              </a:ext>
            </a:extLst>
          </p:cNvPr>
          <p:cNvPicPr>
            <a:picLocks noChangeAspect="1"/>
          </p:cNvPicPr>
          <p:nvPr/>
        </p:nvPicPr>
        <p:blipFill>
          <a:blip r:embed="rId7" cstate="hqprint">
            <a:extLst>
              <a:ext uri="{28A0092B-C50C-407E-A947-70E740481C1C}">
                <a14:useLocalDpi xmlns:a14="http://schemas.microsoft.com/office/drawing/2010/main"/>
              </a:ext>
            </a:extLst>
          </a:blip>
          <a:srcRect/>
          <a:stretch>
            <a:fillRect/>
          </a:stretch>
        </p:blipFill>
        <p:spPr>
          <a:xfrm flipV="1">
            <a:off x="0" y="0"/>
            <a:ext cx="6858000" cy="5055013"/>
          </a:xfrm>
          <a:custGeom>
            <a:avLst/>
            <a:gdLst>
              <a:gd name="connsiteX0" fmla="*/ 0 w 6858000"/>
              <a:gd name="connsiteY0" fmla="*/ 5055013 h 5055013"/>
              <a:gd name="connsiteX1" fmla="*/ 6858000 w 6858000"/>
              <a:gd name="connsiteY1" fmla="*/ 5055013 h 5055013"/>
              <a:gd name="connsiteX2" fmla="*/ 6858000 w 6858000"/>
              <a:gd name="connsiteY2" fmla="*/ 0 h 5055013"/>
              <a:gd name="connsiteX3" fmla="*/ 0 w 6858000"/>
              <a:gd name="connsiteY3" fmla="*/ 0 h 5055013"/>
            </a:gdLst>
            <a:ahLst/>
            <a:cxnLst>
              <a:cxn ang="0">
                <a:pos x="connsiteX0" y="connsiteY0"/>
              </a:cxn>
              <a:cxn ang="0">
                <a:pos x="connsiteX1" y="connsiteY1"/>
              </a:cxn>
              <a:cxn ang="0">
                <a:pos x="connsiteX2" y="connsiteY2"/>
              </a:cxn>
              <a:cxn ang="0">
                <a:pos x="connsiteX3" y="connsiteY3"/>
              </a:cxn>
            </a:cxnLst>
            <a:rect l="l" t="t" r="r" b="b"/>
            <a:pathLst>
              <a:path w="6858000" h="5055013">
                <a:moveTo>
                  <a:pt x="0" y="5055013"/>
                </a:moveTo>
                <a:lnTo>
                  <a:pt x="6858000" y="5055013"/>
                </a:lnTo>
                <a:lnTo>
                  <a:pt x="6858000" y="0"/>
                </a:lnTo>
                <a:lnTo>
                  <a:pt x="0" y="0"/>
                </a:lnTo>
                <a:close/>
              </a:path>
            </a:pathLst>
          </a:custGeom>
        </p:spPr>
      </p:pic>
      <p:sp>
        <p:nvSpPr>
          <p:cNvPr id="74" name="Freeform: Shape 73">
            <a:extLst>
              <a:ext uri="{FF2B5EF4-FFF2-40B4-BE49-F238E27FC236}">
                <a16:creationId xmlns:a16="http://schemas.microsoft.com/office/drawing/2014/main" id="{945C8C8A-5E8E-38F5-AECD-819A10894F68}"/>
              </a:ext>
            </a:extLst>
          </p:cNvPr>
          <p:cNvSpPr/>
          <p:nvPr/>
        </p:nvSpPr>
        <p:spPr>
          <a:xfrm>
            <a:off x="-21769" y="3059126"/>
            <a:ext cx="6901539" cy="3640617"/>
          </a:xfrm>
          <a:custGeom>
            <a:avLst/>
            <a:gdLst>
              <a:gd name="connsiteX0" fmla="*/ 21769 w 6901539"/>
              <a:gd name="connsiteY0" fmla="*/ 3548188 h 4020633"/>
              <a:gd name="connsiteX1" fmla="*/ 6895010 w 6901539"/>
              <a:gd name="connsiteY1" fmla="*/ 3548188 h 4020633"/>
              <a:gd name="connsiteX2" fmla="*/ 6895010 w 6901539"/>
              <a:gd name="connsiteY2" fmla="*/ 4020633 h 4020633"/>
              <a:gd name="connsiteX3" fmla="*/ 21769 w 6901539"/>
              <a:gd name="connsiteY3" fmla="*/ 4020633 h 4020633"/>
              <a:gd name="connsiteX4" fmla="*/ 495893 w 6901539"/>
              <a:gd name="connsiteY4" fmla="*/ 0 h 4020633"/>
              <a:gd name="connsiteX5" fmla="*/ 6405645 w 6901539"/>
              <a:gd name="connsiteY5" fmla="*/ 0 h 4020633"/>
              <a:gd name="connsiteX6" fmla="*/ 6736894 w 6901539"/>
              <a:gd name="connsiteY6" fmla="*/ 331249 h 4020633"/>
              <a:gd name="connsiteX7" fmla="*/ 6736894 w 6901539"/>
              <a:gd name="connsiteY7" fmla="*/ 1431183 h 4020633"/>
              <a:gd name="connsiteX8" fmla="*/ 6742609 w 6901539"/>
              <a:gd name="connsiteY8" fmla="*/ 1459490 h 4020633"/>
              <a:gd name="connsiteX9" fmla="*/ 6742609 w 6901539"/>
              <a:gd name="connsiteY9" fmla="*/ 2684193 h 4020633"/>
              <a:gd name="connsiteX10" fmla="*/ 6760250 w 6901539"/>
              <a:gd name="connsiteY10" fmla="*/ 2710342 h 4020633"/>
              <a:gd name="connsiteX11" fmla="*/ 6818765 w 6901539"/>
              <a:gd name="connsiteY11" fmla="*/ 2734560 h 4020633"/>
              <a:gd name="connsiteX12" fmla="*/ 6901539 w 6901539"/>
              <a:gd name="connsiteY12" fmla="*/ 2817337 h 4020633"/>
              <a:gd name="connsiteX13" fmla="*/ 6901539 w 6901539"/>
              <a:gd name="connsiteY13" fmla="*/ 3546545 h 4020633"/>
              <a:gd name="connsiteX14" fmla="*/ 0 w 6901539"/>
              <a:gd name="connsiteY14" fmla="*/ 3546545 h 4020633"/>
              <a:gd name="connsiteX15" fmla="*/ 0 w 6901539"/>
              <a:gd name="connsiteY15" fmla="*/ 2817337 h 4020633"/>
              <a:gd name="connsiteX16" fmla="*/ 82775 w 6901539"/>
              <a:gd name="connsiteY16" fmla="*/ 2734560 h 4020633"/>
              <a:gd name="connsiteX17" fmla="*/ 165549 w 6901539"/>
              <a:gd name="connsiteY17" fmla="*/ 2651782 h 4020633"/>
              <a:gd name="connsiteX18" fmla="*/ 165549 w 6901539"/>
              <a:gd name="connsiteY18" fmla="*/ 2293816 h 4020633"/>
              <a:gd name="connsiteX19" fmla="*/ 164644 w 6901539"/>
              <a:gd name="connsiteY19" fmla="*/ 2284838 h 4020633"/>
              <a:gd name="connsiteX20" fmla="*/ 164644 w 6901539"/>
              <a:gd name="connsiteY20" fmla="*/ 331249 h 4020633"/>
              <a:gd name="connsiteX21" fmla="*/ 495893 w 6901539"/>
              <a:gd name="connsiteY21" fmla="*/ 0 h 4020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901539" h="4020633">
                <a:moveTo>
                  <a:pt x="21769" y="3548188"/>
                </a:moveTo>
                <a:lnTo>
                  <a:pt x="6895010" y="3548188"/>
                </a:lnTo>
                <a:lnTo>
                  <a:pt x="6895010" y="4020633"/>
                </a:lnTo>
                <a:lnTo>
                  <a:pt x="21769" y="4020633"/>
                </a:lnTo>
                <a:close/>
                <a:moveTo>
                  <a:pt x="495893" y="0"/>
                </a:moveTo>
                <a:lnTo>
                  <a:pt x="6405645" y="0"/>
                </a:lnTo>
                <a:cubicBezTo>
                  <a:pt x="6588589" y="0"/>
                  <a:pt x="6736894" y="148305"/>
                  <a:pt x="6736894" y="331249"/>
                </a:cubicBezTo>
                <a:lnTo>
                  <a:pt x="6736894" y="1431183"/>
                </a:lnTo>
                <a:lnTo>
                  <a:pt x="6742609" y="1459490"/>
                </a:lnTo>
                <a:lnTo>
                  <a:pt x="6742609" y="2684193"/>
                </a:lnTo>
                <a:lnTo>
                  <a:pt x="6760250" y="2710342"/>
                </a:lnTo>
                <a:cubicBezTo>
                  <a:pt x="6775235" y="2725313"/>
                  <a:pt x="6795929" y="2734560"/>
                  <a:pt x="6818765" y="2734560"/>
                </a:cubicBezTo>
                <a:cubicBezTo>
                  <a:pt x="6864550" y="2734560"/>
                  <a:pt x="6901539" y="2771663"/>
                  <a:pt x="6901539" y="2817337"/>
                </a:cubicBezTo>
                <a:lnTo>
                  <a:pt x="6901539" y="3546545"/>
                </a:lnTo>
                <a:lnTo>
                  <a:pt x="0" y="3546545"/>
                </a:lnTo>
                <a:lnTo>
                  <a:pt x="0" y="2817337"/>
                </a:lnTo>
                <a:cubicBezTo>
                  <a:pt x="0" y="2771550"/>
                  <a:pt x="37102" y="2734560"/>
                  <a:pt x="82775" y="2734560"/>
                </a:cubicBezTo>
                <a:cubicBezTo>
                  <a:pt x="128560" y="2734560"/>
                  <a:pt x="165549" y="2697457"/>
                  <a:pt x="165549" y="2651782"/>
                </a:cubicBezTo>
                <a:lnTo>
                  <a:pt x="165549" y="2293816"/>
                </a:lnTo>
                <a:lnTo>
                  <a:pt x="164644" y="2284838"/>
                </a:lnTo>
                <a:lnTo>
                  <a:pt x="164644" y="331249"/>
                </a:lnTo>
                <a:cubicBezTo>
                  <a:pt x="164644" y="148305"/>
                  <a:pt x="312949" y="0"/>
                  <a:pt x="495893" y="0"/>
                </a:cubicBezTo>
                <a:close/>
              </a:path>
            </a:pathLst>
          </a:custGeom>
          <a:solidFill>
            <a:srgbClr val="F1EBF8"/>
          </a:solidFill>
          <a:ln>
            <a:noFill/>
            <a:headEnd type="none" w="med" len="med"/>
            <a:tailEnd type="none" w="med" len="med"/>
          </a:ln>
          <a:effectLst>
            <a:innerShdw blurRad="63500" dist="50800" dir="16200000">
              <a:srgbClr val="764BBD">
                <a:alpha val="20000"/>
              </a:srgbClr>
            </a:innerShdw>
          </a:effectLst>
        </p:spPr>
        <p:style>
          <a:lnRef idx="1">
            <a:schemeClr val="accent2"/>
          </a:lnRef>
          <a:fillRef idx="3">
            <a:schemeClr val="accent2"/>
          </a:fillRef>
          <a:effectRef idx="2">
            <a:schemeClr val="accent2"/>
          </a:effectRef>
          <a:fontRef idx="minor">
            <a:schemeClr val="lt1"/>
          </a:fontRef>
        </p:style>
        <p:txBody>
          <a:bodyPr rot="0" spcFirstLastPara="0"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endParaRPr lang="es-EC" sz="2000" dirty="0">
              <a:gradFill>
                <a:gsLst>
                  <a:gs pos="0">
                    <a:srgbClr val="FFFFFF"/>
                  </a:gs>
                  <a:gs pos="100000">
                    <a:srgbClr val="FFFFFF"/>
                  </a:gs>
                </a:gsLst>
                <a:lin ang="5400000" scaled="0"/>
              </a:gradFill>
              <a:cs typeface="Segoe UI" pitchFamily="34" charset="0"/>
            </a:endParaRPr>
          </a:p>
        </p:txBody>
      </p:sp>
      <p:sp>
        <p:nvSpPr>
          <p:cNvPr id="75" name="Rectangle: Top Corners Rounded 74">
            <a:extLst>
              <a:ext uri="{FF2B5EF4-FFF2-40B4-BE49-F238E27FC236}">
                <a16:creationId xmlns:a16="http://schemas.microsoft.com/office/drawing/2014/main" id="{B05D6252-A17D-F930-2EFC-DDAF56442874}"/>
              </a:ext>
            </a:extLst>
          </p:cNvPr>
          <p:cNvSpPr/>
          <p:nvPr/>
        </p:nvSpPr>
        <p:spPr>
          <a:xfrm>
            <a:off x="152400" y="9088988"/>
            <a:ext cx="6578600" cy="789281"/>
          </a:xfrm>
          <a:prstGeom prst="round2SameRect">
            <a:avLst>
              <a:gd name="adj1" fmla="val 0"/>
              <a:gd name="adj2" fmla="val 20956"/>
            </a:avLst>
          </a:prstGeom>
          <a:solidFill>
            <a:srgbClr val="F1EBF8"/>
          </a:solidFill>
          <a:ln>
            <a:noFill/>
            <a:headEnd type="none" w="med" len="med"/>
            <a:tailEnd type="none" w="med" len="med"/>
          </a:ln>
          <a:effectLst>
            <a:innerShdw blurRad="63500" dist="50800" dir="5100000">
              <a:srgbClr val="764BBD">
                <a:alpha val="20000"/>
              </a:srgbClr>
            </a:innerShdw>
          </a:effectLst>
        </p:spPr>
        <p:style>
          <a:lnRef idx="1">
            <a:schemeClr val="accent2"/>
          </a:lnRef>
          <a:fillRef idx="3">
            <a:schemeClr val="accent2"/>
          </a:fillRef>
          <a:effectRef idx="2">
            <a:schemeClr val="accent2"/>
          </a:effectRef>
          <a:fontRef idx="minor">
            <a:schemeClr val="lt1"/>
          </a:fontRef>
        </p:style>
        <p:txBody>
          <a:bodyPr rot="0" spcFirstLastPara="0"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endParaRPr lang="es-EC" sz="2000" dirty="0">
              <a:gradFill>
                <a:gsLst>
                  <a:gs pos="0">
                    <a:srgbClr val="FFFFFF"/>
                  </a:gs>
                  <a:gs pos="100000">
                    <a:srgbClr val="FFFFFF"/>
                  </a:gs>
                </a:gsLst>
                <a:lin ang="5400000" scaled="0"/>
              </a:gradFill>
              <a:cs typeface="Segoe UI" pitchFamily="34" charset="0"/>
            </a:endParaRPr>
          </a:p>
        </p:txBody>
      </p:sp>
      <p:pic>
        <p:nvPicPr>
          <p:cNvPr id="76" name="Picture 75" descr="A close-up of a ribbon&#10;&#10;Description automatically generated">
            <a:extLst>
              <a:ext uri="{FF2B5EF4-FFF2-40B4-BE49-F238E27FC236}">
                <a16:creationId xmlns:a16="http://schemas.microsoft.com/office/drawing/2014/main" id="{6B760829-64EE-5F38-30E9-5F7164F35BC0}"/>
              </a:ext>
            </a:extLst>
          </p:cNvPr>
          <p:cNvPicPr>
            <a:picLocks/>
          </p:cNvPicPr>
          <p:nvPr/>
        </p:nvPicPr>
        <p:blipFill rotWithShape="1">
          <a:blip r:embed="rId8" cstate="hqprint">
            <a:alphaModFix amt="50000"/>
            <a:extLst>
              <a:ext uri="{28A0092B-C50C-407E-A947-70E740481C1C}">
                <a14:useLocalDpi xmlns:a14="http://schemas.microsoft.com/office/drawing/2010/main"/>
              </a:ext>
            </a:extLst>
          </a:blip>
          <a:srcRect l="211" t="1" r="4737" b="-3"/>
          <a:stretch/>
        </p:blipFill>
        <p:spPr>
          <a:xfrm rot="10800000" flipV="1">
            <a:off x="-7619" y="2652023"/>
            <a:ext cx="6873240" cy="6658137"/>
          </a:xfrm>
          <a:custGeom>
            <a:avLst/>
            <a:gdLst>
              <a:gd name="connsiteX0" fmla="*/ 0 w 7761554"/>
              <a:gd name="connsiteY0" fmla="*/ 0 h 4908550"/>
              <a:gd name="connsiteX1" fmla="*/ 7761554 w 7761554"/>
              <a:gd name="connsiteY1" fmla="*/ 0 h 4908550"/>
              <a:gd name="connsiteX2" fmla="*/ 7761554 w 7761554"/>
              <a:gd name="connsiteY2" fmla="*/ 4528377 h 4908550"/>
              <a:gd name="connsiteX3" fmla="*/ 7744491 w 7761554"/>
              <a:gd name="connsiteY3" fmla="*/ 4553700 h 4908550"/>
              <a:gd name="connsiteX4" fmla="*/ 7677150 w 7761554"/>
              <a:gd name="connsiteY4" fmla="*/ 4581631 h 4908550"/>
              <a:gd name="connsiteX5" fmla="*/ 7581899 w 7761554"/>
              <a:gd name="connsiteY5" fmla="*/ 4676962 h 4908550"/>
              <a:gd name="connsiteX6" fmla="*/ 7581899 w 7761554"/>
              <a:gd name="connsiteY6" fmla="*/ 4724499 h 4908550"/>
              <a:gd name="connsiteX7" fmla="*/ 7398003 w 7761554"/>
              <a:gd name="connsiteY7" fmla="*/ 4908550 h 4908550"/>
              <a:gd name="connsiteX8" fmla="*/ 374522 w 7761554"/>
              <a:gd name="connsiteY8" fmla="*/ 4908550 h 4908550"/>
              <a:gd name="connsiteX9" fmla="*/ 190499 w 7761554"/>
              <a:gd name="connsiteY9" fmla="*/ 4724372 h 4908550"/>
              <a:gd name="connsiteX10" fmla="*/ 190499 w 7761554"/>
              <a:gd name="connsiteY10" fmla="*/ 4676962 h 4908550"/>
              <a:gd name="connsiteX11" fmla="*/ 95250 w 7761554"/>
              <a:gd name="connsiteY11" fmla="*/ 4581631 h 4908550"/>
              <a:gd name="connsiteX12" fmla="*/ 7488 w 7761554"/>
              <a:gd name="connsiteY12" fmla="*/ 4523397 h 4908550"/>
              <a:gd name="connsiteX13" fmla="*/ 0 w 7761554"/>
              <a:gd name="connsiteY13" fmla="*/ 4486307 h 4908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761554" h="4908550">
                <a:moveTo>
                  <a:pt x="0" y="0"/>
                </a:moveTo>
                <a:lnTo>
                  <a:pt x="7761554" y="0"/>
                </a:lnTo>
                <a:lnTo>
                  <a:pt x="7761554" y="4528377"/>
                </a:lnTo>
                <a:lnTo>
                  <a:pt x="7744491" y="4553700"/>
                </a:lnTo>
                <a:cubicBezTo>
                  <a:pt x="7727251" y="4570954"/>
                  <a:pt x="7703439" y="4581631"/>
                  <a:pt x="7677150" y="4581631"/>
                </a:cubicBezTo>
                <a:cubicBezTo>
                  <a:pt x="7624571" y="4581631"/>
                  <a:pt x="7581899" y="4624339"/>
                  <a:pt x="7581899" y="4676962"/>
                </a:cubicBezTo>
                <a:lnTo>
                  <a:pt x="7581899" y="4724499"/>
                </a:lnTo>
                <a:cubicBezTo>
                  <a:pt x="7581899" y="4826184"/>
                  <a:pt x="7499603" y="4908550"/>
                  <a:pt x="7398003" y="4908550"/>
                </a:cubicBezTo>
                <a:lnTo>
                  <a:pt x="374522" y="4908550"/>
                </a:lnTo>
                <a:cubicBezTo>
                  <a:pt x="272922" y="4908550"/>
                  <a:pt x="190499" y="4826058"/>
                  <a:pt x="190499" y="4724372"/>
                </a:cubicBezTo>
                <a:lnTo>
                  <a:pt x="190499" y="4676962"/>
                </a:lnTo>
                <a:cubicBezTo>
                  <a:pt x="190499" y="4624339"/>
                  <a:pt x="147827" y="4581631"/>
                  <a:pt x="95250" y="4581631"/>
                </a:cubicBezTo>
                <a:cubicBezTo>
                  <a:pt x="55816" y="4581631"/>
                  <a:pt x="21954" y="4557608"/>
                  <a:pt x="7488" y="4523397"/>
                </a:cubicBezTo>
                <a:lnTo>
                  <a:pt x="0" y="4486307"/>
                </a:lnTo>
                <a:close/>
              </a:path>
            </a:pathLst>
          </a:custGeom>
        </p:spPr>
      </p:pic>
      <p:sp>
        <p:nvSpPr>
          <p:cNvPr id="77" name="Freeform: Shape 76">
            <a:extLst>
              <a:ext uri="{FF2B5EF4-FFF2-40B4-BE49-F238E27FC236}">
                <a16:creationId xmlns:a16="http://schemas.microsoft.com/office/drawing/2014/main" id="{EC4BE49C-3751-B238-DF61-13A915946809}"/>
              </a:ext>
              <a:ext uri="{C183D7F6-B498-43B3-948B-1728B52AA6E4}">
                <adec:decorative xmlns:adec="http://schemas.microsoft.com/office/drawing/2017/decorative" val="1"/>
              </a:ext>
            </a:extLst>
          </p:cNvPr>
          <p:cNvSpPr>
            <a:spLocks/>
          </p:cNvSpPr>
          <p:nvPr/>
        </p:nvSpPr>
        <p:spPr>
          <a:xfrm>
            <a:off x="241928" y="5649364"/>
            <a:ext cx="6616072" cy="579666"/>
          </a:xfrm>
          <a:custGeom>
            <a:avLst/>
            <a:gdLst>
              <a:gd name="connsiteX0" fmla="*/ 310664 w 6616072"/>
              <a:gd name="connsiteY0" fmla="*/ 0 h 621328"/>
              <a:gd name="connsiteX1" fmla="*/ 6616072 w 6616072"/>
              <a:gd name="connsiteY1" fmla="*/ 0 h 621328"/>
              <a:gd name="connsiteX2" fmla="*/ 6616072 w 6616072"/>
              <a:gd name="connsiteY2" fmla="*/ 621328 h 621328"/>
              <a:gd name="connsiteX3" fmla="*/ 310664 w 6616072"/>
              <a:gd name="connsiteY3" fmla="*/ 621328 h 621328"/>
              <a:gd name="connsiteX4" fmla="*/ 0 w 6616072"/>
              <a:gd name="connsiteY4" fmla="*/ 310664 h 621328"/>
              <a:gd name="connsiteX5" fmla="*/ 310664 w 6616072"/>
              <a:gd name="connsiteY5" fmla="*/ 0 h 621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16072" h="621328">
                <a:moveTo>
                  <a:pt x="310664" y="0"/>
                </a:moveTo>
                <a:lnTo>
                  <a:pt x="6616072" y="0"/>
                </a:lnTo>
                <a:lnTo>
                  <a:pt x="6616072" y="621328"/>
                </a:lnTo>
                <a:lnTo>
                  <a:pt x="310664" y="621328"/>
                </a:lnTo>
                <a:cubicBezTo>
                  <a:pt x="139089" y="621328"/>
                  <a:pt x="0" y="482239"/>
                  <a:pt x="0" y="310664"/>
                </a:cubicBezTo>
                <a:cubicBezTo>
                  <a:pt x="0" y="139089"/>
                  <a:pt x="139089" y="0"/>
                  <a:pt x="310664" y="0"/>
                </a:cubicBezTo>
                <a:close/>
              </a:path>
            </a:pathLst>
          </a:custGeom>
          <a:solidFill>
            <a:schemeClr val="bg1">
              <a:alpha val="80000"/>
            </a:schemeClr>
          </a:solidFill>
          <a:ln w="6350" cap="flat" cmpd="sng" algn="ctr">
            <a:solidFill>
              <a:schemeClr val="bg1"/>
            </a:solidFill>
            <a:prstDash val="solid"/>
            <a:miter lim="800000"/>
          </a:ln>
          <a:effectLst>
            <a:outerShdw blurRad="419100" dist="88900" dir="3600000" sx="97000" sy="97000" algn="ctr" rotWithShape="0">
              <a:prstClr val="black">
                <a:alpha val="16000"/>
              </a:prstClr>
            </a:outerShdw>
          </a:effectLst>
        </p:spPr>
        <p:txBody>
          <a:bodyPr wrap="square" lIns="137160" tIns="137160" rIns="137160" bIns="137160" rtlCol="0" anchor="t">
            <a:noAutofit/>
          </a:bodyPr>
          <a:lstStyle/>
          <a:p>
            <a:pPr defTabSz="914367">
              <a:spcAft>
                <a:spcPts val="400"/>
              </a:spcAft>
            </a:pPr>
            <a:endParaRPr lang="es-EC" sz="1200" dirty="0"/>
          </a:p>
        </p:txBody>
      </p:sp>
      <p:sp>
        <p:nvSpPr>
          <p:cNvPr id="78" name="Rectangle 77">
            <a:extLst>
              <a:ext uri="{FF2B5EF4-FFF2-40B4-BE49-F238E27FC236}">
                <a16:creationId xmlns:a16="http://schemas.microsoft.com/office/drawing/2014/main" id="{1A1DFA3D-68E9-AA15-C618-D1C5DC694624}"/>
              </a:ext>
            </a:extLst>
          </p:cNvPr>
          <p:cNvSpPr>
            <a:spLocks/>
          </p:cNvSpPr>
          <p:nvPr/>
        </p:nvSpPr>
        <p:spPr>
          <a:xfrm>
            <a:off x="381000" y="1493797"/>
            <a:ext cx="6105524" cy="11079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r>
              <a:rPr lang="es-EC" sz="2800" dirty="0">
                <a:solidFill>
                  <a:schemeClr val="accent6"/>
                </a:solidFill>
                <a:latin typeface="+mj-lt"/>
                <a:ea typeface="Amazon Ember Display" panose="020F0603020204020204" pitchFamily="34" charset="0"/>
                <a:cs typeface="Amazon Ember Display" panose="020F0603020204020204" pitchFamily="34" charset="0"/>
              </a:rPr>
              <a:t>Una IA poderosa y segura que llevará a tu negocio al siguiente nivel</a:t>
            </a:r>
          </a:p>
        </p:txBody>
      </p:sp>
      <p:sp>
        <p:nvSpPr>
          <p:cNvPr id="83" name="TextBox 82">
            <a:extLst>
              <a:ext uri="{FF2B5EF4-FFF2-40B4-BE49-F238E27FC236}">
                <a16:creationId xmlns:a16="http://schemas.microsoft.com/office/drawing/2014/main" id="{DF9D8E70-D07E-662B-E2F6-B8F4A47E6E08}"/>
              </a:ext>
            </a:extLst>
          </p:cNvPr>
          <p:cNvSpPr txBox="1"/>
          <p:nvPr/>
        </p:nvSpPr>
        <p:spPr>
          <a:xfrm>
            <a:off x="397330" y="9607794"/>
            <a:ext cx="6079670" cy="169277"/>
          </a:xfrm>
          <a:prstGeom prst="rect">
            <a:avLst/>
          </a:prstGeom>
          <a:noFill/>
        </p:spPr>
        <p:txBody>
          <a:bodyPr wrap="square" lIns="0" tIns="0" rIns="0" bIns="0">
            <a:spAutoFit/>
          </a:bodyPr>
          <a:lstStyle/>
          <a:p>
            <a:pPr lvl="0" defTabSz="914400">
              <a:defRPr/>
            </a:pPr>
            <a:r>
              <a:rPr lang="es-EC" sz="1100" dirty="0"/>
              <a:t>Fuente: Índice de Tendencias Laborales 2023</a:t>
            </a:r>
            <a:r>
              <a:rPr kumimoji="0" lang="es-EC" sz="1100" b="0" i="0" u="none" strike="noStrike" kern="1200" cap="none" spc="0" normalizeH="0" baseline="0" noProof="0" dirty="0">
                <a:ln>
                  <a:noFill/>
                </a:ln>
                <a:effectLst/>
                <a:uLnTx/>
                <a:uFillTx/>
              </a:rPr>
              <a:t> </a:t>
            </a:r>
            <a:r>
              <a:rPr kumimoji="0" lang="es-EC" sz="1100" b="0" i="0" u="none" strike="noStrike" kern="1200" cap="none" spc="0" normalizeH="0" baseline="0" noProof="0" dirty="0" err="1">
                <a:ln>
                  <a:noFill/>
                </a:ln>
                <a:solidFill>
                  <a:schemeClr val="accent6"/>
                </a:solidFill>
                <a:effectLst/>
                <a:uLnTx/>
                <a:uFillTx/>
                <a:hlinkClick r:id="rId9">
                  <a:extLst>
                    <a:ext uri="{A12FA001-AC4F-418D-AE19-62706E023703}">
                      <ahyp:hlinkClr xmlns:ahyp="http://schemas.microsoft.com/office/drawing/2018/hyperlinkcolor" val="tx"/>
                    </a:ext>
                  </a:extLst>
                </a:hlinkClick>
              </a:rPr>
              <a:t>Work</a:t>
            </a:r>
            <a:r>
              <a:rPr kumimoji="0" lang="es-EC" sz="1100" b="0" i="0" u="none" strike="noStrike" kern="1200" cap="none" spc="0" normalizeH="0" baseline="0" noProof="0" dirty="0">
                <a:ln>
                  <a:noFill/>
                </a:ln>
                <a:solidFill>
                  <a:schemeClr val="accent6"/>
                </a:solidFill>
                <a:effectLst/>
                <a:uLnTx/>
                <a:uFillTx/>
                <a:hlinkClick r:id="rId9">
                  <a:extLst>
                    <a:ext uri="{A12FA001-AC4F-418D-AE19-62706E023703}">
                      <ahyp:hlinkClr xmlns:ahyp="http://schemas.microsoft.com/office/drawing/2018/hyperlinkcolor" val="tx"/>
                    </a:ext>
                  </a:extLst>
                </a:hlinkClick>
              </a:rPr>
              <a:t> </a:t>
            </a:r>
            <a:r>
              <a:rPr kumimoji="0" lang="es-EC" sz="1100" b="0" i="0" u="none" strike="noStrike" kern="1200" cap="none" spc="0" normalizeH="0" baseline="0" noProof="0" dirty="0" err="1">
                <a:ln>
                  <a:noFill/>
                </a:ln>
                <a:solidFill>
                  <a:schemeClr val="accent6"/>
                </a:solidFill>
                <a:effectLst/>
                <a:uLnTx/>
                <a:uFillTx/>
                <a:hlinkClick r:id="rId9">
                  <a:extLst>
                    <a:ext uri="{A12FA001-AC4F-418D-AE19-62706E023703}">
                      <ahyp:hlinkClr xmlns:ahyp="http://schemas.microsoft.com/office/drawing/2018/hyperlinkcolor" val="tx"/>
                    </a:ext>
                  </a:extLst>
                </a:hlinkClick>
              </a:rPr>
              <a:t>Trend</a:t>
            </a:r>
            <a:r>
              <a:rPr kumimoji="0" lang="es-EC" sz="1100" b="0" i="0" u="none" strike="noStrike" kern="1200" cap="none" spc="0" normalizeH="0" baseline="0" noProof="0" dirty="0">
                <a:ln>
                  <a:noFill/>
                </a:ln>
                <a:solidFill>
                  <a:schemeClr val="accent6"/>
                </a:solidFill>
                <a:effectLst/>
                <a:uLnTx/>
                <a:uFillTx/>
                <a:hlinkClick r:id="rId9">
                  <a:extLst>
                    <a:ext uri="{A12FA001-AC4F-418D-AE19-62706E023703}">
                      <ahyp:hlinkClr xmlns:ahyp="http://schemas.microsoft.com/office/drawing/2018/hyperlinkcolor" val="tx"/>
                    </a:ext>
                  </a:extLst>
                </a:hlinkClick>
              </a:rPr>
              <a:t> </a:t>
            </a:r>
            <a:r>
              <a:rPr kumimoji="0" lang="es-EC" sz="1100" b="0" i="0" u="none" strike="noStrike" kern="1200" cap="none" spc="0" normalizeH="0" baseline="0" noProof="0" dirty="0" err="1">
                <a:ln>
                  <a:noFill/>
                </a:ln>
                <a:solidFill>
                  <a:schemeClr val="accent6"/>
                </a:solidFill>
                <a:effectLst/>
                <a:uLnTx/>
                <a:uFillTx/>
                <a:hlinkClick r:id="rId9">
                  <a:extLst>
                    <a:ext uri="{A12FA001-AC4F-418D-AE19-62706E023703}">
                      <ahyp:hlinkClr xmlns:ahyp="http://schemas.microsoft.com/office/drawing/2018/hyperlinkcolor" val="tx"/>
                    </a:ext>
                  </a:extLst>
                </a:hlinkClick>
              </a:rPr>
              <a:t>Index</a:t>
            </a:r>
            <a:r>
              <a:rPr kumimoji="0" lang="es-EC" sz="1100" b="0" i="0" u="none" strike="noStrike" kern="1200" cap="none" spc="0" normalizeH="0" baseline="0" noProof="0" dirty="0">
                <a:ln>
                  <a:noFill/>
                </a:ln>
                <a:solidFill>
                  <a:schemeClr val="accent6"/>
                </a:solidFill>
                <a:effectLst/>
                <a:uLnTx/>
                <a:uFillTx/>
                <a:hlinkClick r:id="rId9">
                  <a:extLst>
                    <a:ext uri="{A12FA001-AC4F-418D-AE19-62706E023703}">
                      <ahyp:hlinkClr xmlns:ahyp="http://schemas.microsoft.com/office/drawing/2018/hyperlinkcolor" val="tx"/>
                    </a:ext>
                  </a:extLst>
                </a:hlinkClick>
              </a:rPr>
              <a:t> | Will AI </a:t>
            </a:r>
            <a:r>
              <a:rPr kumimoji="0" lang="es-EC" sz="1100" b="0" i="0" u="none" strike="noStrike" kern="1200" cap="none" spc="0" normalizeH="0" baseline="0" noProof="0" dirty="0" err="1">
                <a:ln>
                  <a:noFill/>
                </a:ln>
                <a:solidFill>
                  <a:schemeClr val="accent6"/>
                </a:solidFill>
                <a:effectLst/>
                <a:uLnTx/>
                <a:uFillTx/>
                <a:hlinkClick r:id="rId9">
                  <a:extLst>
                    <a:ext uri="{A12FA001-AC4F-418D-AE19-62706E023703}">
                      <ahyp:hlinkClr xmlns:ahyp="http://schemas.microsoft.com/office/drawing/2018/hyperlinkcolor" val="tx"/>
                    </a:ext>
                  </a:extLst>
                </a:hlinkClick>
              </a:rPr>
              <a:t>Fix</a:t>
            </a:r>
            <a:r>
              <a:rPr kumimoji="0" lang="es-EC" sz="1100" b="0" i="0" u="none" strike="noStrike" kern="1200" cap="none" spc="0" normalizeH="0" baseline="0" noProof="0" dirty="0">
                <a:ln>
                  <a:noFill/>
                </a:ln>
                <a:solidFill>
                  <a:schemeClr val="accent6"/>
                </a:solidFill>
                <a:effectLst/>
                <a:uLnTx/>
                <a:uFillTx/>
                <a:hlinkClick r:id="rId9">
                  <a:extLst>
                    <a:ext uri="{A12FA001-AC4F-418D-AE19-62706E023703}">
                      <ahyp:hlinkClr xmlns:ahyp="http://schemas.microsoft.com/office/drawing/2018/hyperlinkcolor" val="tx"/>
                    </a:ext>
                  </a:extLst>
                </a:hlinkClick>
              </a:rPr>
              <a:t> </a:t>
            </a:r>
            <a:r>
              <a:rPr kumimoji="0" lang="es-EC" sz="1100" b="0" i="0" u="none" strike="noStrike" kern="1200" cap="none" spc="0" normalizeH="0" baseline="0" noProof="0" dirty="0" err="1">
                <a:ln>
                  <a:noFill/>
                </a:ln>
                <a:solidFill>
                  <a:schemeClr val="accent6"/>
                </a:solidFill>
                <a:effectLst/>
                <a:uLnTx/>
                <a:uFillTx/>
                <a:hlinkClick r:id="rId9">
                  <a:extLst>
                    <a:ext uri="{A12FA001-AC4F-418D-AE19-62706E023703}">
                      <ahyp:hlinkClr xmlns:ahyp="http://schemas.microsoft.com/office/drawing/2018/hyperlinkcolor" val="tx"/>
                    </a:ext>
                  </a:extLst>
                </a:hlinkClick>
              </a:rPr>
              <a:t>Work</a:t>
            </a:r>
            <a:r>
              <a:rPr kumimoji="0" lang="es-EC" sz="1100" b="0" i="0" u="none" strike="noStrike" kern="1200" cap="none" spc="0" normalizeH="0" baseline="0" noProof="0" dirty="0">
                <a:ln>
                  <a:noFill/>
                </a:ln>
                <a:solidFill>
                  <a:schemeClr val="accent6"/>
                </a:solidFill>
                <a:effectLst/>
                <a:uLnTx/>
                <a:uFillTx/>
                <a:hlinkClick r:id="rId9">
                  <a:extLst>
                    <a:ext uri="{A12FA001-AC4F-418D-AE19-62706E023703}">
                      <ahyp:hlinkClr xmlns:ahyp="http://schemas.microsoft.com/office/drawing/2018/hyperlinkcolor" val="tx"/>
                    </a:ext>
                  </a:extLst>
                </a:hlinkClick>
              </a:rPr>
              <a:t>?</a:t>
            </a:r>
            <a:endParaRPr kumimoji="0" lang="es-EC" sz="1100" b="0" i="0" u="none" strike="noStrike" kern="1200" cap="none" spc="0" normalizeH="0" baseline="0" noProof="0" dirty="0">
              <a:ln>
                <a:noFill/>
              </a:ln>
              <a:solidFill>
                <a:schemeClr val="accent6"/>
              </a:solidFill>
              <a:effectLst/>
              <a:uLnTx/>
              <a:uFillTx/>
            </a:endParaRPr>
          </a:p>
        </p:txBody>
      </p:sp>
      <p:pic>
        <p:nvPicPr>
          <p:cNvPr id="85" name="Picture 84">
            <a:extLst>
              <a:ext uri="{FF2B5EF4-FFF2-40B4-BE49-F238E27FC236}">
                <a16:creationId xmlns:a16="http://schemas.microsoft.com/office/drawing/2014/main" id="{A76EF714-ED0B-E528-0888-0A6C5A0FE106}"/>
              </a:ext>
            </a:extLst>
          </p:cNvPr>
          <p:cNvPicPr>
            <a:picLocks/>
          </p:cNvPicPr>
          <p:nvPr/>
        </p:nvPicPr>
        <p:blipFill>
          <a:blip r:embed="rId10">
            <a:extLst>
              <a:ext uri="{28A0092B-C50C-407E-A947-70E740481C1C}">
                <a14:useLocalDpi xmlns:a14="http://schemas.microsoft.com/office/drawing/2010/main"/>
              </a:ext>
            </a:extLst>
          </a:blip>
          <a:srcRect/>
          <a:stretch/>
        </p:blipFill>
        <p:spPr>
          <a:xfrm>
            <a:off x="381000" y="588228"/>
            <a:ext cx="1120829" cy="470026"/>
          </a:xfrm>
          <a:prstGeom prst="rect">
            <a:avLst/>
          </a:prstGeom>
          <a:solidFill>
            <a:srgbClr val="FFFF00"/>
          </a:solidFill>
          <a:ln>
            <a:solidFill>
              <a:srgbClr val="FFFF00"/>
            </a:solidFill>
          </a:ln>
        </p:spPr>
      </p:pic>
      <p:pic>
        <p:nvPicPr>
          <p:cNvPr id="86" name="Picture 85" descr="A close-up of a ribbon&#10;&#10;Description automatically generated">
            <a:extLst>
              <a:ext uri="{FF2B5EF4-FFF2-40B4-BE49-F238E27FC236}">
                <a16:creationId xmlns:a16="http://schemas.microsoft.com/office/drawing/2014/main" id="{AF16FA2D-DD91-1CD1-058E-0DB804F529DA}"/>
              </a:ext>
            </a:extLst>
          </p:cNvPr>
          <p:cNvPicPr>
            <a:picLocks/>
          </p:cNvPicPr>
          <p:nvPr/>
        </p:nvPicPr>
        <p:blipFill rotWithShape="1">
          <a:blip r:embed="rId8" cstate="hqprint">
            <a:alphaModFix/>
            <a:extLst>
              <a:ext uri="{28A0092B-C50C-407E-A947-70E740481C1C}">
                <a14:useLocalDpi xmlns:a14="http://schemas.microsoft.com/office/drawing/2010/main"/>
              </a:ext>
            </a:extLst>
          </a:blip>
          <a:srcRect l="2328" t="51323" r="2328" b="-1"/>
          <a:stretch/>
        </p:blipFill>
        <p:spPr>
          <a:xfrm rot="10800000" flipV="1">
            <a:off x="152400" y="6420007"/>
            <a:ext cx="6553200" cy="3080653"/>
          </a:xfrm>
          <a:custGeom>
            <a:avLst/>
            <a:gdLst>
              <a:gd name="connsiteX0" fmla="*/ 6295842 w 6553200"/>
              <a:gd name="connsiteY0" fmla="*/ 0 h 3080653"/>
              <a:gd name="connsiteX1" fmla="*/ 257358 w 6553200"/>
              <a:gd name="connsiteY1" fmla="*/ 0 h 3080653"/>
              <a:gd name="connsiteX2" fmla="*/ 0 w 6553200"/>
              <a:gd name="connsiteY2" fmla="*/ 257358 h 3080653"/>
              <a:gd name="connsiteX3" fmla="*/ 0 w 6553200"/>
              <a:gd name="connsiteY3" fmla="*/ 2691536 h 3080653"/>
              <a:gd name="connsiteX4" fmla="*/ 2045 w 6553200"/>
              <a:gd name="connsiteY4" fmla="*/ 2696436 h 3080653"/>
              <a:gd name="connsiteX5" fmla="*/ 8677 w 6553200"/>
              <a:gd name="connsiteY5" fmla="*/ 2749483 h 3080653"/>
              <a:gd name="connsiteX6" fmla="*/ 8677 w 6553200"/>
              <a:gd name="connsiteY6" fmla="*/ 2817279 h 3080653"/>
              <a:gd name="connsiteX7" fmla="*/ 21487 w 6553200"/>
              <a:gd name="connsiteY7" fmla="*/ 2919776 h 3080653"/>
              <a:gd name="connsiteX8" fmla="*/ 32349 w 6553200"/>
              <a:gd name="connsiteY8" fmla="*/ 2945809 h 3080653"/>
              <a:gd name="connsiteX9" fmla="*/ 43953 w 6553200"/>
              <a:gd name="connsiteY9" fmla="*/ 2967187 h 3080653"/>
              <a:gd name="connsiteX10" fmla="*/ 205492 w 6553200"/>
              <a:gd name="connsiteY10" fmla="*/ 3075425 h 3080653"/>
              <a:gd name="connsiteX11" fmla="*/ 257348 w 6553200"/>
              <a:gd name="connsiteY11" fmla="*/ 3080653 h 3080653"/>
              <a:gd name="connsiteX12" fmla="*/ 6295852 w 6553200"/>
              <a:gd name="connsiteY12" fmla="*/ 3080653 h 3080653"/>
              <a:gd name="connsiteX13" fmla="*/ 6347709 w 6553200"/>
              <a:gd name="connsiteY13" fmla="*/ 3075425 h 3080653"/>
              <a:gd name="connsiteX14" fmla="*/ 6532976 w 6553200"/>
              <a:gd name="connsiteY14" fmla="*/ 2923471 h 3080653"/>
              <a:gd name="connsiteX15" fmla="*/ 6546217 w 6553200"/>
              <a:gd name="connsiteY15" fmla="*/ 2880815 h 3080653"/>
              <a:gd name="connsiteX16" fmla="*/ 6552370 w 6553200"/>
              <a:gd name="connsiteY16" fmla="*/ 2831533 h 3080653"/>
              <a:gd name="connsiteX17" fmla="*/ 6553200 w 6553200"/>
              <a:gd name="connsiteY17" fmla="*/ 2823296 h 3080653"/>
              <a:gd name="connsiteX18" fmla="*/ 6553200 w 6553200"/>
              <a:gd name="connsiteY18" fmla="*/ 257358 h 3080653"/>
              <a:gd name="connsiteX19" fmla="*/ 6295842 w 6553200"/>
              <a:gd name="connsiteY19" fmla="*/ 0 h 3080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553200" h="3080653">
                <a:moveTo>
                  <a:pt x="6295842" y="0"/>
                </a:moveTo>
                <a:lnTo>
                  <a:pt x="257358" y="0"/>
                </a:lnTo>
                <a:cubicBezTo>
                  <a:pt x="115223" y="0"/>
                  <a:pt x="0" y="115223"/>
                  <a:pt x="0" y="257358"/>
                </a:cubicBezTo>
                <a:lnTo>
                  <a:pt x="0" y="2691536"/>
                </a:lnTo>
                <a:lnTo>
                  <a:pt x="2045" y="2696436"/>
                </a:lnTo>
                <a:cubicBezTo>
                  <a:pt x="6315" y="2712744"/>
                  <a:pt x="8677" y="2730670"/>
                  <a:pt x="8677" y="2749483"/>
                </a:cubicBezTo>
                <a:lnTo>
                  <a:pt x="8677" y="2817279"/>
                </a:lnTo>
                <a:cubicBezTo>
                  <a:pt x="8677" y="2853632"/>
                  <a:pt x="13239" y="2888269"/>
                  <a:pt x="21487" y="2919776"/>
                </a:cubicBezTo>
                <a:lnTo>
                  <a:pt x="32349" y="2945809"/>
                </a:lnTo>
                <a:lnTo>
                  <a:pt x="43953" y="2967187"/>
                </a:lnTo>
                <a:cubicBezTo>
                  <a:pt x="80952" y="3021954"/>
                  <a:pt x="138478" y="3061712"/>
                  <a:pt x="205492" y="3075425"/>
                </a:cubicBezTo>
                <a:lnTo>
                  <a:pt x="257348" y="3080653"/>
                </a:lnTo>
                <a:lnTo>
                  <a:pt x="6295852" y="3080653"/>
                </a:lnTo>
                <a:lnTo>
                  <a:pt x="6347709" y="3075425"/>
                </a:lnTo>
                <a:cubicBezTo>
                  <a:pt x="6431476" y="3058284"/>
                  <a:pt x="6500418" y="3000446"/>
                  <a:pt x="6532976" y="2923471"/>
                </a:cubicBezTo>
                <a:lnTo>
                  <a:pt x="6546217" y="2880815"/>
                </a:lnTo>
                <a:lnTo>
                  <a:pt x="6552370" y="2831533"/>
                </a:lnTo>
                <a:lnTo>
                  <a:pt x="6553200" y="2823296"/>
                </a:lnTo>
                <a:lnTo>
                  <a:pt x="6553200" y="257358"/>
                </a:lnTo>
                <a:cubicBezTo>
                  <a:pt x="6553200" y="115223"/>
                  <a:pt x="6437977" y="0"/>
                  <a:pt x="6295842" y="0"/>
                </a:cubicBezTo>
                <a:close/>
              </a:path>
            </a:pathLst>
          </a:custGeom>
          <a:effectLst>
            <a:outerShdw blurRad="215900" dist="38100" dir="5760000" algn="ctr" rotWithShape="0">
              <a:prstClr val="black">
                <a:alpha val="17000"/>
              </a:prstClr>
            </a:outerShdw>
          </a:effectLst>
        </p:spPr>
      </p:pic>
      <p:sp>
        <p:nvSpPr>
          <p:cNvPr id="87" name="Rectangle: Rounded Corners 86">
            <a:extLst>
              <a:ext uri="{FF2B5EF4-FFF2-40B4-BE49-F238E27FC236}">
                <a16:creationId xmlns:a16="http://schemas.microsoft.com/office/drawing/2014/main" id="{2C1B9E12-C1AA-A43D-5A09-AA1280B66ECF}"/>
              </a:ext>
              <a:ext uri="{C183D7F6-B498-43B3-948B-1728B52AA6E4}">
                <adec:decorative xmlns:adec="http://schemas.microsoft.com/office/drawing/2017/decorative" val="1"/>
              </a:ext>
            </a:extLst>
          </p:cNvPr>
          <p:cNvSpPr>
            <a:spLocks/>
          </p:cNvSpPr>
          <p:nvPr/>
        </p:nvSpPr>
        <p:spPr>
          <a:xfrm>
            <a:off x="152400" y="6420007"/>
            <a:ext cx="6553200" cy="3080654"/>
          </a:xfrm>
          <a:prstGeom prst="roundRect">
            <a:avLst>
              <a:gd name="adj" fmla="val 8354"/>
            </a:avLst>
          </a:prstGeom>
          <a:solidFill>
            <a:schemeClr val="bg1">
              <a:alpha val="44000"/>
            </a:schemeClr>
          </a:solidFill>
          <a:ln w="6350" cap="flat" cmpd="sng" algn="ctr">
            <a:solidFill>
              <a:schemeClr val="bg1"/>
            </a:solidFill>
            <a:prstDash val="solid"/>
            <a:miter lim="800000"/>
          </a:ln>
          <a:effectLst/>
        </p:spPr>
        <p:txBody>
          <a:bodyPr wrap="square" lIns="137160" tIns="137160" rIns="137160" bIns="137160" rtlCol="0" anchor="t">
            <a:noAutofit/>
          </a:bodyPr>
          <a:lstStyle/>
          <a:p>
            <a:pPr marR="0" lvl="0" indent="0" defTabSz="914367" fontAlgn="auto">
              <a:spcAft>
                <a:spcPts val="400"/>
              </a:spcAft>
              <a:buClrTx/>
              <a:buSzTx/>
              <a:buFontTx/>
              <a:buNone/>
              <a:tabLst/>
              <a:defRPr/>
            </a:pPr>
            <a:endParaRPr lang="es-EC" sz="1200" dirty="0">
              <a:effectLst/>
            </a:endParaRPr>
          </a:p>
        </p:txBody>
      </p:sp>
      <p:sp>
        <p:nvSpPr>
          <p:cNvPr id="88" name="Subtitle 2">
            <a:extLst>
              <a:ext uri="{FF2B5EF4-FFF2-40B4-BE49-F238E27FC236}">
                <a16:creationId xmlns:a16="http://schemas.microsoft.com/office/drawing/2014/main" id="{910EAB41-9FF6-29D5-D068-AC11F996FD2C}"/>
              </a:ext>
            </a:extLst>
          </p:cNvPr>
          <p:cNvSpPr txBox="1">
            <a:spLocks/>
          </p:cNvSpPr>
          <p:nvPr/>
        </p:nvSpPr>
        <p:spPr>
          <a:xfrm>
            <a:off x="381000" y="3716541"/>
            <a:ext cx="6146770" cy="1569660"/>
          </a:xfrm>
          <a:prstGeom prst="rect">
            <a:avLst/>
          </a:prstGeom>
        </p:spPr>
        <p:txBody>
          <a:bodyPr vert="horz" lIns="0" tIns="0" rIns="0" bIns="0" rtlCol="0">
            <a:noAutofit/>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gn="l">
              <a:lnSpc>
                <a:spcPct val="100000"/>
              </a:lnSpc>
              <a:spcBef>
                <a:spcPts val="0"/>
              </a:spcBef>
            </a:pPr>
            <a:r>
              <a:rPr lang="es-EC" sz="1500" dirty="0"/>
              <a:t>El ritmo y el volumen de trabajo han aumentado exponencialmente, y las personas no pueden estar al día, lo que ralentiza la innovación. La necesidad constante de actualizar, comunicar y resumir información desvía la atención de la productividad y la creatividad. Adoptar la IA puede reducir este déficit digital, mejorando el rendimiento, la agilidad y la resiliencia de tu negocio, al tiempo que ayuda a desbloquear oportunidades de crecimiento</a:t>
            </a:r>
            <a:r>
              <a:rPr lang="es-EC" sz="1400" dirty="0"/>
              <a:t>.</a:t>
            </a:r>
          </a:p>
        </p:txBody>
      </p:sp>
      <p:sp>
        <p:nvSpPr>
          <p:cNvPr id="89" name="Rectangle 88">
            <a:extLst>
              <a:ext uri="{FF2B5EF4-FFF2-40B4-BE49-F238E27FC236}">
                <a16:creationId xmlns:a16="http://schemas.microsoft.com/office/drawing/2014/main" id="{099B00C4-E8A8-2923-5761-B099F22DE13C}"/>
              </a:ext>
            </a:extLst>
          </p:cNvPr>
          <p:cNvSpPr>
            <a:spLocks/>
          </p:cNvSpPr>
          <p:nvPr/>
        </p:nvSpPr>
        <p:spPr>
          <a:xfrm>
            <a:off x="381000" y="3267490"/>
            <a:ext cx="5861306" cy="3693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r>
              <a:rPr lang="es-EC" sz="2000" dirty="0">
                <a:solidFill>
                  <a:schemeClr val="accent6"/>
                </a:solidFill>
                <a:latin typeface="+mj-lt"/>
                <a:ea typeface="Amazon Ember Display" panose="020F0603020204020204" pitchFamily="34" charset="0"/>
                <a:cs typeface="Amazon Ember Display" panose="020F0603020204020204" pitchFamily="34" charset="0"/>
              </a:rPr>
              <a:t>Concéntrate en lo que realmente importa</a:t>
            </a:r>
          </a:p>
        </p:txBody>
      </p:sp>
      <p:sp>
        <p:nvSpPr>
          <p:cNvPr id="82" name="TextBox 81">
            <a:extLst>
              <a:ext uri="{FF2B5EF4-FFF2-40B4-BE49-F238E27FC236}">
                <a16:creationId xmlns:a16="http://schemas.microsoft.com/office/drawing/2014/main" id="{FCE78AB5-92F2-6EF4-10DE-7D027FA4482E}"/>
              </a:ext>
            </a:extLst>
          </p:cNvPr>
          <p:cNvSpPr txBox="1"/>
          <p:nvPr/>
        </p:nvSpPr>
        <p:spPr>
          <a:xfrm>
            <a:off x="397330" y="10467814"/>
            <a:ext cx="1808841" cy="1477328"/>
          </a:xfrm>
          <a:prstGeom prst="rect">
            <a:avLst/>
          </a:prstGeom>
          <a:noFill/>
        </p:spPr>
        <p:txBody>
          <a:bodyPr wrap="square" lIns="0" tIns="0" rIns="0" bIns="0" rtlCol="0" anchor="t" anchorCtr="0">
            <a:spAutoFit/>
          </a:bodyPr>
          <a:lstStyle/>
          <a:p>
            <a:pPr defTabSz="806837">
              <a:defRPr/>
            </a:pPr>
            <a:r>
              <a:rPr lang="es-EC" sz="2400" dirty="0">
                <a:solidFill>
                  <a:schemeClr val="accent6"/>
                </a:solidFill>
                <a:latin typeface="+mj-lt"/>
                <a:cs typeface="Segoe UI" panose="020B0502040204020203" pitchFamily="34" charset="0"/>
              </a:rPr>
              <a:t>Descubre una nueva forma de trabajar</a:t>
            </a:r>
          </a:p>
        </p:txBody>
      </p:sp>
      <p:sp>
        <p:nvSpPr>
          <p:cNvPr id="84" name="TextBox 83">
            <a:extLst>
              <a:ext uri="{FF2B5EF4-FFF2-40B4-BE49-F238E27FC236}">
                <a16:creationId xmlns:a16="http://schemas.microsoft.com/office/drawing/2014/main" id="{560E4103-693A-6AAE-4D0B-AF010F4591D7}"/>
              </a:ext>
            </a:extLst>
          </p:cNvPr>
          <p:cNvSpPr txBox="1"/>
          <p:nvPr/>
        </p:nvSpPr>
        <p:spPr>
          <a:xfrm>
            <a:off x="2500202" y="10483203"/>
            <a:ext cx="3976797" cy="1077218"/>
          </a:xfrm>
          <a:prstGeom prst="rect">
            <a:avLst/>
          </a:prstGeom>
        </p:spPr>
        <p:txBody>
          <a:bodyPr vert="horz" lIns="0" tIns="0" rIns="0" bIns="0" rtlCol="0">
            <a:noAutofit/>
          </a:bodyPr>
          <a:lstStyle>
            <a:defPPr>
              <a:defRPr lang="en-US"/>
            </a:defPPr>
            <a:lvl1pPr indent="0" defTabSz="685800">
              <a:lnSpc>
                <a:spcPct val="100000"/>
              </a:lnSpc>
              <a:spcBef>
                <a:spcPts val="750"/>
              </a:spcBef>
              <a:buFont typeface="Arial" panose="020B0604020202020204" pitchFamily="34" charset="0"/>
              <a:buNone/>
              <a:defRPr sz="1600"/>
            </a:lvl1pPr>
            <a:lvl2pPr marL="342900" indent="0" algn="ctr" defTabSz="685800">
              <a:lnSpc>
                <a:spcPct val="90000"/>
              </a:lnSpc>
              <a:spcBef>
                <a:spcPts val="375"/>
              </a:spcBef>
              <a:buFont typeface="Arial" panose="020B0604020202020204" pitchFamily="34" charset="0"/>
              <a:buNone/>
              <a:defRPr sz="1500"/>
            </a:lvl2pPr>
            <a:lvl3pPr marL="685800" indent="0" algn="ctr" defTabSz="685800">
              <a:lnSpc>
                <a:spcPct val="90000"/>
              </a:lnSpc>
              <a:spcBef>
                <a:spcPts val="375"/>
              </a:spcBef>
              <a:buFont typeface="Arial" panose="020B0604020202020204" pitchFamily="34" charset="0"/>
              <a:buNone/>
              <a:defRPr sz="1350"/>
            </a:lvl3pPr>
            <a:lvl4pPr marL="1028700" indent="0" algn="ctr" defTabSz="685800">
              <a:lnSpc>
                <a:spcPct val="90000"/>
              </a:lnSpc>
              <a:spcBef>
                <a:spcPts val="375"/>
              </a:spcBef>
              <a:buFont typeface="Arial" panose="020B0604020202020204" pitchFamily="34" charset="0"/>
              <a:buNone/>
              <a:defRPr sz="1200"/>
            </a:lvl4pPr>
            <a:lvl5pPr marL="1371600" indent="0" algn="ctr" defTabSz="685800">
              <a:lnSpc>
                <a:spcPct val="90000"/>
              </a:lnSpc>
              <a:spcBef>
                <a:spcPts val="375"/>
              </a:spcBef>
              <a:buFont typeface="Arial" panose="020B0604020202020204" pitchFamily="34" charset="0"/>
              <a:buNone/>
              <a:defRPr sz="1200"/>
            </a:lvl5pPr>
            <a:lvl6pPr marL="1714500" indent="0" algn="ctr" defTabSz="685800">
              <a:lnSpc>
                <a:spcPct val="90000"/>
              </a:lnSpc>
              <a:spcBef>
                <a:spcPts val="375"/>
              </a:spcBef>
              <a:buFont typeface="Arial" panose="020B0604020202020204" pitchFamily="34" charset="0"/>
              <a:buNone/>
              <a:defRPr sz="1200"/>
            </a:lvl6pPr>
            <a:lvl7pPr marL="2057400" indent="0" algn="ctr" defTabSz="685800">
              <a:lnSpc>
                <a:spcPct val="90000"/>
              </a:lnSpc>
              <a:spcBef>
                <a:spcPts val="375"/>
              </a:spcBef>
              <a:buFont typeface="Arial" panose="020B0604020202020204" pitchFamily="34" charset="0"/>
              <a:buNone/>
              <a:defRPr sz="1200"/>
            </a:lvl7pPr>
            <a:lvl8pPr marL="2400300" indent="0" algn="ctr" defTabSz="685800">
              <a:lnSpc>
                <a:spcPct val="90000"/>
              </a:lnSpc>
              <a:spcBef>
                <a:spcPts val="375"/>
              </a:spcBef>
              <a:buFont typeface="Arial" panose="020B0604020202020204" pitchFamily="34" charset="0"/>
              <a:buNone/>
              <a:defRPr sz="1200"/>
            </a:lvl8pPr>
            <a:lvl9pPr marL="2743200" indent="0" algn="ctr" defTabSz="685800">
              <a:lnSpc>
                <a:spcPct val="90000"/>
              </a:lnSpc>
              <a:spcBef>
                <a:spcPts val="375"/>
              </a:spcBef>
              <a:buFont typeface="Arial" panose="020B0604020202020204" pitchFamily="34" charset="0"/>
              <a:buNone/>
              <a:defRPr sz="1200"/>
            </a:lvl9pPr>
          </a:lstStyle>
          <a:p>
            <a:r>
              <a:rPr lang="es-EC" sz="1400" dirty="0"/>
              <a:t>El convertirse en una empresa impulsada por IA, no es solo una mejor forma de hacer las cosas, es una nueva manera de trabajar. La IA generativa ofrece automatización para disminuir las tareas repetitivas que consumen muchas horas, dando más tiempo para concentrarse en lo que más importa.</a:t>
            </a:r>
          </a:p>
        </p:txBody>
      </p:sp>
      <p:cxnSp>
        <p:nvCxnSpPr>
          <p:cNvPr id="90" name="Straight Connector 89">
            <a:extLst>
              <a:ext uri="{FF2B5EF4-FFF2-40B4-BE49-F238E27FC236}">
                <a16:creationId xmlns:a16="http://schemas.microsoft.com/office/drawing/2014/main" id="{2D68B7F6-5BFE-7F3E-478F-C7EBC3501031}"/>
              </a:ext>
            </a:extLst>
          </p:cNvPr>
          <p:cNvCxnSpPr>
            <a:cxnSpLocks/>
          </p:cNvCxnSpPr>
          <p:nvPr/>
        </p:nvCxnSpPr>
        <p:spPr>
          <a:xfrm>
            <a:off x="2353187" y="10510727"/>
            <a:ext cx="0" cy="102217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91" name="TextBox 90">
            <a:extLst>
              <a:ext uri="{FF2B5EF4-FFF2-40B4-BE49-F238E27FC236}">
                <a16:creationId xmlns:a16="http://schemas.microsoft.com/office/drawing/2014/main" id="{48E8490D-CEA9-42BD-5BC4-72D7E088B204}"/>
              </a:ext>
            </a:extLst>
          </p:cNvPr>
          <p:cNvSpPr txBox="1">
            <a:spLocks/>
          </p:cNvSpPr>
          <p:nvPr/>
        </p:nvSpPr>
        <p:spPr>
          <a:xfrm>
            <a:off x="488918" y="12939716"/>
            <a:ext cx="2651760" cy="276999"/>
          </a:xfrm>
          <a:prstGeom prst="rect">
            <a:avLst/>
          </a:prstGeom>
          <a:noFill/>
        </p:spPr>
        <p:txBody>
          <a:bodyPr wrap="square" lIns="0" tIns="0" rIns="0" bIns="0" rtlCol="0">
            <a:spAutoFit/>
          </a:bodyPr>
          <a:lstStyle>
            <a:defPPr>
              <a:defRPr lang="en-US"/>
            </a:defPPr>
            <a:lvl1pPr>
              <a:defRPr sz="2400" spc="-50">
                <a:ln w="3175">
                  <a:noFill/>
                </a:ln>
                <a:gradFill>
                  <a:gsLst>
                    <a:gs pos="0">
                      <a:srgbClr val="FFFFFF"/>
                    </a:gs>
                    <a:gs pos="100000">
                      <a:srgbClr val="FFFFFF"/>
                    </a:gs>
                  </a:gsLst>
                  <a:lin ang="5400000" scaled="1"/>
                </a:gradFill>
                <a:latin typeface="+mj-lt"/>
                <a:ea typeface="+mj-lt"/>
                <a:cs typeface="Segoe UI Semibold"/>
              </a:defRPr>
            </a:lvl1pPr>
          </a:lstStyle>
          <a:p>
            <a:pPr marL="0" marR="0" lvl="0" indent="0" algn="ctr" defTabSz="914400" eaLnBrk="1" fontAlgn="auto" latinLnBrk="0" hangingPunct="1">
              <a:spcBef>
                <a:spcPts val="0"/>
              </a:spcBef>
              <a:spcAft>
                <a:spcPts val="1800"/>
              </a:spcAft>
              <a:buClrTx/>
              <a:buSzTx/>
              <a:buFontTx/>
              <a:buNone/>
              <a:tabLst/>
              <a:defRPr/>
            </a:pPr>
            <a:r>
              <a:rPr kumimoji="0" lang="es-EC" sz="1800" b="0" i="0" u="none" strike="noStrike" kern="0" cap="none" spc="0" normalizeH="0" baseline="0" noProof="0" dirty="0">
                <a:ln w="3175">
                  <a:noFill/>
                </a:ln>
                <a:solidFill>
                  <a:schemeClr val="accent6"/>
                </a:solidFill>
                <a:effectLst/>
                <a:uLnTx/>
                <a:uFillTx/>
                <a:cs typeface="Segoe UI Semibold"/>
              </a:rPr>
              <a:t>Gestiona tu negocio</a:t>
            </a:r>
          </a:p>
        </p:txBody>
      </p:sp>
      <p:sp>
        <p:nvSpPr>
          <p:cNvPr id="95" name="TextBox 94">
            <a:extLst>
              <a:ext uri="{FF2B5EF4-FFF2-40B4-BE49-F238E27FC236}">
                <a16:creationId xmlns:a16="http://schemas.microsoft.com/office/drawing/2014/main" id="{A4F9CEF6-2E8C-BD1F-40AE-63A9436FC1C4}"/>
              </a:ext>
            </a:extLst>
          </p:cNvPr>
          <p:cNvSpPr txBox="1">
            <a:spLocks/>
          </p:cNvSpPr>
          <p:nvPr/>
        </p:nvSpPr>
        <p:spPr>
          <a:xfrm>
            <a:off x="3559697" y="12939716"/>
            <a:ext cx="2891887" cy="276999"/>
          </a:xfrm>
          <a:prstGeom prst="rect">
            <a:avLst/>
          </a:prstGeom>
          <a:noFill/>
        </p:spPr>
        <p:txBody>
          <a:bodyPr wrap="square" lIns="0" tIns="0" rIns="0" bIns="0" rtlCol="0">
            <a:spAutoFit/>
          </a:bodyPr>
          <a:lstStyle>
            <a:defPPr>
              <a:defRPr lang="en-US"/>
            </a:defPPr>
            <a:lvl1pPr>
              <a:defRPr sz="2400" spc="-50">
                <a:ln w="3175">
                  <a:noFill/>
                </a:ln>
                <a:gradFill>
                  <a:gsLst>
                    <a:gs pos="0">
                      <a:srgbClr val="FFFFFF"/>
                    </a:gs>
                    <a:gs pos="100000">
                      <a:srgbClr val="FFFFFF"/>
                    </a:gs>
                  </a:gsLst>
                  <a:lin ang="5400000" scaled="1"/>
                </a:gradFill>
                <a:latin typeface="+mj-lt"/>
                <a:ea typeface="+mj-lt"/>
                <a:cs typeface="Segoe UI Semibold"/>
              </a:defRPr>
            </a:lvl1pPr>
          </a:lstStyle>
          <a:p>
            <a:pPr marL="0" marR="0" lvl="0" indent="0" algn="ctr" defTabSz="914400" eaLnBrk="1" fontAlgn="auto" latinLnBrk="0" hangingPunct="1">
              <a:spcBef>
                <a:spcPts val="0"/>
              </a:spcBef>
              <a:spcAft>
                <a:spcPts val="1800"/>
              </a:spcAft>
              <a:buClrTx/>
              <a:buSzTx/>
              <a:buFontTx/>
              <a:buNone/>
              <a:tabLst/>
              <a:defRPr/>
            </a:pPr>
            <a:r>
              <a:rPr kumimoji="0" lang="es-EC" sz="1800" b="0" i="0" u="none" strike="noStrike" kern="0" cap="none" spc="0" normalizeH="0" baseline="0" noProof="0" dirty="0">
                <a:ln w="3175">
                  <a:noFill/>
                </a:ln>
                <a:solidFill>
                  <a:schemeClr val="accent6"/>
                </a:solidFill>
                <a:effectLst/>
                <a:uLnTx/>
                <a:uFillTx/>
                <a:cs typeface="Segoe UI Semibold"/>
              </a:rPr>
              <a:t>Expande tu base de clientes</a:t>
            </a:r>
          </a:p>
        </p:txBody>
      </p:sp>
      <p:grpSp>
        <p:nvGrpSpPr>
          <p:cNvPr id="97" name="Group 96">
            <a:extLst>
              <a:ext uri="{FF2B5EF4-FFF2-40B4-BE49-F238E27FC236}">
                <a16:creationId xmlns:a16="http://schemas.microsoft.com/office/drawing/2014/main" id="{4546AE01-FE81-85A2-8AB9-513CB8AA3D2C}"/>
              </a:ext>
            </a:extLst>
          </p:cNvPr>
          <p:cNvGrpSpPr/>
          <p:nvPr/>
        </p:nvGrpSpPr>
        <p:grpSpPr>
          <a:xfrm>
            <a:off x="1429947" y="12040876"/>
            <a:ext cx="769702" cy="768828"/>
            <a:chOff x="1429947" y="11879580"/>
            <a:chExt cx="769702" cy="768828"/>
          </a:xfrm>
        </p:grpSpPr>
        <p:sp>
          <p:nvSpPr>
            <p:cNvPr id="99" name="Rectangle: Rounded Corners 98">
              <a:extLst>
                <a:ext uri="{FF2B5EF4-FFF2-40B4-BE49-F238E27FC236}">
                  <a16:creationId xmlns:a16="http://schemas.microsoft.com/office/drawing/2014/main" id="{382B21C2-DE2F-E4B6-5E4F-F4F4BD51DC2A}"/>
                </a:ext>
                <a:ext uri="{C183D7F6-B498-43B3-948B-1728B52AA6E4}">
                  <adec:decorative xmlns:adec="http://schemas.microsoft.com/office/drawing/2017/decorative" val="1"/>
                </a:ext>
              </a:extLst>
            </p:cNvPr>
            <p:cNvSpPr>
              <a:spLocks/>
            </p:cNvSpPr>
            <p:nvPr/>
          </p:nvSpPr>
          <p:spPr>
            <a:xfrm>
              <a:off x="1429947" y="11879580"/>
              <a:ext cx="769702" cy="768828"/>
            </a:xfrm>
            <a:prstGeom prst="roundRect">
              <a:avLst>
                <a:gd name="adj" fmla="val 17941"/>
              </a:avLst>
            </a:prstGeom>
            <a:solidFill>
              <a:schemeClr val="bg1">
                <a:alpha val="88000"/>
              </a:schemeClr>
            </a:solidFill>
            <a:ln w="3175" cap="flat" cmpd="sng" algn="ctr">
              <a:gradFill flip="none" rotWithShape="1">
                <a:gsLst>
                  <a:gs pos="0">
                    <a:srgbClr val="C03BC4"/>
                  </a:gs>
                  <a:gs pos="60000">
                    <a:srgbClr val="C03BC4">
                      <a:alpha val="0"/>
                    </a:srgbClr>
                  </a:gs>
                  <a:gs pos="100000">
                    <a:srgbClr val="C03BC4"/>
                  </a:gs>
                </a:gsLst>
                <a:lin ang="16200000" scaled="1"/>
                <a:tileRect/>
              </a:gradFill>
              <a:prstDash val="solid"/>
              <a:miter lim="800000"/>
            </a:ln>
            <a:effectLst>
              <a:outerShdw blurRad="508000" dist="76200" dir="5880000" sx="82000" sy="82000" algn="ctr" rotWithShape="0">
                <a:schemeClr val="accent6">
                  <a:lumMod val="75000"/>
                  <a:alpha val="14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endParaRPr lang="es-EC" sz="2000" dirty="0">
                <a:gradFill>
                  <a:gsLst>
                    <a:gs pos="0">
                      <a:srgbClr val="FFFFFF"/>
                    </a:gs>
                    <a:gs pos="100000">
                      <a:srgbClr val="FFFFFF"/>
                    </a:gs>
                  </a:gsLst>
                  <a:lin ang="5400000" scaled="0"/>
                </a:gradFill>
                <a:cs typeface="Segoe UI" pitchFamily="34" charset="0"/>
              </a:endParaRPr>
            </a:p>
          </p:txBody>
        </p:sp>
        <p:sp>
          <p:nvSpPr>
            <p:cNvPr id="100" name="Graphic 78">
              <a:extLst>
                <a:ext uri="{FF2B5EF4-FFF2-40B4-BE49-F238E27FC236}">
                  <a16:creationId xmlns:a16="http://schemas.microsoft.com/office/drawing/2014/main" id="{FDF9C3D9-7F8C-B34C-A784-AD67A4A4F648}"/>
                </a:ext>
              </a:extLst>
            </p:cNvPr>
            <p:cNvSpPr>
              <a:spLocks/>
            </p:cNvSpPr>
            <p:nvPr/>
          </p:nvSpPr>
          <p:spPr>
            <a:xfrm>
              <a:off x="1556043" y="12004889"/>
              <a:ext cx="517510" cy="518211"/>
            </a:xfrm>
            <a:custGeom>
              <a:avLst/>
              <a:gdLst>
                <a:gd name="connsiteX0" fmla="*/ 159829 w 200024"/>
                <a:gd name="connsiteY0" fmla="*/ 2274 h 200203"/>
                <a:gd name="connsiteX1" fmla="*/ 149733 w 200024"/>
                <a:gd name="connsiteY1" fmla="*/ 1917 h 200203"/>
                <a:gd name="connsiteX2" fmla="*/ 149377 w 200024"/>
                <a:gd name="connsiteY2" fmla="*/ 12014 h 200203"/>
                <a:gd name="connsiteX3" fmla="*/ 149733 w 200024"/>
                <a:gd name="connsiteY3" fmla="*/ 12370 h 200203"/>
                <a:gd name="connsiteX4" fmla="*/ 166116 w 200024"/>
                <a:gd name="connsiteY4" fmla="*/ 28753 h 200203"/>
                <a:gd name="connsiteX5" fmla="*/ 107156 w 200024"/>
                <a:gd name="connsiteY5" fmla="*/ 28753 h 200203"/>
                <a:gd name="connsiteX6" fmla="*/ 80962 w 200024"/>
                <a:gd name="connsiteY6" fmla="*/ 54947 h 200203"/>
                <a:gd name="connsiteX7" fmla="*/ 80962 w 200024"/>
                <a:gd name="connsiteY7" fmla="*/ 145406 h 200203"/>
                <a:gd name="connsiteX8" fmla="*/ 69056 w 200024"/>
                <a:gd name="connsiteY8" fmla="*/ 157312 h 200203"/>
                <a:gd name="connsiteX9" fmla="*/ 56750 w 200024"/>
                <a:gd name="connsiteY9" fmla="*/ 157312 h 200203"/>
                <a:gd name="connsiteX10" fmla="*/ 23788 w 200024"/>
                <a:gd name="connsiteY10" fmla="*/ 133934 h 200203"/>
                <a:gd name="connsiteX11" fmla="*/ 409 w 200024"/>
                <a:gd name="connsiteY11" fmla="*/ 166896 h 200203"/>
                <a:gd name="connsiteX12" fmla="*/ 33371 w 200024"/>
                <a:gd name="connsiteY12" fmla="*/ 190274 h 200203"/>
                <a:gd name="connsiteX13" fmla="*/ 55531 w 200024"/>
                <a:gd name="connsiteY13" fmla="*/ 171600 h 200203"/>
                <a:gd name="connsiteX14" fmla="*/ 69056 w 200024"/>
                <a:gd name="connsiteY14" fmla="*/ 171600 h 200203"/>
                <a:gd name="connsiteX15" fmla="*/ 95250 w 200024"/>
                <a:gd name="connsiteY15" fmla="*/ 145406 h 200203"/>
                <a:gd name="connsiteX16" fmla="*/ 95250 w 200024"/>
                <a:gd name="connsiteY16" fmla="*/ 54947 h 200203"/>
                <a:gd name="connsiteX17" fmla="*/ 107156 w 200024"/>
                <a:gd name="connsiteY17" fmla="*/ 43041 h 200203"/>
                <a:gd name="connsiteX18" fmla="*/ 166116 w 200024"/>
                <a:gd name="connsiteY18" fmla="*/ 43041 h 200203"/>
                <a:gd name="connsiteX19" fmla="*/ 149733 w 200024"/>
                <a:gd name="connsiteY19" fmla="*/ 59424 h 200203"/>
                <a:gd name="connsiteX20" fmla="*/ 150089 w 200024"/>
                <a:gd name="connsiteY20" fmla="*/ 69520 h 200203"/>
                <a:gd name="connsiteX21" fmla="*/ 159829 w 200024"/>
                <a:gd name="connsiteY21" fmla="*/ 69520 h 200203"/>
                <a:gd name="connsiteX22" fmla="*/ 188404 w 200024"/>
                <a:gd name="connsiteY22" fmla="*/ 40945 h 200203"/>
                <a:gd name="connsiteX23" fmla="*/ 188404 w 200024"/>
                <a:gd name="connsiteY23" fmla="*/ 30849 h 200203"/>
                <a:gd name="connsiteX24" fmla="*/ 159829 w 200024"/>
                <a:gd name="connsiteY24" fmla="*/ 2274 h 200203"/>
                <a:gd name="connsiteX25" fmla="*/ 14287 w 200024"/>
                <a:gd name="connsiteY25" fmla="*/ 162103 h 200203"/>
                <a:gd name="connsiteX26" fmla="*/ 28575 w 200024"/>
                <a:gd name="connsiteY26" fmla="*/ 147816 h 200203"/>
                <a:gd name="connsiteX27" fmla="*/ 42862 w 200024"/>
                <a:gd name="connsiteY27" fmla="*/ 162103 h 200203"/>
                <a:gd name="connsiteX28" fmla="*/ 28575 w 200024"/>
                <a:gd name="connsiteY28" fmla="*/ 176391 h 200203"/>
                <a:gd name="connsiteX29" fmla="*/ 14287 w 200024"/>
                <a:gd name="connsiteY29" fmla="*/ 162103 h 200203"/>
                <a:gd name="connsiteX30" fmla="*/ 114300 w 200024"/>
                <a:gd name="connsiteY30" fmla="*/ 133528 h 200203"/>
                <a:gd name="connsiteX31" fmla="*/ 123825 w 200024"/>
                <a:gd name="connsiteY31" fmla="*/ 124003 h 200203"/>
                <a:gd name="connsiteX32" fmla="*/ 171450 w 200024"/>
                <a:gd name="connsiteY32" fmla="*/ 124003 h 200203"/>
                <a:gd name="connsiteX33" fmla="*/ 180975 w 200024"/>
                <a:gd name="connsiteY33" fmla="*/ 133528 h 200203"/>
                <a:gd name="connsiteX34" fmla="*/ 180975 w 200024"/>
                <a:gd name="connsiteY34" fmla="*/ 171628 h 200203"/>
                <a:gd name="connsiteX35" fmla="*/ 171450 w 200024"/>
                <a:gd name="connsiteY35" fmla="*/ 181153 h 200203"/>
                <a:gd name="connsiteX36" fmla="*/ 123825 w 200024"/>
                <a:gd name="connsiteY36" fmla="*/ 181153 h 200203"/>
                <a:gd name="connsiteX37" fmla="*/ 114300 w 200024"/>
                <a:gd name="connsiteY37" fmla="*/ 171628 h 200203"/>
                <a:gd name="connsiteX38" fmla="*/ 114300 w 200024"/>
                <a:gd name="connsiteY38" fmla="*/ 133528 h 200203"/>
                <a:gd name="connsiteX39" fmla="*/ 200025 w 200024"/>
                <a:gd name="connsiteY39" fmla="*/ 147816 h 200203"/>
                <a:gd name="connsiteX40" fmla="*/ 195262 w 200024"/>
                <a:gd name="connsiteY40" fmla="*/ 143053 h 200203"/>
                <a:gd name="connsiteX41" fmla="*/ 190500 w 200024"/>
                <a:gd name="connsiteY41" fmla="*/ 147816 h 200203"/>
                <a:gd name="connsiteX42" fmla="*/ 190500 w 200024"/>
                <a:gd name="connsiteY42" fmla="*/ 176391 h 200203"/>
                <a:gd name="connsiteX43" fmla="*/ 176212 w 200024"/>
                <a:gd name="connsiteY43" fmla="*/ 190678 h 200203"/>
                <a:gd name="connsiteX44" fmla="*/ 138112 w 200024"/>
                <a:gd name="connsiteY44" fmla="*/ 190678 h 200203"/>
                <a:gd name="connsiteX45" fmla="*/ 133350 w 200024"/>
                <a:gd name="connsiteY45" fmla="*/ 195441 h 200203"/>
                <a:gd name="connsiteX46" fmla="*/ 138112 w 200024"/>
                <a:gd name="connsiteY46" fmla="*/ 200203 h 200203"/>
                <a:gd name="connsiteX47" fmla="*/ 176212 w 200024"/>
                <a:gd name="connsiteY47" fmla="*/ 200203 h 200203"/>
                <a:gd name="connsiteX48" fmla="*/ 200025 w 200024"/>
                <a:gd name="connsiteY48" fmla="*/ 176391 h 200203"/>
                <a:gd name="connsiteX49" fmla="*/ 200025 w 200024"/>
                <a:gd name="connsiteY49" fmla="*/ 147816 h 200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00024" h="200203">
                  <a:moveTo>
                    <a:pt x="159829" y="2274"/>
                  </a:moveTo>
                  <a:cubicBezTo>
                    <a:pt x="157140" y="-613"/>
                    <a:pt x="152619" y="-772"/>
                    <a:pt x="149733" y="1917"/>
                  </a:cubicBezTo>
                  <a:cubicBezTo>
                    <a:pt x="146847" y="4607"/>
                    <a:pt x="146687" y="9127"/>
                    <a:pt x="149377" y="12014"/>
                  </a:cubicBezTo>
                  <a:cubicBezTo>
                    <a:pt x="149491" y="12137"/>
                    <a:pt x="149610" y="12256"/>
                    <a:pt x="149733" y="12370"/>
                  </a:cubicBezTo>
                  <a:lnTo>
                    <a:pt x="166116" y="28753"/>
                  </a:lnTo>
                  <a:lnTo>
                    <a:pt x="107156" y="28753"/>
                  </a:lnTo>
                  <a:cubicBezTo>
                    <a:pt x="92690" y="28753"/>
                    <a:pt x="80962" y="40481"/>
                    <a:pt x="80962" y="54947"/>
                  </a:cubicBezTo>
                  <a:lnTo>
                    <a:pt x="80962" y="145406"/>
                  </a:lnTo>
                  <a:cubicBezTo>
                    <a:pt x="80962" y="151978"/>
                    <a:pt x="75628" y="157312"/>
                    <a:pt x="69056" y="157312"/>
                  </a:cubicBezTo>
                  <a:lnTo>
                    <a:pt x="56750" y="157312"/>
                  </a:lnTo>
                  <a:cubicBezTo>
                    <a:pt x="54103" y="141754"/>
                    <a:pt x="39346" y="131287"/>
                    <a:pt x="23788" y="133934"/>
                  </a:cubicBezTo>
                  <a:cubicBezTo>
                    <a:pt x="8230" y="136580"/>
                    <a:pt x="-2237" y="151338"/>
                    <a:pt x="409" y="166896"/>
                  </a:cubicBezTo>
                  <a:cubicBezTo>
                    <a:pt x="3056" y="182454"/>
                    <a:pt x="17813" y="192921"/>
                    <a:pt x="33371" y="190274"/>
                  </a:cubicBezTo>
                  <a:cubicBezTo>
                    <a:pt x="43601" y="188534"/>
                    <a:pt x="52083" y="181386"/>
                    <a:pt x="55531" y="171600"/>
                  </a:cubicBezTo>
                  <a:lnTo>
                    <a:pt x="69056" y="171600"/>
                  </a:lnTo>
                  <a:cubicBezTo>
                    <a:pt x="83523" y="171600"/>
                    <a:pt x="95250" y="159872"/>
                    <a:pt x="95250" y="145406"/>
                  </a:cubicBezTo>
                  <a:lnTo>
                    <a:pt x="95250" y="54947"/>
                  </a:lnTo>
                  <a:cubicBezTo>
                    <a:pt x="95250" y="48375"/>
                    <a:pt x="100584" y="43041"/>
                    <a:pt x="107156" y="43041"/>
                  </a:cubicBezTo>
                  <a:lnTo>
                    <a:pt x="166116" y="43041"/>
                  </a:lnTo>
                  <a:lnTo>
                    <a:pt x="149733" y="59424"/>
                  </a:lnTo>
                  <a:cubicBezTo>
                    <a:pt x="147043" y="62310"/>
                    <a:pt x="147203" y="66831"/>
                    <a:pt x="150089" y="69520"/>
                  </a:cubicBezTo>
                  <a:cubicBezTo>
                    <a:pt x="152832" y="72077"/>
                    <a:pt x="157086" y="72077"/>
                    <a:pt x="159829" y="69520"/>
                  </a:cubicBezTo>
                  <a:lnTo>
                    <a:pt x="188404" y="40945"/>
                  </a:lnTo>
                  <a:cubicBezTo>
                    <a:pt x="191191" y="38156"/>
                    <a:pt x="191191" y="33638"/>
                    <a:pt x="188404" y="30849"/>
                  </a:cubicBezTo>
                  <a:lnTo>
                    <a:pt x="159829" y="2274"/>
                  </a:lnTo>
                  <a:close/>
                  <a:moveTo>
                    <a:pt x="14287" y="162103"/>
                  </a:moveTo>
                  <a:cubicBezTo>
                    <a:pt x="14287" y="154213"/>
                    <a:pt x="20684" y="147816"/>
                    <a:pt x="28575" y="147816"/>
                  </a:cubicBezTo>
                  <a:cubicBezTo>
                    <a:pt x="36466" y="147816"/>
                    <a:pt x="42862" y="154213"/>
                    <a:pt x="42862" y="162103"/>
                  </a:cubicBezTo>
                  <a:cubicBezTo>
                    <a:pt x="42862" y="169994"/>
                    <a:pt x="36466" y="176391"/>
                    <a:pt x="28575" y="176391"/>
                  </a:cubicBezTo>
                  <a:cubicBezTo>
                    <a:pt x="20684" y="176391"/>
                    <a:pt x="14287" y="169994"/>
                    <a:pt x="14287" y="162103"/>
                  </a:cubicBezTo>
                  <a:close/>
                  <a:moveTo>
                    <a:pt x="114300" y="133528"/>
                  </a:moveTo>
                  <a:cubicBezTo>
                    <a:pt x="114300" y="128268"/>
                    <a:pt x="118564" y="124003"/>
                    <a:pt x="123825" y="124003"/>
                  </a:cubicBezTo>
                  <a:lnTo>
                    <a:pt x="171450" y="124003"/>
                  </a:lnTo>
                  <a:cubicBezTo>
                    <a:pt x="176711" y="124003"/>
                    <a:pt x="180975" y="128268"/>
                    <a:pt x="180975" y="133528"/>
                  </a:cubicBezTo>
                  <a:lnTo>
                    <a:pt x="180975" y="171628"/>
                  </a:lnTo>
                  <a:cubicBezTo>
                    <a:pt x="180975" y="176889"/>
                    <a:pt x="176711" y="181153"/>
                    <a:pt x="171450" y="181153"/>
                  </a:cubicBezTo>
                  <a:lnTo>
                    <a:pt x="123825" y="181153"/>
                  </a:lnTo>
                  <a:cubicBezTo>
                    <a:pt x="118564" y="181153"/>
                    <a:pt x="114300" y="176889"/>
                    <a:pt x="114300" y="171628"/>
                  </a:cubicBezTo>
                  <a:lnTo>
                    <a:pt x="114300" y="133528"/>
                  </a:lnTo>
                  <a:close/>
                  <a:moveTo>
                    <a:pt x="200025" y="147816"/>
                  </a:moveTo>
                  <a:cubicBezTo>
                    <a:pt x="200025" y="145186"/>
                    <a:pt x="197892" y="143053"/>
                    <a:pt x="195262" y="143053"/>
                  </a:cubicBezTo>
                  <a:cubicBezTo>
                    <a:pt x="192633" y="143053"/>
                    <a:pt x="190500" y="145186"/>
                    <a:pt x="190500" y="147816"/>
                  </a:cubicBezTo>
                  <a:lnTo>
                    <a:pt x="190500" y="176391"/>
                  </a:lnTo>
                  <a:cubicBezTo>
                    <a:pt x="190500" y="184281"/>
                    <a:pt x="184103" y="190678"/>
                    <a:pt x="176212" y="190678"/>
                  </a:cubicBezTo>
                  <a:lnTo>
                    <a:pt x="138112" y="190678"/>
                  </a:lnTo>
                  <a:cubicBezTo>
                    <a:pt x="135483" y="190678"/>
                    <a:pt x="133350" y="192811"/>
                    <a:pt x="133350" y="195441"/>
                  </a:cubicBezTo>
                  <a:cubicBezTo>
                    <a:pt x="133350" y="198071"/>
                    <a:pt x="135483" y="200203"/>
                    <a:pt x="138112" y="200203"/>
                  </a:cubicBezTo>
                  <a:lnTo>
                    <a:pt x="176212" y="200203"/>
                  </a:lnTo>
                  <a:cubicBezTo>
                    <a:pt x="189364" y="200203"/>
                    <a:pt x="200025" y="189542"/>
                    <a:pt x="200025" y="176391"/>
                  </a:cubicBezTo>
                  <a:lnTo>
                    <a:pt x="200025" y="147816"/>
                  </a:lnTo>
                  <a:close/>
                </a:path>
              </a:pathLst>
            </a:custGeom>
            <a:gradFill flip="none" rotWithShape="1">
              <a:gsLst>
                <a:gs pos="80000">
                  <a:schemeClr val="accent2"/>
                </a:gs>
                <a:gs pos="19000">
                  <a:schemeClr val="accent6"/>
                </a:gs>
              </a:gsLst>
              <a:path path="circle">
                <a:fillToRect l="100000" b="100000"/>
              </a:path>
              <a:tileRect t="-100000" r="-100000"/>
            </a:gradFill>
            <a:ln w="9525" cap="flat" cmpd="sng" algn="ctr">
              <a:noFill/>
              <a:prstDash val="solid"/>
              <a:headEnd type="none" w="med" len="med"/>
              <a:tailEnd type="none" w="med" len="med"/>
            </a:ln>
            <a:effectLst/>
          </p:spPr>
          <p:txBody>
            <a:bodyPr rtlCol="0" anchor="ctr"/>
            <a:lstStyle/>
            <a:p>
              <a:endParaRPr lang="es-EC" sz="1600" dirty="0"/>
            </a:p>
          </p:txBody>
        </p:sp>
      </p:grpSp>
      <p:grpSp>
        <p:nvGrpSpPr>
          <p:cNvPr id="102" name="Group 101">
            <a:extLst>
              <a:ext uri="{FF2B5EF4-FFF2-40B4-BE49-F238E27FC236}">
                <a16:creationId xmlns:a16="http://schemas.microsoft.com/office/drawing/2014/main" id="{13E4595D-CD40-6DAF-C4FA-FC3FD7349653}"/>
              </a:ext>
            </a:extLst>
          </p:cNvPr>
          <p:cNvGrpSpPr/>
          <p:nvPr/>
        </p:nvGrpSpPr>
        <p:grpSpPr>
          <a:xfrm>
            <a:off x="4658352" y="12040876"/>
            <a:ext cx="769702" cy="768828"/>
            <a:chOff x="4658352" y="11879580"/>
            <a:chExt cx="769702" cy="768828"/>
          </a:xfrm>
        </p:grpSpPr>
        <p:sp>
          <p:nvSpPr>
            <p:cNvPr id="103" name="Rectangle: Rounded Corners 102">
              <a:extLst>
                <a:ext uri="{FF2B5EF4-FFF2-40B4-BE49-F238E27FC236}">
                  <a16:creationId xmlns:a16="http://schemas.microsoft.com/office/drawing/2014/main" id="{CB35A799-E536-4CFA-9C3D-5CF86991DBF1}"/>
                </a:ext>
                <a:ext uri="{C183D7F6-B498-43B3-948B-1728B52AA6E4}">
                  <adec:decorative xmlns:adec="http://schemas.microsoft.com/office/drawing/2017/decorative" val="1"/>
                </a:ext>
              </a:extLst>
            </p:cNvPr>
            <p:cNvSpPr>
              <a:spLocks/>
            </p:cNvSpPr>
            <p:nvPr/>
          </p:nvSpPr>
          <p:spPr>
            <a:xfrm>
              <a:off x="4658352" y="11879580"/>
              <a:ext cx="769702" cy="768828"/>
            </a:xfrm>
            <a:prstGeom prst="roundRect">
              <a:avLst>
                <a:gd name="adj" fmla="val 17941"/>
              </a:avLst>
            </a:prstGeom>
            <a:solidFill>
              <a:schemeClr val="bg1">
                <a:alpha val="88000"/>
              </a:schemeClr>
            </a:solidFill>
            <a:ln w="3175" cap="flat" cmpd="sng" algn="ctr">
              <a:gradFill flip="none" rotWithShape="1">
                <a:gsLst>
                  <a:gs pos="0">
                    <a:srgbClr val="C03BC4"/>
                  </a:gs>
                  <a:gs pos="60000">
                    <a:srgbClr val="C03BC4">
                      <a:alpha val="0"/>
                    </a:srgbClr>
                  </a:gs>
                  <a:gs pos="100000">
                    <a:srgbClr val="C03BC4"/>
                  </a:gs>
                </a:gsLst>
                <a:lin ang="16200000" scaled="1"/>
                <a:tileRect/>
              </a:gradFill>
              <a:prstDash val="solid"/>
              <a:miter lim="800000"/>
            </a:ln>
            <a:effectLst>
              <a:outerShdw blurRad="508000" dist="76200" dir="5880000" sx="82000" sy="82000" algn="ctr" rotWithShape="0">
                <a:schemeClr val="accent6">
                  <a:lumMod val="75000"/>
                  <a:alpha val="14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endParaRPr lang="es-EC" sz="2000" dirty="0">
                <a:gradFill>
                  <a:gsLst>
                    <a:gs pos="0">
                      <a:srgbClr val="FFFFFF"/>
                    </a:gs>
                    <a:gs pos="100000">
                      <a:srgbClr val="FFFFFF"/>
                    </a:gs>
                  </a:gsLst>
                  <a:lin ang="5400000" scaled="0"/>
                </a:gradFill>
                <a:cs typeface="Segoe UI" pitchFamily="34" charset="0"/>
              </a:endParaRPr>
            </a:p>
          </p:txBody>
        </p:sp>
        <p:sp>
          <p:nvSpPr>
            <p:cNvPr id="104" name="Graphic 82">
              <a:extLst>
                <a:ext uri="{FF2B5EF4-FFF2-40B4-BE49-F238E27FC236}">
                  <a16:creationId xmlns:a16="http://schemas.microsoft.com/office/drawing/2014/main" id="{96D1F663-2A07-5C67-385C-94C2A74B40DF}"/>
                </a:ext>
              </a:extLst>
            </p:cNvPr>
            <p:cNvSpPr>
              <a:spLocks/>
            </p:cNvSpPr>
            <p:nvPr/>
          </p:nvSpPr>
          <p:spPr>
            <a:xfrm>
              <a:off x="4784448" y="12004889"/>
              <a:ext cx="517510" cy="518211"/>
            </a:xfrm>
            <a:custGeom>
              <a:avLst/>
              <a:gdLst>
                <a:gd name="connsiteX0" fmla="*/ 37957 w 190290"/>
                <a:gd name="connsiteY0" fmla="*/ 47625 h 190500"/>
                <a:gd name="connsiteX1" fmla="*/ 43224 w 190290"/>
                <a:gd name="connsiteY1" fmla="*/ 13478 h 190500"/>
                <a:gd name="connsiteX2" fmla="*/ 48501 w 190290"/>
                <a:gd name="connsiteY2" fmla="*/ 2677 h 190500"/>
                <a:gd name="connsiteX3" fmla="*/ 52178 w 190290"/>
                <a:gd name="connsiteY3" fmla="*/ 0 h 190500"/>
                <a:gd name="connsiteX4" fmla="*/ 55855 w 190290"/>
                <a:gd name="connsiteY4" fmla="*/ 2677 h 190500"/>
                <a:gd name="connsiteX5" fmla="*/ 61131 w 190290"/>
                <a:gd name="connsiteY5" fmla="*/ 13478 h 190500"/>
                <a:gd name="connsiteX6" fmla="*/ 66399 w 190290"/>
                <a:gd name="connsiteY6" fmla="*/ 47625 h 190500"/>
                <a:gd name="connsiteX7" fmla="*/ 37957 w 190290"/>
                <a:gd name="connsiteY7" fmla="*/ 47625 h 190500"/>
                <a:gd name="connsiteX8" fmla="*/ 34185 w 190290"/>
                <a:gd name="connsiteY8" fmla="*/ 10477 h 190500"/>
                <a:gd name="connsiteX9" fmla="*/ 37690 w 190290"/>
                <a:gd name="connsiteY9" fmla="*/ 2029 h 190500"/>
                <a:gd name="connsiteX10" fmla="*/ 0 w 190290"/>
                <a:gd name="connsiteY10" fmla="*/ 47625 h 190500"/>
                <a:gd name="connsiteX11" fmla="*/ 28432 w 190290"/>
                <a:gd name="connsiteY11" fmla="*/ 47625 h 190500"/>
                <a:gd name="connsiteX12" fmla="*/ 34185 w 190290"/>
                <a:gd name="connsiteY12" fmla="*/ 10477 h 190500"/>
                <a:gd name="connsiteX13" fmla="*/ 70171 w 190290"/>
                <a:gd name="connsiteY13" fmla="*/ 10477 h 190500"/>
                <a:gd name="connsiteX14" fmla="*/ 66665 w 190290"/>
                <a:gd name="connsiteY14" fmla="*/ 2029 h 190500"/>
                <a:gd name="connsiteX15" fmla="*/ 104356 w 190290"/>
                <a:gd name="connsiteY15" fmla="*/ 47625 h 190500"/>
                <a:gd name="connsiteX16" fmla="*/ 75924 w 190290"/>
                <a:gd name="connsiteY16" fmla="*/ 47625 h 190500"/>
                <a:gd name="connsiteX17" fmla="*/ 70171 w 190290"/>
                <a:gd name="connsiteY17" fmla="*/ 10477 h 190500"/>
                <a:gd name="connsiteX18" fmla="*/ 75924 w 190290"/>
                <a:gd name="connsiteY18" fmla="*/ 57150 h 190500"/>
                <a:gd name="connsiteX19" fmla="*/ 104356 w 190290"/>
                <a:gd name="connsiteY19" fmla="*/ 57150 h 190500"/>
                <a:gd name="connsiteX20" fmla="*/ 66665 w 190290"/>
                <a:gd name="connsiteY20" fmla="*/ 102746 h 190500"/>
                <a:gd name="connsiteX21" fmla="*/ 70171 w 190290"/>
                <a:gd name="connsiteY21" fmla="*/ 94307 h 190500"/>
                <a:gd name="connsiteX22" fmla="*/ 75924 w 190290"/>
                <a:gd name="connsiteY22" fmla="*/ 57150 h 190500"/>
                <a:gd name="connsiteX23" fmla="*/ 55855 w 190290"/>
                <a:gd name="connsiteY23" fmla="*/ 102098 h 190500"/>
                <a:gd name="connsiteX24" fmla="*/ 52178 w 190290"/>
                <a:gd name="connsiteY24" fmla="*/ 104775 h 190500"/>
                <a:gd name="connsiteX25" fmla="*/ 48501 w 190290"/>
                <a:gd name="connsiteY25" fmla="*/ 102098 h 190500"/>
                <a:gd name="connsiteX26" fmla="*/ 43224 w 190290"/>
                <a:gd name="connsiteY26" fmla="*/ 91297 h 190500"/>
                <a:gd name="connsiteX27" fmla="*/ 37957 w 190290"/>
                <a:gd name="connsiteY27" fmla="*/ 57150 h 190500"/>
                <a:gd name="connsiteX28" fmla="*/ 66399 w 190290"/>
                <a:gd name="connsiteY28" fmla="*/ 57150 h 190500"/>
                <a:gd name="connsiteX29" fmla="*/ 61131 w 190290"/>
                <a:gd name="connsiteY29" fmla="*/ 91297 h 190500"/>
                <a:gd name="connsiteX30" fmla="*/ 55855 w 190290"/>
                <a:gd name="connsiteY30" fmla="*/ 102098 h 190500"/>
                <a:gd name="connsiteX31" fmla="*/ 0 w 190290"/>
                <a:gd name="connsiteY31" fmla="*/ 57150 h 190500"/>
                <a:gd name="connsiteX32" fmla="*/ 37690 w 190290"/>
                <a:gd name="connsiteY32" fmla="*/ 102746 h 190500"/>
                <a:gd name="connsiteX33" fmla="*/ 34185 w 190290"/>
                <a:gd name="connsiteY33" fmla="*/ 94307 h 190500"/>
                <a:gd name="connsiteX34" fmla="*/ 28432 w 190290"/>
                <a:gd name="connsiteY34" fmla="*/ 57150 h 190500"/>
                <a:gd name="connsiteX35" fmla="*/ 0 w 190290"/>
                <a:gd name="connsiteY35" fmla="*/ 57150 h 190500"/>
                <a:gd name="connsiteX36" fmla="*/ 159334 w 190290"/>
                <a:gd name="connsiteY36" fmla="*/ 33338 h 190500"/>
                <a:gd name="connsiteX37" fmla="*/ 111109 w 190290"/>
                <a:gd name="connsiteY37" fmla="*/ 33338 h 190500"/>
                <a:gd name="connsiteX38" fmla="*/ 104356 w 190290"/>
                <a:gd name="connsiteY38" fmla="*/ 19050 h 190500"/>
                <a:gd name="connsiteX39" fmla="*/ 159334 w 190290"/>
                <a:gd name="connsiteY39" fmla="*/ 19050 h 190500"/>
                <a:gd name="connsiteX40" fmla="*/ 190290 w 190290"/>
                <a:gd name="connsiteY40" fmla="*/ 50006 h 190500"/>
                <a:gd name="connsiteX41" fmla="*/ 190290 w 190290"/>
                <a:gd name="connsiteY41" fmla="*/ 159544 h 190500"/>
                <a:gd name="connsiteX42" fmla="*/ 159334 w 190290"/>
                <a:gd name="connsiteY42" fmla="*/ 190500 h 190500"/>
                <a:gd name="connsiteX43" fmla="*/ 49797 w 190290"/>
                <a:gd name="connsiteY43" fmla="*/ 190500 h 190500"/>
                <a:gd name="connsiteX44" fmla="*/ 18840 w 190290"/>
                <a:gd name="connsiteY44" fmla="*/ 159544 h 190500"/>
                <a:gd name="connsiteX45" fmla="*/ 18840 w 190290"/>
                <a:gd name="connsiteY45" fmla="*/ 104565 h 190500"/>
                <a:gd name="connsiteX46" fmla="*/ 33128 w 190290"/>
                <a:gd name="connsiteY46" fmla="*/ 111319 h 190500"/>
                <a:gd name="connsiteX47" fmla="*/ 33128 w 190290"/>
                <a:gd name="connsiteY47" fmla="*/ 159544 h 190500"/>
                <a:gd name="connsiteX48" fmla="*/ 34109 w 190290"/>
                <a:gd name="connsiteY48" fmla="*/ 165202 h 190500"/>
                <a:gd name="connsiteX49" fmla="*/ 89573 w 190290"/>
                <a:gd name="connsiteY49" fmla="*/ 110900 h 190500"/>
                <a:gd name="connsiteX50" fmla="*/ 118339 w 190290"/>
                <a:gd name="connsiteY50" fmla="*/ 109795 h 190500"/>
                <a:gd name="connsiteX51" fmla="*/ 119558 w 190290"/>
                <a:gd name="connsiteY51" fmla="*/ 110900 h 190500"/>
                <a:gd name="connsiteX52" fmla="*/ 175012 w 190290"/>
                <a:gd name="connsiteY52" fmla="*/ 165211 h 190500"/>
                <a:gd name="connsiteX53" fmla="*/ 176003 w 190290"/>
                <a:gd name="connsiteY53" fmla="*/ 159544 h 190500"/>
                <a:gd name="connsiteX54" fmla="*/ 176003 w 190290"/>
                <a:gd name="connsiteY54" fmla="*/ 50006 h 190500"/>
                <a:gd name="connsiteX55" fmla="*/ 159334 w 190290"/>
                <a:gd name="connsiteY55" fmla="*/ 33338 h 190500"/>
                <a:gd name="connsiteX56" fmla="*/ 164859 w 190290"/>
                <a:gd name="connsiteY56" fmla="*/ 175270 h 190500"/>
                <a:gd name="connsiteX57" fmla="*/ 109566 w 190290"/>
                <a:gd name="connsiteY57" fmla="*/ 121110 h 190500"/>
                <a:gd name="connsiteX58" fmla="*/ 100365 w 190290"/>
                <a:gd name="connsiteY58" fmla="*/ 120434 h 190500"/>
                <a:gd name="connsiteX59" fmla="*/ 99565 w 190290"/>
                <a:gd name="connsiteY59" fmla="*/ 121101 h 190500"/>
                <a:gd name="connsiteX60" fmla="*/ 44253 w 190290"/>
                <a:gd name="connsiteY60" fmla="*/ 175270 h 190500"/>
                <a:gd name="connsiteX61" fmla="*/ 49797 w 190290"/>
                <a:gd name="connsiteY61" fmla="*/ 176213 h 190500"/>
                <a:gd name="connsiteX62" fmla="*/ 159334 w 190290"/>
                <a:gd name="connsiteY62" fmla="*/ 176213 h 190500"/>
                <a:gd name="connsiteX63" fmla="*/ 164859 w 190290"/>
                <a:gd name="connsiteY63" fmla="*/ 175270 h 190500"/>
                <a:gd name="connsiteX64" fmla="*/ 135550 w 190290"/>
                <a:gd name="connsiteY64" fmla="*/ 52388 h 190500"/>
                <a:gd name="connsiteX65" fmla="*/ 157001 w 190290"/>
                <a:gd name="connsiteY65" fmla="*/ 73838 h 190500"/>
                <a:gd name="connsiteX66" fmla="*/ 135550 w 190290"/>
                <a:gd name="connsiteY66" fmla="*/ 95288 h 190500"/>
                <a:gd name="connsiteX67" fmla="*/ 114100 w 190290"/>
                <a:gd name="connsiteY67" fmla="*/ 73838 h 190500"/>
                <a:gd name="connsiteX68" fmla="*/ 135550 w 190290"/>
                <a:gd name="connsiteY68" fmla="*/ 52388 h 190500"/>
                <a:gd name="connsiteX69" fmla="*/ 135550 w 190290"/>
                <a:gd name="connsiteY69" fmla="*/ 66675 h 190500"/>
                <a:gd name="connsiteX70" fmla="*/ 128387 w 190290"/>
                <a:gd name="connsiteY70" fmla="*/ 73838 h 190500"/>
                <a:gd name="connsiteX71" fmla="*/ 135550 w 190290"/>
                <a:gd name="connsiteY71" fmla="*/ 81001 h 190500"/>
                <a:gd name="connsiteX72" fmla="*/ 142713 w 190290"/>
                <a:gd name="connsiteY72" fmla="*/ 73838 h 190500"/>
                <a:gd name="connsiteX73" fmla="*/ 135550 w 190290"/>
                <a:gd name="connsiteY73" fmla="*/ 66675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190290" h="190500">
                  <a:moveTo>
                    <a:pt x="37957" y="47625"/>
                  </a:moveTo>
                  <a:cubicBezTo>
                    <a:pt x="38338" y="34147"/>
                    <a:pt x="40319" y="22203"/>
                    <a:pt x="43224" y="13478"/>
                  </a:cubicBezTo>
                  <a:cubicBezTo>
                    <a:pt x="44853" y="8592"/>
                    <a:pt x="46692" y="4972"/>
                    <a:pt x="48501" y="2677"/>
                  </a:cubicBezTo>
                  <a:cubicBezTo>
                    <a:pt x="50368" y="324"/>
                    <a:pt x="51635" y="0"/>
                    <a:pt x="52178" y="0"/>
                  </a:cubicBezTo>
                  <a:cubicBezTo>
                    <a:pt x="52721" y="0"/>
                    <a:pt x="53997" y="324"/>
                    <a:pt x="55855" y="2677"/>
                  </a:cubicBezTo>
                  <a:cubicBezTo>
                    <a:pt x="57664" y="4972"/>
                    <a:pt x="59503" y="8582"/>
                    <a:pt x="61131" y="13478"/>
                  </a:cubicBezTo>
                  <a:cubicBezTo>
                    <a:pt x="64037" y="22203"/>
                    <a:pt x="66018" y="34147"/>
                    <a:pt x="66399" y="47625"/>
                  </a:cubicBezTo>
                  <a:lnTo>
                    <a:pt x="37957" y="47625"/>
                  </a:lnTo>
                  <a:close/>
                  <a:moveTo>
                    <a:pt x="34185" y="10477"/>
                  </a:moveTo>
                  <a:cubicBezTo>
                    <a:pt x="35214" y="7401"/>
                    <a:pt x="36376" y="4553"/>
                    <a:pt x="37690" y="2029"/>
                  </a:cubicBezTo>
                  <a:cubicBezTo>
                    <a:pt x="16933" y="8011"/>
                    <a:pt x="1969" y="26113"/>
                    <a:pt x="0" y="47625"/>
                  </a:cubicBezTo>
                  <a:lnTo>
                    <a:pt x="28432" y="47625"/>
                  </a:lnTo>
                  <a:cubicBezTo>
                    <a:pt x="28813" y="33338"/>
                    <a:pt x="30909" y="20336"/>
                    <a:pt x="34185" y="10477"/>
                  </a:cubicBezTo>
                  <a:close/>
                  <a:moveTo>
                    <a:pt x="70171" y="10477"/>
                  </a:moveTo>
                  <a:cubicBezTo>
                    <a:pt x="69225" y="7574"/>
                    <a:pt x="68053" y="4749"/>
                    <a:pt x="66665" y="2029"/>
                  </a:cubicBezTo>
                  <a:cubicBezTo>
                    <a:pt x="87423" y="8011"/>
                    <a:pt x="102386" y="26113"/>
                    <a:pt x="104356" y="47625"/>
                  </a:cubicBezTo>
                  <a:lnTo>
                    <a:pt x="75924" y="47625"/>
                  </a:lnTo>
                  <a:cubicBezTo>
                    <a:pt x="75543" y="33338"/>
                    <a:pt x="73447" y="20336"/>
                    <a:pt x="70171" y="10477"/>
                  </a:cubicBezTo>
                  <a:close/>
                  <a:moveTo>
                    <a:pt x="75924" y="57150"/>
                  </a:moveTo>
                  <a:lnTo>
                    <a:pt x="104356" y="57150"/>
                  </a:lnTo>
                  <a:cubicBezTo>
                    <a:pt x="102386" y="78662"/>
                    <a:pt x="87423" y="96764"/>
                    <a:pt x="66665" y="102746"/>
                  </a:cubicBezTo>
                  <a:cubicBezTo>
                    <a:pt x="68053" y="100029"/>
                    <a:pt x="69225" y="97207"/>
                    <a:pt x="70171" y="94307"/>
                  </a:cubicBezTo>
                  <a:cubicBezTo>
                    <a:pt x="73457" y="84439"/>
                    <a:pt x="75543" y="71447"/>
                    <a:pt x="75924" y="57150"/>
                  </a:cubicBezTo>
                  <a:close/>
                  <a:moveTo>
                    <a:pt x="55855" y="102098"/>
                  </a:moveTo>
                  <a:cubicBezTo>
                    <a:pt x="53997" y="104451"/>
                    <a:pt x="52721" y="104775"/>
                    <a:pt x="52178" y="104775"/>
                  </a:cubicBezTo>
                  <a:cubicBezTo>
                    <a:pt x="51635" y="104775"/>
                    <a:pt x="50359" y="104451"/>
                    <a:pt x="48501" y="102098"/>
                  </a:cubicBezTo>
                  <a:cubicBezTo>
                    <a:pt x="46692" y="99803"/>
                    <a:pt x="44853" y="96193"/>
                    <a:pt x="43224" y="91297"/>
                  </a:cubicBezTo>
                  <a:cubicBezTo>
                    <a:pt x="40319" y="82572"/>
                    <a:pt x="38338" y="70628"/>
                    <a:pt x="37957" y="57150"/>
                  </a:cubicBezTo>
                  <a:lnTo>
                    <a:pt x="66399" y="57150"/>
                  </a:lnTo>
                  <a:cubicBezTo>
                    <a:pt x="66018" y="70628"/>
                    <a:pt x="64037" y="82572"/>
                    <a:pt x="61131" y="91297"/>
                  </a:cubicBezTo>
                  <a:cubicBezTo>
                    <a:pt x="59503" y="96183"/>
                    <a:pt x="57664" y="99803"/>
                    <a:pt x="55855" y="102098"/>
                  </a:cubicBezTo>
                  <a:close/>
                  <a:moveTo>
                    <a:pt x="0" y="57150"/>
                  </a:moveTo>
                  <a:cubicBezTo>
                    <a:pt x="1972" y="78661"/>
                    <a:pt x="16934" y="96762"/>
                    <a:pt x="37690" y="102746"/>
                  </a:cubicBezTo>
                  <a:cubicBezTo>
                    <a:pt x="36303" y="100029"/>
                    <a:pt x="35131" y="97207"/>
                    <a:pt x="34185" y="94307"/>
                  </a:cubicBezTo>
                  <a:cubicBezTo>
                    <a:pt x="30899" y="84439"/>
                    <a:pt x="28813" y="71438"/>
                    <a:pt x="28432" y="57150"/>
                  </a:cubicBezTo>
                  <a:lnTo>
                    <a:pt x="0" y="57150"/>
                  </a:lnTo>
                  <a:close/>
                  <a:moveTo>
                    <a:pt x="159334" y="33338"/>
                  </a:moveTo>
                  <a:lnTo>
                    <a:pt x="111109" y="33338"/>
                  </a:lnTo>
                  <a:cubicBezTo>
                    <a:pt x="109480" y="28305"/>
                    <a:pt x="107211" y="23503"/>
                    <a:pt x="104356" y="19050"/>
                  </a:cubicBezTo>
                  <a:lnTo>
                    <a:pt x="159334" y="19050"/>
                  </a:lnTo>
                  <a:cubicBezTo>
                    <a:pt x="176431" y="19050"/>
                    <a:pt x="190290" y="32910"/>
                    <a:pt x="190290" y="50006"/>
                  </a:cubicBezTo>
                  <a:lnTo>
                    <a:pt x="190290" y="159544"/>
                  </a:lnTo>
                  <a:cubicBezTo>
                    <a:pt x="190290" y="176640"/>
                    <a:pt x="176431" y="190500"/>
                    <a:pt x="159334" y="190500"/>
                  </a:cubicBezTo>
                  <a:lnTo>
                    <a:pt x="49797" y="190500"/>
                  </a:lnTo>
                  <a:cubicBezTo>
                    <a:pt x="32700" y="190500"/>
                    <a:pt x="18840" y="176640"/>
                    <a:pt x="18840" y="159544"/>
                  </a:cubicBezTo>
                  <a:lnTo>
                    <a:pt x="18840" y="104565"/>
                  </a:lnTo>
                  <a:cubicBezTo>
                    <a:pt x="23251" y="107394"/>
                    <a:pt x="28051" y="109671"/>
                    <a:pt x="33128" y="111319"/>
                  </a:cubicBezTo>
                  <a:lnTo>
                    <a:pt x="33128" y="159544"/>
                  </a:lnTo>
                  <a:cubicBezTo>
                    <a:pt x="33128" y="161525"/>
                    <a:pt x="33471" y="163430"/>
                    <a:pt x="34109" y="165202"/>
                  </a:cubicBezTo>
                  <a:lnTo>
                    <a:pt x="89573" y="110900"/>
                  </a:lnTo>
                  <a:cubicBezTo>
                    <a:pt x="97450" y="103188"/>
                    <a:pt x="109893" y="102710"/>
                    <a:pt x="118339" y="109795"/>
                  </a:cubicBezTo>
                  <a:lnTo>
                    <a:pt x="119558" y="110900"/>
                  </a:lnTo>
                  <a:lnTo>
                    <a:pt x="175012" y="165211"/>
                  </a:lnTo>
                  <a:cubicBezTo>
                    <a:pt x="175651" y="163439"/>
                    <a:pt x="176003" y="161534"/>
                    <a:pt x="176003" y="159544"/>
                  </a:cubicBezTo>
                  <a:lnTo>
                    <a:pt x="176003" y="50006"/>
                  </a:lnTo>
                  <a:cubicBezTo>
                    <a:pt x="176003" y="40800"/>
                    <a:pt x="168540" y="33338"/>
                    <a:pt x="159334" y="33338"/>
                  </a:cubicBezTo>
                  <a:close/>
                  <a:moveTo>
                    <a:pt x="164859" y="175270"/>
                  </a:moveTo>
                  <a:lnTo>
                    <a:pt x="109566" y="121110"/>
                  </a:lnTo>
                  <a:cubicBezTo>
                    <a:pt x="107075" y="118669"/>
                    <a:pt x="103186" y="118383"/>
                    <a:pt x="100365" y="120434"/>
                  </a:cubicBezTo>
                  <a:lnTo>
                    <a:pt x="99565" y="121101"/>
                  </a:lnTo>
                  <a:lnTo>
                    <a:pt x="44253" y="175270"/>
                  </a:lnTo>
                  <a:cubicBezTo>
                    <a:pt x="45987" y="175879"/>
                    <a:pt x="47854" y="176213"/>
                    <a:pt x="49797" y="176213"/>
                  </a:cubicBezTo>
                  <a:lnTo>
                    <a:pt x="159334" y="176213"/>
                  </a:lnTo>
                  <a:cubicBezTo>
                    <a:pt x="161268" y="176213"/>
                    <a:pt x="163135" y="175879"/>
                    <a:pt x="164859" y="175270"/>
                  </a:cubicBezTo>
                  <a:close/>
                  <a:moveTo>
                    <a:pt x="135550" y="52388"/>
                  </a:moveTo>
                  <a:cubicBezTo>
                    <a:pt x="147397" y="52388"/>
                    <a:pt x="157001" y="61991"/>
                    <a:pt x="157001" y="73838"/>
                  </a:cubicBezTo>
                  <a:cubicBezTo>
                    <a:pt x="157001" y="85684"/>
                    <a:pt x="147397" y="95288"/>
                    <a:pt x="135550" y="95288"/>
                  </a:cubicBezTo>
                  <a:cubicBezTo>
                    <a:pt x="123704" y="95288"/>
                    <a:pt x="114100" y="85684"/>
                    <a:pt x="114100" y="73838"/>
                  </a:cubicBezTo>
                  <a:cubicBezTo>
                    <a:pt x="114100" y="61991"/>
                    <a:pt x="123704" y="52388"/>
                    <a:pt x="135550" y="52388"/>
                  </a:cubicBezTo>
                  <a:close/>
                  <a:moveTo>
                    <a:pt x="135550" y="66675"/>
                  </a:moveTo>
                  <a:cubicBezTo>
                    <a:pt x="131595" y="66675"/>
                    <a:pt x="128387" y="69882"/>
                    <a:pt x="128387" y="73838"/>
                  </a:cubicBezTo>
                  <a:cubicBezTo>
                    <a:pt x="128387" y="77794"/>
                    <a:pt x="131595" y="81001"/>
                    <a:pt x="135550" y="81001"/>
                  </a:cubicBezTo>
                  <a:cubicBezTo>
                    <a:pt x="139506" y="81001"/>
                    <a:pt x="142713" y="77794"/>
                    <a:pt x="142713" y="73838"/>
                  </a:cubicBezTo>
                  <a:cubicBezTo>
                    <a:pt x="142713" y="69882"/>
                    <a:pt x="139506" y="66675"/>
                    <a:pt x="135550" y="66675"/>
                  </a:cubicBezTo>
                  <a:close/>
                </a:path>
              </a:pathLst>
            </a:custGeom>
            <a:gradFill flip="none" rotWithShape="1">
              <a:gsLst>
                <a:gs pos="80000">
                  <a:schemeClr val="accent2"/>
                </a:gs>
                <a:gs pos="19000">
                  <a:schemeClr val="accent6"/>
                </a:gs>
              </a:gsLst>
              <a:path path="circle">
                <a:fillToRect l="100000" b="100000"/>
              </a:path>
              <a:tileRect t="-100000" r="-100000"/>
            </a:gradFill>
            <a:ln w="9525" cap="flat" cmpd="sng" algn="ctr">
              <a:noFill/>
              <a:prstDash val="solid"/>
              <a:headEnd type="none" w="med" len="med"/>
              <a:tailEnd type="none" w="med" len="med"/>
            </a:ln>
            <a:effectLst/>
          </p:spPr>
          <p:txBody>
            <a:bodyPr rtlCol="0" anchor="ctr"/>
            <a:lstStyle/>
            <a:p>
              <a:endParaRPr lang="es-EC" sz="1600" dirty="0"/>
            </a:p>
          </p:txBody>
        </p:sp>
      </p:grpSp>
      <p:grpSp>
        <p:nvGrpSpPr>
          <p:cNvPr id="105" name="Group 104">
            <a:extLst>
              <a:ext uri="{FF2B5EF4-FFF2-40B4-BE49-F238E27FC236}">
                <a16:creationId xmlns:a16="http://schemas.microsoft.com/office/drawing/2014/main" id="{64DDD763-FF89-427D-F66D-274A4355BF52}"/>
              </a:ext>
            </a:extLst>
          </p:cNvPr>
          <p:cNvGrpSpPr/>
          <p:nvPr/>
        </p:nvGrpSpPr>
        <p:grpSpPr>
          <a:xfrm>
            <a:off x="1429947" y="13704118"/>
            <a:ext cx="769702" cy="768828"/>
            <a:chOff x="1429947" y="13312140"/>
            <a:chExt cx="769702" cy="768828"/>
          </a:xfrm>
        </p:grpSpPr>
        <p:sp>
          <p:nvSpPr>
            <p:cNvPr id="106" name="Rectangle: Rounded Corners 105">
              <a:extLst>
                <a:ext uri="{FF2B5EF4-FFF2-40B4-BE49-F238E27FC236}">
                  <a16:creationId xmlns:a16="http://schemas.microsoft.com/office/drawing/2014/main" id="{1B19BBF2-496A-FA1C-3221-6193C613060B}"/>
                </a:ext>
                <a:ext uri="{C183D7F6-B498-43B3-948B-1728B52AA6E4}">
                  <adec:decorative xmlns:adec="http://schemas.microsoft.com/office/drawing/2017/decorative" val="1"/>
                </a:ext>
              </a:extLst>
            </p:cNvPr>
            <p:cNvSpPr>
              <a:spLocks/>
            </p:cNvSpPr>
            <p:nvPr/>
          </p:nvSpPr>
          <p:spPr>
            <a:xfrm>
              <a:off x="1429947" y="13312140"/>
              <a:ext cx="769702" cy="768828"/>
            </a:xfrm>
            <a:prstGeom prst="roundRect">
              <a:avLst>
                <a:gd name="adj" fmla="val 17941"/>
              </a:avLst>
            </a:prstGeom>
            <a:solidFill>
              <a:schemeClr val="bg1">
                <a:alpha val="88000"/>
              </a:schemeClr>
            </a:solidFill>
            <a:ln w="3175" cap="flat" cmpd="sng" algn="ctr">
              <a:gradFill flip="none" rotWithShape="1">
                <a:gsLst>
                  <a:gs pos="0">
                    <a:srgbClr val="C03BC4"/>
                  </a:gs>
                  <a:gs pos="60000">
                    <a:srgbClr val="C03BC4">
                      <a:alpha val="0"/>
                    </a:srgbClr>
                  </a:gs>
                  <a:gs pos="100000">
                    <a:srgbClr val="C03BC4"/>
                  </a:gs>
                </a:gsLst>
                <a:lin ang="16200000" scaled="1"/>
                <a:tileRect/>
              </a:gradFill>
              <a:prstDash val="solid"/>
              <a:miter lim="800000"/>
            </a:ln>
            <a:effectLst>
              <a:outerShdw blurRad="508000" dist="76200" dir="5880000" sx="82000" sy="82000" algn="ctr" rotWithShape="0">
                <a:schemeClr val="accent6">
                  <a:lumMod val="75000"/>
                  <a:alpha val="14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endParaRPr lang="es-EC" sz="2000" dirty="0">
                <a:gradFill>
                  <a:gsLst>
                    <a:gs pos="0">
                      <a:srgbClr val="FFFFFF"/>
                    </a:gs>
                    <a:gs pos="100000">
                      <a:srgbClr val="FFFFFF"/>
                    </a:gs>
                  </a:gsLst>
                  <a:lin ang="5400000" scaled="0"/>
                </a:gradFill>
                <a:cs typeface="Segoe UI" pitchFamily="34" charset="0"/>
              </a:endParaRPr>
            </a:p>
          </p:txBody>
        </p:sp>
        <p:sp>
          <p:nvSpPr>
            <p:cNvPr id="107" name="Graphic 80">
              <a:extLst>
                <a:ext uri="{FF2B5EF4-FFF2-40B4-BE49-F238E27FC236}">
                  <a16:creationId xmlns:a16="http://schemas.microsoft.com/office/drawing/2014/main" id="{9C62A87C-1FFB-3A4D-F1CB-011F7DBE36F3}"/>
                </a:ext>
              </a:extLst>
            </p:cNvPr>
            <p:cNvSpPr>
              <a:spLocks/>
            </p:cNvSpPr>
            <p:nvPr/>
          </p:nvSpPr>
          <p:spPr>
            <a:xfrm>
              <a:off x="1556043" y="13437449"/>
              <a:ext cx="517510" cy="518211"/>
            </a:xfrm>
            <a:custGeom>
              <a:avLst/>
              <a:gdLst>
                <a:gd name="connsiteX0" fmla="*/ 154743 w 171411"/>
                <a:gd name="connsiteY0" fmla="*/ 76219 h 171469"/>
                <a:gd name="connsiteX1" fmla="*/ 171412 w 171411"/>
                <a:gd name="connsiteY1" fmla="*/ 92888 h 171469"/>
                <a:gd name="connsiteX2" fmla="*/ 171412 w 171411"/>
                <a:gd name="connsiteY2" fmla="*/ 154800 h 171469"/>
                <a:gd name="connsiteX3" fmla="*/ 154743 w 171411"/>
                <a:gd name="connsiteY3" fmla="*/ 171469 h 171469"/>
                <a:gd name="connsiteX4" fmla="*/ 111881 w 171411"/>
                <a:gd name="connsiteY4" fmla="*/ 171469 h 171469"/>
                <a:gd name="connsiteX5" fmla="*/ 95212 w 171411"/>
                <a:gd name="connsiteY5" fmla="*/ 154800 h 171469"/>
                <a:gd name="connsiteX6" fmla="*/ 95212 w 171411"/>
                <a:gd name="connsiteY6" fmla="*/ 92888 h 171469"/>
                <a:gd name="connsiteX7" fmla="*/ 111881 w 171411"/>
                <a:gd name="connsiteY7" fmla="*/ 76219 h 171469"/>
                <a:gd name="connsiteX8" fmla="*/ 154743 w 171411"/>
                <a:gd name="connsiteY8" fmla="*/ 76219 h 171469"/>
                <a:gd name="connsiteX9" fmla="*/ 59665 w 171411"/>
                <a:gd name="connsiteY9" fmla="*/ 114433 h 171469"/>
                <a:gd name="connsiteX10" fmla="*/ 76333 w 171411"/>
                <a:gd name="connsiteY10" fmla="*/ 131102 h 171469"/>
                <a:gd name="connsiteX11" fmla="*/ 76333 w 171411"/>
                <a:gd name="connsiteY11" fmla="*/ 154800 h 171469"/>
                <a:gd name="connsiteX12" fmla="*/ 59665 w 171411"/>
                <a:gd name="connsiteY12" fmla="*/ 171469 h 171469"/>
                <a:gd name="connsiteX13" fmla="*/ 16669 w 171411"/>
                <a:gd name="connsiteY13" fmla="*/ 171469 h 171469"/>
                <a:gd name="connsiteX14" fmla="*/ 0 w 171411"/>
                <a:gd name="connsiteY14" fmla="*/ 154800 h 171469"/>
                <a:gd name="connsiteX15" fmla="*/ 0 w 171411"/>
                <a:gd name="connsiteY15" fmla="*/ 131102 h 171469"/>
                <a:gd name="connsiteX16" fmla="*/ 16669 w 171411"/>
                <a:gd name="connsiteY16" fmla="*/ 114433 h 171469"/>
                <a:gd name="connsiteX17" fmla="*/ 59665 w 171411"/>
                <a:gd name="connsiteY17" fmla="*/ 114433 h 171469"/>
                <a:gd name="connsiteX18" fmla="*/ 154743 w 171411"/>
                <a:gd name="connsiteY18" fmla="*/ 90507 h 171469"/>
                <a:gd name="connsiteX19" fmla="*/ 111881 w 171411"/>
                <a:gd name="connsiteY19" fmla="*/ 90507 h 171469"/>
                <a:gd name="connsiteX20" fmla="*/ 109499 w 171411"/>
                <a:gd name="connsiteY20" fmla="*/ 92888 h 171469"/>
                <a:gd name="connsiteX21" fmla="*/ 109499 w 171411"/>
                <a:gd name="connsiteY21" fmla="*/ 154800 h 171469"/>
                <a:gd name="connsiteX22" fmla="*/ 111881 w 171411"/>
                <a:gd name="connsiteY22" fmla="*/ 157182 h 171469"/>
                <a:gd name="connsiteX23" fmla="*/ 154743 w 171411"/>
                <a:gd name="connsiteY23" fmla="*/ 157182 h 171469"/>
                <a:gd name="connsiteX24" fmla="*/ 157124 w 171411"/>
                <a:gd name="connsiteY24" fmla="*/ 154800 h 171469"/>
                <a:gd name="connsiteX25" fmla="*/ 157124 w 171411"/>
                <a:gd name="connsiteY25" fmla="*/ 92888 h 171469"/>
                <a:gd name="connsiteX26" fmla="*/ 154743 w 171411"/>
                <a:gd name="connsiteY26" fmla="*/ 90507 h 171469"/>
                <a:gd name="connsiteX27" fmla="*/ 59665 w 171411"/>
                <a:gd name="connsiteY27" fmla="*/ 128721 h 171469"/>
                <a:gd name="connsiteX28" fmla="*/ 16669 w 171411"/>
                <a:gd name="connsiteY28" fmla="*/ 128721 h 171469"/>
                <a:gd name="connsiteX29" fmla="*/ 14288 w 171411"/>
                <a:gd name="connsiteY29" fmla="*/ 131102 h 171469"/>
                <a:gd name="connsiteX30" fmla="*/ 14288 w 171411"/>
                <a:gd name="connsiteY30" fmla="*/ 154800 h 171469"/>
                <a:gd name="connsiteX31" fmla="*/ 16669 w 171411"/>
                <a:gd name="connsiteY31" fmla="*/ 157182 h 171469"/>
                <a:gd name="connsiteX32" fmla="*/ 59665 w 171411"/>
                <a:gd name="connsiteY32" fmla="*/ 157182 h 171469"/>
                <a:gd name="connsiteX33" fmla="*/ 62046 w 171411"/>
                <a:gd name="connsiteY33" fmla="*/ 154800 h 171469"/>
                <a:gd name="connsiteX34" fmla="*/ 62046 w 171411"/>
                <a:gd name="connsiteY34" fmla="*/ 131102 h 171469"/>
                <a:gd name="connsiteX35" fmla="*/ 59665 w 171411"/>
                <a:gd name="connsiteY35" fmla="*/ 128721 h 171469"/>
                <a:gd name="connsiteX36" fmla="*/ 59531 w 171411"/>
                <a:gd name="connsiteY36" fmla="*/ 0 h 171469"/>
                <a:gd name="connsiteX37" fmla="*/ 76200 w 171411"/>
                <a:gd name="connsiteY37" fmla="*/ 16669 h 171469"/>
                <a:gd name="connsiteX38" fmla="*/ 76200 w 171411"/>
                <a:gd name="connsiteY38" fmla="*/ 78581 h 171469"/>
                <a:gd name="connsiteX39" fmla="*/ 60893 w 171411"/>
                <a:gd name="connsiteY39" fmla="*/ 95193 h 171469"/>
                <a:gd name="connsiteX40" fmla="*/ 59531 w 171411"/>
                <a:gd name="connsiteY40" fmla="*/ 95250 h 171469"/>
                <a:gd name="connsiteX41" fmla="*/ 16669 w 171411"/>
                <a:gd name="connsiteY41" fmla="*/ 95250 h 171469"/>
                <a:gd name="connsiteX42" fmla="*/ 0 w 171411"/>
                <a:gd name="connsiteY42" fmla="*/ 78581 h 171469"/>
                <a:gd name="connsiteX43" fmla="*/ 0 w 171411"/>
                <a:gd name="connsiteY43" fmla="*/ 16669 h 171469"/>
                <a:gd name="connsiteX44" fmla="*/ 16669 w 171411"/>
                <a:gd name="connsiteY44" fmla="*/ 0 h 171469"/>
                <a:gd name="connsiteX45" fmla="*/ 59531 w 171411"/>
                <a:gd name="connsiteY45" fmla="*/ 0 h 171469"/>
                <a:gd name="connsiteX46" fmla="*/ 59531 w 171411"/>
                <a:gd name="connsiteY46" fmla="*/ 14288 h 171469"/>
                <a:gd name="connsiteX47" fmla="*/ 16669 w 171411"/>
                <a:gd name="connsiteY47" fmla="*/ 14288 h 171469"/>
                <a:gd name="connsiteX48" fmla="*/ 14288 w 171411"/>
                <a:gd name="connsiteY48" fmla="*/ 16669 h 171469"/>
                <a:gd name="connsiteX49" fmla="*/ 14288 w 171411"/>
                <a:gd name="connsiteY49" fmla="*/ 78581 h 171469"/>
                <a:gd name="connsiteX50" fmla="*/ 16669 w 171411"/>
                <a:gd name="connsiteY50" fmla="*/ 80963 h 171469"/>
                <a:gd name="connsiteX51" fmla="*/ 59531 w 171411"/>
                <a:gd name="connsiteY51" fmla="*/ 80963 h 171469"/>
                <a:gd name="connsiteX52" fmla="*/ 60074 w 171411"/>
                <a:gd name="connsiteY52" fmla="*/ 80896 h 171469"/>
                <a:gd name="connsiteX53" fmla="*/ 61912 w 171411"/>
                <a:gd name="connsiteY53" fmla="*/ 78581 h 171469"/>
                <a:gd name="connsiteX54" fmla="*/ 61912 w 171411"/>
                <a:gd name="connsiteY54" fmla="*/ 16669 h 171469"/>
                <a:gd name="connsiteX55" fmla="*/ 59531 w 171411"/>
                <a:gd name="connsiteY55" fmla="*/ 14288 h 171469"/>
                <a:gd name="connsiteX56" fmla="*/ 154743 w 171411"/>
                <a:gd name="connsiteY56" fmla="*/ 0 h 171469"/>
                <a:gd name="connsiteX57" fmla="*/ 171412 w 171411"/>
                <a:gd name="connsiteY57" fmla="*/ 16669 h 171469"/>
                <a:gd name="connsiteX58" fmla="*/ 171412 w 171411"/>
                <a:gd name="connsiteY58" fmla="*/ 40481 h 171469"/>
                <a:gd name="connsiteX59" fmla="*/ 154743 w 171411"/>
                <a:gd name="connsiteY59" fmla="*/ 57150 h 171469"/>
                <a:gd name="connsiteX60" fmla="*/ 111881 w 171411"/>
                <a:gd name="connsiteY60" fmla="*/ 57150 h 171469"/>
                <a:gd name="connsiteX61" fmla="*/ 95212 w 171411"/>
                <a:gd name="connsiteY61" fmla="*/ 40481 h 171469"/>
                <a:gd name="connsiteX62" fmla="*/ 95212 w 171411"/>
                <a:gd name="connsiteY62" fmla="*/ 16669 h 171469"/>
                <a:gd name="connsiteX63" fmla="*/ 111881 w 171411"/>
                <a:gd name="connsiteY63" fmla="*/ 0 h 171469"/>
                <a:gd name="connsiteX64" fmla="*/ 154743 w 171411"/>
                <a:gd name="connsiteY64" fmla="*/ 0 h 171469"/>
                <a:gd name="connsiteX65" fmla="*/ 111881 w 171411"/>
                <a:gd name="connsiteY65" fmla="*/ 14288 h 171469"/>
                <a:gd name="connsiteX66" fmla="*/ 109499 w 171411"/>
                <a:gd name="connsiteY66" fmla="*/ 16669 h 171469"/>
                <a:gd name="connsiteX67" fmla="*/ 109499 w 171411"/>
                <a:gd name="connsiteY67" fmla="*/ 40481 h 171469"/>
                <a:gd name="connsiteX68" fmla="*/ 111881 w 171411"/>
                <a:gd name="connsiteY68" fmla="*/ 42863 h 171469"/>
                <a:gd name="connsiteX69" fmla="*/ 154743 w 171411"/>
                <a:gd name="connsiteY69" fmla="*/ 42863 h 171469"/>
                <a:gd name="connsiteX70" fmla="*/ 157124 w 171411"/>
                <a:gd name="connsiteY70" fmla="*/ 40481 h 171469"/>
                <a:gd name="connsiteX71" fmla="*/ 157124 w 171411"/>
                <a:gd name="connsiteY71" fmla="*/ 16669 h 171469"/>
                <a:gd name="connsiteX72" fmla="*/ 154743 w 171411"/>
                <a:gd name="connsiteY72" fmla="*/ 14288 h 171469"/>
                <a:gd name="connsiteX73" fmla="*/ 111881 w 171411"/>
                <a:gd name="connsiteY73" fmla="*/ 14288 h 171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171411" h="171469">
                  <a:moveTo>
                    <a:pt x="154743" y="76219"/>
                  </a:moveTo>
                  <a:cubicBezTo>
                    <a:pt x="163944" y="76219"/>
                    <a:pt x="171412" y="83677"/>
                    <a:pt x="171412" y="92888"/>
                  </a:cubicBezTo>
                  <a:lnTo>
                    <a:pt x="171412" y="154800"/>
                  </a:lnTo>
                  <a:cubicBezTo>
                    <a:pt x="171412" y="164006"/>
                    <a:pt x="163949" y="171469"/>
                    <a:pt x="154743" y="171469"/>
                  </a:cubicBezTo>
                  <a:lnTo>
                    <a:pt x="111881" y="171469"/>
                  </a:lnTo>
                  <a:cubicBezTo>
                    <a:pt x="102675" y="171469"/>
                    <a:pt x="95212" y="164006"/>
                    <a:pt x="95212" y="154800"/>
                  </a:cubicBezTo>
                  <a:lnTo>
                    <a:pt x="95212" y="92888"/>
                  </a:lnTo>
                  <a:cubicBezTo>
                    <a:pt x="95212" y="83677"/>
                    <a:pt x="102680" y="76219"/>
                    <a:pt x="111881" y="76219"/>
                  </a:cubicBezTo>
                  <a:lnTo>
                    <a:pt x="154743" y="76219"/>
                  </a:lnTo>
                  <a:close/>
                  <a:moveTo>
                    <a:pt x="59665" y="114433"/>
                  </a:moveTo>
                  <a:cubicBezTo>
                    <a:pt x="68875" y="114433"/>
                    <a:pt x="76333" y="121901"/>
                    <a:pt x="76333" y="131102"/>
                  </a:cubicBezTo>
                  <a:lnTo>
                    <a:pt x="76333" y="154800"/>
                  </a:lnTo>
                  <a:cubicBezTo>
                    <a:pt x="76333" y="164006"/>
                    <a:pt x="68871" y="171469"/>
                    <a:pt x="59665" y="171469"/>
                  </a:cubicBezTo>
                  <a:lnTo>
                    <a:pt x="16669" y="171469"/>
                  </a:lnTo>
                  <a:cubicBezTo>
                    <a:pt x="7463" y="171469"/>
                    <a:pt x="0" y="164006"/>
                    <a:pt x="0" y="154800"/>
                  </a:cubicBezTo>
                  <a:lnTo>
                    <a:pt x="0" y="131102"/>
                  </a:lnTo>
                  <a:cubicBezTo>
                    <a:pt x="0" y="121901"/>
                    <a:pt x="7458" y="114433"/>
                    <a:pt x="16669" y="114433"/>
                  </a:cubicBezTo>
                  <a:lnTo>
                    <a:pt x="59665" y="114433"/>
                  </a:lnTo>
                  <a:close/>
                  <a:moveTo>
                    <a:pt x="154743" y="90507"/>
                  </a:moveTo>
                  <a:lnTo>
                    <a:pt x="111881" y="90507"/>
                  </a:lnTo>
                  <a:cubicBezTo>
                    <a:pt x="110565" y="90507"/>
                    <a:pt x="109499" y="91572"/>
                    <a:pt x="109499" y="92888"/>
                  </a:cubicBezTo>
                  <a:lnTo>
                    <a:pt x="109499" y="154800"/>
                  </a:lnTo>
                  <a:cubicBezTo>
                    <a:pt x="109499" y="156115"/>
                    <a:pt x="110566" y="157182"/>
                    <a:pt x="111881" y="157182"/>
                  </a:cubicBezTo>
                  <a:lnTo>
                    <a:pt x="154743" y="157182"/>
                  </a:lnTo>
                  <a:cubicBezTo>
                    <a:pt x="156059" y="157182"/>
                    <a:pt x="157124" y="156116"/>
                    <a:pt x="157124" y="154800"/>
                  </a:cubicBezTo>
                  <a:lnTo>
                    <a:pt x="157124" y="92888"/>
                  </a:lnTo>
                  <a:cubicBezTo>
                    <a:pt x="157124" y="91572"/>
                    <a:pt x="156059" y="90507"/>
                    <a:pt x="154743" y="90507"/>
                  </a:cubicBezTo>
                  <a:close/>
                  <a:moveTo>
                    <a:pt x="59665" y="128721"/>
                  </a:moveTo>
                  <a:lnTo>
                    <a:pt x="16669" y="128721"/>
                  </a:lnTo>
                  <a:cubicBezTo>
                    <a:pt x="15354" y="128721"/>
                    <a:pt x="14288" y="129787"/>
                    <a:pt x="14288" y="131102"/>
                  </a:cubicBezTo>
                  <a:lnTo>
                    <a:pt x="14288" y="154800"/>
                  </a:lnTo>
                  <a:cubicBezTo>
                    <a:pt x="14288" y="156115"/>
                    <a:pt x="15354" y="157182"/>
                    <a:pt x="16669" y="157182"/>
                  </a:cubicBezTo>
                  <a:lnTo>
                    <a:pt x="59665" y="157182"/>
                  </a:lnTo>
                  <a:cubicBezTo>
                    <a:pt x="60980" y="157182"/>
                    <a:pt x="62046" y="156116"/>
                    <a:pt x="62046" y="154800"/>
                  </a:cubicBezTo>
                  <a:lnTo>
                    <a:pt x="62046" y="131102"/>
                  </a:lnTo>
                  <a:cubicBezTo>
                    <a:pt x="62046" y="129787"/>
                    <a:pt x="60980" y="128721"/>
                    <a:pt x="59665" y="128721"/>
                  </a:cubicBezTo>
                  <a:close/>
                  <a:moveTo>
                    <a:pt x="59531" y="0"/>
                  </a:moveTo>
                  <a:cubicBezTo>
                    <a:pt x="68732" y="0"/>
                    <a:pt x="76200" y="7468"/>
                    <a:pt x="76200" y="16669"/>
                  </a:cubicBezTo>
                  <a:lnTo>
                    <a:pt x="76200" y="78581"/>
                  </a:lnTo>
                  <a:cubicBezTo>
                    <a:pt x="76199" y="87259"/>
                    <a:pt x="69541" y="94484"/>
                    <a:pt x="60893" y="95193"/>
                  </a:cubicBezTo>
                  <a:lnTo>
                    <a:pt x="59531" y="95250"/>
                  </a:lnTo>
                  <a:lnTo>
                    <a:pt x="16669" y="95250"/>
                  </a:lnTo>
                  <a:cubicBezTo>
                    <a:pt x="7463" y="95250"/>
                    <a:pt x="0" y="87787"/>
                    <a:pt x="0" y="78581"/>
                  </a:cubicBezTo>
                  <a:lnTo>
                    <a:pt x="0" y="16669"/>
                  </a:lnTo>
                  <a:cubicBezTo>
                    <a:pt x="0" y="7468"/>
                    <a:pt x="7458" y="0"/>
                    <a:pt x="16669" y="0"/>
                  </a:cubicBezTo>
                  <a:lnTo>
                    <a:pt x="59531" y="0"/>
                  </a:lnTo>
                  <a:close/>
                  <a:moveTo>
                    <a:pt x="59531" y="14288"/>
                  </a:moveTo>
                  <a:lnTo>
                    <a:pt x="16669" y="14288"/>
                  </a:lnTo>
                  <a:cubicBezTo>
                    <a:pt x="15354" y="14288"/>
                    <a:pt x="14288" y="15354"/>
                    <a:pt x="14288" y="16669"/>
                  </a:cubicBezTo>
                  <a:lnTo>
                    <a:pt x="14288" y="78581"/>
                  </a:lnTo>
                  <a:cubicBezTo>
                    <a:pt x="14288" y="79896"/>
                    <a:pt x="15354" y="80963"/>
                    <a:pt x="16669" y="80963"/>
                  </a:cubicBezTo>
                  <a:lnTo>
                    <a:pt x="59531" y="80963"/>
                  </a:lnTo>
                  <a:lnTo>
                    <a:pt x="60074" y="80896"/>
                  </a:lnTo>
                  <a:cubicBezTo>
                    <a:pt x="61150" y="80644"/>
                    <a:pt x="61911" y="79686"/>
                    <a:pt x="61912" y="78581"/>
                  </a:cubicBezTo>
                  <a:lnTo>
                    <a:pt x="61912" y="16669"/>
                  </a:lnTo>
                  <a:cubicBezTo>
                    <a:pt x="61912" y="15354"/>
                    <a:pt x="60846" y="14288"/>
                    <a:pt x="59531" y="14288"/>
                  </a:cubicBezTo>
                  <a:close/>
                  <a:moveTo>
                    <a:pt x="154743" y="0"/>
                  </a:moveTo>
                  <a:cubicBezTo>
                    <a:pt x="163944" y="0"/>
                    <a:pt x="171412" y="7468"/>
                    <a:pt x="171412" y="16669"/>
                  </a:cubicBezTo>
                  <a:lnTo>
                    <a:pt x="171412" y="40481"/>
                  </a:lnTo>
                  <a:cubicBezTo>
                    <a:pt x="171412" y="49687"/>
                    <a:pt x="163949" y="57150"/>
                    <a:pt x="154743" y="57150"/>
                  </a:cubicBezTo>
                  <a:lnTo>
                    <a:pt x="111881" y="57150"/>
                  </a:lnTo>
                  <a:cubicBezTo>
                    <a:pt x="102675" y="57150"/>
                    <a:pt x="95212" y="49687"/>
                    <a:pt x="95212" y="40481"/>
                  </a:cubicBezTo>
                  <a:lnTo>
                    <a:pt x="95212" y="16669"/>
                  </a:lnTo>
                  <a:cubicBezTo>
                    <a:pt x="95212" y="7468"/>
                    <a:pt x="102680" y="0"/>
                    <a:pt x="111881" y="0"/>
                  </a:cubicBezTo>
                  <a:lnTo>
                    <a:pt x="154743" y="0"/>
                  </a:lnTo>
                  <a:close/>
                  <a:moveTo>
                    <a:pt x="111881" y="14288"/>
                  </a:moveTo>
                  <a:cubicBezTo>
                    <a:pt x="110565" y="14288"/>
                    <a:pt x="109499" y="15354"/>
                    <a:pt x="109499" y="16669"/>
                  </a:cubicBezTo>
                  <a:lnTo>
                    <a:pt x="109499" y="40481"/>
                  </a:lnTo>
                  <a:cubicBezTo>
                    <a:pt x="109499" y="41796"/>
                    <a:pt x="110566" y="42863"/>
                    <a:pt x="111881" y="42863"/>
                  </a:cubicBezTo>
                  <a:lnTo>
                    <a:pt x="154743" y="42863"/>
                  </a:lnTo>
                  <a:cubicBezTo>
                    <a:pt x="156059" y="42863"/>
                    <a:pt x="157124" y="41796"/>
                    <a:pt x="157124" y="40481"/>
                  </a:cubicBezTo>
                  <a:lnTo>
                    <a:pt x="157124" y="16669"/>
                  </a:lnTo>
                  <a:cubicBezTo>
                    <a:pt x="157124" y="15354"/>
                    <a:pt x="156059" y="14288"/>
                    <a:pt x="154743" y="14288"/>
                  </a:cubicBezTo>
                  <a:lnTo>
                    <a:pt x="111881" y="14288"/>
                  </a:lnTo>
                  <a:close/>
                </a:path>
              </a:pathLst>
            </a:custGeom>
            <a:gradFill flip="none" rotWithShape="1">
              <a:gsLst>
                <a:gs pos="80000">
                  <a:schemeClr val="accent2"/>
                </a:gs>
                <a:gs pos="19000">
                  <a:schemeClr val="accent6"/>
                </a:gs>
              </a:gsLst>
              <a:path path="circle">
                <a:fillToRect l="100000" b="100000"/>
              </a:path>
              <a:tileRect t="-100000" r="-100000"/>
            </a:gradFill>
            <a:ln w="9525" cap="flat" cmpd="sng" algn="ctr">
              <a:noFill/>
              <a:prstDash val="solid"/>
              <a:headEnd type="none" w="med" len="med"/>
              <a:tailEnd type="none" w="med" len="med"/>
            </a:ln>
            <a:effectLst/>
          </p:spPr>
          <p:txBody>
            <a:bodyPr rtlCol="0" anchor="ctr"/>
            <a:lstStyle/>
            <a:p>
              <a:endParaRPr lang="es-EC" sz="1600" dirty="0"/>
            </a:p>
          </p:txBody>
        </p:sp>
      </p:grpSp>
      <p:grpSp>
        <p:nvGrpSpPr>
          <p:cNvPr id="108" name="Group 107">
            <a:extLst>
              <a:ext uri="{FF2B5EF4-FFF2-40B4-BE49-F238E27FC236}">
                <a16:creationId xmlns:a16="http://schemas.microsoft.com/office/drawing/2014/main" id="{E9782791-5AB8-A87F-06E5-EF284B13A5AC}"/>
              </a:ext>
            </a:extLst>
          </p:cNvPr>
          <p:cNvGrpSpPr/>
          <p:nvPr/>
        </p:nvGrpSpPr>
        <p:grpSpPr>
          <a:xfrm>
            <a:off x="4658352" y="13704118"/>
            <a:ext cx="769702" cy="768828"/>
            <a:chOff x="4658352" y="13312140"/>
            <a:chExt cx="769702" cy="768828"/>
          </a:xfrm>
        </p:grpSpPr>
        <p:sp>
          <p:nvSpPr>
            <p:cNvPr id="109" name="Rectangle: Rounded Corners 108">
              <a:extLst>
                <a:ext uri="{FF2B5EF4-FFF2-40B4-BE49-F238E27FC236}">
                  <a16:creationId xmlns:a16="http://schemas.microsoft.com/office/drawing/2014/main" id="{42F899A8-4D43-88F6-D7CB-FA31D50CDB25}"/>
                </a:ext>
                <a:ext uri="{C183D7F6-B498-43B3-948B-1728B52AA6E4}">
                  <adec:decorative xmlns:adec="http://schemas.microsoft.com/office/drawing/2017/decorative" val="1"/>
                </a:ext>
              </a:extLst>
            </p:cNvPr>
            <p:cNvSpPr>
              <a:spLocks/>
            </p:cNvSpPr>
            <p:nvPr/>
          </p:nvSpPr>
          <p:spPr>
            <a:xfrm>
              <a:off x="4658352" y="13312140"/>
              <a:ext cx="769702" cy="768828"/>
            </a:xfrm>
            <a:prstGeom prst="roundRect">
              <a:avLst>
                <a:gd name="adj" fmla="val 17941"/>
              </a:avLst>
            </a:prstGeom>
            <a:solidFill>
              <a:schemeClr val="bg1">
                <a:alpha val="88000"/>
              </a:schemeClr>
            </a:solidFill>
            <a:ln w="3175" cap="flat" cmpd="sng" algn="ctr">
              <a:gradFill flip="none" rotWithShape="1">
                <a:gsLst>
                  <a:gs pos="0">
                    <a:srgbClr val="C03BC4"/>
                  </a:gs>
                  <a:gs pos="60000">
                    <a:srgbClr val="C03BC4">
                      <a:alpha val="0"/>
                    </a:srgbClr>
                  </a:gs>
                  <a:gs pos="100000">
                    <a:srgbClr val="C03BC4"/>
                  </a:gs>
                </a:gsLst>
                <a:lin ang="16200000" scaled="1"/>
                <a:tileRect/>
              </a:gradFill>
              <a:prstDash val="solid"/>
              <a:miter lim="800000"/>
            </a:ln>
            <a:effectLst>
              <a:outerShdw blurRad="508000" dist="76200" dir="5880000" sx="82000" sy="82000" algn="ctr" rotWithShape="0">
                <a:schemeClr val="accent6">
                  <a:lumMod val="75000"/>
                  <a:alpha val="14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endParaRPr lang="es-EC" sz="2000" dirty="0">
                <a:gradFill>
                  <a:gsLst>
                    <a:gs pos="0">
                      <a:srgbClr val="FFFFFF"/>
                    </a:gs>
                    <a:gs pos="100000">
                      <a:srgbClr val="FFFFFF"/>
                    </a:gs>
                  </a:gsLst>
                  <a:lin ang="5400000" scaled="0"/>
                </a:gradFill>
                <a:cs typeface="Segoe UI" pitchFamily="34" charset="0"/>
              </a:endParaRPr>
            </a:p>
          </p:txBody>
        </p:sp>
        <p:sp>
          <p:nvSpPr>
            <p:cNvPr id="110" name="Graphic 84">
              <a:extLst>
                <a:ext uri="{FF2B5EF4-FFF2-40B4-BE49-F238E27FC236}">
                  <a16:creationId xmlns:a16="http://schemas.microsoft.com/office/drawing/2014/main" id="{47859F5A-D6A4-06EB-5DF9-4523384536F3}"/>
                </a:ext>
              </a:extLst>
            </p:cNvPr>
            <p:cNvSpPr>
              <a:spLocks/>
            </p:cNvSpPr>
            <p:nvPr/>
          </p:nvSpPr>
          <p:spPr>
            <a:xfrm>
              <a:off x="4784448" y="13437449"/>
              <a:ext cx="517510" cy="518211"/>
            </a:xfrm>
            <a:custGeom>
              <a:avLst/>
              <a:gdLst>
                <a:gd name="connsiteX0" fmla="*/ 14288 w 161944"/>
                <a:gd name="connsiteY0" fmla="*/ 7144 h 161925"/>
                <a:gd name="connsiteX1" fmla="*/ 7144 w 161944"/>
                <a:gd name="connsiteY1" fmla="*/ 0 h 161925"/>
                <a:gd name="connsiteX2" fmla="*/ 0 w 161944"/>
                <a:gd name="connsiteY2" fmla="*/ 7144 h 161925"/>
                <a:gd name="connsiteX3" fmla="*/ 0 w 161944"/>
                <a:gd name="connsiteY3" fmla="*/ 145256 h 161925"/>
                <a:gd name="connsiteX4" fmla="*/ 16669 w 161944"/>
                <a:gd name="connsiteY4" fmla="*/ 161925 h 161925"/>
                <a:gd name="connsiteX5" fmla="*/ 154781 w 161944"/>
                <a:gd name="connsiteY5" fmla="*/ 161925 h 161925"/>
                <a:gd name="connsiteX6" fmla="*/ 161925 w 161944"/>
                <a:gd name="connsiteY6" fmla="*/ 154781 h 161925"/>
                <a:gd name="connsiteX7" fmla="*/ 154781 w 161944"/>
                <a:gd name="connsiteY7" fmla="*/ 147638 h 161925"/>
                <a:gd name="connsiteX8" fmla="*/ 16669 w 161944"/>
                <a:gd name="connsiteY8" fmla="*/ 147638 h 161925"/>
                <a:gd name="connsiteX9" fmla="*/ 14288 w 161944"/>
                <a:gd name="connsiteY9" fmla="*/ 145256 h 161925"/>
                <a:gd name="connsiteX10" fmla="*/ 14288 w 161944"/>
                <a:gd name="connsiteY10" fmla="*/ 7144 h 161925"/>
                <a:gd name="connsiteX11" fmla="*/ 100013 w 161944"/>
                <a:gd name="connsiteY11" fmla="*/ 30956 h 161925"/>
                <a:gd name="connsiteX12" fmla="*/ 107156 w 161944"/>
                <a:gd name="connsiteY12" fmla="*/ 23813 h 161925"/>
                <a:gd name="connsiteX13" fmla="*/ 154800 w 161944"/>
                <a:gd name="connsiteY13" fmla="*/ 23813 h 161925"/>
                <a:gd name="connsiteX14" fmla="*/ 161944 w 161944"/>
                <a:gd name="connsiteY14" fmla="*/ 30956 h 161925"/>
                <a:gd name="connsiteX15" fmla="*/ 161944 w 161944"/>
                <a:gd name="connsiteY15" fmla="*/ 78629 h 161925"/>
                <a:gd name="connsiteX16" fmla="*/ 154800 w 161944"/>
                <a:gd name="connsiteY16" fmla="*/ 85773 h 161925"/>
                <a:gd name="connsiteX17" fmla="*/ 147657 w 161944"/>
                <a:gd name="connsiteY17" fmla="*/ 78629 h 161925"/>
                <a:gd name="connsiteX18" fmla="*/ 147657 w 161944"/>
                <a:gd name="connsiteY18" fmla="*/ 48187 h 161925"/>
                <a:gd name="connsiteX19" fmla="*/ 97917 w 161944"/>
                <a:gd name="connsiteY19" fmla="*/ 97917 h 161925"/>
                <a:gd name="connsiteX20" fmla="*/ 87821 w 161944"/>
                <a:gd name="connsiteY20" fmla="*/ 97917 h 161925"/>
                <a:gd name="connsiteX21" fmla="*/ 69056 w 161944"/>
                <a:gd name="connsiteY21" fmla="*/ 79153 h 161925"/>
                <a:gd name="connsiteX22" fmla="*/ 38386 w 161944"/>
                <a:gd name="connsiteY22" fmla="*/ 109823 h 161925"/>
                <a:gd name="connsiteX23" fmla="*/ 28289 w 161944"/>
                <a:gd name="connsiteY23" fmla="*/ 109467 h 161925"/>
                <a:gd name="connsiteX24" fmla="*/ 28289 w 161944"/>
                <a:gd name="connsiteY24" fmla="*/ 99727 h 161925"/>
                <a:gd name="connsiteX25" fmla="*/ 64008 w 161944"/>
                <a:gd name="connsiteY25" fmla="*/ 64008 h 161925"/>
                <a:gd name="connsiteX26" fmla="*/ 74105 w 161944"/>
                <a:gd name="connsiteY26" fmla="*/ 64008 h 161925"/>
                <a:gd name="connsiteX27" fmla="*/ 92869 w 161944"/>
                <a:gd name="connsiteY27" fmla="*/ 82772 h 161925"/>
                <a:gd name="connsiteX28" fmla="*/ 137541 w 161944"/>
                <a:gd name="connsiteY28" fmla="*/ 38100 h 161925"/>
                <a:gd name="connsiteX29" fmla="*/ 107156 w 161944"/>
                <a:gd name="connsiteY29" fmla="*/ 38100 h 161925"/>
                <a:gd name="connsiteX30" fmla="*/ 100013 w 161944"/>
                <a:gd name="connsiteY30" fmla="*/ 30956 h 16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61944" h="161925">
                  <a:moveTo>
                    <a:pt x="14288" y="7144"/>
                  </a:moveTo>
                  <a:cubicBezTo>
                    <a:pt x="14288" y="3198"/>
                    <a:pt x="11089" y="0"/>
                    <a:pt x="7144" y="0"/>
                  </a:cubicBezTo>
                  <a:cubicBezTo>
                    <a:pt x="3198" y="0"/>
                    <a:pt x="0" y="3198"/>
                    <a:pt x="0" y="7144"/>
                  </a:cubicBezTo>
                  <a:lnTo>
                    <a:pt x="0" y="145256"/>
                  </a:lnTo>
                  <a:cubicBezTo>
                    <a:pt x="0" y="154457"/>
                    <a:pt x="7468" y="161925"/>
                    <a:pt x="16669" y="161925"/>
                  </a:cubicBezTo>
                  <a:lnTo>
                    <a:pt x="154781" y="161925"/>
                  </a:lnTo>
                  <a:cubicBezTo>
                    <a:pt x="158727" y="161925"/>
                    <a:pt x="161925" y="158727"/>
                    <a:pt x="161925" y="154781"/>
                  </a:cubicBezTo>
                  <a:cubicBezTo>
                    <a:pt x="161925" y="150836"/>
                    <a:pt x="158727" y="147638"/>
                    <a:pt x="154781" y="147638"/>
                  </a:cubicBezTo>
                  <a:lnTo>
                    <a:pt x="16669" y="147638"/>
                  </a:lnTo>
                  <a:cubicBezTo>
                    <a:pt x="15354" y="147638"/>
                    <a:pt x="14288" y="146572"/>
                    <a:pt x="14288" y="145256"/>
                  </a:cubicBezTo>
                  <a:lnTo>
                    <a:pt x="14288" y="7144"/>
                  </a:lnTo>
                  <a:close/>
                  <a:moveTo>
                    <a:pt x="100013" y="30956"/>
                  </a:moveTo>
                  <a:cubicBezTo>
                    <a:pt x="100013" y="27011"/>
                    <a:pt x="103211" y="23813"/>
                    <a:pt x="107156" y="23813"/>
                  </a:cubicBezTo>
                  <a:lnTo>
                    <a:pt x="154800" y="23813"/>
                  </a:lnTo>
                  <a:cubicBezTo>
                    <a:pt x="158746" y="23813"/>
                    <a:pt x="161944" y="27011"/>
                    <a:pt x="161944" y="30956"/>
                  </a:cubicBezTo>
                  <a:lnTo>
                    <a:pt x="161944" y="78629"/>
                  </a:lnTo>
                  <a:cubicBezTo>
                    <a:pt x="161944" y="82574"/>
                    <a:pt x="158746" y="85773"/>
                    <a:pt x="154800" y="85773"/>
                  </a:cubicBezTo>
                  <a:cubicBezTo>
                    <a:pt x="150855" y="85773"/>
                    <a:pt x="147657" y="82574"/>
                    <a:pt x="147657" y="78629"/>
                  </a:cubicBezTo>
                  <a:lnTo>
                    <a:pt x="147657" y="48187"/>
                  </a:lnTo>
                  <a:lnTo>
                    <a:pt x="97917" y="97917"/>
                  </a:lnTo>
                  <a:cubicBezTo>
                    <a:pt x="95128" y="100703"/>
                    <a:pt x="90609" y="100703"/>
                    <a:pt x="87821" y="97917"/>
                  </a:cubicBezTo>
                  <a:lnTo>
                    <a:pt x="69056" y="79153"/>
                  </a:lnTo>
                  <a:lnTo>
                    <a:pt x="38386" y="109823"/>
                  </a:lnTo>
                  <a:cubicBezTo>
                    <a:pt x="35499" y="112513"/>
                    <a:pt x="30979" y="112353"/>
                    <a:pt x="28289" y="109467"/>
                  </a:cubicBezTo>
                  <a:cubicBezTo>
                    <a:pt x="25733" y="106724"/>
                    <a:pt x="25733" y="102470"/>
                    <a:pt x="28289" y="99727"/>
                  </a:cubicBezTo>
                  <a:lnTo>
                    <a:pt x="64008" y="64008"/>
                  </a:lnTo>
                  <a:cubicBezTo>
                    <a:pt x="66797" y="61222"/>
                    <a:pt x="71316" y="61222"/>
                    <a:pt x="74105" y="64008"/>
                  </a:cubicBezTo>
                  <a:lnTo>
                    <a:pt x="92869" y="82772"/>
                  </a:lnTo>
                  <a:lnTo>
                    <a:pt x="137541" y="38100"/>
                  </a:lnTo>
                  <a:lnTo>
                    <a:pt x="107156" y="38100"/>
                  </a:lnTo>
                  <a:cubicBezTo>
                    <a:pt x="103211" y="38100"/>
                    <a:pt x="100013" y="34902"/>
                    <a:pt x="100013" y="30956"/>
                  </a:cubicBezTo>
                  <a:close/>
                </a:path>
              </a:pathLst>
            </a:custGeom>
            <a:gradFill flip="none" rotWithShape="1">
              <a:gsLst>
                <a:gs pos="80000">
                  <a:schemeClr val="accent2"/>
                </a:gs>
                <a:gs pos="19000">
                  <a:schemeClr val="accent6"/>
                </a:gs>
              </a:gsLst>
              <a:path path="circle">
                <a:fillToRect l="100000" b="100000"/>
              </a:path>
              <a:tileRect t="-100000" r="-100000"/>
            </a:gradFill>
            <a:ln w="9525" cap="flat" cmpd="sng" algn="ctr">
              <a:noFill/>
              <a:prstDash val="solid"/>
              <a:headEnd type="none" w="med" len="med"/>
              <a:tailEnd type="none" w="med" len="med"/>
            </a:ln>
            <a:effectLst/>
          </p:spPr>
          <p:txBody>
            <a:bodyPr rtlCol="0" anchor="ctr"/>
            <a:lstStyle/>
            <a:p>
              <a:endParaRPr lang="es-EC" sz="1600" dirty="0"/>
            </a:p>
          </p:txBody>
        </p:sp>
      </p:grpSp>
      <p:sp>
        <p:nvSpPr>
          <p:cNvPr id="112" name="TextBox 111">
            <a:extLst>
              <a:ext uri="{FF2B5EF4-FFF2-40B4-BE49-F238E27FC236}">
                <a16:creationId xmlns:a16="http://schemas.microsoft.com/office/drawing/2014/main" id="{7EB4CD22-1C2B-03DB-CA32-0EE21139389F}"/>
              </a:ext>
            </a:extLst>
          </p:cNvPr>
          <p:cNvSpPr txBox="1">
            <a:spLocks/>
          </p:cNvSpPr>
          <p:nvPr/>
        </p:nvSpPr>
        <p:spPr>
          <a:xfrm>
            <a:off x="488918" y="14612413"/>
            <a:ext cx="2651760" cy="276999"/>
          </a:xfrm>
          <a:prstGeom prst="rect">
            <a:avLst/>
          </a:prstGeom>
          <a:noFill/>
        </p:spPr>
        <p:txBody>
          <a:bodyPr wrap="square" lIns="0" tIns="0" rIns="0" bIns="0" rtlCol="0">
            <a:spAutoFit/>
          </a:bodyPr>
          <a:lstStyle>
            <a:defPPr>
              <a:defRPr lang="en-US"/>
            </a:defPPr>
            <a:lvl1pPr>
              <a:defRPr sz="2400" spc="-50">
                <a:ln w="3175">
                  <a:noFill/>
                </a:ln>
                <a:gradFill>
                  <a:gsLst>
                    <a:gs pos="0">
                      <a:srgbClr val="FFFFFF"/>
                    </a:gs>
                    <a:gs pos="100000">
                      <a:srgbClr val="FFFFFF"/>
                    </a:gs>
                  </a:gsLst>
                  <a:lin ang="5400000" scaled="1"/>
                </a:gradFill>
                <a:latin typeface="+mj-lt"/>
                <a:ea typeface="+mj-lt"/>
                <a:cs typeface="Segoe UI Semibold"/>
              </a:defRPr>
            </a:lvl1pPr>
          </a:lstStyle>
          <a:p>
            <a:pPr algn="ctr" defTabSz="914400">
              <a:lnSpc>
                <a:spcPct val="100000"/>
              </a:lnSpc>
              <a:spcAft>
                <a:spcPts val="1800"/>
              </a:spcAft>
              <a:defRPr/>
            </a:pPr>
            <a:r>
              <a:rPr lang="es-EC" sz="1800" kern="0" spc="0" dirty="0">
                <a:solidFill>
                  <a:schemeClr val="accent6"/>
                </a:solidFill>
              </a:rPr>
              <a:t>Construye tu marca</a:t>
            </a:r>
          </a:p>
        </p:txBody>
      </p:sp>
      <p:sp>
        <p:nvSpPr>
          <p:cNvPr id="114" name="TextBox 113">
            <a:extLst>
              <a:ext uri="{FF2B5EF4-FFF2-40B4-BE49-F238E27FC236}">
                <a16:creationId xmlns:a16="http://schemas.microsoft.com/office/drawing/2014/main" id="{458A5C70-6225-5098-ECCB-DD5173A24F8C}"/>
              </a:ext>
            </a:extLst>
          </p:cNvPr>
          <p:cNvSpPr txBox="1">
            <a:spLocks/>
          </p:cNvSpPr>
          <p:nvPr/>
        </p:nvSpPr>
        <p:spPr>
          <a:xfrm>
            <a:off x="3717323" y="14612413"/>
            <a:ext cx="2651760" cy="276999"/>
          </a:xfrm>
          <a:prstGeom prst="rect">
            <a:avLst/>
          </a:prstGeom>
          <a:noFill/>
        </p:spPr>
        <p:txBody>
          <a:bodyPr wrap="square" lIns="0" tIns="0" rIns="0" bIns="0" rtlCol="0">
            <a:spAutoFit/>
          </a:bodyPr>
          <a:lstStyle>
            <a:defPPr>
              <a:defRPr lang="en-US"/>
            </a:defPPr>
            <a:lvl1pPr>
              <a:defRPr sz="2400" spc="-50">
                <a:ln w="3175">
                  <a:noFill/>
                </a:ln>
                <a:gradFill>
                  <a:gsLst>
                    <a:gs pos="0">
                      <a:srgbClr val="FFFFFF"/>
                    </a:gs>
                    <a:gs pos="100000">
                      <a:srgbClr val="FFFFFF"/>
                    </a:gs>
                  </a:gsLst>
                  <a:lin ang="5400000" scaled="1"/>
                </a:gradFill>
                <a:latin typeface="+mj-lt"/>
                <a:ea typeface="+mj-lt"/>
                <a:cs typeface="Segoe UI Semibold"/>
              </a:defRPr>
            </a:lvl1pPr>
          </a:lstStyle>
          <a:p>
            <a:pPr algn="ctr" defTabSz="914400">
              <a:lnSpc>
                <a:spcPct val="100000"/>
              </a:lnSpc>
              <a:spcAft>
                <a:spcPts val="1800"/>
              </a:spcAft>
              <a:defRPr/>
            </a:pPr>
            <a:r>
              <a:rPr lang="es-EC" sz="1800" kern="0" spc="0" dirty="0">
                <a:solidFill>
                  <a:schemeClr val="accent6"/>
                </a:solidFill>
              </a:rPr>
              <a:t>Escala de manera segura</a:t>
            </a:r>
          </a:p>
        </p:txBody>
      </p:sp>
      <p:graphicFrame>
        <p:nvGraphicFramePr>
          <p:cNvPr id="115" name="Chart 114">
            <a:extLst>
              <a:ext uri="{FF2B5EF4-FFF2-40B4-BE49-F238E27FC236}">
                <a16:creationId xmlns:a16="http://schemas.microsoft.com/office/drawing/2014/main" id="{BBF317F6-B311-2CC5-8AA2-D9010F614564}"/>
              </a:ext>
            </a:extLst>
          </p:cNvPr>
          <p:cNvGraphicFramePr>
            <a:graphicFrameLocks/>
          </p:cNvGraphicFramePr>
          <p:nvPr>
            <p:extLst>
              <p:ext uri="{D42A27DB-BD31-4B8C-83A1-F6EECF244321}">
                <p14:modId xmlns:p14="http://schemas.microsoft.com/office/powerpoint/2010/main" val="1021660163"/>
              </p:ext>
            </p:extLst>
          </p:nvPr>
        </p:nvGraphicFramePr>
        <p:xfrm>
          <a:off x="397206" y="6521260"/>
          <a:ext cx="1835284" cy="1836358"/>
        </p:xfrm>
        <a:graphic>
          <a:graphicData uri="http://schemas.openxmlformats.org/drawingml/2006/chart">
            <c:chart xmlns:c="http://schemas.openxmlformats.org/drawingml/2006/chart" xmlns:r="http://schemas.openxmlformats.org/officeDocument/2006/relationships" r:id="rId11"/>
          </a:graphicData>
        </a:graphic>
      </p:graphicFrame>
      <p:graphicFrame>
        <p:nvGraphicFramePr>
          <p:cNvPr id="116" name="Chart 115">
            <a:extLst>
              <a:ext uri="{FF2B5EF4-FFF2-40B4-BE49-F238E27FC236}">
                <a16:creationId xmlns:a16="http://schemas.microsoft.com/office/drawing/2014/main" id="{24F59F5E-AD11-BE21-A0AA-EB32744F8C49}"/>
              </a:ext>
            </a:extLst>
          </p:cNvPr>
          <p:cNvGraphicFramePr>
            <a:graphicFrameLocks/>
          </p:cNvGraphicFramePr>
          <p:nvPr>
            <p:extLst>
              <p:ext uri="{D42A27DB-BD31-4B8C-83A1-F6EECF244321}">
                <p14:modId xmlns:p14="http://schemas.microsoft.com/office/powerpoint/2010/main" val="934027978"/>
              </p:ext>
            </p:extLst>
          </p:nvPr>
        </p:nvGraphicFramePr>
        <p:xfrm>
          <a:off x="2511359" y="6521260"/>
          <a:ext cx="1835284" cy="1836358"/>
        </p:xfrm>
        <a:graphic>
          <a:graphicData uri="http://schemas.openxmlformats.org/drawingml/2006/chart">
            <c:chart xmlns:c="http://schemas.openxmlformats.org/drawingml/2006/chart" xmlns:r="http://schemas.openxmlformats.org/officeDocument/2006/relationships" r:id="rId12"/>
          </a:graphicData>
        </a:graphic>
      </p:graphicFrame>
      <p:graphicFrame>
        <p:nvGraphicFramePr>
          <p:cNvPr id="117" name="Chart 116">
            <a:extLst>
              <a:ext uri="{FF2B5EF4-FFF2-40B4-BE49-F238E27FC236}">
                <a16:creationId xmlns:a16="http://schemas.microsoft.com/office/drawing/2014/main" id="{315961DC-CF4D-4492-1B61-2DC25510A6F0}"/>
              </a:ext>
            </a:extLst>
          </p:cNvPr>
          <p:cNvGraphicFramePr>
            <a:graphicFrameLocks/>
          </p:cNvGraphicFramePr>
          <p:nvPr>
            <p:extLst>
              <p:ext uri="{D42A27DB-BD31-4B8C-83A1-F6EECF244321}">
                <p14:modId xmlns:p14="http://schemas.microsoft.com/office/powerpoint/2010/main" val="292090121"/>
              </p:ext>
            </p:extLst>
          </p:nvPr>
        </p:nvGraphicFramePr>
        <p:xfrm>
          <a:off x="4625511" y="6521260"/>
          <a:ext cx="1835284" cy="1836358"/>
        </p:xfrm>
        <a:graphic>
          <a:graphicData uri="http://schemas.openxmlformats.org/drawingml/2006/chart">
            <c:chart xmlns:c="http://schemas.openxmlformats.org/drawingml/2006/chart" xmlns:r="http://schemas.openxmlformats.org/officeDocument/2006/relationships" r:id="rId13"/>
          </a:graphicData>
        </a:graphic>
      </p:graphicFrame>
      <p:sp>
        <p:nvSpPr>
          <p:cNvPr id="118" name="Rectangle: Rounded Corners 117">
            <a:extLst>
              <a:ext uri="{FF2B5EF4-FFF2-40B4-BE49-F238E27FC236}">
                <a16:creationId xmlns:a16="http://schemas.microsoft.com/office/drawing/2014/main" id="{DDE64F06-1CAA-4603-BCFD-3B878F948EF5}"/>
              </a:ext>
              <a:ext uri="{C183D7F6-B498-43B3-948B-1728B52AA6E4}">
                <adec:decorative xmlns:adec="http://schemas.microsoft.com/office/drawing/2017/decorative" val="1"/>
              </a:ext>
            </a:extLst>
          </p:cNvPr>
          <p:cNvSpPr>
            <a:spLocks/>
          </p:cNvSpPr>
          <p:nvPr/>
        </p:nvSpPr>
        <p:spPr>
          <a:xfrm>
            <a:off x="4587132" y="8480195"/>
            <a:ext cx="1912042" cy="826780"/>
          </a:xfrm>
          <a:prstGeom prst="roundRect">
            <a:avLst>
              <a:gd name="adj" fmla="val 18080"/>
            </a:avLst>
          </a:prstGeom>
          <a:solidFill>
            <a:schemeClr val="bg1">
              <a:alpha val="82000"/>
            </a:schemeClr>
          </a:solidFill>
          <a:ln w="6350" cap="flat" cmpd="sng" algn="ctr">
            <a:solidFill>
              <a:schemeClr val="bg1"/>
            </a:solidFill>
            <a:prstDash val="solid"/>
            <a:miter lim="800000"/>
          </a:ln>
          <a:effectLst>
            <a:outerShdw blurRad="342900" dist="139700" dir="5040000" sx="82000" sy="82000" algn="ctr" rotWithShape="0">
              <a:schemeClr val="bg1">
                <a:lumMod val="50000"/>
                <a:alpha val="28000"/>
              </a:schemeClr>
            </a:outerShdw>
          </a:effectLst>
        </p:spPr>
        <p:txBody>
          <a:bodyPr wrap="square" lIns="45720" tIns="45720" rIns="45720" bIns="45720" rtlCol="0" anchor="ctr" anchorCtr="0">
            <a:noAutofit/>
          </a:bodyPr>
          <a:lstStyle/>
          <a:p>
            <a:pPr algn="ctr" defTabSz="914367">
              <a:spcAft>
                <a:spcPts val="400"/>
              </a:spcAft>
            </a:pPr>
            <a:r>
              <a:rPr lang="es-EC" sz="1100" dirty="0">
                <a:solidFill>
                  <a:schemeClr val="accent6"/>
                </a:solidFill>
                <a:latin typeface="+mj-lt"/>
              </a:rPr>
              <a:t>Del tiempo de los empleados se dedica a crear documentos, hojas de cálculo y presentaciones.</a:t>
            </a:r>
          </a:p>
        </p:txBody>
      </p:sp>
      <p:sp>
        <p:nvSpPr>
          <p:cNvPr id="119" name="Rectangle: Rounded Corners 118">
            <a:extLst>
              <a:ext uri="{FF2B5EF4-FFF2-40B4-BE49-F238E27FC236}">
                <a16:creationId xmlns:a16="http://schemas.microsoft.com/office/drawing/2014/main" id="{54DAB6B3-82AD-05B1-4C6E-856D94EA5234}"/>
              </a:ext>
              <a:ext uri="{C183D7F6-B498-43B3-948B-1728B52AA6E4}">
                <adec:decorative xmlns:adec="http://schemas.microsoft.com/office/drawing/2017/decorative" val="1"/>
              </a:ext>
            </a:extLst>
          </p:cNvPr>
          <p:cNvSpPr>
            <a:spLocks/>
          </p:cNvSpPr>
          <p:nvPr/>
        </p:nvSpPr>
        <p:spPr>
          <a:xfrm>
            <a:off x="2472980" y="8480195"/>
            <a:ext cx="1912042" cy="826780"/>
          </a:xfrm>
          <a:prstGeom prst="roundRect">
            <a:avLst>
              <a:gd name="adj" fmla="val 18080"/>
            </a:avLst>
          </a:prstGeom>
          <a:solidFill>
            <a:schemeClr val="bg1">
              <a:alpha val="82000"/>
            </a:schemeClr>
          </a:solidFill>
          <a:ln w="6350" cap="flat" cmpd="sng" algn="ctr">
            <a:solidFill>
              <a:schemeClr val="bg1"/>
            </a:solidFill>
            <a:prstDash val="solid"/>
            <a:miter lim="800000"/>
          </a:ln>
          <a:effectLst>
            <a:outerShdw blurRad="342900" dist="139700" dir="5040000" sx="82000" sy="82000" algn="ctr" rotWithShape="0">
              <a:schemeClr val="bg1">
                <a:lumMod val="50000"/>
                <a:alpha val="28000"/>
              </a:schemeClr>
            </a:outerShdw>
          </a:effectLst>
        </p:spPr>
        <p:txBody>
          <a:bodyPr wrap="square" lIns="45720" tIns="45720" rIns="45720" bIns="45720" rtlCol="0" anchor="ctr" anchorCtr="0">
            <a:noAutofit/>
          </a:bodyPr>
          <a:lstStyle/>
          <a:p>
            <a:pPr algn="ctr" defTabSz="914367">
              <a:spcAft>
                <a:spcPts val="400"/>
              </a:spcAft>
            </a:pPr>
            <a:r>
              <a:rPr lang="es-EC" sz="1100" dirty="0">
                <a:solidFill>
                  <a:schemeClr val="accent6"/>
                </a:solidFill>
                <a:latin typeface="+mj-lt"/>
              </a:rPr>
              <a:t>del tiempo, los empleados se dedican a comunicarse en: reuniones, correo electrónico y chat</a:t>
            </a:r>
          </a:p>
        </p:txBody>
      </p:sp>
      <p:sp>
        <p:nvSpPr>
          <p:cNvPr id="120" name="Rectangle: Rounded Corners 119">
            <a:extLst>
              <a:ext uri="{FF2B5EF4-FFF2-40B4-BE49-F238E27FC236}">
                <a16:creationId xmlns:a16="http://schemas.microsoft.com/office/drawing/2014/main" id="{293F9CAE-81E9-3CB1-929D-59196ED4114D}"/>
              </a:ext>
              <a:ext uri="{C183D7F6-B498-43B3-948B-1728B52AA6E4}">
                <adec:decorative xmlns:adec="http://schemas.microsoft.com/office/drawing/2017/decorative" val="1"/>
              </a:ext>
            </a:extLst>
          </p:cNvPr>
          <p:cNvSpPr>
            <a:spLocks/>
          </p:cNvSpPr>
          <p:nvPr/>
        </p:nvSpPr>
        <p:spPr>
          <a:xfrm>
            <a:off x="358827" y="8480195"/>
            <a:ext cx="1912042" cy="826780"/>
          </a:xfrm>
          <a:prstGeom prst="roundRect">
            <a:avLst>
              <a:gd name="adj" fmla="val 18080"/>
            </a:avLst>
          </a:prstGeom>
          <a:solidFill>
            <a:schemeClr val="bg1">
              <a:alpha val="82000"/>
            </a:schemeClr>
          </a:solidFill>
          <a:ln w="6350" cap="flat" cmpd="sng" algn="ctr">
            <a:solidFill>
              <a:schemeClr val="bg1"/>
            </a:solidFill>
            <a:prstDash val="solid"/>
            <a:miter lim="800000"/>
          </a:ln>
          <a:effectLst>
            <a:outerShdw blurRad="342900" dist="139700" dir="5040000" sx="82000" sy="82000" algn="ctr" rotWithShape="0">
              <a:schemeClr val="bg1">
                <a:lumMod val="50000"/>
                <a:alpha val="28000"/>
              </a:schemeClr>
            </a:outerShdw>
          </a:effectLst>
        </p:spPr>
        <p:txBody>
          <a:bodyPr wrap="square" lIns="45720" tIns="45720" rIns="45720" bIns="45720" rtlCol="0" anchor="ctr" anchorCtr="0">
            <a:noAutofit/>
          </a:bodyPr>
          <a:lstStyle/>
          <a:p>
            <a:pPr algn="ctr" defTabSz="914367">
              <a:spcAft>
                <a:spcPts val="400"/>
              </a:spcAft>
              <a:defRPr/>
            </a:pPr>
            <a:r>
              <a:rPr lang="es-EC" sz="1100" dirty="0">
                <a:solidFill>
                  <a:schemeClr val="accent6"/>
                </a:solidFill>
                <a:latin typeface="+mj-lt"/>
                <a:ea typeface="Amazon Ember" panose="020B0603020204020204" pitchFamily="34" charset="0"/>
                <a:cs typeface="Amazon Ember" panose="020B0603020204020204" pitchFamily="34" charset="0"/>
              </a:rPr>
              <a:t>De los empleados no tienen suficiente tiempo o energía para hacer su trabajo.</a:t>
            </a:r>
          </a:p>
        </p:txBody>
      </p:sp>
      <p:sp>
        <p:nvSpPr>
          <p:cNvPr id="121" name="Oval 120">
            <a:extLst>
              <a:ext uri="{FF2B5EF4-FFF2-40B4-BE49-F238E27FC236}">
                <a16:creationId xmlns:a16="http://schemas.microsoft.com/office/drawing/2014/main" id="{E86383A9-CA2B-81F4-E4F3-ECB5618B9BDB}"/>
              </a:ext>
            </a:extLst>
          </p:cNvPr>
          <p:cNvSpPr>
            <a:spLocks/>
          </p:cNvSpPr>
          <p:nvPr/>
        </p:nvSpPr>
        <p:spPr>
          <a:xfrm>
            <a:off x="820173" y="6944764"/>
            <a:ext cx="989350" cy="989350"/>
          </a:xfrm>
          <a:prstGeom prst="ellipse">
            <a:avLst/>
          </a:prstGeom>
          <a:solidFill>
            <a:schemeClr val="bg1">
              <a:alpha val="78000"/>
            </a:schemeClr>
          </a:solidFill>
          <a:ln w="12700" cap="flat" cmpd="sng" algn="ctr">
            <a:solidFill>
              <a:schemeClr val="bg1"/>
            </a:solidFill>
            <a:prstDash val="solid"/>
            <a:miter lim="800000"/>
          </a:ln>
          <a:effectLst>
            <a:outerShdw blurRad="381000" dist="114300" dir="3600000" sx="89000" sy="89000" algn="ctr" rotWithShape="0">
              <a:schemeClr val="accent6">
                <a:lumMod val="75000"/>
                <a:alpha val="31000"/>
              </a:schemeClr>
            </a:outerShdw>
          </a:effectLst>
        </p:spPr>
        <p:txBody>
          <a:bodyPr wrap="none" lIns="0" tIns="0" rIns="0" bIns="0" rtlCol="0" anchor="ctr">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defTabSz="403433">
              <a:spcAft>
                <a:spcPts val="200"/>
              </a:spcAft>
              <a:defRPr/>
            </a:pPr>
            <a:r>
              <a:rPr lang="es-EC" sz="3600" dirty="0">
                <a:solidFill>
                  <a:srgbClr val="C03BC4"/>
                </a:solidFill>
                <a:latin typeface="Segoe UI Semibold"/>
              </a:rPr>
              <a:t>64</a:t>
            </a:r>
            <a:r>
              <a:rPr lang="es-EC" sz="1600" dirty="0">
                <a:solidFill>
                  <a:srgbClr val="C03BC4"/>
                </a:solidFill>
                <a:latin typeface="Segoe UI Semibold"/>
                <a:ea typeface="Amazon Ember Heavy" panose="020B0803020204020204" pitchFamily="34" charset="0"/>
                <a:cs typeface="Amazon Ember Heavy" panose="020B0803020204020204" pitchFamily="34" charset="0"/>
              </a:rPr>
              <a:t>%</a:t>
            </a:r>
            <a:endParaRPr lang="es-EC" sz="1400" dirty="0">
              <a:solidFill>
                <a:srgbClr val="C03BC4"/>
              </a:solidFill>
              <a:latin typeface="Segoe UI Semibold"/>
              <a:ea typeface="Amazon Ember Heavy" panose="020B0803020204020204" pitchFamily="34" charset="0"/>
              <a:cs typeface="Amazon Ember Heavy" panose="020B0803020204020204" pitchFamily="34" charset="0"/>
            </a:endParaRPr>
          </a:p>
        </p:txBody>
      </p:sp>
      <p:sp>
        <p:nvSpPr>
          <p:cNvPr id="122" name="Oval 121">
            <a:extLst>
              <a:ext uri="{FF2B5EF4-FFF2-40B4-BE49-F238E27FC236}">
                <a16:creationId xmlns:a16="http://schemas.microsoft.com/office/drawing/2014/main" id="{D9F16F12-6C6F-B583-1E9F-BE4F35C781CF}"/>
              </a:ext>
            </a:extLst>
          </p:cNvPr>
          <p:cNvSpPr>
            <a:spLocks/>
          </p:cNvSpPr>
          <p:nvPr/>
        </p:nvSpPr>
        <p:spPr>
          <a:xfrm>
            <a:off x="2934326" y="6944764"/>
            <a:ext cx="989350" cy="989350"/>
          </a:xfrm>
          <a:prstGeom prst="ellipse">
            <a:avLst/>
          </a:prstGeom>
          <a:solidFill>
            <a:schemeClr val="bg1">
              <a:alpha val="78000"/>
            </a:schemeClr>
          </a:solidFill>
          <a:ln w="12700" cap="flat" cmpd="sng" algn="ctr">
            <a:solidFill>
              <a:schemeClr val="bg1"/>
            </a:solidFill>
            <a:prstDash val="solid"/>
            <a:miter lim="800000"/>
          </a:ln>
          <a:effectLst>
            <a:outerShdw blurRad="381000" dist="114300" dir="3600000" sx="89000" sy="89000" algn="ctr" rotWithShape="0">
              <a:schemeClr val="accent6">
                <a:lumMod val="75000"/>
                <a:alpha val="31000"/>
              </a:schemeClr>
            </a:outerShdw>
          </a:effectLst>
        </p:spPr>
        <p:txBody>
          <a:bodyPr wrap="none" lIns="0" tIns="0" rIns="0" bIns="0" rtlCol="0" anchor="ctr">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defTabSz="403433">
              <a:spcAft>
                <a:spcPts val="200"/>
              </a:spcAft>
              <a:defRPr/>
            </a:pPr>
            <a:r>
              <a:rPr lang="es-EC" sz="3600" dirty="0">
                <a:solidFill>
                  <a:srgbClr val="C03BC4"/>
                </a:solidFill>
                <a:latin typeface="Segoe UI Semibold"/>
              </a:rPr>
              <a:t>57</a:t>
            </a:r>
            <a:r>
              <a:rPr lang="es-EC" sz="1600" dirty="0">
                <a:solidFill>
                  <a:srgbClr val="C03BC4"/>
                </a:solidFill>
                <a:latin typeface="Segoe UI Semibold"/>
                <a:ea typeface="Amazon Ember Heavy" panose="020B0803020204020204" pitchFamily="34" charset="0"/>
                <a:cs typeface="Amazon Ember Heavy" panose="020B0803020204020204" pitchFamily="34" charset="0"/>
              </a:rPr>
              <a:t>%</a:t>
            </a:r>
            <a:endParaRPr lang="es-EC" sz="1400" dirty="0">
              <a:solidFill>
                <a:srgbClr val="C03BC4"/>
              </a:solidFill>
              <a:latin typeface="Segoe UI Semibold"/>
              <a:ea typeface="Amazon Ember Heavy" panose="020B0803020204020204" pitchFamily="34" charset="0"/>
              <a:cs typeface="Amazon Ember Heavy" panose="020B0803020204020204" pitchFamily="34" charset="0"/>
            </a:endParaRPr>
          </a:p>
        </p:txBody>
      </p:sp>
      <p:sp>
        <p:nvSpPr>
          <p:cNvPr id="123" name="Oval 122">
            <a:extLst>
              <a:ext uri="{FF2B5EF4-FFF2-40B4-BE49-F238E27FC236}">
                <a16:creationId xmlns:a16="http://schemas.microsoft.com/office/drawing/2014/main" id="{2D289700-0B24-EF3C-F5D8-5DCE1D3E27DB}"/>
              </a:ext>
            </a:extLst>
          </p:cNvPr>
          <p:cNvSpPr>
            <a:spLocks/>
          </p:cNvSpPr>
          <p:nvPr/>
        </p:nvSpPr>
        <p:spPr>
          <a:xfrm>
            <a:off x="5048478" y="6944764"/>
            <a:ext cx="989350" cy="989350"/>
          </a:xfrm>
          <a:prstGeom prst="ellipse">
            <a:avLst/>
          </a:prstGeom>
          <a:solidFill>
            <a:schemeClr val="bg1">
              <a:alpha val="78000"/>
            </a:schemeClr>
          </a:solidFill>
          <a:ln w="12700" cap="flat" cmpd="sng" algn="ctr">
            <a:solidFill>
              <a:schemeClr val="bg1"/>
            </a:solidFill>
            <a:prstDash val="solid"/>
            <a:miter lim="800000"/>
          </a:ln>
          <a:effectLst>
            <a:outerShdw blurRad="381000" dist="114300" dir="3600000" sx="89000" sy="89000" algn="ctr" rotWithShape="0">
              <a:schemeClr val="accent6">
                <a:lumMod val="75000"/>
                <a:alpha val="31000"/>
              </a:schemeClr>
            </a:outerShdw>
          </a:effectLst>
        </p:spPr>
        <p:txBody>
          <a:bodyPr wrap="none" lIns="0" tIns="0" rIns="0" bIns="0" rtlCol="0" anchor="ctr">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defTabSz="403433">
              <a:spcAft>
                <a:spcPts val="200"/>
              </a:spcAft>
              <a:defRPr/>
            </a:pPr>
            <a:r>
              <a:rPr lang="es-EC" sz="4000" dirty="0">
                <a:solidFill>
                  <a:srgbClr val="C03BC4"/>
                </a:solidFill>
                <a:latin typeface="Segoe UI Semibold"/>
              </a:rPr>
              <a:t>43</a:t>
            </a:r>
            <a:r>
              <a:rPr lang="es-EC" sz="1765" dirty="0">
                <a:solidFill>
                  <a:srgbClr val="C03BC4"/>
                </a:solidFill>
                <a:latin typeface="Segoe UI Semibold"/>
                <a:ea typeface="Amazon Ember Heavy" panose="020B0803020204020204" pitchFamily="34" charset="0"/>
                <a:cs typeface="Amazon Ember Heavy" panose="020B0803020204020204" pitchFamily="34" charset="0"/>
              </a:rPr>
              <a:t>%</a:t>
            </a:r>
            <a:endParaRPr lang="es-EC" sz="1588" dirty="0">
              <a:solidFill>
                <a:srgbClr val="C03BC4"/>
              </a:solidFill>
              <a:latin typeface="Segoe UI Semibold"/>
              <a:ea typeface="Amazon Ember Heavy" panose="020B0803020204020204" pitchFamily="34" charset="0"/>
              <a:cs typeface="Amazon Ember Heavy" panose="020B0803020204020204" pitchFamily="34" charset="0"/>
            </a:endParaRPr>
          </a:p>
        </p:txBody>
      </p:sp>
      <p:sp>
        <p:nvSpPr>
          <p:cNvPr id="124" name="Rectangle 123">
            <a:extLst>
              <a:ext uri="{FF2B5EF4-FFF2-40B4-BE49-F238E27FC236}">
                <a16:creationId xmlns:a16="http://schemas.microsoft.com/office/drawing/2014/main" id="{5F1C54DC-E3E8-7264-2E7F-1159880678FF}"/>
              </a:ext>
            </a:extLst>
          </p:cNvPr>
          <p:cNvSpPr>
            <a:spLocks/>
          </p:cNvSpPr>
          <p:nvPr/>
        </p:nvSpPr>
        <p:spPr>
          <a:xfrm>
            <a:off x="397329" y="5754531"/>
            <a:ext cx="5505327" cy="3693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spAutoFit/>
          </a:bodyPr>
          <a:lstStyle/>
          <a:p>
            <a:r>
              <a:rPr lang="es-EC" sz="2400" dirty="0">
                <a:solidFill>
                  <a:schemeClr val="accent6"/>
                </a:solidFill>
                <a:ea typeface="Amazon Ember Display" panose="020F0603020204020204" pitchFamily="34" charset="0"/>
                <a:cs typeface="Amazon Ember Display" panose="020F0603020204020204" pitchFamily="34" charset="0"/>
              </a:rPr>
              <a:t>Déficit digital se paga con </a:t>
            </a:r>
            <a:r>
              <a:rPr lang="es-EC" sz="2400" dirty="0">
                <a:solidFill>
                  <a:schemeClr val="accent2"/>
                </a:solidFill>
                <a:latin typeface="+mj-lt"/>
                <a:ea typeface="Amazon Ember Display" panose="020F0603020204020204" pitchFamily="34" charset="0"/>
                <a:cs typeface="Amazon Ember Display" panose="020F0603020204020204" pitchFamily="34" charset="0"/>
              </a:rPr>
              <a:t>innovación</a:t>
            </a:r>
          </a:p>
        </p:txBody>
      </p:sp>
      <p:cxnSp>
        <p:nvCxnSpPr>
          <p:cNvPr id="125" name="Straight Connector 124">
            <a:extLst>
              <a:ext uri="{FF2B5EF4-FFF2-40B4-BE49-F238E27FC236}">
                <a16:creationId xmlns:a16="http://schemas.microsoft.com/office/drawing/2014/main" id="{EE2B9D6C-599B-E27D-AE06-06F4BFBF6B12}"/>
              </a:ext>
            </a:extLst>
          </p:cNvPr>
          <p:cNvCxnSpPr>
            <a:cxnSpLocks/>
          </p:cNvCxnSpPr>
          <p:nvPr/>
        </p:nvCxnSpPr>
        <p:spPr>
          <a:xfrm flipH="1" flipV="1">
            <a:off x="1314848" y="8223019"/>
            <a:ext cx="0" cy="223746"/>
          </a:xfrm>
          <a:prstGeom prst="line">
            <a:avLst/>
          </a:prstGeom>
          <a:ln>
            <a:solidFill>
              <a:schemeClr val="accent6"/>
            </a:solidFill>
            <a:headEnd type="oval" w="sm" len="sm"/>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5F5A7969-00F3-C758-0F80-BED58904854F}"/>
              </a:ext>
            </a:extLst>
          </p:cNvPr>
          <p:cNvCxnSpPr>
            <a:cxnSpLocks/>
          </p:cNvCxnSpPr>
          <p:nvPr/>
        </p:nvCxnSpPr>
        <p:spPr>
          <a:xfrm flipH="1" flipV="1">
            <a:off x="3429001" y="8223019"/>
            <a:ext cx="0" cy="223746"/>
          </a:xfrm>
          <a:prstGeom prst="line">
            <a:avLst/>
          </a:prstGeom>
          <a:ln>
            <a:solidFill>
              <a:schemeClr val="accent6"/>
            </a:solidFill>
            <a:headEnd type="oval" w="sm" len="sm"/>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C699AA6A-607A-D819-EF12-0B71E9B4C035}"/>
              </a:ext>
            </a:extLst>
          </p:cNvPr>
          <p:cNvCxnSpPr>
            <a:cxnSpLocks/>
          </p:cNvCxnSpPr>
          <p:nvPr/>
        </p:nvCxnSpPr>
        <p:spPr>
          <a:xfrm flipH="1" flipV="1">
            <a:off x="5543153" y="8223019"/>
            <a:ext cx="0" cy="223746"/>
          </a:xfrm>
          <a:prstGeom prst="line">
            <a:avLst/>
          </a:prstGeom>
          <a:ln>
            <a:solidFill>
              <a:schemeClr val="accent6"/>
            </a:solidFill>
            <a:headEnd type="oval" w="sm" len="sm"/>
          </a:ln>
        </p:spPr>
        <p:style>
          <a:lnRef idx="1">
            <a:schemeClr val="accent1"/>
          </a:lnRef>
          <a:fillRef idx="0">
            <a:schemeClr val="accent1"/>
          </a:fillRef>
          <a:effectRef idx="0">
            <a:schemeClr val="accent1"/>
          </a:effectRef>
          <a:fontRef idx="minor">
            <a:schemeClr val="tx1"/>
          </a:fontRef>
        </p:style>
      </p:cxnSp>
      <p:sp>
        <p:nvSpPr>
          <p:cNvPr id="242" name="Rectangle 241">
            <a:extLst>
              <a:ext uri="{FF2B5EF4-FFF2-40B4-BE49-F238E27FC236}">
                <a16:creationId xmlns:a16="http://schemas.microsoft.com/office/drawing/2014/main" id="{83CE434F-DB4B-804E-6CF4-F1884B67127D}"/>
              </a:ext>
            </a:extLst>
          </p:cNvPr>
          <p:cNvSpPr/>
          <p:nvPr/>
        </p:nvSpPr>
        <p:spPr>
          <a:xfrm>
            <a:off x="0" y="27207861"/>
            <a:ext cx="6858000" cy="2967339"/>
          </a:xfrm>
          <a:prstGeom prst="rect">
            <a:avLst/>
          </a:prstGeom>
          <a:gradFill flip="none" rotWithShape="1">
            <a:gsLst>
              <a:gs pos="57000">
                <a:schemeClr val="bg1">
                  <a:alpha val="40000"/>
                </a:schemeClr>
              </a:gs>
              <a:gs pos="100000">
                <a:srgbClr val="D9E7F4"/>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C" dirty="0"/>
          </a:p>
        </p:txBody>
      </p:sp>
      <p:pic>
        <p:nvPicPr>
          <p:cNvPr id="243" name="Picture 242" descr="A white sky with clouds&#10;&#10;Description automatically generated">
            <a:extLst>
              <a:ext uri="{FF2B5EF4-FFF2-40B4-BE49-F238E27FC236}">
                <a16:creationId xmlns:a16="http://schemas.microsoft.com/office/drawing/2014/main" id="{D10968FD-294E-8F03-421C-50B888D125FA}"/>
              </a:ext>
            </a:extLst>
          </p:cNvPr>
          <p:cNvPicPr>
            <a:picLocks noChangeAspect="1"/>
          </p:cNvPicPr>
          <p:nvPr/>
        </p:nvPicPr>
        <p:blipFill>
          <a:blip r:embed="rId14" cstate="hqprint">
            <a:extLst>
              <a:ext uri="{BEBA8EAE-BF5A-486C-A8C5-ECC9F3942E4B}">
                <a14:imgProps xmlns:a14="http://schemas.microsoft.com/office/drawing/2010/main">
                  <a14:imgLayer r:embed="rId15">
                    <a14:imgEffect>
                      <a14:sharpenSoften amount="-100000"/>
                    </a14:imgEffect>
                  </a14:imgLayer>
                </a14:imgProps>
              </a:ext>
              <a:ext uri="{28A0092B-C50C-407E-A947-70E740481C1C}">
                <a14:useLocalDpi xmlns:a14="http://schemas.microsoft.com/office/drawing/2010/main"/>
              </a:ext>
            </a:extLst>
          </a:blip>
          <a:srcRect t="48199" r="43751" b="9591"/>
          <a:stretch>
            <a:fillRect/>
          </a:stretch>
        </p:blipFill>
        <p:spPr>
          <a:xfrm>
            <a:off x="0" y="27098625"/>
            <a:ext cx="6858000" cy="3076576"/>
          </a:xfrm>
          <a:custGeom>
            <a:avLst/>
            <a:gdLst>
              <a:gd name="connsiteX0" fmla="*/ 474124 w 6858000"/>
              <a:gd name="connsiteY0" fmla="*/ 0 h 2894770"/>
              <a:gd name="connsiteX1" fmla="*/ 6383876 w 6858000"/>
              <a:gd name="connsiteY1" fmla="*/ 0 h 2894770"/>
              <a:gd name="connsiteX2" fmla="*/ 6715125 w 6858000"/>
              <a:gd name="connsiteY2" fmla="*/ 331249 h 2894770"/>
              <a:gd name="connsiteX3" fmla="*/ 6715125 w 6858000"/>
              <a:gd name="connsiteY3" fmla="*/ 1431183 h 2894770"/>
              <a:gd name="connsiteX4" fmla="*/ 6720840 w 6858000"/>
              <a:gd name="connsiteY4" fmla="*/ 1459490 h 2894770"/>
              <a:gd name="connsiteX5" fmla="*/ 6720840 w 6858000"/>
              <a:gd name="connsiteY5" fmla="*/ 2684193 h 2894770"/>
              <a:gd name="connsiteX6" fmla="*/ 6738481 w 6858000"/>
              <a:gd name="connsiteY6" fmla="*/ 2710342 h 2894770"/>
              <a:gd name="connsiteX7" fmla="*/ 6796996 w 6858000"/>
              <a:gd name="connsiteY7" fmla="*/ 2734560 h 2894770"/>
              <a:gd name="connsiteX8" fmla="*/ 6855553 w 6858000"/>
              <a:gd name="connsiteY8" fmla="*/ 2758821 h 2894770"/>
              <a:gd name="connsiteX9" fmla="*/ 6858000 w 6858000"/>
              <a:gd name="connsiteY9" fmla="*/ 2762455 h 2894770"/>
              <a:gd name="connsiteX10" fmla="*/ 6858000 w 6858000"/>
              <a:gd name="connsiteY10" fmla="*/ 2894770 h 2894770"/>
              <a:gd name="connsiteX11" fmla="*/ 0 w 6858000"/>
              <a:gd name="connsiteY11" fmla="*/ 2894770 h 2894770"/>
              <a:gd name="connsiteX12" fmla="*/ 0 w 6858000"/>
              <a:gd name="connsiteY12" fmla="*/ 2762471 h 2894770"/>
              <a:gd name="connsiteX13" fmla="*/ 2491 w 6858000"/>
              <a:gd name="connsiteY13" fmla="*/ 2758778 h 2894770"/>
              <a:gd name="connsiteX14" fmla="*/ 61006 w 6858000"/>
              <a:gd name="connsiteY14" fmla="*/ 2734560 h 2894770"/>
              <a:gd name="connsiteX15" fmla="*/ 143780 w 6858000"/>
              <a:gd name="connsiteY15" fmla="*/ 2651782 h 2894770"/>
              <a:gd name="connsiteX16" fmla="*/ 143780 w 6858000"/>
              <a:gd name="connsiteY16" fmla="*/ 2293816 h 2894770"/>
              <a:gd name="connsiteX17" fmla="*/ 142875 w 6858000"/>
              <a:gd name="connsiteY17" fmla="*/ 2284838 h 2894770"/>
              <a:gd name="connsiteX18" fmla="*/ 142875 w 6858000"/>
              <a:gd name="connsiteY18" fmla="*/ 331249 h 2894770"/>
              <a:gd name="connsiteX19" fmla="*/ 474124 w 6858000"/>
              <a:gd name="connsiteY19" fmla="*/ 0 h 2894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858000" h="2894770">
                <a:moveTo>
                  <a:pt x="474124" y="0"/>
                </a:moveTo>
                <a:lnTo>
                  <a:pt x="6383876" y="0"/>
                </a:lnTo>
                <a:cubicBezTo>
                  <a:pt x="6566820" y="0"/>
                  <a:pt x="6715125" y="148305"/>
                  <a:pt x="6715125" y="331249"/>
                </a:cubicBezTo>
                <a:lnTo>
                  <a:pt x="6715125" y="1431183"/>
                </a:lnTo>
                <a:lnTo>
                  <a:pt x="6720840" y="1459490"/>
                </a:lnTo>
                <a:lnTo>
                  <a:pt x="6720840" y="2684193"/>
                </a:lnTo>
                <a:lnTo>
                  <a:pt x="6738481" y="2710342"/>
                </a:lnTo>
                <a:cubicBezTo>
                  <a:pt x="6753466" y="2725313"/>
                  <a:pt x="6774160" y="2734560"/>
                  <a:pt x="6796996" y="2734560"/>
                </a:cubicBezTo>
                <a:cubicBezTo>
                  <a:pt x="6819889" y="2734560"/>
                  <a:pt x="6840582" y="2743836"/>
                  <a:pt x="6855553" y="2758821"/>
                </a:cubicBezTo>
                <a:lnTo>
                  <a:pt x="6858000" y="2762455"/>
                </a:lnTo>
                <a:lnTo>
                  <a:pt x="6858000" y="2894770"/>
                </a:lnTo>
                <a:lnTo>
                  <a:pt x="0" y="2894770"/>
                </a:lnTo>
                <a:lnTo>
                  <a:pt x="0" y="2762471"/>
                </a:lnTo>
                <a:lnTo>
                  <a:pt x="2491" y="2758778"/>
                </a:lnTo>
                <a:cubicBezTo>
                  <a:pt x="17476" y="2743808"/>
                  <a:pt x="38170" y="2734560"/>
                  <a:pt x="61006" y="2734560"/>
                </a:cubicBezTo>
                <a:cubicBezTo>
                  <a:pt x="106791" y="2734560"/>
                  <a:pt x="143780" y="2697457"/>
                  <a:pt x="143780" y="2651782"/>
                </a:cubicBezTo>
                <a:lnTo>
                  <a:pt x="143780" y="2293816"/>
                </a:lnTo>
                <a:lnTo>
                  <a:pt x="142875" y="2284838"/>
                </a:lnTo>
                <a:lnTo>
                  <a:pt x="142875" y="331249"/>
                </a:lnTo>
                <a:cubicBezTo>
                  <a:pt x="142875" y="148305"/>
                  <a:pt x="291180" y="0"/>
                  <a:pt x="474124" y="0"/>
                </a:cubicBezTo>
                <a:close/>
              </a:path>
            </a:pathLst>
          </a:custGeom>
          <a:ln>
            <a:solidFill>
              <a:schemeClr val="bg1"/>
            </a:solidFill>
          </a:ln>
          <a:effectLst>
            <a:innerShdw blurRad="165100" dist="38100">
              <a:prstClr val="black">
                <a:alpha val="9000"/>
              </a:prstClr>
            </a:innerShdw>
          </a:effectLst>
        </p:spPr>
      </p:pic>
      <p:sp>
        <p:nvSpPr>
          <p:cNvPr id="245" name="TextBox 244">
            <a:extLst>
              <a:ext uri="{FF2B5EF4-FFF2-40B4-BE49-F238E27FC236}">
                <a16:creationId xmlns:a16="http://schemas.microsoft.com/office/drawing/2014/main" id="{ED39790A-44AD-2E79-D858-1F3C2C9E0B70}"/>
              </a:ext>
            </a:extLst>
          </p:cNvPr>
          <p:cNvSpPr txBox="1"/>
          <p:nvPr/>
        </p:nvSpPr>
        <p:spPr>
          <a:xfrm>
            <a:off x="381001" y="16956796"/>
            <a:ext cx="3897572" cy="1969770"/>
          </a:xfrm>
          <a:prstGeom prst="rect">
            <a:avLst/>
          </a:prstGeom>
          <a:noFill/>
        </p:spPr>
        <p:txBody>
          <a:bodyPr wrap="square" lIns="0" tIns="0" rIns="0" bIns="0">
            <a:spAutoFit/>
          </a:bodyPr>
          <a:lstStyle/>
          <a:p>
            <a:r>
              <a:rPr lang="es-EC" sz="1600" dirty="0">
                <a:ea typeface="MS Mincho"/>
                <a:cs typeface="Segoe UI"/>
              </a:rPr>
              <a:t>Trabajando junto a ti en las aplicaciones que utilizas a diario, </a:t>
            </a:r>
            <a:r>
              <a:rPr lang="es-EC" sz="1600" dirty="0">
                <a:solidFill>
                  <a:schemeClr val="accent6"/>
                </a:solidFill>
                <a:latin typeface="+mj-lt"/>
                <a:ea typeface="MS Mincho"/>
                <a:cs typeface="Segoe UI"/>
              </a:rPr>
              <a:t>Copilot para Microsoft 365 </a:t>
            </a:r>
            <a:r>
              <a:rPr lang="es-EC" sz="1600" dirty="0">
                <a:ea typeface="MS Mincho"/>
                <a:cs typeface="Segoe UI"/>
              </a:rPr>
              <a:t>utiliza el poder combinado de los grandes modelos de lenguaje (</a:t>
            </a:r>
            <a:r>
              <a:rPr lang="es-EC" sz="1600" dirty="0" err="1">
                <a:ea typeface="MS Mincho"/>
                <a:cs typeface="Segoe UI"/>
              </a:rPr>
              <a:t>LLMs</a:t>
            </a:r>
            <a:r>
              <a:rPr lang="es-EC" sz="1600" dirty="0">
                <a:ea typeface="MS Mincho"/>
                <a:cs typeface="Segoe UI"/>
              </a:rPr>
              <a:t>) y los datos de tu negocio dentro de las aplicaciones de Microsoft 365 para convertir tus palabras en la herramienta de productividad más poderosa del planeta.</a:t>
            </a:r>
          </a:p>
        </p:txBody>
      </p:sp>
      <p:sp>
        <p:nvSpPr>
          <p:cNvPr id="246" name="Rectangle 245">
            <a:extLst>
              <a:ext uri="{FF2B5EF4-FFF2-40B4-BE49-F238E27FC236}">
                <a16:creationId xmlns:a16="http://schemas.microsoft.com/office/drawing/2014/main" id="{31A3F2AB-D37F-4785-95E5-007685F46B95}"/>
              </a:ext>
            </a:extLst>
          </p:cNvPr>
          <p:cNvSpPr/>
          <p:nvPr/>
        </p:nvSpPr>
        <p:spPr>
          <a:xfrm>
            <a:off x="375049" y="29412906"/>
            <a:ext cx="2956257" cy="6155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spAutoFit/>
          </a:bodyPr>
          <a:lstStyle/>
          <a:p>
            <a:pPr>
              <a:spcBef>
                <a:spcPts val="300"/>
              </a:spcBef>
              <a:spcAft>
                <a:spcPts val="200"/>
              </a:spcAft>
            </a:pPr>
            <a:r>
              <a:rPr lang="es-EC" sz="1000" dirty="0">
                <a:solidFill>
                  <a:schemeClr val="tx1"/>
                </a:solidFill>
                <a:highlight>
                  <a:srgbClr val="FFFF00"/>
                </a:highlight>
                <a:ea typeface="Amazon Ember" panose="020B0603020204020204" pitchFamily="34" charset="0"/>
                <a:cs typeface="Amazon Ember" panose="020B0603020204020204" pitchFamily="34" charset="0"/>
              </a:rPr>
              <a:t>[</a:t>
            </a:r>
            <a:r>
              <a:rPr lang="es-EC" sz="1000" dirty="0" err="1">
                <a:solidFill>
                  <a:schemeClr val="tx1"/>
                </a:solidFill>
                <a:highlight>
                  <a:srgbClr val="FFFF00"/>
                </a:highlight>
                <a:ea typeface="Amazon Ember" panose="020B0603020204020204" pitchFamily="34" charset="0"/>
                <a:cs typeface="Amazon Ember" panose="020B0603020204020204" pitchFamily="34" charset="0"/>
              </a:rPr>
              <a:t>Partner</a:t>
            </a:r>
            <a:r>
              <a:rPr lang="es-EC" sz="1000" dirty="0">
                <a:solidFill>
                  <a:schemeClr val="tx1"/>
                </a:solidFill>
                <a:highlight>
                  <a:srgbClr val="FFFF00"/>
                </a:highlight>
                <a:ea typeface="Amazon Ember" panose="020B0603020204020204" pitchFamily="34" charset="0"/>
                <a:cs typeface="Amazon Ember" panose="020B0603020204020204" pitchFamily="34" charset="0"/>
              </a:rPr>
              <a:t> </a:t>
            </a:r>
            <a:r>
              <a:rPr lang="es-EC" sz="1000" dirty="0" err="1">
                <a:solidFill>
                  <a:schemeClr val="tx1"/>
                </a:solidFill>
                <a:highlight>
                  <a:srgbClr val="FFFF00"/>
                </a:highlight>
                <a:ea typeface="Amazon Ember" panose="020B0603020204020204" pitchFamily="34" charset="0"/>
                <a:cs typeface="Amazon Ember" panose="020B0603020204020204" pitchFamily="34" charset="0"/>
              </a:rPr>
              <a:t>inserts</a:t>
            </a:r>
            <a:r>
              <a:rPr lang="es-EC" sz="1000" dirty="0">
                <a:solidFill>
                  <a:schemeClr val="tx1"/>
                </a:solidFill>
                <a:highlight>
                  <a:srgbClr val="FFFF00"/>
                </a:highlight>
                <a:ea typeface="Amazon Ember" panose="020B0603020204020204" pitchFamily="34" charset="0"/>
                <a:cs typeface="Amazon Ember" panose="020B0603020204020204" pitchFamily="34" charset="0"/>
              </a:rPr>
              <a:t> </a:t>
            </a:r>
            <a:r>
              <a:rPr lang="es-EC" sz="1000" dirty="0" err="1">
                <a:solidFill>
                  <a:schemeClr val="tx1"/>
                </a:solidFill>
                <a:highlight>
                  <a:srgbClr val="FFFF00"/>
                </a:highlight>
                <a:ea typeface="Amazon Ember" panose="020B0603020204020204" pitchFamily="34" charset="0"/>
                <a:cs typeface="Amazon Ember" panose="020B0603020204020204" pitchFamily="34" charset="0"/>
              </a:rPr>
              <a:t>contact</a:t>
            </a:r>
            <a:r>
              <a:rPr lang="es-EC" sz="1000" dirty="0">
                <a:solidFill>
                  <a:schemeClr val="tx1"/>
                </a:solidFill>
                <a:highlight>
                  <a:srgbClr val="FFFF00"/>
                </a:highlight>
                <a:ea typeface="Amazon Ember" panose="020B0603020204020204" pitchFamily="34" charset="0"/>
                <a:cs typeface="Amazon Ember" panose="020B0603020204020204" pitchFamily="34" charset="0"/>
              </a:rPr>
              <a:t> </a:t>
            </a:r>
            <a:r>
              <a:rPr lang="es-EC" sz="1000" dirty="0" err="1">
                <a:solidFill>
                  <a:schemeClr val="tx1"/>
                </a:solidFill>
                <a:highlight>
                  <a:srgbClr val="FFFF00"/>
                </a:highlight>
                <a:ea typeface="Amazon Ember" panose="020B0603020204020204" pitchFamily="34" charset="0"/>
                <a:cs typeface="Amazon Ember" panose="020B0603020204020204" pitchFamily="34" charset="0"/>
              </a:rPr>
              <a:t>information</a:t>
            </a:r>
            <a:r>
              <a:rPr lang="es-EC" sz="1000" dirty="0">
                <a:solidFill>
                  <a:schemeClr val="tx1"/>
                </a:solidFill>
                <a:highlight>
                  <a:srgbClr val="FFFF00"/>
                </a:highlight>
                <a:ea typeface="Amazon Ember" panose="020B0603020204020204" pitchFamily="34" charset="0"/>
                <a:cs typeface="Amazon Ember" panose="020B0603020204020204" pitchFamily="34" charset="0"/>
              </a:rPr>
              <a:t>]</a:t>
            </a:r>
            <a:br>
              <a:rPr lang="es-EC" sz="1000" dirty="0">
                <a:solidFill>
                  <a:schemeClr val="tx1"/>
                </a:solidFill>
                <a:highlight>
                  <a:srgbClr val="FFFF00"/>
                </a:highlight>
                <a:ea typeface="Amazon Ember" panose="020B0603020204020204" pitchFamily="34" charset="0"/>
                <a:cs typeface="Amazon Ember" panose="020B0603020204020204" pitchFamily="34" charset="0"/>
              </a:rPr>
            </a:br>
            <a:r>
              <a:rPr lang="es-EC" sz="1000" dirty="0">
                <a:solidFill>
                  <a:schemeClr val="tx1"/>
                </a:solidFill>
                <a:highlight>
                  <a:srgbClr val="FFFF00"/>
                </a:highlight>
                <a:ea typeface="Amazon Ember" panose="020B0603020204020204" pitchFamily="34" charset="0"/>
                <a:cs typeface="Amazon Ember" panose="020B0603020204020204" pitchFamily="34" charset="0"/>
              </a:rPr>
              <a:t>[</a:t>
            </a:r>
            <a:r>
              <a:rPr lang="es-EC" sz="1000" dirty="0" err="1">
                <a:solidFill>
                  <a:schemeClr val="tx1"/>
                </a:solidFill>
                <a:highlight>
                  <a:srgbClr val="FFFF00"/>
                </a:highlight>
                <a:ea typeface="Amazon Ember" panose="020B0603020204020204" pitchFamily="34" charset="0"/>
                <a:cs typeface="Amazon Ember" panose="020B0603020204020204" pitchFamily="34" charset="0"/>
              </a:rPr>
              <a:t>Partner</a:t>
            </a:r>
            <a:r>
              <a:rPr lang="es-EC" sz="1000" dirty="0">
                <a:solidFill>
                  <a:schemeClr val="tx1"/>
                </a:solidFill>
                <a:highlight>
                  <a:srgbClr val="FFFF00"/>
                </a:highlight>
                <a:ea typeface="Amazon Ember" panose="020B0603020204020204" pitchFamily="34" charset="0"/>
                <a:cs typeface="Amazon Ember" panose="020B0603020204020204" pitchFamily="34" charset="0"/>
              </a:rPr>
              <a:t> </a:t>
            </a:r>
            <a:r>
              <a:rPr lang="es-EC" sz="1000" dirty="0" err="1">
                <a:solidFill>
                  <a:schemeClr val="tx1"/>
                </a:solidFill>
                <a:highlight>
                  <a:srgbClr val="FFFF00"/>
                </a:highlight>
                <a:ea typeface="Amazon Ember" panose="020B0603020204020204" pitchFamily="34" charset="0"/>
                <a:cs typeface="Amazon Ember" panose="020B0603020204020204" pitchFamily="34" charset="0"/>
              </a:rPr>
              <a:t>inserts</a:t>
            </a:r>
            <a:r>
              <a:rPr lang="es-EC" sz="1000" dirty="0">
                <a:solidFill>
                  <a:schemeClr val="tx1"/>
                </a:solidFill>
                <a:highlight>
                  <a:srgbClr val="FFFF00"/>
                </a:highlight>
                <a:ea typeface="Amazon Ember" panose="020B0603020204020204" pitchFamily="34" charset="0"/>
                <a:cs typeface="Amazon Ember" panose="020B0603020204020204" pitchFamily="34" charset="0"/>
              </a:rPr>
              <a:t> </a:t>
            </a:r>
            <a:r>
              <a:rPr lang="es-EC" sz="1000" dirty="0" err="1">
                <a:solidFill>
                  <a:schemeClr val="tx1"/>
                </a:solidFill>
                <a:highlight>
                  <a:srgbClr val="FFFF00"/>
                </a:highlight>
                <a:ea typeface="Amazon Ember" panose="020B0603020204020204" pitchFamily="34" charset="0"/>
                <a:cs typeface="Amazon Ember" panose="020B0603020204020204" pitchFamily="34" charset="0"/>
              </a:rPr>
              <a:t>contact</a:t>
            </a:r>
            <a:r>
              <a:rPr lang="es-EC" sz="1000" dirty="0">
                <a:solidFill>
                  <a:schemeClr val="tx1"/>
                </a:solidFill>
                <a:highlight>
                  <a:srgbClr val="FFFF00"/>
                </a:highlight>
                <a:ea typeface="Amazon Ember" panose="020B0603020204020204" pitchFamily="34" charset="0"/>
                <a:cs typeface="Amazon Ember" panose="020B0603020204020204" pitchFamily="34" charset="0"/>
              </a:rPr>
              <a:t> </a:t>
            </a:r>
            <a:r>
              <a:rPr lang="es-EC" sz="1000" dirty="0" err="1">
                <a:solidFill>
                  <a:schemeClr val="tx1"/>
                </a:solidFill>
                <a:highlight>
                  <a:srgbClr val="FFFF00"/>
                </a:highlight>
                <a:ea typeface="Amazon Ember" panose="020B0603020204020204" pitchFamily="34" charset="0"/>
                <a:cs typeface="Amazon Ember" panose="020B0603020204020204" pitchFamily="34" charset="0"/>
              </a:rPr>
              <a:t>information</a:t>
            </a:r>
            <a:r>
              <a:rPr lang="es-EC" sz="1000" dirty="0">
                <a:solidFill>
                  <a:schemeClr val="tx1"/>
                </a:solidFill>
                <a:highlight>
                  <a:srgbClr val="FFFF00"/>
                </a:highlight>
                <a:ea typeface="Amazon Ember" panose="020B0603020204020204" pitchFamily="34" charset="0"/>
                <a:cs typeface="Amazon Ember" panose="020B0603020204020204" pitchFamily="34" charset="0"/>
              </a:rPr>
              <a:t>]</a:t>
            </a:r>
            <a:br>
              <a:rPr lang="es-EC" sz="1000" dirty="0">
                <a:solidFill>
                  <a:schemeClr val="tx1"/>
                </a:solidFill>
                <a:highlight>
                  <a:srgbClr val="FFFF00"/>
                </a:highlight>
                <a:ea typeface="Amazon Ember" panose="020B0603020204020204" pitchFamily="34" charset="0"/>
                <a:cs typeface="Amazon Ember" panose="020B0603020204020204" pitchFamily="34" charset="0"/>
              </a:rPr>
            </a:br>
            <a:r>
              <a:rPr lang="es-EC" sz="1000" dirty="0">
                <a:solidFill>
                  <a:schemeClr val="tx1"/>
                </a:solidFill>
                <a:highlight>
                  <a:srgbClr val="FFFF00"/>
                </a:highlight>
                <a:ea typeface="Amazon Ember" panose="020B0603020204020204" pitchFamily="34" charset="0"/>
                <a:cs typeface="Amazon Ember" panose="020B0603020204020204" pitchFamily="34" charset="0"/>
              </a:rPr>
              <a:t>[</a:t>
            </a:r>
            <a:r>
              <a:rPr lang="es-EC" sz="1000" dirty="0" err="1">
                <a:solidFill>
                  <a:schemeClr val="tx1"/>
                </a:solidFill>
                <a:highlight>
                  <a:srgbClr val="FFFF00"/>
                </a:highlight>
                <a:ea typeface="Amazon Ember" panose="020B0603020204020204" pitchFamily="34" charset="0"/>
                <a:cs typeface="Amazon Ember" panose="020B0603020204020204" pitchFamily="34" charset="0"/>
              </a:rPr>
              <a:t>Partner</a:t>
            </a:r>
            <a:r>
              <a:rPr lang="es-EC" sz="1000" dirty="0">
                <a:solidFill>
                  <a:schemeClr val="tx1"/>
                </a:solidFill>
                <a:highlight>
                  <a:srgbClr val="FFFF00"/>
                </a:highlight>
                <a:ea typeface="Amazon Ember" panose="020B0603020204020204" pitchFamily="34" charset="0"/>
                <a:cs typeface="Amazon Ember" panose="020B0603020204020204" pitchFamily="34" charset="0"/>
              </a:rPr>
              <a:t> </a:t>
            </a:r>
            <a:r>
              <a:rPr lang="es-EC" sz="1000" dirty="0" err="1">
                <a:solidFill>
                  <a:schemeClr val="tx1"/>
                </a:solidFill>
                <a:highlight>
                  <a:srgbClr val="FFFF00"/>
                </a:highlight>
                <a:ea typeface="Amazon Ember" panose="020B0603020204020204" pitchFamily="34" charset="0"/>
                <a:cs typeface="Amazon Ember" panose="020B0603020204020204" pitchFamily="34" charset="0"/>
              </a:rPr>
              <a:t>inserts</a:t>
            </a:r>
            <a:r>
              <a:rPr lang="es-EC" sz="1000" dirty="0">
                <a:solidFill>
                  <a:schemeClr val="tx1"/>
                </a:solidFill>
                <a:highlight>
                  <a:srgbClr val="FFFF00"/>
                </a:highlight>
                <a:ea typeface="Amazon Ember" panose="020B0603020204020204" pitchFamily="34" charset="0"/>
                <a:cs typeface="Amazon Ember" panose="020B0603020204020204" pitchFamily="34" charset="0"/>
              </a:rPr>
              <a:t> </a:t>
            </a:r>
            <a:r>
              <a:rPr lang="es-EC" sz="1000" dirty="0" err="1">
                <a:solidFill>
                  <a:schemeClr val="tx1"/>
                </a:solidFill>
                <a:highlight>
                  <a:srgbClr val="FFFF00"/>
                </a:highlight>
                <a:ea typeface="Amazon Ember" panose="020B0603020204020204" pitchFamily="34" charset="0"/>
                <a:cs typeface="Amazon Ember" panose="020B0603020204020204" pitchFamily="34" charset="0"/>
              </a:rPr>
              <a:t>contact</a:t>
            </a:r>
            <a:r>
              <a:rPr lang="es-EC" sz="1000" dirty="0">
                <a:solidFill>
                  <a:schemeClr val="tx1"/>
                </a:solidFill>
                <a:highlight>
                  <a:srgbClr val="FFFF00"/>
                </a:highlight>
                <a:ea typeface="Amazon Ember" panose="020B0603020204020204" pitchFamily="34" charset="0"/>
                <a:cs typeface="Amazon Ember" panose="020B0603020204020204" pitchFamily="34" charset="0"/>
              </a:rPr>
              <a:t> </a:t>
            </a:r>
            <a:r>
              <a:rPr lang="es-EC" sz="1000" dirty="0" err="1">
                <a:solidFill>
                  <a:schemeClr val="tx1"/>
                </a:solidFill>
                <a:highlight>
                  <a:srgbClr val="FFFF00"/>
                </a:highlight>
                <a:ea typeface="Amazon Ember" panose="020B0603020204020204" pitchFamily="34" charset="0"/>
                <a:cs typeface="Amazon Ember" panose="020B0603020204020204" pitchFamily="34" charset="0"/>
              </a:rPr>
              <a:t>information</a:t>
            </a:r>
            <a:r>
              <a:rPr lang="es-EC" sz="1000" dirty="0">
                <a:solidFill>
                  <a:schemeClr val="tx1"/>
                </a:solidFill>
                <a:highlight>
                  <a:srgbClr val="FFFF00"/>
                </a:highlight>
                <a:ea typeface="Amazon Ember" panose="020B0603020204020204" pitchFamily="34" charset="0"/>
                <a:cs typeface="Amazon Ember" panose="020B0603020204020204" pitchFamily="34" charset="0"/>
              </a:rPr>
              <a:t>]</a:t>
            </a:r>
            <a:br>
              <a:rPr lang="es-EC" sz="1000" dirty="0">
                <a:solidFill>
                  <a:schemeClr val="tx1"/>
                </a:solidFill>
                <a:highlight>
                  <a:srgbClr val="FFFF00"/>
                </a:highlight>
                <a:ea typeface="Amazon Ember" panose="020B0603020204020204" pitchFamily="34" charset="0"/>
                <a:cs typeface="Amazon Ember" panose="020B0603020204020204" pitchFamily="34" charset="0"/>
              </a:rPr>
            </a:br>
            <a:r>
              <a:rPr lang="es-EC" sz="1000" dirty="0">
                <a:solidFill>
                  <a:schemeClr val="tx1"/>
                </a:solidFill>
                <a:highlight>
                  <a:srgbClr val="FFFF00"/>
                </a:highlight>
                <a:ea typeface="Amazon Ember" panose="020B0603020204020204" pitchFamily="34" charset="0"/>
                <a:cs typeface="Amazon Ember" panose="020B0603020204020204" pitchFamily="34" charset="0"/>
              </a:rPr>
              <a:t>[</a:t>
            </a:r>
            <a:r>
              <a:rPr lang="es-EC" sz="1000" dirty="0" err="1">
                <a:solidFill>
                  <a:schemeClr val="tx1"/>
                </a:solidFill>
                <a:highlight>
                  <a:srgbClr val="FFFF00"/>
                </a:highlight>
                <a:ea typeface="Amazon Ember" panose="020B0603020204020204" pitchFamily="34" charset="0"/>
                <a:cs typeface="Amazon Ember" panose="020B0603020204020204" pitchFamily="34" charset="0"/>
              </a:rPr>
              <a:t>Partner</a:t>
            </a:r>
            <a:r>
              <a:rPr lang="es-EC" sz="1000" dirty="0">
                <a:solidFill>
                  <a:schemeClr val="tx1"/>
                </a:solidFill>
                <a:highlight>
                  <a:srgbClr val="FFFF00"/>
                </a:highlight>
                <a:ea typeface="Amazon Ember" panose="020B0603020204020204" pitchFamily="34" charset="0"/>
                <a:cs typeface="Amazon Ember" panose="020B0603020204020204" pitchFamily="34" charset="0"/>
              </a:rPr>
              <a:t> </a:t>
            </a:r>
            <a:r>
              <a:rPr lang="es-EC" sz="1000" dirty="0" err="1">
                <a:solidFill>
                  <a:schemeClr val="tx1"/>
                </a:solidFill>
                <a:highlight>
                  <a:srgbClr val="FFFF00"/>
                </a:highlight>
                <a:ea typeface="Amazon Ember" panose="020B0603020204020204" pitchFamily="34" charset="0"/>
                <a:cs typeface="Amazon Ember" panose="020B0603020204020204" pitchFamily="34" charset="0"/>
              </a:rPr>
              <a:t>inserts</a:t>
            </a:r>
            <a:r>
              <a:rPr lang="es-EC" sz="1000" dirty="0">
                <a:solidFill>
                  <a:schemeClr val="tx1"/>
                </a:solidFill>
                <a:highlight>
                  <a:srgbClr val="FFFF00"/>
                </a:highlight>
                <a:ea typeface="Amazon Ember" panose="020B0603020204020204" pitchFamily="34" charset="0"/>
                <a:cs typeface="Amazon Ember" panose="020B0603020204020204" pitchFamily="34" charset="0"/>
              </a:rPr>
              <a:t> </a:t>
            </a:r>
            <a:r>
              <a:rPr lang="es-EC" sz="1000" dirty="0" err="1">
                <a:solidFill>
                  <a:schemeClr val="tx1"/>
                </a:solidFill>
                <a:highlight>
                  <a:srgbClr val="FFFF00"/>
                </a:highlight>
                <a:ea typeface="Amazon Ember" panose="020B0603020204020204" pitchFamily="34" charset="0"/>
                <a:cs typeface="Amazon Ember" panose="020B0603020204020204" pitchFamily="34" charset="0"/>
              </a:rPr>
              <a:t>contact</a:t>
            </a:r>
            <a:r>
              <a:rPr lang="es-EC" sz="1000" dirty="0">
                <a:solidFill>
                  <a:schemeClr val="tx1"/>
                </a:solidFill>
                <a:highlight>
                  <a:srgbClr val="FFFF00"/>
                </a:highlight>
                <a:ea typeface="Amazon Ember" panose="020B0603020204020204" pitchFamily="34" charset="0"/>
                <a:cs typeface="Amazon Ember" panose="020B0603020204020204" pitchFamily="34" charset="0"/>
              </a:rPr>
              <a:t> </a:t>
            </a:r>
            <a:r>
              <a:rPr lang="es-EC" sz="1000" dirty="0" err="1">
                <a:solidFill>
                  <a:schemeClr val="tx1"/>
                </a:solidFill>
                <a:highlight>
                  <a:srgbClr val="FFFF00"/>
                </a:highlight>
                <a:ea typeface="Amazon Ember" panose="020B0603020204020204" pitchFamily="34" charset="0"/>
                <a:cs typeface="Amazon Ember" panose="020B0603020204020204" pitchFamily="34" charset="0"/>
              </a:rPr>
              <a:t>information</a:t>
            </a:r>
            <a:r>
              <a:rPr lang="es-EC" sz="1000" dirty="0">
                <a:solidFill>
                  <a:schemeClr val="tx1"/>
                </a:solidFill>
                <a:highlight>
                  <a:srgbClr val="FFFF00"/>
                </a:highlight>
                <a:ea typeface="Amazon Ember" panose="020B0603020204020204" pitchFamily="34" charset="0"/>
                <a:cs typeface="Amazon Ember" panose="020B0603020204020204" pitchFamily="34" charset="0"/>
              </a:rPr>
              <a:t>]</a:t>
            </a:r>
          </a:p>
        </p:txBody>
      </p:sp>
      <p:sp>
        <p:nvSpPr>
          <p:cNvPr id="247" name="TextBox 246">
            <a:extLst>
              <a:ext uri="{FF2B5EF4-FFF2-40B4-BE49-F238E27FC236}">
                <a16:creationId xmlns:a16="http://schemas.microsoft.com/office/drawing/2014/main" id="{40D9AB4A-F933-7E0C-CF9A-6F10CAE8F340}"/>
              </a:ext>
            </a:extLst>
          </p:cNvPr>
          <p:cNvSpPr txBox="1">
            <a:spLocks/>
          </p:cNvSpPr>
          <p:nvPr/>
        </p:nvSpPr>
        <p:spPr>
          <a:xfrm>
            <a:off x="375049" y="27878162"/>
            <a:ext cx="5994034" cy="1384995"/>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es-EC" dirty="0">
                <a:latin typeface="+mj-lt"/>
                <a:cs typeface="Arial"/>
              </a:rPr>
              <a:t>¿Estás interesado en obtener más información sobre cómo Copilot para Microsoft 365 puede ayudarte a transformar tu negocio con IA? Estaremos encantados de responder a cualquier pregunta que tengas y ayudarte a empezar.</a:t>
            </a:r>
          </a:p>
        </p:txBody>
      </p:sp>
      <p:sp>
        <p:nvSpPr>
          <p:cNvPr id="248" name="Title 5">
            <a:extLst>
              <a:ext uri="{FF2B5EF4-FFF2-40B4-BE49-F238E27FC236}">
                <a16:creationId xmlns:a16="http://schemas.microsoft.com/office/drawing/2014/main" id="{AD75B897-714B-26F2-8546-63ED7BCBB980}"/>
              </a:ext>
            </a:extLst>
          </p:cNvPr>
          <p:cNvSpPr txBox="1">
            <a:spLocks/>
          </p:cNvSpPr>
          <p:nvPr/>
        </p:nvSpPr>
        <p:spPr>
          <a:xfrm>
            <a:off x="375049" y="27269841"/>
            <a:ext cx="3846258" cy="546825"/>
          </a:xfrm>
          <a:prstGeom prst="rect">
            <a:avLst/>
          </a:prstGeom>
          <a:noFill/>
          <a:ln>
            <a:noFill/>
          </a:ln>
        </p:spPr>
        <p:txBody>
          <a:bodyPr vert="horz" wrap="square" lIns="0" tIns="0" rIns="0" bIns="0" rtlCol="0" anchor="t">
            <a:noAutofit/>
          </a:bodyPr>
          <a:lstStyle>
            <a:lvl1pPr algn="l" defTabSz="594623" rtl="0" eaLnBrk="1" latinLnBrk="0" hangingPunct="1">
              <a:lnSpc>
                <a:spcPct val="100000"/>
              </a:lnSpc>
              <a:spcBef>
                <a:spcPct val="0"/>
              </a:spcBef>
              <a:buNone/>
              <a:defRPr lang="en-US" sz="1785" b="0" kern="1200" cap="none" spc="-32" baseline="0">
                <a:ln w="3175">
                  <a:noFill/>
                </a:ln>
                <a:solidFill>
                  <a:schemeClr val="tx1"/>
                </a:solidFill>
                <a:effectLst/>
                <a:latin typeface="+mj-lt"/>
                <a:ea typeface="+mn-ea"/>
                <a:cs typeface="Segoe UI" pitchFamily="34" charset="0"/>
              </a:defRPr>
            </a:lvl1pPr>
          </a:lstStyle>
          <a:p>
            <a:pPr lvl="0" defTabSz="932742">
              <a:spcBef>
                <a:spcPts val="0"/>
              </a:spcBef>
              <a:defRPr/>
            </a:pPr>
            <a:r>
              <a:rPr lang="es-EC" sz="3200" dirty="0">
                <a:solidFill>
                  <a:schemeClr val="accent6"/>
                </a:solidFill>
              </a:rPr>
              <a:t>Prepárate para la IA</a:t>
            </a:r>
            <a:endParaRPr kumimoji="0" lang="es-EC" sz="3200" b="0" i="0" u="none" strike="noStrike" kern="1200" cap="none" spc="-32" normalizeH="0" baseline="0" noProof="0" dirty="0">
              <a:ln w="3175">
                <a:noFill/>
              </a:ln>
              <a:solidFill>
                <a:schemeClr val="accent6"/>
              </a:solidFill>
              <a:effectLst/>
              <a:uLnTx/>
              <a:uFillTx/>
            </a:endParaRPr>
          </a:p>
        </p:txBody>
      </p:sp>
      <p:sp>
        <p:nvSpPr>
          <p:cNvPr id="249" name="TextBox 248">
            <a:extLst>
              <a:ext uri="{FF2B5EF4-FFF2-40B4-BE49-F238E27FC236}">
                <a16:creationId xmlns:a16="http://schemas.microsoft.com/office/drawing/2014/main" id="{6E0646A7-787F-1CDC-96C1-D81BA93D3350}"/>
              </a:ext>
            </a:extLst>
          </p:cNvPr>
          <p:cNvSpPr txBox="1"/>
          <p:nvPr/>
        </p:nvSpPr>
        <p:spPr>
          <a:xfrm>
            <a:off x="1381175" y="15912108"/>
            <a:ext cx="3051431" cy="861774"/>
          </a:xfrm>
          <a:prstGeom prst="rect">
            <a:avLst/>
          </a:prstGeom>
          <a:noFill/>
        </p:spPr>
        <p:txBody>
          <a:bodyPr wrap="square" lIns="0" tIns="0" rIns="0" bIns="0">
            <a:spAutoFit/>
          </a:bodyPr>
          <a:lstStyle/>
          <a:p>
            <a:r>
              <a:rPr lang="es-EC" sz="2800" dirty="0">
                <a:latin typeface="+mj-lt"/>
                <a:ea typeface="MS Mincho"/>
                <a:cs typeface="Segoe UI"/>
              </a:rPr>
              <a:t>Copilot para Microsoft 365 </a:t>
            </a:r>
            <a:endParaRPr lang="es-EC" sz="2800" dirty="0">
              <a:latin typeface="+mj-lt"/>
            </a:endParaRPr>
          </a:p>
        </p:txBody>
      </p:sp>
      <p:sp>
        <p:nvSpPr>
          <p:cNvPr id="269" name="Title 1">
            <a:extLst>
              <a:ext uri="{FF2B5EF4-FFF2-40B4-BE49-F238E27FC236}">
                <a16:creationId xmlns:a16="http://schemas.microsoft.com/office/drawing/2014/main" id="{EFB1CCC4-25A3-7890-AFF0-B34D1B5B4B2A}"/>
              </a:ext>
            </a:extLst>
          </p:cNvPr>
          <p:cNvSpPr txBox="1">
            <a:spLocks/>
          </p:cNvSpPr>
          <p:nvPr/>
        </p:nvSpPr>
        <p:spPr>
          <a:xfrm>
            <a:off x="381000" y="23598041"/>
            <a:ext cx="6105524" cy="387798"/>
          </a:xfrm>
          <a:prstGeom prst="rect">
            <a:avLst/>
          </a:prstGeom>
        </p:spPr>
        <p:txBody>
          <a:bodyPr lIns="0" tIns="0" rIns="0" bIns="0">
            <a:noAutofit/>
          </a:bodyPr>
          <a:lstStyle>
            <a:lvl1pPr algn="l" defTabSz="514234" rtl="0" eaLnBrk="1" latinLnBrk="0" hangingPunct="1">
              <a:lnSpc>
                <a:spcPct val="90000"/>
              </a:lnSpc>
              <a:spcBef>
                <a:spcPct val="0"/>
              </a:spcBef>
              <a:buNone/>
              <a:defRPr lang="en-US" sz="1575" kern="1200">
                <a:solidFill>
                  <a:srgbClr val="000000"/>
                </a:solidFill>
                <a:latin typeface="+mj-lt"/>
                <a:ea typeface="+mj-ea"/>
                <a:cs typeface="+mj-cs"/>
              </a:defRPr>
            </a:lvl1pPr>
          </a:lstStyle>
          <a:p>
            <a:r>
              <a:rPr lang="es-EC" sz="2800" dirty="0">
                <a:solidFill>
                  <a:schemeClr val="tx1"/>
                </a:solidFill>
              </a:rPr>
              <a:t>Ahorra tiempo </a:t>
            </a:r>
            <a:r>
              <a:rPr lang="es-EC" sz="2800" dirty="0">
                <a:solidFill>
                  <a:schemeClr val="accent6"/>
                </a:solidFill>
                <a:cs typeface="Segoe UI Semibold" panose="020B0502040204020203" pitchFamily="34" charset="0"/>
              </a:rPr>
              <a:t>solo es el comienzo</a:t>
            </a:r>
          </a:p>
        </p:txBody>
      </p:sp>
      <p:grpSp>
        <p:nvGrpSpPr>
          <p:cNvPr id="333" name="Group 332">
            <a:extLst>
              <a:ext uri="{FF2B5EF4-FFF2-40B4-BE49-F238E27FC236}">
                <a16:creationId xmlns:a16="http://schemas.microsoft.com/office/drawing/2014/main" id="{D609D5E4-BF42-13B9-BD9F-9E7EFC10FB1F}"/>
              </a:ext>
            </a:extLst>
          </p:cNvPr>
          <p:cNvGrpSpPr/>
          <p:nvPr/>
        </p:nvGrpSpPr>
        <p:grpSpPr>
          <a:xfrm>
            <a:off x="371476" y="24126876"/>
            <a:ext cx="6105524" cy="2679848"/>
            <a:chOff x="371476" y="24190177"/>
            <a:chExt cx="6105524" cy="2679848"/>
          </a:xfrm>
        </p:grpSpPr>
        <p:sp>
          <p:nvSpPr>
            <p:cNvPr id="270" name="TextBox 269">
              <a:extLst>
                <a:ext uri="{FF2B5EF4-FFF2-40B4-BE49-F238E27FC236}">
                  <a16:creationId xmlns:a16="http://schemas.microsoft.com/office/drawing/2014/main" id="{CDE57532-166F-DB6C-F854-89F7398CC009}"/>
                </a:ext>
              </a:extLst>
            </p:cNvPr>
            <p:cNvSpPr txBox="1">
              <a:spLocks/>
            </p:cNvSpPr>
            <p:nvPr/>
          </p:nvSpPr>
          <p:spPr>
            <a:xfrm>
              <a:off x="371476" y="24190177"/>
              <a:ext cx="6105524" cy="2679848"/>
            </a:xfrm>
            <a:prstGeom prst="roundRect">
              <a:avLst>
                <a:gd name="adj" fmla="val 7417"/>
              </a:avLst>
            </a:prstGeom>
            <a:solidFill>
              <a:schemeClr val="bg1">
                <a:alpha val="30000"/>
              </a:schemeClr>
            </a:solidFill>
            <a:ln w="3175" cap="flat" cmpd="sng" algn="ctr">
              <a:solidFill>
                <a:schemeClr val="accent6">
                  <a:lumMod val="20000"/>
                  <a:lumOff val="80000"/>
                </a:schemeClr>
              </a:solidFill>
              <a:prstDash val="solid"/>
              <a:miter lim="800000"/>
            </a:ln>
            <a:effectLst>
              <a:outerShdw blurRad="596900" dist="152400" dir="7200000" sx="88000" sy="88000" algn="ctr" rotWithShape="0">
                <a:schemeClr val="bg1">
                  <a:lumMod val="50000"/>
                  <a:alpha val="14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horz" wrap="square" lIns="822960" tIns="91440" rIns="1188720" bIns="91440" numCol="1" spcCol="0" rtlCol="0" fromWordArt="0" anchor="ctr" anchorCtr="0" forceAA="0" compatLnSpc="1">
              <a:prstTxWarp prst="textNoShape">
                <a:avLst/>
              </a:prstTxWarp>
              <a:noAutofit/>
            </a:bodyPr>
            <a:lstStyle>
              <a:defPPr>
                <a:defRPr lang="en-US"/>
              </a:defPPr>
              <a:lvl1pPr defTabSz="932472" fontAlgn="base">
                <a:spcBef>
                  <a:spcPct val="0"/>
                </a:spcBef>
                <a:spcAft>
                  <a:spcPct val="0"/>
                </a:spcAft>
                <a:defRPr sz="2000">
                  <a:gradFill>
                    <a:gsLst>
                      <a:gs pos="0">
                        <a:srgbClr val="FFFFFF"/>
                      </a:gs>
                      <a:gs pos="100000">
                        <a:srgbClr val="FFFFFF"/>
                      </a:gs>
                    </a:gsLst>
                    <a:lin ang="5400000" scaled="0"/>
                  </a:gradFill>
                  <a:cs typeface="Segoe UI"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s-EC" sz="1800" dirty="0">
                <a:solidFill>
                  <a:schemeClr val="tx1"/>
                </a:solidFill>
                <a:latin typeface="+mj-lt"/>
              </a:endParaRPr>
            </a:p>
          </p:txBody>
        </p:sp>
        <p:grpSp>
          <p:nvGrpSpPr>
            <p:cNvPr id="330" name="Group 329">
              <a:extLst>
                <a:ext uri="{FF2B5EF4-FFF2-40B4-BE49-F238E27FC236}">
                  <a16:creationId xmlns:a16="http://schemas.microsoft.com/office/drawing/2014/main" id="{E6FFB24E-F4C7-D448-3874-0E07584E4862}"/>
                </a:ext>
              </a:extLst>
            </p:cNvPr>
            <p:cNvGrpSpPr/>
            <p:nvPr/>
          </p:nvGrpSpPr>
          <p:grpSpPr>
            <a:xfrm>
              <a:off x="547688" y="24429651"/>
              <a:ext cx="5753100" cy="2416344"/>
              <a:chOff x="547688" y="24395547"/>
              <a:chExt cx="5753100" cy="2416344"/>
            </a:xfrm>
          </p:grpSpPr>
          <p:sp>
            <p:nvSpPr>
              <p:cNvPr id="273" name="Title 1">
                <a:extLst>
                  <a:ext uri="{FF2B5EF4-FFF2-40B4-BE49-F238E27FC236}">
                    <a16:creationId xmlns:a16="http://schemas.microsoft.com/office/drawing/2014/main" id="{EE1CAD81-EFC0-02A6-2300-F2988DBFEAA0}"/>
                  </a:ext>
                </a:extLst>
              </p:cNvPr>
              <p:cNvSpPr txBox="1">
                <a:spLocks/>
              </p:cNvSpPr>
              <p:nvPr/>
            </p:nvSpPr>
            <p:spPr>
              <a:xfrm>
                <a:off x="547688" y="24395547"/>
                <a:ext cx="5753100" cy="323165"/>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lvl1pPr algn="l" defTabSz="932742" rtl="0" eaLnBrk="1" latinLnBrk="0" hangingPunct="1">
                  <a:lnSpc>
                    <a:spcPct val="100000"/>
                  </a:lnSpc>
                  <a:spcBef>
                    <a:spcPct val="0"/>
                  </a:spcBef>
                  <a:buNone/>
                  <a:defRPr lang="en-US" sz="3600" b="0" kern="1200" cap="none" spc="-50" baseline="0" dirty="0" smtClean="0">
                    <a:ln w="3175">
                      <a:noFill/>
                    </a:ln>
                    <a:solidFill>
                      <a:schemeClr val="tx1"/>
                    </a:solidFill>
                    <a:effectLst/>
                    <a:latin typeface="+mj-lt"/>
                    <a:ea typeface="+mn-ea"/>
                    <a:cs typeface="Segoe UI" pitchFamily="34" charset="0"/>
                  </a:defRPr>
                </a:lvl1pPr>
              </a:lstStyle>
              <a:p>
                <a:pPr algn="ctr">
                  <a:defRPr/>
                </a:pPr>
                <a:r>
                  <a:rPr lang="es-EC" sz="1800" dirty="0">
                    <a:ln>
                      <a:noFill/>
                    </a:ln>
                    <a:cs typeface="+mn-cs"/>
                  </a:rPr>
                  <a:t>Copilot para Microsoft 365 puede ayudarte a…</a:t>
                </a:r>
              </a:p>
            </p:txBody>
          </p:sp>
          <p:grpSp>
            <p:nvGrpSpPr>
              <p:cNvPr id="274" name="Group 273">
                <a:extLst>
                  <a:ext uri="{FF2B5EF4-FFF2-40B4-BE49-F238E27FC236}">
                    <a16:creationId xmlns:a16="http://schemas.microsoft.com/office/drawing/2014/main" id="{001F5001-E0EB-6EC8-F407-4846E234E55F}"/>
                  </a:ext>
                </a:extLst>
              </p:cNvPr>
              <p:cNvGrpSpPr/>
              <p:nvPr/>
            </p:nvGrpSpPr>
            <p:grpSpPr>
              <a:xfrm>
                <a:off x="4430766" y="25086589"/>
                <a:ext cx="1828800" cy="1509858"/>
                <a:chOff x="4578802" y="10231101"/>
                <a:chExt cx="1828800" cy="1509858"/>
              </a:xfrm>
            </p:grpSpPr>
            <p:sp>
              <p:nvSpPr>
                <p:cNvPr id="275" name="TextBox 274">
                  <a:extLst>
                    <a:ext uri="{FF2B5EF4-FFF2-40B4-BE49-F238E27FC236}">
                      <a16:creationId xmlns:a16="http://schemas.microsoft.com/office/drawing/2014/main" id="{45AF7A02-04DE-14A9-5156-3F129DAC9E31}"/>
                    </a:ext>
                  </a:extLst>
                </p:cNvPr>
                <p:cNvSpPr txBox="1">
                  <a:spLocks/>
                </p:cNvSpPr>
                <p:nvPr/>
              </p:nvSpPr>
              <p:spPr>
                <a:xfrm>
                  <a:off x="4578802" y="11310072"/>
                  <a:ext cx="1828800" cy="430887"/>
                </a:xfrm>
                <a:prstGeom prst="rect">
                  <a:avLst/>
                </a:prstGeom>
                <a:noFill/>
              </p:spPr>
              <p:txBody>
                <a:bodyPr wrap="square" lIns="0" tIns="0" rIns="0" bIns="0" rtlCol="0">
                  <a:spAutoFit/>
                </a:bodyPr>
                <a:lstStyle>
                  <a:defPPr>
                    <a:defRPr lang="en-US"/>
                  </a:defPPr>
                  <a:lvl1pPr>
                    <a:defRPr sz="2400" spc="-50">
                      <a:ln w="3175">
                        <a:noFill/>
                      </a:ln>
                      <a:gradFill>
                        <a:gsLst>
                          <a:gs pos="0">
                            <a:srgbClr val="FFFFFF"/>
                          </a:gs>
                          <a:gs pos="100000">
                            <a:srgbClr val="FFFFFF"/>
                          </a:gs>
                        </a:gsLst>
                        <a:lin ang="5400000" scaled="1"/>
                      </a:gradFill>
                      <a:latin typeface="+mj-lt"/>
                      <a:ea typeface="+mj-lt"/>
                      <a:cs typeface="Segoe UI Semibold"/>
                    </a:defRPr>
                  </a:lvl1pPr>
                </a:lstStyle>
                <a:p>
                  <a:pPr lvl="0" algn="ctr">
                    <a:spcAft>
                      <a:spcPts val="1800"/>
                    </a:spcAft>
                    <a:defRPr/>
                  </a:pPr>
                  <a:r>
                    <a:rPr lang="es-EC" sz="1400" kern="0" dirty="0">
                      <a:solidFill>
                        <a:schemeClr val="tx1"/>
                      </a:solidFill>
                    </a:rPr>
                    <a:t>Reducir el</a:t>
                  </a:r>
                  <a:br>
                    <a:rPr lang="es-EC" sz="1400" kern="0" dirty="0">
                      <a:solidFill>
                        <a:schemeClr val="tx1"/>
                      </a:solidFill>
                    </a:rPr>
                  </a:br>
                  <a:r>
                    <a:rPr lang="es-EC" sz="1400" kern="0" dirty="0">
                      <a:solidFill>
                        <a:schemeClr val="tx1"/>
                      </a:solidFill>
                    </a:rPr>
                    <a:t>Déficit digital</a:t>
                  </a:r>
                </a:p>
              </p:txBody>
            </p:sp>
            <p:sp>
              <p:nvSpPr>
                <p:cNvPr id="276" name="Rectangle: Rounded Corners 275">
                  <a:extLst>
                    <a:ext uri="{FF2B5EF4-FFF2-40B4-BE49-F238E27FC236}">
                      <a16:creationId xmlns:a16="http://schemas.microsoft.com/office/drawing/2014/main" id="{8455CBD5-D1A9-80B0-0B15-3B8661E809E8}"/>
                    </a:ext>
                    <a:ext uri="{C183D7F6-B498-43B3-948B-1728B52AA6E4}">
                      <adec:decorative xmlns:adec="http://schemas.microsoft.com/office/drawing/2017/decorative" val="1"/>
                    </a:ext>
                  </a:extLst>
                </p:cNvPr>
                <p:cNvSpPr>
                  <a:spLocks/>
                </p:cNvSpPr>
                <p:nvPr/>
              </p:nvSpPr>
              <p:spPr>
                <a:xfrm>
                  <a:off x="5080038" y="10231101"/>
                  <a:ext cx="826328" cy="825390"/>
                </a:xfrm>
                <a:prstGeom prst="roundRect">
                  <a:avLst>
                    <a:gd name="adj" fmla="val 17941"/>
                  </a:avLst>
                </a:prstGeom>
                <a:solidFill>
                  <a:schemeClr val="bg1">
                    <a:alpha val="88000"/>
                  </a:schemeClr>
                </a:solidFill>
                <a:ln w="6350" cap="flat" cmpd="sng" algn="ctr">
                  <a:gradFill flip="none" rotWithShape="1">
                    <a:gsLst>
                      <a:gs pos="0">
                        <a:srgbClr val="C03BC4"/>
                      </a:gs>
                      <a:gs pos="56000">
                        <a:srgbClr val="C03BC4">
                          <a:alpha val="0"/>
                          <a:lumMod val="99000"/>
                        </a:srgbClr>
                      </a:gs>
                      <a:gs pos="100000">
                        <a:srgbClr val="C03BC4"/>
                      </a:gs>
                    </a:gsLst>
                    <a:lin ang="16200000" scaled="1"/>
                    <a:tileRect/>
                  </a:gradFill>
                  <a:prstDash val="solid"/>
                  <a:miter lim="800000"/>
                </a:ln>
                <a:effectLst>
                  <a:outerShdw blurRad="508000" dist="76200" dir="5880000" sx="82000" sy="82000" algn="ctr" rotWithShape="0">
                    <a:schemeClr val="accent6">
                      <a:lumMod val="75000"/>
                      <a:alpha val="14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endParaRPr lang="es-EC" sz="2000" dirty="0">
                    <a:gradFill>
                      <a:gsLst>
                        <a:gs pos="0">
                          <a:srgbClr val="FFFFFF"/>
                        </a:gs>
                        <a:gs pos="100000">
                          <a:srgbClr val="FFFFFF"/>
                        </a:gs>
                      </a:gsLst>
                      <a:lin ang="5400000" scaled="0"/>
                    </a:gradFill>
                    <a:cs typeface="Segoe UI" pitchFamily="34" charset="0"/>
                  </a:endParaRPr>
                </a:p>
              </p:txBody>
            </p:sp>
            <p:sp>
              <p:nvSpPr>
                <p:cNvPr id="277" name="Graphic 66" descr="Icon of globe with a person">
                  <a:extLst>
                    <a:ext uri="{FF2B5EF4-FFF2-40B4-BE49-F238E27FC236}">
                      <a16:creationId xmlns:a16="http://schemas.microsoft.com/office/drawing/2014/main" id="{2F5F5968-A4F1-30F1-88EC-3634128DAA3A}"/>
                    </a:ext>
                  </a:extLst>
                </p:cNvPr>
                <p:cNvSpPr/>
                <p:nvPr/>
              </p:nvSpPr>
              <p:spPr>
                <a:xfrm>
                  <a:off x="5200923" y="10339797"/>
                  <a:ext cx="584558" cy="584530"/>
                </a:xfrm>
                <a:custGeom>
                  <a:avLst/>
                  <a:gdLst>
                    <a:gd name="connsiteX0" fmla="*/ 309204 w 324644"/>
                    <a:gd name="connsiteY0" fmla="*/ 154602 h 324630"/>
                    <a:gd name="connsiteX1" fmla="*/ 154602 w 324644"/>
                    <a:gd name="connsiteY1" fmla="*/ 0 h 324630"/>
                    <a:gd name="connsiteX2" fmla="*/ 0 w 324644"/>
                    <a:gd name="connsiteY2" fmla="*/ 154602 h 324630"/>
                    <a:gd name="connsiteX3" fmla="*/ 154602 w 324644"/>
                    <a:gd name="connsiteY3" fmla="*/ 309205 h 324630"/>
                    <a:gd name="connsiteX4" fmla="*/ 179078 w 324644"/>
                    <a:gd name="connsiteY4" fmla="*/ 307278 h 324630"/>
                    <a:gd name="connsiteX5" fmla="*/ 170173 w 324644"/>
                    <a:gd name="connsiteY5" fmla="*/ 279869 h 324630"/>
                    <a:gd name="connsiteX6" fmla="*/ 154602 w 324644"/>
                    <a:gd name="connsiteY6" fmla="*/ 286018 h 324630"/>
                    <a:gd name="connsiteX7" fmla="*/ 109173 w 324644"/>
                    <a:gd name="connsiteY7" fmla="*/ 224159 h 324630"/>
                    <a:gd name="connsiteX8" fmla="*/ 210679 w 324644"/>
                    <a:gd name="connsiteY8" fmla="*/ 224155 h 324630"/>
                    <a:gd name="connsiteX9" fmla="*/ 201531 w 324644"/>
                    <a:gd name="connsiteY9" fmla="*/ 200977 h 324630"/>
                    <a:gd name="connsiteX10" fmla="*/ 104182 w 324644"/>
                    <a:gd name="connsiteY10" fmla="*/ 200977 h 324630"/>
                    <a:gd name="connsiteX11" fmla="*/ 100476 w 324644"/>
                    <a:gd name="connsiteY11" fmla="*/ 154602 h 324630"/>
                    <a:gd name="connsiteX12" fmla="*/ 102093 w 324644"/>
                    <a:gd name="connsiteY12" fmla="*/ 123678 h 324630"/>
                    <a:gd name="connsiteX13" fmla="*/ 207111 w 324644"/>
                    <a:gd name="connsiteY13" fmla="*/ 123678 h 324630"/>
                    <a:gd name="connsiteX14" fmla="*/ 208728 w 324644"/>
                    <a:gd name="connsiteY14" fmla="*/ 154602 h 324630"/>
                    <a:gd name="connsiteX15" fmla="*/ 208525 w 324644"/>
                    <a:gd name="connsiteY15" fmla="*/ 165667 h 324630"/>
                    <a:gd name="connsiteX16" fmla="*/ 231759 w 324644"/>
                    <a:gd name="connsiteY16" fmla="*/ 144409 h 324630"/>
                    <a:gd name="connsiteX17" fmla="*/ 230448 w 324644"/>
                    <a:gd name="connsiteY17" fmla="*/ 123677 h 324630"/>
                    <a:gd name="connsiteX18" fmla="*/ 282355 w 324644"/>
                    <a:gd name="connsiteY18" fmla="*/ 123664 h 324630"/>
                    <a:gd name="connsiteX19" fmla="*/ 285890 w 324644"/>
                    <a:gd name="connsiteY19" fmla="*/ 148758 h 324630"/>
                    <a:gd name="connsiteX20" fmla="*/ 307292 w 324644"/>
                    <a:gd name="connsiteY20" fmla="*/ 178993 h 324630"/>
                    <a:gd name="connsiteX21" fmla="*/ 309204 w 324644"/>
                    <a:gd name="connsiteY21" fmla="*/ 154602 h 324630"/>
                    <a:gd name="connsiteX22" fmla="*/ 43087 w 324644"/>
                    <a:gd name="connsiteY22" fmla="*/ 224165 h 324630"/>
                    <a:gd name="connsiteX23" fmla="*/ 85170 w 324644"/>
                    <a:gd name="connsiteY23" fmla="*/ 224167 h 324630"/>
                    <a:gd name="connsiteX24" fmla="*/ 86738 w 324644"/>
                    <a:gd name="connsiteY24" fmla="*/ 230273 h 324630"/>
                    <a:gd name="connsiteX25" fmla="*/ 106374 w 324644"/>
                    <a:gd name="connsiteY25" fmla="*/ 276886 h 324630"/>
                    <a:gd name="connsiteX26" fmla="*/ 43087 w 324644"/>
                    <a:gd name="connsiteY26" fmla="*/ 224165 h 324630"/>
                    <a:gd name="connsiteX27" fmla="*/ 26856 w 324644"/>
                    <a:gd name="connsiteY27" fmla="*/ 123677 h 324630"/>
                    <a:gd name="connsiteX28" fmla="*/ 78757 w 324644"/>
                    <a:gd name="connsiteY28" fmla="*/ 123677 h 324630"/>
                    <a:gd name="connsiteX29" fmla="*/ 77289 w 324644"/>
                    <a:gd name="connsiteY29" fmla="*/ 154602 h 324630"/>
                    <a:gd name="connsiteX30" fmla="*/ 80655 w 324644"/>
                    <a:gd name="connsiteY30" fmla="*/ 200976 h 324630"/>
                    <a:gd name="connsiteX31" fmla="*/ 31604 w 324644"/>
                    <a:gd name="connsiteY31" fmla="*/ 200980 h 324630"/>
                    <a:gd name="connsiteX32" fmla="*/ 23187 w 324644"/>
                    <a:gd name="connsiteY32" fmla="*/ 154602 h 324630"/>
                    <a:gd name="connsiteX33" fmla="*/ 26782 w 324644"/>
                    <a:gd name="connsiteY33" fmla="*/ 123943 h 324630"/>
                    <a:gd name="connsiteX34" fmla="*/ 26856 w 324644"/>
                    <a:gd name="connsiteY34" fmla="*/ 123677 h 324630"/>
                    <a:gd name="connsiteX35" fmla="*/ 106036 w 324644"/>
                    <a:gd name="connsiteY35" fmla="*/ 32452 h 324630"/>
                    <a:gd name="connsiteX36" fmla="*/ 106390 w 324644"/>
                    <a:gd name="connsiteY36" fmla="*/ 32318 h 324630"/>
                    <a:gd name="connsiteX37" fmla="*/ 81924 w 324644"/>
                    <a:gd name="connsiteY37" fmla="*/ 100502 h 324630"/>
                    <a:gd name="connsiteX38" fmla="*/ 34806 w 324644"/>
                    <a:gd name="connsiteY38" fmla="*/ 100496 h 324630"/>
                    <a:gd name="connsiteX39" fmla="*/ 106036 w 324644"/>
                    <a:gd name="connsiteY39" fmla="*/ 32452 h 324630"/>
                    <a:gd name="connsiteX40" fmla="*/ 152814 w 324644"/>
                    <a:gd name="connsiteY40" fmla="*/ 23269 h 324630"/>
                    <a:gd name="connsiteX41" fmla="*/ 154602 w 324644"/>
                    <a:gd name="connsiteY41" fmla="*/ 23187 h 324630"/>
                    <a:gd name="connsiteX42" fmla="*/ 156555 w 324644"/>
                    <a:gd name="connsiteY42" fmla="*/ 23284 h 324630"/>
                    <a:gd name="connsiteX43" fmla="*/ 203624 w 324644"/>
                    <a:gd name="connsiteY43" fmla="*/ 100495 h 324630"/>
                    <a:gd name="connsiteX44" fmla="*/ 105581 w 324644"/>
                    <a:gd name="connsiteY44" fmla="*/ 100495 h 324630"/>
                    <a:gd name="connsiteX45" fmla="*/ 152814 w 324644"/>
                    <a:gd name="connsiteY45" fmla="*/ 23269 h 324630"/>
                    <a:gd name="connsiteX46" fmla="*/ 204482 w 324644"/>
                    <a:gd name="connsiteY46" fmla="*/ 35010 h 324630"/>
                    <a:gd name="connsiteX47" fmla="*/ 202831 w 324644"/>
                    <a:gd name="connsiteY47" fmla="*/ 32319 h 324630"/>
                    <a:gd name="connsiteX48" fmla="*/ 207332 w 324644"/>
                    <a:gd name="connsiteY48" fmla="*/ 34193 h 324630"/>
                    <a:gd name="connsiteX49" fmla="*/ 274397 w 324644"/>
                    <a:gd name="connsiteY49" fmla="*/ 100496 h 324630"/>
                    <a:gd name="connsiteX50" fmla="*/ 227280 w 324644"/>
                    <a:gd name="connsiteY50" fmla="*/ 100502 h 324630"/>
                    <a:gd name="connsiteX51" fmla="*/ 204482 w 324644"/>
                    <a:gd name="connsiteY51" fmla="*/ 35010 h 324630"/>
                    <a:gd name="connsiteX52" fmla="*/ 293729 w 324644"/>
                    <a:gd name="connsiteY52" fmla="*/ 193239 h 324630"/>
                    <a:gd name="connsiteX53" fmla="*/ 255084 w 324644"/>
                    <a:gd name="connsiteY53" fmla="*/ 231884 h 324630"/>
                    <a:gd name="connsiteX54" fmla="*/ 216440 w 324644"/>
                    <a:gd name="connsiteY54" fmla="*/ 193239 h 324630"/>
                    <a:gd name="connsiteX55" fmla="*/ 255084 w 324644"/>
                    <a:gd name="connsiteY55" fmla="*/ 154594 h 324630"/>
                    <a:gd name="connsiteX56" fmla="*/ 293729 w 324644"/>
                    <a:gd name="connsiteY56" fmla="*/ 193239 h 324630"/>
                    <a:gd name="connsiteX57" fmla="*/ 324645 w 324644"/>
                    <a:gd name="connsiteY57" fmla="*/ 276325 h 324630"/>
                    <a:gd name="connsiteX58" fmla="*/ 255084 w 324644"/>
                    <a:gd name="connsiteY58" fmla="*/ 324631 h 324630"/>
                    <a:gd name="connsiteX59" fmla="*/ 185524 w 324644"/>
                    <a:gd name="connsiteY59" fmla="*/ 276325 h 324630"/>
                    <a:gd name="connsiteX60" fmla="*/ 185524 w 324644"/>
                    <a:gd name="connsiteY60" fmla="*/ 274733 h 324630"/>
                    <a:gd name="connsiteX61" fmla="*/ 212926 w 324644"/>
                    <a:gd name="connsiteY61" fmla="*/ 247341 h 324630"/>
                    <a:gd name="connsiteX62" fmla="*/ 297243 w 324644"/>
                    <a:gd name="connsiteY62" fmla="*/ 247341 h 324630"/>
                    <a:gd name="connsiteX63" fmla="*/ 324645 w 324644"/>
                    <a:gd name="connsiteY63" fmla="*/ 274733 h 324630"/>
                    <a:gd name="connsiteX64" fmla="*/ 324645 w 324644"/>
                    <a:gd name="connsiteY64" fmla="*/ 276325 h 324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24644" h="324630">
                      <a:moveTo>
                        <a:pt x="309204" y="154602"/>
                      </a:moveTo>
                      <a:cubicBezTo>
                        <a:pt x="309204" y="69218"/>
                        <a:pt x="239987" y="0"/>
                        <a:pt x="154602" y="0"/>
                      </a:cubicBezTo>
                      <a:cubicBezTo>
                        <a:pt x="69218" y="0"/>
                        <a:pt x="0" y="69218"/>
                        <a:pt x="0" y="154602"/>
                      </a:cubicBezTo>
                      <a:cubicBezTo>
                        <a:pt x="0" y="239987"/>
                        <a:pt x="69218" y="309205"/>
                        <a:pt x="154602" y="309205"/>
                      </a:cubicBezTo>
                      <a:cubicBezTo>
                        <a:pt x="162931" y="309205"/>
                        <a:pt x="171107" y="308547"/>
                        <a:pt x="179078" y="307278"/>
                      </a:cubicBezTo>
                      <a:cubicBezTo>
                        <a:pt x="173643" y="298810"/>
                        <a:pt x="170746" y="289388"/>
                        <a:pt x="170173" y="279869"/>
                      </a:cubicBezTo>
                      <a:cubicBezTo>
                        <a:pt x="165134" y="283867"/>
                        <a:pt x="159881" y="286018"/>
                        <a:pt x="154602" y="286018"/>
                      </a:cubicBezTo>
                      <a:cubicBezTo>
                        <a:pt x="136772" y="286018"/>
                        <a:pt x="119252" y="261476"/>
                        <a:pt x="109173" y="224159"/>
                      </a:cubicBezTo>
                      <a:lnTo>
                        <a:pt x="210679" y="224155"/>
                      </a:lnTo>
                      <a:cubicBezTo>
                        <a:pt x="205964" y="217395"/>
                        <a:pt x="202753" y="209507"/>
                        <a:pt x="201531" y="200977"/>
                      </a:cubicBezTo>
                      <a:lnTo>
                        <a:pt x="104182" y="200977"/>
                      </a:lnTo>
                      <a:cubicBezTo>
                        <a:pt x="101807" y="186597"/>
                        <a:pt x="100476" y="170980"/>
                        <a:pt x="100476" y="154602"/>
                      </a:cubicBezTo>
                      <a:cubicBezTo>
                        <a:pt x="100476" y="143927"/>
                        <a:pt x="101042" y="133575"/>
                        <a:pt x="102093" y="123678"/>
                      </a:cubicBezTo>
                      <a:lnTo>
                        <a:pt x="207111" y="123678"/>
                      </a:lnTo>
                      <a:cubicBezTo>
                        <a:pt x="208162" y="133575"/>
                        <a:pt x="208728" y="143927"/>
                        <a:pt x="208728" y="154602"/>
                      </a:cubicBezTo>
                      <a:cubicBezTo>
                        <a:pt x="208728" y="158332"/>
                        <a:pt x="208660" y="162022"/>
                        <a:pt x="208525" y="165667"/>
                      </a:cubicBezTo>
                      <a:cubicBezTo>
                        <a:pt x="213977" y="156480"/>
                        <a:pt x="222071" y="149045"/>
                        <a:pt x="231759" y="144409"/>
                      </a:cubicBezTo>
                      <a:cubicBezTo>
                        <a:pt x="231542" y="137367"/>
                        <a:pt x="231100" y="130445"/>
                        <a:pt x="230448" y="123677"/>
                      </a:cubicBezTo>
                      <a:lnTo>
                        <a:pt x="282355" y="123664"/>
                      </a:lnTo>
                      <a:cubicBezTo>
                        <a:pt x="284309" y="131762"/>
                        <a:pt x="285513" y="140152"/>
                        <a:pt x="285890" y="148758"/>
                      </a:cubicBezTo>
                      <a:cubicBezTo>
                        <a:pt x="296202" y="155913"/>
                        <a:pt x="303908" y="166562"/>
                        <a:pt x="307292" y="178993"/>
                      </a:cubicBezTo>
                      <a:cubicBezTo>
                        <a:pt x="308550" y="171048"/>
                        <a:pt x="309204" y="162901"/>
                        <a:pt x="309204" y="154602"/>
                      </a:cubicBezTo>
                      <a:close/>
                      <a:moveTo>
                        <a:pt x="43087" y="224165"/>
                      </a:moveTo>
                      <a:lnTo>
                        <a:pt x="85170" y="224167"/>
                      </a:lnTo>
                      <a:lnTo>
                        <a:pt x="86738" y="230273"/>
                      </a:lnTo>
                      <a:cubicBezTo>
                        <a:pt x="91638" y="248349"/>
                        <a:pt x="98300" y="264214"/>
                        <a:pt x="106374" y="276886"/>
                      </a:cubicBezTo>
                      <a:cubicBezTo>
                        <a:pt x="80059" y="266498"/>
                        <a:pt x="57901" y="247862"/>
                        <a:pt x="43087" y="224165"/>
                      </a:cubicBezTo>
                      <a:close/>
                      <a:moveTo>
                        <a:pt x="26856" y="123677"/>
                      </a:moveTo>
                      <a:lnTo>
                        <a:pt x="78757" y="123677"/>
                      </a:lnTo>
                      <a:cubicBezTo>
                        <a:pt x="77791" y="133685"/>
                        <a:pt x="77289" y="144029"/>
                        <a:pt x="77289" y="154602"/>
                      </a:cubicBezTo>
                      <a:cubicBezTo>
                        <a:pt x="77289" y="170718"/>
                        <a:pt x="78455" y="186305"/>
                        <a:pt x="80655" y="200976"/>
                      </a:cubicBezTo>
                      <a:lnTo>
                        <a:pt x="31604" y="200980"/>
                      </a:lnTo>
                      <a:cubicBezTo>
                        <a:pt x="26164" y="186558"/>
                        <a:pt x="23187" y="170929"/>
                        <a:pt x="23187" y="154602"/>
                      </a:cubicBezTo>
                      <a:cubicBezTo>
                        <a:pt x="23187" y="144046"/>
                        <a:pt x="24432" y="133779"/>
                        <a:pt x="26782" y="123943"/>
                      </a:cubicBezTo>
                      <a:lnTo>
                        <a:pt x="26856" y="123677"/>
                      </a:lnTo>
                      <a:close/>
                      <a:moveTo>
                        <a:pt x="106036" y="32452"/>
                      </a:moveTo>
                      <a:lnTo>
                        <a:pt x="106390" y="32318"/>
                      </a:lnTo>
                      <a:cubicBezTo>
                        <a:pt x="95221" y="49820"/>
                        <a:pt x="86767" y="73407"/>
                        <a:pt x="81924" y="100502"/>
                      </a:cubicBezTo>
                      <a:lnTo>
                        <a:pt x="34806" y="100496"/>
                      </a:lnTo>
                      <a:cubicBezTo>
                        <a:pt x="48790" y="69583"/>
                        <a:pt x="74389" y="45046"/>
                        <a:pt x="106036" y="32452"/>
                      </a:cubicBezTo>
                      <a:close/>
                      <a:moveTo>
                        <a:pt x="152814" y="23269"/>
                      </a:moveTo>
                      <a:lnTo>
                        <a:pt x="154602" y="23187"/>
                      </a:lnTo>
                      <a:lnTo>
                        <a:pt x="156555" y="23284"/>
                      </a:lnTo>
                      <a:cubicBezTo>
                        <a:pt x="176056" y="25232"/>
                        <a:pt x="194873" y="56129"/>
                        <a:pt x="203624" y="100495"/>
                      </a:cubicBezTo>
                      <a:lnTo>
                        <a:pt x="105581" y="100495"/>
                      </a:lnTo>
                      <a:cubicBezTo>
                        <a:pt x="114357" y="56004"/>
                        <a:pt x="133253" y="25058"/>
                        <a:pt x="152814" y="23269"/>
                      </a:cubicBezTo>
                      <a:close/>
                      <a:moveTo>
                        <a:pt x="204482" y="35010"/>
                      </a:moveTo>
                      <a:lnTo>
                        <a:pt x="202831" y="32319"/>
                      </a:lnTo>
                      <a:lnTo>
                        <a:pt x="207332" y="34193"/>
                      </a:lnTo>
                      <a:cubicBezTo>
                        <a:pt x="237057" y="47229"/>
                        <a:pt x="261033" y="70950"/>
                        <a:pt x="274397" y="100496"/>
                      </a:cubicBezTo>
                      <a:lnTo>
                        <a:pt x="227280" y="100502"/>
                      </a:lnTo>
                      <a:cubicBezTo>
                        <a:pt x="222682" y="74773"/>
                        <a:pt x="214828" y="52206"/>
                        <a:pt x="204482" y="35010"/>
                      </a:cubicBezTo>
                      <a:close/>
                      <a:moveTo>
                        <a:pt x="293729" y="193239"/>
                      </a:moveTo>
                      <a:cubicBezTo>
                        <a:pt x="293729" y="214582"/>
                        <a:pt x="276427" y="231884"/>
                        <a:pt x="255084" y="231884"/>
                      </a:cubicBezTo>
                      <a:cubicBezTo>
                        <a:pt x="233742" y="231884"/>
                        <a:pt x="216440" y="214582"/>
                        <a:pt x="216440" y="193239"/>
                      </a:cubicBezTo>
                      <a:cubicBezTo>
                        <a:pt x="216440" y="171896"/>
                        <a:pt x="233742" y="154594"/>
                        <a:pt x="255084" y="154594"/>
                      </a:cubicBezTo>
                      <a:cubicBezTo>
                        <a:pt x="276427" y="154594"/>
                        <a:pt x="293729" y="171896"/>
                        <a:pt x="293729" y="193239"/>
                      </a:cubicBezTo>
                      <a:close/>
                      <a:moveTo>
                        <a:pt x="324645" y="276325"/>
                      </a:moveTo>
                      <a:cubicBezTo>
                        <a:pt x="324645" y="300385"/>
                        <a:pt x="304771" y="324631"/>
                        <a:pt x="255084" y="324631"/>
                      </a:cubicBezTo>
                      <a:cubicBezTo>
                        <a:pt x="205398" y="324631"/>
                        <a:pt x="185524" y="300476"/>
                        <a:pt x="185524" y="276325"/>
                      </a:cubicBezTo>
                      <a:lnTo>
                        <a:pt x="185524" y="274733"/>
                      </a:lnTo>
                      <a:cubicBezTo>
                        <a:pt x="185524" y="259598"/>
                        <a:pt x="197793" y="247341"/>
                        <a:pt x="212926" y="247341"/>
                      </a:cubicBezTo>
                      <a:lnTo>
                        <a:pt x="297243" y="247341"/>
                      </a:lnTo>
                      <a:cubicBezTo>
                        <a:pt x="312376" y="247341"/>
                        <a:pt x="324645" y="259599"/>
                        <a:pt x="324645" y="274733"/>
                      </a:cubicBezTo>
                      <a:lnTo>
                        <a:pt x="324645" y="276325"/>
                      </a:lnTo>
                      <a:close/>
                    </a:path>
                  </a:pathLst>
                </a:custGeom>
                <a:gradFill flip="none" rotWithShape="1">
                  <a:gsLst>
                    <a:gs pos="27000">
                      <a:schemeClr val="accent2">
                        <a:lumMod val="99000"/>
                      </a:schemeClr>
                    </a:gs>
                    <a:gs pos="100000">
                      <a:schemeClr val="accent6"/>
                    </a:gs>
                  </a:gsLst>
                  <a:path path="circle">
                    <a:fillToRect l="100000" t="100000"/>
                  </a:path>
                  <a:tileRect r="-100000" b="-100000"/>
                </a:gradFill>
                <a:ln w="3175" cap="flat" cmpd="sng" algn="ctr">
                  <a:noFill/>
                  <a:prstDash val="solid"/>
                  <a:miter lim="800000"/>
                </a:ln>
                <a:effectLst>
                  <a:outerShdw blurRad="508000" dist="76200" dir="5880000" sx="82000" sy="82000" algn="ctr" rotWithShape="0">
                    <a:schemeClr val="accent6">
                      <a:lumMod val="75000"/>
                      <a:alpha val="30000"/>
                    </a:schemeClr>
                  </a:outerShdw>
                </a:effectLst>
              </p:spPr>
              <p:style>
                <a:lnRef idx="1">
                  <a:schemeClr val="accent2"/>
                </a:lnRef>
                <a:fillRef idx="3">
                  <a:schemeClr val="accent2"/>
                </a:fillRef>
                <a:effectRef idx="2">
                  <a:schemeClr val="accent2"/>
                </a:effectRef>
                <a:fontRef idx="minor">
                  <a:schemeClr val="lt1"/>
                </a:fontRef>
              </p:style>
              <p:txBody>
                <a:bodyPr rtlCol="0" anchor="ctr"/>
                <a:lstStyle/>
                <a:p>
                  <a:endParaRPr lang="es-EC" dirty="0">
                    <a:solidFill>
                      <a:schemeClr val="lt1"/>
                    </a:solidFill>
                  </a:endParaRPr>
                </a:p>
              </p:txBody>
            </p:sp>
          </p:grpSp>
          <p:grpSp>
            <p:nvGrpSpPr>
              <p:cNvPr id="278" name="Group 277">
                <a:extLst>
                  <a:ext uri="{FF2B5EF4-FFF2-40B4-BE49-F238E27FC236}">
                    <a16:creationId xmlns:a16="http://schemas.microsoft.com/office/drawing/2014/main" id="{D9955529-A8C9-74A1-A6CD-101EBA1DB86B}"/>
                  </a:ext>
                </a:extLst>
              </p:cNvPr>
              <p:cNvGrpSpPr/>
              <p:nvPr/>
            </p:nvGrpSpPr>
            <p:grpSpPr>
              <a:xfrm>
                <a:off x="2514601" y="25086589"/>
                <a:ext cx="1828800" cy="1509858"/>
                <a:chOff x="2514601" y="10231101"/>
                <a:chExt cx="1828800" cy="1509858"/>
              </a:xfrm>
            </p:grpSpPr>
            <p:sp>
              <p:nvSpPr>
                <p:cNvPr id="280" name="TextBox 279">
                  <a:extLst>
                    <a:ext uri="{FF2B5EF4-FFF2-40B4-BE49-F238E27FC236}">
                      <a16:creationId xmlns:a16="http://schemas.microsoft.com/office/drawing/2014/main" id="{D998D4BB-CA76-E95D-3BB2-8AD5545861CA}"/>
                    </a:ext>
                  </a:extLst>
                </p:cNvPr>
                <p:cNvSpPr txBox="1">
                  <a:spLocks/>
                </p:cNvSpPr>
                <p:nvPr/>
              </p:nvSpPr>
              <p:spPr>
                <a:xfrm>
                  <a:off x="2514601" y="11310072"/>
                  <a:ext cx="1828800" cy="430887"/>
                </a:xfrm>
                <a:prstGeom prst="rect">
                  <a:avLst/>
                </a:prstGeom>
                <a:noFill/>
              </p:spPr>
              <p:txBody>
                <a:bodyPr wrap="square" lIns="0" tIns="0" rIns="0" bIns="0" rtlCol="0">
                  <a:spAutoFit/>
                </a:bodyPr>
                <a:lstStyle>
                  <a:defPPr>
                    <a:defRPr lang="en-US"/>
                  </a:defPPr>
                  <a:lvl1pPr>
                    <a:defRPr sz="2400" spc="-50">
                      <a:ln w="3175">
                        <a:noFill/>
                      </a:ln>
                      <a:gradFill>
                        <a:gsLst>
                          <a:gs pos="0">
                            <a:srgbClr val="FFFFFF"/>
                          </a:gs>
                          <a:gs pos="100000">
                            <a:srgbClr val="FFFFFF"/>
                          </a:gs>
                        </a:gsLst>
                        <a:lin ang="5400000" scaled="1"/>
                      </a:gradFill>
                      <a:latin typeface="+mj-lt"/>
                      <a:ea typeface="+mj-lt"/>
                      <a:cs typeface="Segoe UI Semibold"/>
                    </a:defRPr>
                  </a:lvl1pPr>
                </a:lstStyle>
                <a:p>
                  <a:pPr lvl="0" algn="ctr">
                    <a:spcAft>
                      <a:spcPts val="1800"/>
                    </a:spcAft>
                    <a:defRPr/>
                  </a:pPr>
                  <a:r>
                    <a:rPr lang="es-EC" sz="1400" kern="0" dirty="0">
                      <a:solidFill>
                        <a:schemeClr val="tx1"/>
                      </a:solidFill>
                    </a:rPr>
                    <a:t>Mejorar la calidad</a:t>
                  </a:r>
                  <a:br>
                    <a:rPr lang="es-EC" sz="1400" kern="0" dirty="0">
                      <a:solidFill>
                        <a:schemeClr val="tx1"/>
                      </a:solidFill>
                    </a:rPr>
                  </a:br>
                  <a:r>
                    <a:rPr lang="es-EC" sz="1400" kern="0" dirty="0">
                      <a:solidFill>
                        <a:schemeClr val="tx1"/>
                      </a:solidFill>
                    </a:rPr>
                    <a:t>de trabajo</a:t>
                  </a:r>
                </a:p>
              </p:txBody>
            </p:sp>
            <p:sp>
              <p:nvSpPr>
                <p:cNvPr id="281" name="Rectangle: Rounded Corners 280">
                  <a:extLst>
                    <a:ext uri="{FF2B5EF4-FFF2-40B4-BE49-F238E27FC236}">
                      <a16:creationId xmlns:a16="http://schemas.microsoft.com/office/drawing/2014/main" id="{9D84155A-405C-BCB9-33AA-2F1866CE7830}"/>
                    </a:ext>
                    <a:ext uri="{C183D7F6-B498-43B3-948B-1728B52AA6E4}">
                      <adec:decorative xmlns:adec="http://schemas.microsoft.com/office/drawing/2017/decorative" val="1"/>
                    </a:ext>
                  </a:extLst>
                </p:cNvPr>
                <p:cNvSpPr>
                  <a:spLocks/>
                </p:cNvSpPr>
                <p:nvPr/>
              </p:nvSpPr>
              <p:spPr>
                <a:xfrm>
                  <a:off x="3015837" y="10231101"/>
                  <a:ext cx="826328" cy="825390"/>
                </a:xfrm>
                <a:prstGeom prst="roundRect">
                  <a:avLst>
                    <a:gd name="adj" fmla="val 17941"/>
                  </a:avLst>
                </a:prstGeom>
                <a:solidFill>
                  <a:schemeClr val="bg1">
                    <a:alpha val="88000"/>
                  </a:schemeClr>
                </a:solidFill>
                <a:ln w="6350" cap="flat" cmpd="sng" algn="ctr">
                  <a:gradFill flip="none" rotWithShape="1">
                    <a:gsLst>
                      <a:gs pos="0">
                        <a:srgbClr val="C03BC4"/>
                      </a:gs>
                      <a:gs pos="56000">
                        <a:srgbClr val="C03BC4">
                          <a:alpha val="0"/>
                          <a:lumMod val="99000"/>
                        </a:srgbClr>
                      </a:gs>
                      <a:gs pos="100000">
                        <a:srgbClr val="C03BC4"/>
                      </a:gs>
                    </a:gsLst>
                    <a:lin ang="16200000" scaled="1"/>
                    <a:tileRect/>
                  </a:gradFill>
                  <a:prstDash val="solid"/>
                  <a:miter lim="800000"/>
                </a:ln>
                <a:effectLst>
                  <a:outerShdw blurRad="508000" dist="76200" dir="5880000" sx="82000" sy="82000" algn="ctr" rotWithShape="0">
                    <a:schemeClr val="accent6">
                      <a:lumMod val="75000"/>
                      <a:alpha val="14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endParaRPr lang="es-EC" sz="2000" dirty="0">
                    <a:gradFill>
                      <a:gsLst>
                        <a:gs pos="0">
                          <a:srgbClr val="FFFFFF"/>
                        </a:gs>
                        <a:gs pos="100000">
                          <a:srgbClr val="FFFFFF"/>
                        </a:gs>
                      </a:gsLst>
                      <a:lin ang="5400000" scaled="0"/>
                    </a:gradFill>
                    <a:cs typeface="Segoe UI" pitchFamily="34" charset="0"/>
                  </a:endParaRPr>
                </a:p>
              </p:txBody>
            </p:sp>
            <p:sp>
              <p:nvSpPr>
                <p:cNvPr id="282" name="Graphic 74" descr="Icon of a person with a checkmark">
                  <a:extLst>
                    <a:ext uri="{FF2B5EF4-FFF2-40B4-BE49-F238E27FC236}">
                      <a16:creationId xmlns:a16="http://schemas.microsoft.com/office/drawing/2014/main" id="{4820CB13-09F2-CE2C-A746-3DF69DC15A2A}"/>
                    </a:ext>
                  </a:extLst>
                </p:cNvPr>
                <p:cNvSpPr/>
                <p:nvPr/>
              </p:nvSpPr>
              <p:spPr>
                <a:xfrm>
                  <a:off x="3191678" y="10406473"/>
                  <a:ext cx="474646" cy="474646"/>
                </a:xfrm>
                <a:custGeom>
                  <a:avLst/>
                  <a:gdLst>
                    <a:gd name="connsiteX0" fmla="*/ 147599 w 199986"/>
                    <a:gd name="connsiteY0" fmla="*/ 95212 h 199986"/>
                    <a:gd name="connsiteX1" fmla="*/ 199987 w 199986"/>
                    <a:gd name="connsiteY1" fmla="*/ 147599 h 199986"/>
                    <a:gd name="connsiteX2" fmla="*/ 147599 w 199986"/>
                    <a:gd name="connsiteY2" fmla="*/ 199987 h 199986"/>
                    <a:gd name="connsiteX3" fmla="*/ 95212 w 199986"/>
                    <a:gd name="connsiteY3" fmla="*/ 147599 h 199986"/>
                    <a:gd name="connsiteX4" fmla="*/ 147599 w 199986"/>
                    <a:gd name="connsiteY4" fmla="*/ 95212 h 199986"/>
                    <a:gd name="connsiteX5" fmla="*/ 122396 w 199986"/>
                    <a:gd name="connsiteY5" fmla="*/ 144228 h 199986"/>
                    <a:gd name="connsiteX6" fmla="*/ 115662 w 199986"/>
                    <a:gd name="connsiteY6" fmla="*/ 144345 h 199986"/>
                    <a:gd name="connsiteX7" fmla="*/ 115662 w 199986"/>
                    <a:gd name="connsiteY7" fmla="*/ 150962 h 199986"/>
                    <a:gd name="connsiteX8" fmla="*/ 134712 w 199986"/>
                    <a:gd name="connsiteY8" fmla="*/ 170012 h 199986"/>
                    <a:gd name="connsiteX9" fmla="*/ 141446 w 199986"/>
                    <a:gd name="connsiteY9" fmla="*/ 170012 h 199986"/>
                    <a:gd name="connsiteX10" fmla="*/ 179546 w 199986"/>
                    <a:gd name="connsiteY10" fmla="*/ 131912 h 199986"/>
                    <a:gd name="connsiteX11" fmla="*/ 179429 w 199986"/>
                    <a:gd name="connsiteY11" fmla="*/ 125178 h 199986"/>
                    <a:gd name="connsiteX12" fmla="*/ 172812 w 199986"/>
                    <a:gd name="connsiteY12" fmla="*/ 125178 h 199986"/>
                    <a:gd name="connsiteX13" fmla="*/ 138074 w 199986"/>
                    <a:gd name="connsiteY13" fmla="*/ 159915 h 199986"/>
                    <a:gd name="connsiteX14" fmla="*/ 122396 w 199986"/>
                    <a:gd name="connsiteY14" fmla="*/ 144228 h 199986"/>
                    <a:gd name="connsiteX15" fmla="*/ 95421 w 199986"/>
                    <a:gd name="connsiteY15" fmla="*/ 114262 h 199986"/>
                    <a:gd name="connsiteX16" fmla="*/ 88678 w 199986"/>
                    <a:gd name="connsiteY16" fmla="*/ 128549 h 199986"/>
                    <a:gd name="connsiteX17" fmla="*/ 21422 w 199986"/>
                    <a:gd name="connsiteY17" fmla="*/ 128549 h 199986"/>
                    <a:gd name="connsiteX18" fmla="*/ 14278 w 199986"/>
                    <a:gd name="connsiteY18" fmla="*/ 135674 h 199986"/>
                    <a:gd name="connsiteX19" fmla="*/ 14278 w 199986"/>
                    <a:gd name="connsiteY19" fmla="*/ 135693 h 199986"/>
                    <a:gd name="connsiteX20" fmla="*/ 14278 w 199986"/>
                    <a:gd name="connsiteY20" fmla="*/ 141189 h 199986"/>
                    <a:gd name="connsiteX21" fmla="*/ 19421 w 199986"/>
                    <a:gd name="connsiteY21" fmla="*/ 155105 h 199986"/>
                    <a:gd name="connsiteX22" fmla="*/ 76162 w 199986"/>
                    <a:gd name="connsiteY22" fmla="*/ 176193 h 199986"/>
                    <a:gd name="connsiteX23" fmla="*/ 92164 w 199986"/>
                    <a:gd name="connsiteY23" fmla="*/ 175184 h 199986"/>
                    <a:gd name="connsiteX24" fmla="*/ 100851 w 199986"/>
                    <a:gd name="connsiteY24" fmla="*/ 188195 h 199986"/>
                    <a:gd name="connsiteX25" fmla="*/ 76162 w 199986"/>
                    <a:gd name="connsiteY25" fmla="*/ 190481 h 199986"/>
                    <a:gd name="connsiteX26" fmla="*/ 8553 w 199986"/>
                    <a:gd name="connsiteY26" fmla="*/ 164382 h 199986"/>
                    <a:gd name="connsiteX27" fmla="*/ 0 w 199986"/>
                    <a:gd name="connsiteY27" fmla="*/ 141189 h 199986"/>
                    <a:gd name="connsiteX28" fmla="*/ 0 w 199986"/>
                    <a:gd name="connsiteY28" fmla="*/ 135693 h 199986"/>
                    <a:gd name="connsiteX29" fmla="*/ 21412 w 199986"/>
                    <a:gd name="connsiteY29" fmla="*/ 114262 h 199986"/>
                    <a:gd name="connsiteX30" fmla="*/ 21422 w 199986"/>
                    <a:gd name="connsiteY30" fmla="*/ 114262 h 199986"/>
                    <a:gd name="connsiteX31" fmla="*/ 95431 w 199986"/>
                    <a:gd name="connsiteY31" fmla="*/ 114262 h 199986"/>
                    <a:gd name="connsiteX32" fmla="*/ 76162 w 199986"/>
                    <a:gd name="connsiteY32" fmla="*/ 0 h 199986"/>
                    <a:gd name="connsiteX33" fmla="*/ 123787 w 199986"/>
                    <a:gd name="connsiteY33" fmla="*/ 47625 h 199986"/>
                    <a:gd name="connsiteX34" fmla="*/ 76162 w 199986"/>
                    <a:gd name="connsiteY34" fmla="*/ 95250 h 199986"/>
                    <a:gd name="connsiteX35" fmla="*/ 28537 w 199986"/>
                    <a:gd name="connsiteY35" fmla="*/ 47625 h 199986"/>
                    <a:gd name="connsiteX36" fmla="*/ 76162 w 199986"/>
                    <a:gd name="connsiteY36" fmla="*/ 0 h 199986"/>
                    <a:gd name="connsiteX37" fmla="*/ 76162 w 199986"/>
                    <a:gd name="connsiteY37" fmla="*/ 14288 h 199986"/>
                    <a:gd name="connsiteX38" fmla="*/ 42824 w 199986"/>
                    <a:gd name="connsiteY38" fmla="*/ 47625 h 199986"/>
                    <a:gd name="connsiteX39" fmla="*/ 76162 w 199986"/>
                    <a:gd name="connsiteY39" fmla="*/ 80963 h 199986"/>
                    <a:gd name="connsiteX40" fmla="*/ 109499 w 199986"/>
                    <a:gd name="connsiteY40" fmla="*/ 47625 h 199986"/>
                    <a:gd name="connsiteX41" fmla="*/ 76162 w 199986"/>
                    <a:gd name="connsiteY41" fmla="*/ 14288 h 199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99986" h="199986">
                      <a:moveTo>
                        <a:pt x="147599" y="95212"/>
                      </a:moveTo>
                      <a:cubicBezTo>
                        <a:pt x="176533" y="95212"/>
                        <a:pt x="199987" y="118666"/>
                        <a:pt x="199987" y="147599"/>
                      </a:cubicBezTo>
                      <a:cubicBezTo>
                        <a:pt x="199987" y="176533"/>
                        <a:pt x="176533" y="199987"/>
                        <a:pt x="147599" y="199987"/>
                      </a:cubicBezTo>
                      <a:cubicBezTo>
                        <a:pt x="118666" y="199987"/>
                        <a:pt x="95212" y="176533"/>
                        <a:pt x="95212" y="147599"/>
                      </a:cubicBezTo>
                      <a:cubicBezTo>
                        <a:pt x="95212" y="118666"/>
                        <a:pt x="118666" y="95212"/>
                        <a:pt x="147599" y="95212"/>
                      </a:cubicBezTo>
                      <a:close/>
                      <a:moveTo>
                        <a:pt x="122396" y="144228"/>
                      </a:moveTo>
                      <a:cubicBezTo>
                        <a:pt x="120505" y="142401"/>
                        <a:pt x="117489" y="142453"/>
                        <a:pt x="115662" y="144345"/>
                      </a:cubicBezTo>
                      <a:cubicBezTo>
                        <a:pt x="113880" y="146191"/>
                        <a:pt x="113880" y="149116"/>
                        <a:pt x="115662" y="150962"/>
                      </a:cubicBezTo>
                      <a:lnTo>
                        <a:pt x="134712" y="170012"/>
                      </a:lnTo>
                      <a:cubicBezTo>
                        <a:pt x="136571" y="171871"/>
                        <a:pt x="139586" y="171871"/>
                        <a:pt x="141446" y="170012"/>
                      </a:cubicBezTo>
                      <a:lnTo>
                        <a:pt x="179546" y="131912"/>
                      </a:lnTo>
                      <a:cubicBezTo>
                        <a:pt x="181373" y="130020"/>
                        <a:pt x="181321" y="127004"/>
                        <a:pt x="179429" y="125178"/>
                      </a:cubicBezTo>
                      <a:cubicBezTo>
                        <a:pt x="177583" y="123395"/>
                        <a:pt x="174658" y="123395"/>
                        <a:pt x="172812" y="125178"/>
                      </a:cubicBezTo>
                      <a:lnTo>
                        <a:pt x="138074" y="159915"/>
                      </a:lnTo>
                      <a:lnTo>
                        <a:pt x="122396" y="144228"/>
                      </a:lnTo>
                      <a:close/>
                      <a:moveTo>
                        <a:pt x="95421" y="114262"/>
                      </a:moveTo>
                      <a:cubicBezTo>
                        <a:pt x="92571" y="118716"/>
                        <a:pt x="90304" y="123517"/>
                        <a:pt x="88678" y="128549"/>
                      </a:cubicBezTo>
                      <a:lnTo>
                        <a:pt x="21422" y="128549"/>
                      </a:lnTo>
                      <a:cubicBezTo>
                        <a:pt x="17482" y="128544"/>
                        <a:pt x="14283" y="131734"/>
                        <a:pt x="14278" y="135674"/>
                      </a:cubicBezTo>
                      <a:cubicBezTo>
                        <a:pt x="14278" y="135681"/>
                        <a:pt x="14278" y="135686"/>
                        <a:pt x="14278" y="135693"/>
                      </a:cubicBezTo>
                      <a:lnTo>
                        <a:pt x="14278" y="141189"/>
                      </a:lnTo>
                      <a:cubicBezTo>
                        <a:pt x="14278" y="146294"/>
                        <a:pt x="16107" y="151228"/>
                        <a:pt x="19421" y="155105"/>
                      </a:cubicBezTo>
                      <a:cubicBezTo>
                        <a:pt x="31356" y="169088"/>
                        <a:pt x="50082" y="176193"/>
                        <a:pt x="76162" y="176193"/>
                      </a:cubicBezTo>
                      <a:cubicBezTo>
                        <a:pt x="81848" y="176193"/>
                        <a:pt x="87173" y="175851"/>
                        <a:pt x="92164" y="175184"/>
                      </a:cubicBezTo>
                      <a:cubicBezTo>
                        <a:pt x="94498" y="179899"/>
                        <a:pt x="97431" y="184261"/>
                        <a:pt x="100851" y="188195"/>
                      </a:cubicBezTo>
                      <a:cubicBezTo>
                        <a:pt x="93269" y="189719"/>
                        <a:pt x="85039" y="190481"/>
                        <a:pt x="76162" y="190481"/>
                      </a:cubicBezTo>
                      <a:cubicBezTo>
                        <a:pt x="46196" y="190481"/>
                        <a:pt x="23470" y="181861"/>
                        <a:pt x="8553" y="164382"/>
                      </a:cubicBezTo>
                      <a:cubicBezTo>
                        <a:pt x="3033" y="157916"/>
                        <a:pt x="0" y="149692"/>
                        <a:pt x="0" y="141189"/>
                      </a:cubicBezTo>
                      <a:lnTo>
                        <a:pt x="0" y="135693"/>
                      </a:lnTo>
                      <a:cubicBezTo>
                        <a:pt x="-5" y="123862"/>
                        <a:pt x="9581" y="114268"/>
                        <a:pt x="21412" y="114262"/>
                      </a:cubicBezTo>
                      <a:cubicBezTo>
                        <a:pt x="21415" y="114262"/>
                        <a:pt x="21419" y="114262"/>
                        <a:pt x="21422" y="114262"/>
                      </a:cubicBezTo>
                      <a:lnTo>
                        <a:pt x="95431" y="114262"/>
                      </a:lnTo>
                      <a:close/>
                      <a:moveTo>
                        <a:pt x="76162" y="0"/>
                      </a:moveTo>
                      <a:cubicBezTo>
                        <a:pt x="102464" y="0"/>
                        <a:pt x="123787" y="21322"/>
                        <a:pt x="123787" y="47625"/>
                      </a:cubicBezTo>
                      <a:cubicBezTo>
                        <a:pt x="123787" y="73928"/>
                        <a:pt x="102464" y="95250"/>
                        <a:pt x="76162" y="95250"/>
                      </a:cubicBezTo>
                      <a:cubicBezTo>
                        <a:pt x="49859" y="95250"/>
                        <a:pt x="28537" y="73928"/>
                        <a:pt x="28537" y="47625"/>
                      </a:cubicBezTo>
                      <a:cubicBezTo>
                        <a:pt x="28537" y="21322"/>
                        <a:pt x="49859" y="0"/>
                        <a:pt x="76162" y="0"/>
                      </a:cubicBezTo>
                      <a:close/>
                      <a:moveTo>
                        <a:pt x="76162" y="14288"/>
                      </a:moveTo>
                      <a:cubicBezTo>
                        <a:pt x="57750" y="14288"/>
                        <a:pt x="42824" y="29213"/>
                        <a:pt x="42824" y="47625"/>
                      </a:cubicBezTo>
                      <a:cubicBezTo>
                        <a:pt x="42824" y="66037"/>
                        <a:pt x="57750" y="80963"/>
                        <a:pt x="76162" y="80963"/>
                      </a:cubicBezTo>
                      <a:cubicBezTo>
                        <a:pt x="94574" y="80963"/>
                        <a:pt x="109499" y="66037"/>
                        <a:pt x="109499" y="47625"/>
                      </a:cubicBezTo>
                      <a:cubicBezTo>
                        <a:pt x="109499" y="29213"/>
                        <a:pt x="94574" y="14288"/>
                        <a:pt x="76162" y="14288"/>
                      </a:cubicBezTo>
                      <a:close/>
                    </a:path>
                  </a:pathLst>
                </a:custGeom>
                <a:gradFill flip="none" rotWithShape="1">
                  <a:gsLst>
                    <a:gs pos="27000">
                      <a:schemeClr val="accent2">
                        <a:lumMod val="99000"/>
                      </a:schemeClr>
                    </a:gs>
                    <a:gs pos="100000">
                      <a:schemeClr val="accent6"/>
                    </a:gs>
                  </a:gsLst>
                  <a:path path="circle">
                    <a:fillToRect l="100000" t="100000"/>
                  </a:path>
                  <a:tileRect r="-100000" b="-100000"/>
                </a:gradFill>
                <a:ln w="3175" cap="flat" cmpd="sng" algn="ctr">
                  <a:noFill/>
                  <a:prstDash val="solid"/>
                  <a:miter lim="800000"/>
                </a:ln>
                <a:effectLst>
                  <a:outerShdw blurRad="508000" dist="76200" dir="5880000" sx="82000" sy="82000" algn="ctr" rotWithShape="0">
                    <a:schemeClr val="accent6">
                      <a:lumMod val="75000"/>
                      <a:alpha val="30000"/>
                    </a:schemeClr>
                  </a:outerShdw>
                </a:effectLst>
              </p:spPr>
              <p:style>
                <a:lnRef idx="1">
                  <a:schemeClr val="accent2"/>
                </a:lnRef>
                <a:fillRef idx="3">
                  <a:schemeClr val="accent2"/>
                </a:fillRef>
                <a:effectRef idx="2">
                  <a:schemeClr val="accent2"/>
                </a:effectRef>
                <a:fontRef idx="minor">
                  <a:schemeClr val="lt1"/>
                </a:fontRef>
              </p:style>
              <p:txBody>
                <a:bodyPr rtlCol="0" anchor="ctr"/>
                <a:lstStyle/>
                <a:p>
                  <a:endParaRPr lang="es-EC" dirty="0">
                    <a:solidFill>
                      <a:schemeClr val="lt1"/>
                    </a:solidFill>
                  </a:endParaRPr>
                </a:p>
              </p:txBody>
            </p:sp>
          </p:grpSp>
          <p:grpSp>
            <p:nvGrpSpPr>
              <p:cNvPr id="283" name="Group 282">
                <a:extLst>
                  <a:ext uri="{FF2B5EF4-FFF2-40B4-BE49-F238E27FC236}">
                    <a16:creationId xmlns:a16="http://schemas.microsoft.com/office/drawing/2014/main" id="{899624FA-C2B4-8FCE-EC0A-9ACEAE17FB08}"/>
                  </a:ext>
                </a:extLst>
              </p:cNvPr>
              <p:cNvGrpSpPr/>
              <p:nvPr/>
            </p:nvGrpSpPr>
            <p:grpSpPr>
              <a:xfrm>
                <a:off x="598435" y="25086589"/>
                <a:ext cx="1828800" cy="1725302"/>
                <a:chOff x="450399" y="10231101"/>
                <a:chExt cx="1828800" cy="1725302"/>
              </a:xfrm>
            </p:grpSpPr>
            <p:sp>
              <p:nvSpPr>
                <p:cNvPr id="284" name="TextBox 283">
                  <a:extLst>
                    <a:ext uri="{FF2B5EF4-FFF2-40B4-BE49-F238E27FC236}">
                      <a16:creationId xmlns:a16="http://schemas.microsoft.com/office/drawing/2014/main" id="{A084E2BA-40F0-62D1-0797-B3660352C3D0}"/>
                    </a:ext>
                  </a:extLst>
                </p:cNvPr>
                <p:cNvSpPr txBox="1">
                  <a:spLocks/>
                </p:cNvSpPr>
                <p:nvPr/>
              </p:nvSpPr>
              <p:spPr>
                <a:xfrm>
                  <a:off x="450399" y="11310072"/>
                  <a:ext cx="1828800" cy="646331"/>
                </a:xfrm>
                <a:prstGeom prst="rect">
                  <a:avLst/>
                </a:prstGeom>
                <a:noFill/>
              </p:spPr>
              <p:txBody>
                <a:bodyPr wrap="square" lIns="0" tIns="0" rIns="0" bIns="0" rtlCol="0">
                  <a:spAutoFit/>
                </a:bodyPr>
                <a:lstStyle>
                  <a:defPPr>
                    <a:defRPr lang="en-US"/>
                  </a:defPPr>
                  <a:lvl1pPr>
                    <a:defRPr sz="2400" spc="-50">
                      <a:ln w="3175">
                        <a:noFill/>
                      </a:ln>
                      <a:gradFill>
                        <a:gsLst>
                          <a:gs pos="0">
                            <a:srgbClr val="FFFFFF"/>
                          </a:gs>
                          <a:gs pos="100000">
                            <a:srgbClr val="FFFFFF"/>
                          </a:gs>
                        </a:gsLst>
                        <a:lin ang="5400000" scaled="1"/>
                      </a:gradFill>
                      <a:latin typeface="+mj-lt"/>
                      <a:ea typeface="+mj-lt"/>
                      <a:cs typeface="Segoe UI Semibold"/>
                    </a:defRPr>
                  </a:lvl1pPr>
                </a:lstStyle>
                <a:p>
                  <a:pPr lvl="0" algn="ctr">
                    <a:spcAft>
                      <a:spcPts val="1800"/>
                    </a:spcAft>
                    <a:defRPr/>
                  </a:pPr>
                  <a:r>
                    <a:rPr lang="es-EC" sz="1400" kern="0" dirty="0">
                      <a:solidFill>
                        <a:schemeClr val="tx1"/>
                      </a:solidFill>
                    </a:rPr>
                    <a:t>Aumentar la satisfacción y el bienestar de los empleados</a:t>
                  </a:r>
                </a:p>
              </p:txBody>
            </p:sp>
            <p:sp>
              <p:nvSpPr>
                <p:cNvPr id="285" name="Rectangle: Rounded Corners 284">
                  <a:extLst>
                    <a:ext uri="{FF2B5EF4-FFF2-40B4-BE49-F238E27FC236}">
                      <a16:creationId xmlns:a16="http://schemas.microsoft.com/office/drawing/2014/main" id="{3A67C33D-039C-F0D2-37D5-AB4ED967AEAE}"/>
                    </a:ext>
                    <a:ext uri="{C183D7F6-B498-43B3-948B-1728B52AA6E4}">
                      <adec:decorative xmlns:adec="http://schemas.microsoft.com/office/drawing/2017/decorative" val="1"/>
                    </a:ext>
                  </a:extLst>
                </p:cNvPr>
                <p:cNvSpPr>
                  <a:spLocks/>
                </p:cNvSpPr>
                <p:nvPr/>
              </p:nvSpPr>
              <p:spPr>
                <a:xfrm>
                  <a:off x="951635" y="10231101"/>
                  <a:ext cx="826328" cy="825390"/>
                </a:xfrm>
                <a:prstGeom prst="roundRect">
                  <a:avLst>
                    <a:gd name="adj" fmla="val 17941"/>
                  </a:avLst>
                </a:prstGeom>
                <a:solidFill>
                  <a:schemeClr val="bg1">
                    <a:alpha val="88000"/>
                  </a:schemeClr>
                </a:solidFill>
                <a:ln w="6350" cap="flat" cmpd="sng" algn="ctr">
                  <a:gradFill flip="none" rotWithShape="1">
                    <a:gsLst>
                      <a:gs pos="0">
                        <a:srgbClr val="C03BC4"/>
                      </a:gs>
                      <a:gs pos="56000">
                        <a:srgbClr val="C03BC4">
                          <a:alpha val="0"/>
                          <a:lumMod val="99000"/>
                        </a:srgbClr>
                      </a:gs>
                      <a:gs pos="100000">
                        <a:srgbClr val="C03BC4"/>
                      </a:gs>
                    </a:gsLst>
                    <a:lin ang="16200000" scaled="1"/>
                    <a:tileRect/>
                  </a:gradFill>
                  <a:prstDash val="solid"/>
                  <a:miter lim="800000"/>
                </a:ln>
                <a:effectLst>
                  <a:outerShdw blurRad="508000" dist="76200" dir="5880000" sx="82000" sy="82000" algn="ctr" rotWithShape="0">
                    <a:schemeClr val="accent6">
                      <a:lumMod val="75000"/>
                      <a:alpha val="14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endParaRPr lang="es-EC" sz="2000" dirty="0">
                    <a:gradFill>
                      <a:gsLst>
                        <a:gs pos="0">
                          <a:srgbClr val="FFFFFF"/>
                        </a:gs>
                        <a:gs pos="100000">
                          <a:srgbClr val="FFFFFF"/>
                        </a:gs>
                      </a:gsLst>
                      <a:lin ang="5400000" scaled="0"/>
                    </a:gradFill>
                    <a:cs typeface="Segoe UI" pitchFamily="34" charset="0"/>
                  </a:endParaRPr>
                </a:p>
              </p:txBody>
            </p:sp>
            <p:sp>
              <p:nvSpPr>
                <p:cNvPr id="287" name="Graphic 74" descr="Icon of a person in front of a diamond">
                  <a:extLst>
                    <a:ext uri="{FF2B5EF4-FFF2-40B4-BE49-F238E27FC236}">
                      <a16:creationId xmlns:a16="http://schemas.microsoft.com/office/drawing/2014/main" id="{D15322A0-33DB-48CF-C635-C06EC9012C71}"/>
                    </a:ext>
                  </a:extLst>
                </p:cNvPr>
                <p:cNvSpPr>
                  <a:spLocks noChangeAspect="1"/>
                </p:cNvSpPr>
                <p:nvPr/>
              </p:nvSpPr>
              <p:spPr>
                <a:xfrm>
                  <a:off x="1096892" y="10388647"/>
                  <a:ext cx="535814" cy="510298"/>
                </a:xfrm>
                <a:custGeom>
                  <a:avLst/>
                  <a:gdLst>
                    <a:gd name="connsiteX0" fmla="*/ 152390 w 200025"/>
                    <a:gd name="connsiteY0" fmla="*/ 0 h 190500"/>
                    <a:gd name="connsiteX1" fmla="*/ 158153 w 200025"/>
                    <a:gd name="connsiteY1" fmla="*/ 2915 h 190500"/>
                    <a:gd name="connsiteX2" fmla="*/ 158677 w 200025"/>
                    <a:gd name="connsiteY2" fmla="*/ 3743 h 190500"/>
                    <a:gd name="connsiteX3" fmla="*/ 189757 w 200025"/>
                    <a:gd name="connsiteY3" fmla="*/ 61160 h 190500"/>
                    <a:gd name="connsiteX4" fmla="*/ 190119 w 200025"/>
                    <a:gd name="connsiteY4" fmla="*/ 62046 h 190500"/>
                    <a:gd name="connsiteX5" fmla="*/ 190233 w 200025"/>
                    <a:gd name="connsiteY5" fmla="*/ 62427 h 190500"/>
                    <a:gd name="connsiteX6" fmla="*/ 190424 w 200025"/>
                    <a:gd name="connsiteY6" fmla="*/ 63398 h 190500"/>
                    <a:gd name="connsiteX7" fmla="*/ 190481 w 200025"/>
                    <a:gd name="connsiteY7" fmla="*/ 64294 h 190500"/>
                    <a:gd name="connsiteX8" fmla="*/ 190224 w 200025"/>
                    <a:gd name="connsiteY8" fmla="*/ 66199 h 190500"/>
                    <a:gd name="connsiteX9" fmla="*/ 189776 w 200025"/>
                    <a:gd name="connsiteY9" fmla="*/ 67389 h 190500"/>
                    <a:gd name="connsiteX10" fmla="*/ 189414 w 200025"/>
                    <a:gd name="connsiteY10" fmla="*/ 68047 h 190500"/>
                    <a:gd name="connsiteX11" fmla="*/ 189033 w 200025"/>
                    <a:gd name="connsiteY11" fmla="*/ 68599 h 190500"/>
                    <a:gd name="connsiteX12" fmla="*/ 188700 w 200025"/>
                    <a:gd name="connsiteY12" fmla="*/ 69018 h 190500"/>
                    <a:gd name="connsiteX13" fmla="*/ 188881 w 200025"/>
                    <a:gd name="connsiteY13" fmla="*/ 68780 h 190500"/>
                    <a:gd name="connsiteX14" fmla="*/ 181594 w 200025"/>
                    <a:gd name="connsiteY14" fmla="*/ 77048 h 190500"/>
                    <a:gd name="connsiteX15" fmla="*/ 152400 w 200025"/>
                    <a:gd name="connsiteY15" fmla="*/ 61913 h 190500"/>
                    <a:gd name="connsiteX16" fmla="*/ 128111 w 200025"/>
                    <a:gd name="connsiteY16" fmla="*/ 71438 h 190500"/>
                    <a:gd name="connsiteX17" fmla="*/ 66656 w 200025"/>
                    <a:gd name="connsiteY17" fmla="*/ 71438 h 190500"/>
                    <a:gd name="connsiteX18" fmla="*/ 95231 w 200025"/>
                    <a:gd name="connsiteY18" fmla="*/ 144656 h 190500"/>
                    <a:gd name="connsiteX19" fmla="*/ 95545 w 200025"/>
                    <a:gd name="connsiteY19" fmla="*/ 143875 h 190500"/>
                    <a:gd name="connsiteX20" fmla="*/ 95250 w 200025"/>
                    <a:gd name="connsiteY20" fmla="*/ 147638 h 190500"/>
                    <a:gd name="connsiteX21" fmla="*/ 95250 w 200025"/>
                    <a:gd name="connsiteY21" fmla="*/ 152400 h 190500"/>
                    <a:gd name="connsiteX22" fmla="*/ 99298 w 200025"/>
                    <a:gd name="connsiteY22" fmla="*/ 170231 h 190500"/>
                    <a:gd name="connsiteX23" fmla="*/ 98098 w 200025"/>
                    <a:gd name="connsiteY23" fmla="*/ 170879 h 190500"/>
                    <a:gd name="connsiteX24" fmla="*/ 97165 w 200025"/>
                    <a:gd name="connsiteY24" fmla="*/ 171193 h 190500"/>
                    <a:gd name="connsiteX25" fmla="*/ 96422 w 200025"/>
                    <a:gd name="connsiteY25" fmla="*/ 171355 h 190500"/>
                    <a:gd name="connsiteX26" fmla="*/ 95250 w 200025"/>
                    <a:gd name="connsiteY26" fmla="*/ 171450 h 190500"/>
                    <a:gd name="connsiteX27" fmla="*/ 94298 w 200025"/>
                    <a:gd name="connsiteY27" fmla="*/ 171393 h 190500"/>
                    <a:gd name="connsiteX28" fmla="*/ 93174 w 200025"/>
                    <a:gd name="connsiteY28" fmla="*/ 171145 h 190500"/>
                    <a:gd name="connsiteX29" fmla="*/ 91516 w 200025"/>
                    <a:gd name="connsiteY29" fmla="*/ 170421 h 190500"/>
                    <a:gd name="connsiteX30" fmla="*/ 91430 w 200025"/>
                    <a:gd name="connsiteY30" fmla="*/ 170355 h 190500"/>
                    <a:gd name="connsiteX31" fmla="*/ 90192 w 200025"/>
                    <a:gd name="connsiteY31" fmla="*/ 169364 h 190500"/>
                    <a:gd name="connsiteX32" fmla="*/ 1705 w 200025"/>
                    <a:gd name="connsiteY32" fmla="*/ 68913 h 190500"/>
                    <a:gd name="connsiteX33" fmla="*/ 1457 w 200025"/>
                    <a:gd name="connsiteY33" fmla="*/ 68609 h 190500"/>
                    <a:gd name="connsiteX34" fmla="*/ 1076 w 200025"/>
                    <a:gd name="connsiteY34" fmla="*/ 68047 h 190500"/>
                    <a:gd name="connsiteX35" fmla="*/ 67 w 200025"/>
                    <a:gd name="connsiteY35" fmla="*/ 65180 h 190500"/>
                    <a:gd name="connsiteX36" fmla="*/ 0 w 200025"/>
                    <a:gd name="connsiteY36" fmla="*/ 64294 h 190500"/>
                    <a:gd name="connsiteX37" fmla="*/ 29 w 200025"/>
                    <a:gd name="connsiteY37" fmla="*/ 63665 h 190500"/>
                    <a:gd name="connsiteX38" fmla="*/ 152 w 200025"/>
                    <a:gd name="connsiteY38" fmla="*/ 62817 h 190500"/>
                    <a:gd name="connsiteX39" fmla="*/ 381 w 200025"/>
                    <a:gd name="connsiteY39" fmla="*/ 61998 h 190500"/>
                    <a:gd name="connsiteX40" fmla="*/ 591 w 200025"/>
                    <a:gd name="connsiteY40" fmla="*/ 61436 h 190500"/>
                    <a:gd name="connsiteX41" fmla="*/ 857 w 200025"/>
                    <a:gd name="connsiteY41" fmla="*/ 60893 h 190500"/>
                    <a:gd name="connsiteX42" fmla="*/ 31814 w 200025"/>
                    <a:gd name="connsiteY42" fmla="*/ 3743 h 190500"/>
                    <a:gd name="connsiteX43" fmla="*/ 37119 w 200025"/>
                    <a:gd name="connsiteY43" fmla="*/ 67 h 190500"/>
                    <a:gd name="connsiteX44" fmla="*/ 38090 w 200025"/>
                    <a:gd name="connsiteY44" fmla="*/ 0 h 190500"/>
                    <a:gd name="connsiteX45" fmla="*/ 152390 w 200025"/>
                    <a:gd name="connsiteY45" fmla="*/ 0 h 190500"/>
                    <a:gd name="connsiteX46" fmla="*/ 51330 w 200025"/>
                    <a:gd name="connsiteY46" fmla="*/ 71438 h 190500"/>
                    <a:gd name="connsiteX47" fmla="*/ 22946 w 200025"/>
                    <a:gd name="connsiteY47" fmla="*/ 71438 h 190500"/>
                    <a:gd name="connsiteX48" fmla="*/ 73914 w 200025"/>
                    <a:gd name="connsiteY48" fmla="*/ 129292 h 190500"/>
                    <a:gd name="connsiteX49" fmla="*/ 51330 w 200025"/>
                    <a:gd name="connsiteY49" fmla="*/ 71438 h 190500"/>
                    <a:gd name="connsiteX50" fmla="*/ 66399 w 200025"/>
                    <a:gd name="connsiteY50" fmla="*/ 14288 h 190500"/>
                    <a:gd name="connsiteX51" fmla="*/ 42339 w 200025"/>
                    <a:gd name="connsiteY51" fmla="*/ 14288 h 190500"/>
                    <a:gd name="connsiteX52" fmla="*/ 19117 w 200025"/>
                    <a:gd name="connsiteY52" fmla="*/ 57150 h 190500"/>
                    <a:gd name="connsiteX53" fmla="*/ 52683 w 200025"/>
                    <a:gd name="connsiteY53" fmla="*/ 57150 h 190500"/>
                    <a:gd name="connsiteX54" fmla="*/ 66399 w 200025"/>
                    <a:gd name="connsiteY54" fmla="*/ 14288 h 190500"/>
                    <a:gd name="connsiteX55" fmla="*/ 109071 w 200025"/>
                    <a:gd name="connsiteY55" fmla="*/ 14288 h 190500"/>
                    <a:gd name="connsiteX56" fmla="*/ 81401 w 200025"/>
                    <a:gd name="connsiteY56" fmla="*/ 14288 h 190500"/>
                    <a:gd name="connsiteX57" fmla="*/ 67675 w 200025"/>
                    <a:gd name="connsiteY57" fmla="*/ 57150 h 190500"/>
                    <a:gd name="connsiteX58" fmla="*/ 122777 w 200025"/>
                    <a:gd name="connsiteY58" fmla="*/ 57150 h 190500"/>
                    <a:gd name="connsiteX59" fmla="*/ 109061 w 200025"/>
                    <a:gd name="connsiteY59" fmla="*/ 14288 h 190500"/>
                    <a:gd name="connsiteX60" fmla="*/ 148123 w 200025"/>
                    <a:gd name="connsiteY60" fmla="*/ 14288 h 190500"/>
                    <a:gd name="connsiteX61" fmla="*/ 124073 w 200025"/>
                    <a:gd name="connsiteY61" fmla="*/ 14288 h 190500"/>
                    <a:gd name="connsiteX62" fmla="*/ 137789 w 200025"/>
                    <a:gd name="connsiteY62" fmla="*/ 57150 h 190500"/>
                    <a:gd name="connsiteX63" fmla="*/ 171336 w 200025"/>
                    <a:gd name="connsiteY63" fmla="*/ 57150 h 190500"/>
                    <a:gd name="connsiteX64" fmla="*/ 148133 w 200025"/>
                    <a:gd name="connsiteY64" fmla="*/ 14288 h 190500"/>
                    <a:gd name="connsiteX65" fmla="*/ 171450 w 200025"/>
                    <a:gd name="connsiteY65" fmla="*/ 79658 h 190500"/>
                    <a:gd name="connsiteX66" fmla="*/ 178594 w 200025"/>
                    <a:gd name="connsiteY66" fmla="*/ 97631 h 190500"/>
                    <a:gd name="connsiteX67" fmla="*/ 152405 w 200025"/>
                    <a:gd name="connsiteY67" fmla="*/ 123830 h 190500"/>
                    <a:gd name="connsiteX68" fmla="*/ 126206 w 200025"/>
                    <a:gd name="connsiteY68" fmla="*/ 97640 h 190500"/>
                    <a:gd name="connsiteX69" fmla="*/ 152395 w 200025"/>
                    <a:gd name="connsiteY69" fmla="*/ 71442 h 190500"/>
                    <a:gd name="connsiteX70" fmla="*/ 171450 w 200025"/>
                    <a:gd name="connsiteY70" fmla="*/ 79658 h 190500"/>
                    <a:gd name="connsiteX71" fmla="*/ 118224 w 200025"/>
                    <a:gd name="connsiteY71" fmla="*/ 85725 h 190500"/>
                    <a:gd name="connsiteX72" fmla="*/ 118710 w 200025"/>
                    <a:gd name="connsiteY72" fmla="*/ 85725 h 190500"/>
                    <a:gd name="connsiteX73" fmla="*/ 116681 w 200025"/>
                    <a:gd name="connsiteY73" fmla="*/ 97631 h 190500"/>
                    <a:gd name="connsiteX74" fmla="*/ 121758 w 200025"/>
                    <a:gd name="connsiteY74" fmla="*/ 115995 h 190500"/>
                    <a:gd name="connsiteX75" fmla="*/ 118710 w 200025"/>
                    <a:gd name="connsiteY75" fmla="*/ 123825 h 190500"/>
                    <a:gd name="connsiteX76" fmla="*/ 99203 w 200025"/>
                    <a:gd name="connsiteY76" fmla="*/ 134493 h 190500"/>
                    <a:gd name="connsiteX77" fmla="*/ 118224 w 200025"/>
                    <a:gd name="connsiteY77" fmla="*/ 85725 h 190500"/>
                    <a:gd name="connsiteX78" fmla="*/ 104775 w 200025"/>
                    <a:gd name="connsiteY78" fmla="*/ 147638 h 190500"/>
                    <a:gd name="connsiteX79" fmla="*/ 119063 w 200025"/>
                    <a:gd name="connsiteY79" fmla="*/ 133350 h 190500"/>
                    <a:gd name="connsiteX80" fmla="*/ 185738 w 200025"/>
                    <a:gd name="connsiteY80" fmla="*/ 133350 h 190500"/>
                    <a:gd name="connsiteX81" fmla="*/ 200025 w 200025"/>
                    <a:gd name="connsiteY81" fmla="*/ 147638 h 190500"/>
                    <a:gd name="connsiteX82" fmla="*/ 200025 w 200025"/>
                    <a:gd name="connsiteY82" fmla="*/ 152400 h 190500"/>
                    <a:gd name="connsiteX83" fmla="*/ 152400 w 200025"/>
                    <a:gd name="connsiteY83" fmla="*/ 190500 h 190500"/>
                    <a:gd name="connsiteX84" fmla="*/ 106442 w 200025"/>
                    <a:gd name="connsiteY84" fmla="*/ 162401 h 190500"/>
                    <a:gd name="connsiteX85" fmla="*/ 104775 w 200025"/>
                    <a:gd name="connsiteY85" fmla="*/ 152400 h 190500"/>
                    <a:gd name="connsiteX86" fmla="*/ 104775 w 200025"/>
                    <a:gd name="connsiteY86" fmla="*/ 147638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200025" h="190500">
                      <a:moveTo>
                        <a:pt x="152390" y="0"/>
                      </a:moveTo>
                      <a:cubicBezTo>
                        <a:pt x="154666" y="-2"/>
                        <a:pt x="156806" y="1081"/>
                        <a:pt x="158153" y="2915"/>
                      </a:cubicBezTo>
                      <a:lnTo>
                        <a:pt x="158677" y="3743"/>
                      </a:lnTo>
                      <a:lnTo>
                        <a:pt x="189757" y="61160"/>
                      </a:lnTo>
                      <a:lnTo>
                        <a:pt x="190119" y="62046"/>
                      </a:lnTo>
                      <a:lnTo>
                        <a:pt x="190233" y="62427"/>
                      </a:lnTo>
                      <a:lnTo>
                        <a:pt x="190424" y="63398"/>
                      </a:lnTo>
                      <a:lnTo>
                        <a:pt x="190481" y="64294"/>
                      </a:lnTo>
                      <a:cubicBezTo>
                        <a:pt x="190482" y="64937"/>
                        <a:pt x="190395" y="65578"/>
                        <a:pt x="190224" y="66199"/>
                      </a:cubicBezTo>
                      <a:lnTo>
                        <a:pt x="189776" y="67389"/>
                      </a:lnTo>
                      <a:lnTo>
                        <a:pt x="189414" y="68047"/>
                      </a:lnTo>
                      <a:cubicBezTo>
                        <a:pt x="189295" y="68236"/>
                        <a:pt x="189168" y="68421"/>
                        <a:pt x="189033" y="68599"/>
                      </a:cubicBezTo>
                      <a:cubicBezTo>
                        <a:pt x="188927" y="68743"/>
                        <a:pt x="188816" y="68883"/>
                        <a:pt x="188700" y="69018"/>
                      </a:cubicBezTo>
                      <a:lnTo>
                        <a:pt x="188881" y="68780"/>
                      </a:lnTo>
                      <a:lnTo>
                        <a:pt x="181594" y="77048"/>
                      </a:lnTo>
                      <a:cubicBezTo>
                        <a:pt x="174908" y="67550"/>
                        <a:pt x="164015" y="61904"/>
                        <a:pt x="152400" y="61913"/>
                      </a:cubicBezTo>
                      <a:cubicBezTo>
                        <a:pt x="143018" y="61913"/>
                        <a:pt x="134493" y="65532"/>
                        <a:pt x="128111" y="71438"/>
                      </a:cubicBezTo>
                      <a:lnTo>
                        <a:pt x="66656" y="71438"/>
                      </a:lnTo>
                      <a:lnTo>
                        <a:pt x="95231" y="144656"/>
                      </a:lnTo>
                      <a:lnTo>
                        <a:pt x="95545" y="143875"/>
                      </a:lnTo>
                      <a:cubicBezTo>
                        <a:pt x="95355" y="145094"/>
                        <a:pt x="95250" y="146352"/>
                        <a:pt x="95250" y="147638"/>
                      </a:cubicBezTo>
                      <a:lnTo>
                        <a:pt x="95250" y="152400"/>
                      </a:lnTo>
                      <a:cubicBezTo>
                        <a:pt x="95250" y="158601"/>
                        <a:pt x="96660" y="164649"/>
                        <a:pt x="99298" y="170231"/>
                      </a:cubicBezTo>
                      <a:cubicBezTo>
                        <a:pt x="98920" y="170486"/>
                        <a:pt x="98518" y="170702"/>
                        <a:pt x="98098" y="170879"/>
                      </a:cubicBezTo>
                      <a:lnTo>
                        <a:pt x="97165" y="171193"/>
                      </a:lnTo>
                      <a:lnTo>
                        <a:pt x="96422" y="171355"/>
                      </a:lnTo>
                      <a:lnTo>
                        <a:pt x="95250" y="171450"/>
                      </a:lnTo>
                      <a:lnTo>
                        <a:pt x="94298" y="171393"/>
                      </a:lnTo>
                      <a:lnTo>
                        <a:pt x="93174" y="171145"/>
                      </a:lnTo>
                      <a:cubicBezTo>
                        <a:pt x="92592" y="170979"/>
                        <a:pt x="92034" y="170735"/>
                        <a:pt x="91516" y="170421"/>
                      </a:cubicBezTo>
                      <a:lnTo>
                        <a:pt x="91430" y="170355"/>
                      </a:lnTo>
                      <a:cubicBezTo>
                        <a:pt x="90978" y="170077"/>
                        <a:pt x="90563" y="169744"/>
                        <a:pt x="90192" y="169364"/>
                      </a:cubicBezTo>
                      <a:lnTo>
                        <a:pt x="1705" y="68913"/>
                      </a:lnTo>
                      <a:lnTo>
                        <a:pt x="1457" y="68609"/>
                      </a:lnTo>
                      <a:lnTo>
                        <a:pt x="1076" y="68047"/>
                      </a:lnTo>
                      <a:cubicBezTo>
                        <a:pt x="537" y="67175"/>
                        <a:pt x="192" y="66197"/>
                        <a:pt x="67" y="65180"/>
                      </a:cubicBezTo>
                      <a:lnTo>
                        <a:pt x="0" y="64294"/>
                      </a:lnTo>
                      <a:lnTo>
                        <a:pt x="29" y="63665"/>
                      </a:lnTo>
                      <a:lnTo>
                        <a:pt x="152" y="62817"/>
                      </a:lnTo>
                      <a:cubicBezTo>
                        <a:pt x="212" y="62540"/>
                        <a:pt x="288" y="62266"/>
                        <a:pt x="381" y="61998"/>
                      </a:cubicBezTo>
                      <a:lnTo>
                        <a:pt x="591" y="61436"/>
                      </a:lnTo>
                      <a:lnTo>
                        <a:pt x="857" y="60893"/>
                      </a:lnTo>
                      <a:lnTo>
                        <a:pt x="31814" y="3743"/>
                      </a:lnTo>
                      <a:cubicBezTo>
                        <a:pt x="32896" y="1743"/>
                        <a:pt x="34866" y="378"/>
                        <a:pt x="37119" y="67"/>
                      </a:cubicBezTo>
                      <a:lnTo>
                        <a:pt x="38090" y="0"/>
                      </a:lnTo>
                      <a:lnTo>
                        <a:pt x="152390" y="0"/>
                      </a:lnTo>
                      <a:close/>
                      <a:moveTo>
                        <a:pt x="51330" y="71438"/>
                      </a:moveTo>
                      <a:lnTo>
                        <a:pt x="22946" y="71438"/>
                      </a:lnTo>
                      <a:lnTo>
                        <a:pt x="73914" y="129292"/>
                      </a:lnTo>
                      <a:lnTo>
                        <a:pt x="51330" y="71438"/>
                      </a:lnTo>
                      <a:close/>
                      <a:moveTo>
                        <a:pt x="66399" y="14288"/>
                      </a:moveTo>
                      <a:lnTo>
                        <a:pt x="42339" y="14288"/>
                      </a:lnTo>
                      <a:lnTo>
                        <a:pt x="19117" y="57150"/>
                      </a:lnTo>
                      <a:lnTo>
                        <a:pt x="52683" y="57150"/>
                      </a:lnTo>
                      <a:lnTo>
                        <a:pt x="66399" y="14288"/>
                      </a:lnTo>
                      <a:close/>
                      <a:moveTo>
                        <a:pt x="109071" y="14288"/>
                      </a:moveTo>
                      <a:lnTo>
                        <a:pt x="81401" y="14288"/>
                      </a:lnTo>
                      <a:lnTo>
                        <a:pt x="67675" y="57150"/>
                      </a:lnTo>
                      <a:lnTo>
                        <a:pt x="122777" y="57150"/>
                      </a:lnTo>
                      <a:lnTo>
                        <a:pt x="109061" y="14288"/>
                      </a:lnTo>
                      <a:close/>
                      <a:moveTo>
                        <a:pt x="148123" y="14288"/>
                      </a:moveTo>
                      <a:lnTo>
                        <a:pt x="124073" y="14288"/>
                      </a:lnTo>
                      <a:lnTo>
                        <a:pt x="137789" y="57150"/>
                      </a:lnTo>
                      <a:lnTo>
                        <a:pt x="171336" y="57150"/>
                      </a:lnTo>
                      <a:lnTo>
                        <a:pt x="148133" y="14288"/>
                      </a:lnTo>
                      <a:close/>
                      <a:moveTo>
                        <a:pt x="171450" y="79658"/>
                      </a:moveTo>
                      <a:cubicBezTo>
                        <a:pt x="176048" y="84512"/>
                        <a:pt x="178605" y="90946"/>
                        <a:pt x="178594" y="97631"/>
                      </a:cubicBezTo>
                      <a:cubicBezTo>
                        <a:pt x="178597" y="112098"/>
                        <a:pt x="166870" y="123827"/>
                        <a:pt x="152405" y="123830"/>
                      </a:cubicBezTo>
                      <a:cubicBezTo>
                        <a:pt x="137938" y="123832"/>
                        <a:pt x="126209" y="112106"/>
                        <a:pt x="126206" y="97640"/>
                      </a:cubicBezTo>
                      <a:cubicBezTo>
                        <a:pt x="126203" y="83173"/>
                        <a:pt x="137930" y="71444"/>
                        <a:pt x="152395" y="71442"/>
                      </a:cubicBezTo>
                      <a:cubicBezTo>
                        <a:pt x="159608" y="71440"/>
                        <a:pt x="166500" y="74413"/>
                        <a:pt x="171450" y="79658"/>
                      </a:cubicBezTo>
                      <a:close/>
                      <a:moveTo>
                        <a:pt x="118224" y="85725"/>
                      </a:moveTo>
                      <a:lnTo>
                        <a:pt x="118710" y="85725"/>
                      </a:lnTo>
                      <a:cubicBezTo>
                        <a:pt x="117361" y="89549"/>
                        <a:pt x="116676" y="93576"/>
                        <a:pt x="116681" y="97631"/>
                      </a:cubicBezTo>
                      <a:cubicBezTo>
                        <a:pt x="116681" y="104346"/>
                        <a:pt x="118539" y="110633"/>
                        <a:pt x="121758" y="115995"/>
                      </a:cubicBezTo>
                      <a:lnTo>
                        <a:pt x="118710" y="123825"/>
                      </a:lnTo>
                      <a:cubicBezTo>
                        <a:pt x="110844" y="123937"/>
                        <a:pt x="103542" y="127931"/>
                        <a:pt x="99203" y="134493"/>
                      </a:cubicBezTo>
                      <a:lnTo>
                        <a:pt x="118224" y="85725"/>
                      </a:lnTo>
                      <a:close/>
                      <a:moveTo>
                        <a:pt x="104775" y="147638"/>
                      </a:moveTo>
                      <a:cubicBezTo>
                        <a:pt x="104775" y="139747"/>
                        <a:pt x="111172" y="133350"/>
                        <a:pt x="119063" y="133350"/>
                      </a:cubicBezTo>
                      <a:lnTo>
                        <a:pt x="185738" y="133350"/>
                      </a:lnTo>
                      <a:cubicBezTo>
                        <a:pt x="193628" y="133350"/>
                        <a:pt x="200025" y="139747"/>
                        <a:pt x="200025" y="147638"/>
                      </a:cubicBezTo>
                      <a:lnTo>
                        <a:pt x="200025" y="152400"/>
                      </a:lnTo>
                      <a:cubicBezTo>
                        <a:pt x="200025" y="171174"/>
                        <a:pt x="182309" y="190500"/>
                        <a:pt x="152400" y="190500"/>
                      </a:cubicBezTo>
                      <a:cubicBezTo>
                        <a:pt x="127826" y="190500"/>
                        <a:pt x="111500" y="177470"/>
                        <a:pt x="106442" y="162401"/>
                      </a:cubicBezTo>
                      <a:cubicBezTo>
                        <a:pt x="105349" y="159180"/>
                        <a:pt x="104786" y="155802"/>
                        <a:pt x="104775" y="152400"/>
                      </a:cubicBezTo>
                      <a:lnTo>
                        <a:pt x="104775" y="147638"/>
                      </a:lnTo>
                      <a:close/>
                    </a:path>
                  </a:pathLst>
                </a:custGeom>
                <a:gradFill flip="none" rotWithShape="1">
                  <a:gsLst>
                    <a:gs pos="27000">
                      <a:schemeClr val="accent2">
                        <a:lumMod val="99000"/>
                      </a:schemeClr>
                    </a:gs>
                    <a:gs pos="100000">
                      <a:schemeClr val="accent6"/>
                    </a:gs>
                  </a:gsLst>
                  <a:path path="circle">
                    <a:fillToRect l="100000" t="100000"/>
                  </a:path>
                  <a:tileRect r="-100000" b="-100000"/>
                </a:gradFill>
                <a:ln w="3175" cap="flat" cmpd="sng" algn="ctr">
                  <a:noFill/>
                  <a:prstDash val="solid"/>
                  <a:miter lim="800000"/>
                </a:ln>
                <a:effectLst>
                  <a:outerShdw blurRad="508000" dist="76200" dir="5880000" sx="82000" sy="82000" algn="ctr" rotWithShape="0">
                    <a:schemeClr val="accent6">
                      <a:lumMod val="75000"/>
                      <a:alpha val="30000"/>
                    </a:schemeClr>
                  </a:outerShdw>
                </a:effectLst>
              </p:spPr>
              <p:style>
                <a:lnRef idx="1">
                  <a:schemeClr val="accent2"/>
                </a:lnRef>
                <a:fillRef idx="3">
                  <a:schemeClr val="accent2"/>
                </a:fillRef>
                <a:effectRef idx="2">
                  <a:schemeClr val="accent2"/>
                </a:effectRef>
                <a:fontRef idx="minor">
                  <a:schemeClr val="lt1"/>
                </a:fontRef>
              </p:style>
              <p:txBody>
                <a:bodyPr rtlCol="0" anchor="ctr"/>
                <a:lstStyle/>
                <a:p>
                  <a:endParaRPr lang="es-EC" dirty="0">
                    <a:solidFill>
                      <a:schemeClr val="lt1"/>
                    </a:solidFill>
                  </a:endParaRPr>
                </a:p>
              </p:txBody>
            </p:sp>
          </p:grpSp>
        </p:grpSp>
      </p:grpSp>
      <p:pic>
        <p:nvPicPr>
          <p:cNvPr id="289" name="Picture 8">
            <a:extLst>
              <a:ext uri="{FF2B5EF4-FFF2-40B4-BE49-F238E27FC236}">
                <a16:creationId xmlns:a16="http://schemas.microsoft.com/office/drawing/2014/main" id="{7F3F82FE-FFC0-715A-5C4D-BDEED0A2F8E1}"/>
              </a:ext>
              <a:ext uri="{C183D7F6-B498-43B3-948B-1728B52AA6E4}">
                <adec:decorative xmlns:adec="http://schemas.microsoft.com/office/drawing/2017/decorative" val="1"/>
              </a:ext>
            </a:extLst>
          </p:cNvPr>
          <p:cNvPicPr>
            <a:picLocks noChangeAspect="1" noChangeArrowheads="1"/>
          </p:cNvPicPr>
          <p:nvPr/>
        </p:nvPicPr>
        <p:blipFill>
          <a:blip r:embed="rId16" cstate="hqprint">
            <a:extLst>
              <a:ext uri="{28A0092B-C50C-407E-A947-70E740481C1C}">
                <a14:useLocalDpi xmlns:a14="http://schemas.microsoft.com/office/drawing/2010/main"/>
              </a:ext>
            </a:extLst>
          </a:blip>
          <a:srcRect/>
          <a:stretch>
            <a:fillRect/>
          </a:stretch>
        </p:blipFill>
        <p:spPr bwMode="auto">
          <a:xfrm>
            <a:off x="5314315" y="29597572"/>
            <a:ext cx="1139986" cy="242692"/>
          </a:xfrm>
          <a:prstGeom prst="rect">
            <a:avLst/>
          </a:prstGeom>
          <a:noFill/>
          <a:extLst>
            <a:ext uri="{909E8E84-426E-40DD-AFC4-6F175D3DCCD1}">
              <a14:hiddenFill xmlns:a14="http://schemas.microsoft.com/office/drawing/2010/main">
                <a:solidFill>
                  <a:srgbClr val="FFFFFF"/>
                </a:solidFill>
              </a14:hiddenFill>
            </a:ext>
          </a:extLst>
        </p:spPr>
      </p:pic>
      <p:pic>
        <p:nvPicPr>
          <p:cNvPr id="291" name="Picture 290">
            <a:extLst>
              <a:ext uri="{FF2B5EF4-FFF2-40B4-BE49-F238E27FC236}">
                <a16:creationId xmlns:a16="http://schemas.microsoft.com/office/drawing/2014/main" id="{7A509115-35FB-47F5-DABA-8C73033FAF46}"/>
              </a:ext>
              <a:ext uri="{C183D7F6-B498-43B3-948B-1728B52AA6E4}">
                <adec:decorative xmlns:adec="http://schemas.microsoft.com/office/drawing/2017/decorative" val="1"/>
              </a:ext>
            </a:extLst>
          </p:cNvPr>
          <p:cNvPicPr>
            <a:picLocks noChangeAspect="1"/>
          </p:cNvPicPr>
          <p:nvPr/>
        </p:nvPicPr>
        <p:blipFill>
          <a:blip r:embed="rId17"/>
          <a:srcRect/>
          <a:stretch/>
        </p:blipFill>
        <p:spPr>
          <a:xfrm>
            <a:off x="331148" y="15906722"/>
            <a:ext cx="870270" cy="872546"/>
          </a:xfrm>
          <a:prstGeom prst="rect">
            <a:avLst/>
          </a:prstGeom>
        </p:spPr>
      </p:pic>
      <p:sp>
        <p:nvSpPr>
          <p:cNvPr id="302" name="Freeform: Shape 301">
            <a:extLst>
              <a:ext uri="{FF2B5EF4-FFF2-40B4-BE49-F238E27FC236}">
                <a16:creationId xmlns:a16="http://schemas.microsoft.com/office/drawing/2014/main" id="{1AA0ED2D-8E51-120E-10A8-C4C7FD130DFC}"/>
              </a:ext>
            </a:extLst>
          </p:cNvPr>
          <p:cNvSpPr/>
          <p:nvPr/>
        </p:nvSpPr>
        <p:spPr>
          <a:xfrm rot="5400000">
            <a:off x="-2261425" y="17338257"/>
            <a:ext cx="11201884" cy="6679033"/>
          </a:xfrm>
          <a:custGeom>
            <a:avLst/>
            <a:gdLst>
              <a:gd name="connsiteX0" fmla="*/ 0 w 11201884"/>
              <a:gd name="connsiteY0" fmla="*/ 6679033 h 6679033"/>
              <a:gd name="connsiteX1" fmla="*/ 0 w 11201884"/>
              <a:gd name="connsiteY1" fmla="*/ 6602833 h 6679033"/>
              <a:gd name="connsiteX2" fmla="*/ 76200 w 11201884"/>
              <a:gd name="connsiteY2" fmla="*/ 6526633 h 6679033"/>
              <a:gd name="connsiteX3" fmla="*/ 690960 w 11201884"/>
              <a:gd name="connsiteY3" fmla="*/ 6526633 h 6679033"/>
              <a:gd name="connsiteX4" fmla="*/ 713056 w 11201884"/>
              <a:gd name="connsiteY4" fmla="*/ 6531094 h 6679033"/>
              <a:gd name="connsiteX5" fmla="*/ 3721044 w 11201884"/>
              <a:gd name="connsiteY5" fmla="*/ 6531094 h 6679033"/>
              <a:gd name="connsiteX6" fmla="*/ 3998476 w 11201884"/>
              <a:gd name="connsiteY6" fmla="*/ 6253662 h 6679033"/>
              <a:gd name="connsiteX7" fmla="*/ 3998476 w 11201884"/>
              <a:gd name="connsiteY7" fmla="*/ 325499 h 6679033"/>
              <a:gd name="connsiteX8" fmla="*/ 4323976 w 11201884"/>
              <a:gd name="connsiteY8" fmla="*/ 0 h 6679033"/>
              <a:gd name="connsiteX9" fmla="*/ 7899034 w 11201884"/>
              <a:gd name="connsiteY9" fmla="*/ 0 h 6679033"/>
              <a:gd name="connsiteX10" fmla="*/ 8224532 w 11201884"/>
              <a:gd name="connsiteY10" fmla="*/ 325499 h 6679033"/>
              <a:gd name="connsiteX11" fmla="*/ 8224532 w 11201884"/>
              <a:gd name="connsiteY11" fmla="*/ 6253662 h 6679033"/>
              <a:gd name="connsiteX12" fmla="*/ 8501966 w 11201884"/>
              <a:gd name="connsiteY12" fmla="*/ 6531094 h 6679033"/>
              <a:gd name="connsiteX13" fmla="*/ 11201884 w 11201884"/>
              <a:gd name="connsiteY13" fmla="*/ 6531094 h 6679033"/>
              <a:gd name="connsiteX14" fmla="*/ 11201884 w 11201884"/>
              <a:gd name="connsiteY14" fmla="*/ 6679033 h 6679033"/>
              <a:gd name="connsiteX15" fmla="*/ 767160 w 11201884"/>
              <a:gd name="connsiteY15" fmla="*/ 6679033 h 6679033"/>
              <a:gd name="connsiteX16" fmla="*/ 403510 w 11201884"/>
              <a:gd name="connsiteY16" fmla="*/ 6679033 h 6679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201884" h="6679033">
                <a:moveTo>
                  <a:pt x="0" y="6679033"/>
                </a:moveTo>
                <a:lnTo>
                  <a:pt x="0" y="6602833"/>
                </a:lnTo>
                <a:cubicBezTo>
                  <a:pt x="0" y="6560749"/>
                  <a:pt x="34116" y="6526633"/>
                  <a:pt x="76200" y="6526633"/>
                </a:cubicBezTo>
                <a:lnTo>
                  <a:pt x="690960" y="6526633"/>
                </a:lnTo>
                <a:lnTo>
                  <a:pt x="713056" y="6531094"/>
                </a:lnTo>
                <a:lnTo>
                  <a:pt x="3721044" y="6531094"/>
                </a:lnTo>
                <a:cubicBezTo>
                  <a:pt x="3874232" y="6531094"/>
                  <a:pt x="3998476" y="6406850"/>
                  <a:pt x="3998476" y="6253662"/>
                </a:cubicBezTo>
                <a:lnTo>
                  <a:pt x="3998476" y="325499"/>
                </a:lnTo>
                <a:cubicBezTo>
                  <a:pt x="3998476" y="145769"/>
                  <a:pt x="4144246" y="0"/>
                  <a:pt x="4323976" y="0"/>
                </a:cubicBezTo>
                <a:lnTo>
                  <a:pt x="7899034" y="0"/>
                </a:lnTo>
                <a:cubicBezTo>
                  <a:pt x="8078764" y="0"/>
                  <a:pt x="8224532" y="145769"/>
                  <a:pt x="8224532" y="325499"/>
                </a:cubicBezTo>
                <a:lnTo>
                  <a:pt x="8224532" y="6253662"/>
                </a:lnTo>
                <a:cubicBezTo>
                  <a:pt x="8224532" y="6406850"/>
                  <a:pt x="8348776" y="6531094"/>
                  <a:pt x="8501966" y="6531094"/>
                </a:cubicBezTo>
                <a:lnTo>
                  <a:pt x="11201884" y="6531094"/>
                </a:lnTo>
                <a:lnTo>
                  <a:pt x="11201884" y="6679033"/>
                </a:lnTo>
                <a:lnTo>
                  <a:pt x="767160" y="6679033"/>
                </a:lnTo>
                <a:lnTo>
                  <a:pt x="403510" y="6679033"/>
                </a:lnTo>
                <a:close/>
              </a:path>
            </a:pathLst>
          </a:custGeom>
          <a:solidFill>
            <a:schemeClr val="bg1">
              <a:alpha val="50000"/>
            </a:schemeClr>
          </a:solidFill>
          <a:ln w="6350" cap="flat" cmpd="sng" algn="ctr">
            <a:solidFill>
              <a:schemeClr val="bg1"/>
            </a:solidFill>
            <a:prstDash val="solid"/>
            <a:miter lim="800000"/>
          </a:ln>
          <a:effectLst>
            <a:outerShdw blurRad="431800" dist="63500" algn="ctr" rotWithShape="0">
              <a:schemeClr val="bg1">
                <a:lumMod val="50000"/>
                <a:alpha val="23000"/>
              </a:schemeClr>
            </a:outerShdw>
          </a:effectLst>
        </p:spPr>
        <p:txBody>
          <a:bodyPr rot="0" spcFirstLastPara="0" vertOverflow="overflow" horzOverflow="overflow" vert="horz" wrap="square" lIns="137160" tIns="137160" rIns="137160" bIns="137160" numCol="1" spcCol="0" rtlCol="0" fromWordArt="0" anchor="t" anchorCtr="0" forceAA="0" compatLnSpc="1">
            <a:prstTxWarp prst="textNoShape">
              <a:avLst/>
            </a:prstTxWarp>
            <a:noAutofit/>
          </a:bodyPr>
          <a:lstStyle/>
          <a:p>
            <a:pPr defTabSz="914367">
              <a:spcAft>
                <a:spcPts val="400"/>
              </a:spcAft>
            </a:pPr>
            <a:endParaRPr lang="es-EC" sz="1200" dirty="0">
              <a:solidFill>
                <a:schemeClr val="tx1"/>
              </a:solidFill>
            </a:endParaRPr>
          </a:p>
        </p:txBody>
      </p:sp>
      <p:grpSp>
        <p:nvGrpSpPr>
          <p:cNvPr id="320" name="Group 319">
            <a:extLst>
              <a:ext uri="{FF2B5EF4-FFF2-40B4-BE49-F238E27FC236}">
                <a16:creationId xmlns:a16="http://schemas.microsoft.com/office/drawing/2014/main" id="{997F8DA8-CE52-67F8-AB81-24AC62C19830}"/>
              </a:ext>
            </a:extLst>
          </p:cNvPr>
          <p:cNvGrpSpPr/>
          <p:nvPr/>
        </p:nvGrpSpPr>
        <p:grpSpPr>
          <a:xfrm>
            <a:off x="371476" y="19086846"/>
            <a:ext cx="6247687" cy="3945564"/>
            <a:chOff x="371476" y="19086846"/>
            <a:chExt cx="6247687" cy="3945564"/>
          </a:xfrm>
        </p:grpSpPr>
        <p:cxnSp>
          <p:nvCxnSpPr>
            <p:cNvPr id="251" name="Straight Connector 250">
              <a:extLst>
                <a:ext uri="{FF2B5EF4-FFF2-40B4-BE49-F238E27FC236}">
                  <a16:creationId xmlns:a16="http://schemas.microsoft.com/office/drawing/2014/main" id="{3099CEE0-708A-EFB0-2423-36C1D98146BA}"/>
                </a:ext>
              </a:extLst>
            </p:cNvPr>
            <p:cNvCxnSpPr>
              <a:cxnSpLocks/>
            </p:cNvCxnSpPr>
            <p:nvPr/>
          </p:nvCxnSpPr>
          <p:spPr>
            <a:xfrm>
              <a:off x="381001" y="19086846"/>
              <a:ext cx="657378" cy="0"/>
            </a:xfrm>
            <a:prstGeom prst="line">
              <a:avLst/>
            </a:prstGeom>
            <a:ln w="38100" cap="rnd">
              <a:gradFill>
                <a:gsLst>
                  <a:gs pos="0">
                    <a:schemeClr val="accent2"/>
                  </a:gs>
                  <a:gs pos="100000">
                    <a:schemeClr val="accent6"/>
                  </a:gs>
                </a:gsLst>
                <a:lin ang="5400000" scaled="1"/>
              </a:gradFill>
              <a:round/>
            </a:ln>
            <a:effectLst>
              <a:outerShdw blurRad="88900" dist="25400" sx="99000" sy="99000" algn="ctr" rotWithShape="0">
                <a:prstClr val="black">
                  <a:alpha val="16000"/>
                </a:prstClr>
              </a:outerShdw>
            </a:effectLst>
          </p:spPr>
          <p:style>
            <a:lnRef idx="1">
              <a:schemeClr val="accent1"/>
            </a:lnRef>
            <a:fillRef idx="0">
              <a:schemeClr val="accent1"/>
            </a:fillRef>
            <a:effectRef idx="0">
              <a:schemeClr val="accent1"/>
            </a:effectRef>
            <a:fontRef idx="minor">
              <a:schemeClr val="tx1"/>
            </a:fontRef>
          </p:style>
        </p:cxnSp>
        <p:sp>
          <p:nvSpPr>
            <p:cNvPr id="250" name="Title 1">
              <a:extLst>
                <a:ext uri="{FF2B5EF4-FFF2-40B4-BE49-F238E27FC236}">
                  <a16:creationId xmlns:a16="http://schemas.microsoft.com/office/drawing/2014/main" id="{5327A91F-1492-54FD-03FA-8C596E45DE2C}"/>
                </a:ext>
              </a:extLst>
            </p:cNvPr>
            <p:cNvSpPr txBox="1">
              <a:spLocks/>
            </p:cNvSpPr>
            <p:nvPr/>
          </p:nvSpPr>
          <p:spPr>
            <a:xfrm>
              <a:off x="381001" y="19346980"/>
              <a:ext cx="2384781" cy="1477328"/>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lvl1pPr algn="ctr" defTabSz="932742" rtl="0" eaLnBrk="1" latinLnBrk="0" hangingPunct="1">
                <a:lnSpc>
                  <a:spcPct val="100000"/>
                </a:lnSpc>
                <a:spcBef>
                  <a:spcPct val="0"/>
                </a:spcBef>
                <a:buNone/>
                <a:defRPr lang="en-US" sz="4000" b="1" kern="1200" cap="none" spc="-10" baseline="0" dirty="0" smtClean="0">
                  <a:ln w="3175">
                    <a:noFill/>
                  </a:ln>
                  <a:gradFill>
                    <a:gsLst>
                      <a:gs pos="15000">
                        <a:srgbClr val="8DC8E8"/>
                      </a:gs>
                      <a:gs pos="85000">
                        <a:srgbClr val="D59ED7"/>
                      </a:gs>
                    </a:gsLst>
                    <a:lin ang="2700000" scaled="1"/>
                  </a:gradFill>
                  <a:effectLst/>
                  <a:latin typeface="+mj-lt"/>
                  <a:ea typeface="+mn-ea"/>
                  <a:cs typeface="Segoe UI" pitchFamily="34" charset="0"/>
                </a:defRPr>
              </a:lvl1pPr>
            </a:lstStyle>
            <a:p>
              <a:pPr lvl="0" algn="l" defTabSz="914367">
                <a:spcAft>
                  <a:spcPts val="200"/>
                </a:spcAft>
                <a:defRPr/>
              </a:pPr>
              <a:r>
                <a:rPr lang="es-EC" sz="2400" dirty="0">
                  <a:solidFill>
                    <a:srgbClr val="C03BC4"/>
                  </a:solidFill>
                </a:rPr>
                <a:t>¿Cuánto tiempo puedes ahorrar con Copilot para Microsoft 365?</a:t>
              </a:r>
              <a:endParaRPr kumimoji="0" lang="es-EC" sz="2400" b="1" i="0" u="none" strike="noStrike" kern="1200" cap="none" spc="-10" normalizeH="0" baseline="0" noProof="0" dirty="0">
                <a:ln w="3175">
                  <a:noFill/>
                </a:ln>
                <a:solidFill>
                  <a:srgbClr val="C03BC4"/>
                </a:solidFill>
                <a:effectLst/>
                <a:uLnTx/>
                <a:uFillTx/>
              </a:endParaRPr>
            </a:p>
          </p:txBody>
        </p:sp>
        <p:grpSp>
          <p:nvGrpSpPr>
            <p:cNvPr id="252" name="Group 251">
              <a:extLst>
                <a:ext uri="{FF2B5EF4-FFF2-40B4-BE49-F238E27FC236}">
                  <a16:creationId xmlns:a16="http://schemas.microsoft.com/office/drawing/2014/main" id="{9EEA85D0-CE08-20D5-45DC-9DF8D72A4665}"/>
                </a:ext>
              </a:extLst>
            </p:cNvPr>
            <p:cNvGrpSpPr/>
            <p:nvPr/>
          </p:nvGrpSpPr>
          <p:grpSpPr>
            <a:xfrm>
              <a:off x="3254651" y="19581231"/>
              <a:ext cx="3364512" cy="1008826"/>
              <a:chOff x="542216" y="5506824"/>
              <a:chExt cx="3364512" cy="1008826"/>
            </a:xfrm>
          </p:grpSpPr>
          <p:sp>
            <p:nvSpPr>
              <p:cNvPr id="253" name="Title 14">
                <a:extLst>
                  <a:ext uri="{FF2B5EF4-FFF2-40B4-BE49-F238E27FC236}">
                    <a16:creationId xmlns:a16="http://schemas.microsoft.com/office/drawing/2014/main" id="{E3137FBA-A784-E557-0DCE-9A3DDB340FC2}"/>
                  </a:ext>
                </a:extLst>
              </p:cNvPr>
              <p:cNvSpPr txBox="1">
                <a:spLocks/>
              </p:cNvSpPr>
              <p:nvPr/>
            </p:nvSpPr>
            <p:spPr>
              <a:xfrm>
                <a:off x="1796676" y="5506824"/>
                <a:ext cx="1957004" cy="914096"/>
              </a:xfrm>
              <a:prstGeom prst="rect">
                <a:avLst/>
              </a:prstGeom>
            </p:spPr>
            <p:txBody>
              <a:bodyPr lIns="0" tIns="0" rIns="0" bIns="0">
                <a:noAutofit/>
              </a:bodyPr>
              <a:lstStyle>
                <a:lvl1pPr algn="l" defTabSz="514234" rtl="0" eaLnBrk="1" latinLnBrk="0" hangingPunct="1">
                  <a:lnSpc>
                    <a:spcPct val="90000"/>
                  </a:lnSpc>
                  <a:spcBef>
                    <a:spcPct val="0"/>
                  </a:spcBef>
                  <a:buNone/>
                  <a:defRPr lang="en-US" sz="1575" kern="1200">
                    <a:solidFill>
                      <a:srgbClr val="000000"/>
                    </a:solidFill>
                    <a:latin typeface="+mj-lt"/>
                    <a:ea typeface="+mj-ea"/>
                    <a:cs typeface="+mj-cs"/>
                  </a:defRPr>
                </a:lvl1pPr>
              </a:lstStyle>
              <a:p>
                <a:pPr defTabSz="914367" fontAlgn="base">
                  <a:spcAft>
                    <a:spcPct val="0"/>
                  </a:spcAft>
                  <a:defRPr/>
                </a:pPr>
                <a:r>
                  <a:rPr lang="es-EC" sz="6000" dirty="0">
                    <a:solidFill>
                      <a:schemeClr val="accent6"/>
                    </a:solidFill>
                    <a:cs typeface="Segoe UI Semibold" panose="020B0502040204020203" pitchFamily="34" charset="0"/>
                  </a:rPr>
                  <a:t>10</a:t>
                </a:r>
                <a:r>
                  <a:rPr lang="es-EC" sz="2400" dirty="0">
                    <a:solidFill>
                      <a:schemeClr val="accent6"/>
                    </a:solidFill>
                    <a:ea typeface="+mn-ea"/>
                    <a:cs typeface="+mn-cs"/>
                  </a:rPr>
                  <a:t> </a:t>
                </a:r>
                <a:r>
                  <a:rPr lang="es-EC" sz="2000" dirty="0">
                    <a:solidFill>
                      <a:schemeClr val="tx1"/>
                    </a:solidFill>
                    <a:cs typeface="Segoe UI Semibold" panose="020B0502040204020203" pitchFamily="34" charset="0"/>
                  </a:rPr>
                  <a:t>horas</a:t>
                </a:r>
                <a:endParaRPr lang="es-EC" sz="2800" dirty="0">
                  <a:solidFill>
                    <a:schemeClr val="tx1"/>
                  </a:solidFill>
                  <a:cs typeface="Segoe UI Semibold" panose="020B0502040204020203" pitchFamily="34" charset="0"/>
                </a:endParaRPr>
              </a:p>
            </p:txBody>
          </p:sp>
          <p:grpSp>
            <p:nvGrpSpPr>
              <p:cNvPr id="254" name="Group 253">
                <a:extLst>
                  <a:ext uri="{FF2B5EF4-FFF2-40B4-BE49-F238E27FC236}">
                    <a16:creationId xmlns:a16="http://schemas.microsoft.com/office/drawing/2014/main" id="{ACD5895A-2906-DCD3-9F31-237AA1F8B215}"/>
                  </a:ext>
                </a:extLst>
              </p:cNvPr>
              <p:cNvGrpSpPr/>
              <p:nvPr/>
            </p:nvGrpSpPr>
            <p:grpSpPr>
              <a:xfrm>
                <a:off x="542216" y="5506824"/>
                <a:ext cx="966656" cy="965558"/>
                <a:chOff x="565818" y="5584533"/>
                <a:chExt cx="769702" cy="768828"/>
              </a:xfrm>
            </p:grpSpPr>
            <p:sp>
              <p:nvSpPr>
                <p:cNvPr id="256" name="Rectangle: Rounded Corners 255">
                  <a:extLst>
                    <a:ext uri="{FF2B5EF4-FFF2-40B4-BE49-F238E27FC236}">
                      <a16:creationId xmlns:a16="http://schemas.microsoft.com/office/drawing/2014/main" id="{2299311E-7DEB-D562-65D1-C138B486C3E1}"/>
                    </a:ext>
                    <a:ext uri="{C183D7F6-B498-43B3-948B-1728B52AA6E4}">
                      <adec:decorative xmlns:adec="http://schemas.microsoft.com/office/drawing/2017/decorative" val="1"/>
                    </a:ext>
                  </a:extLst>
                </p:cNvPr>
                <p:cNvSpPr>
                  <a:spLocks/>
                </p:cNvSpPr>
                <p:nvPr/>
              </p:nvSpPr>
              <p:spPr>
                <a:xfrm>
                  <a:off x="565818" y="5584533"/>
                  <a:ext cx="769702" cy="768828"/>
                </a:xfrm>
                <a:prstGeom prst="roundRect">
                  <a:avLst>
                    <a:gd name="adj" fmla="val 17941"/>
                  </a:avLst>
                </a:prstGeom>
                <a:solidFill>
                  <a:schemeClr val="bg1">
                    <a:alpha val="88000"/>
                  </a:schemeClr>
                </a:solidFill>
                <a:ln w="6350" cap="flat" cmpd="sng" algn="ctr">
                  <a:gradFill flip="none" rotWithShape="1">
                    <a:gsLst>
                      <a:gs pos="0">
                        <a:srgbClr val="C03BC4"/>
                      </a:gs>
                      <a:gs pos="56000">
                        <a:srgbClr val="C03BC4">
                          <a:alpha val="0"/>
                          <a:lumMod val="99000"/>
                        </a:srgbClr>
                      </a:gs>
                      <a:gs pos="100000">
                        <a:srgbClr val="C03BC4"/>
                      </a:gs>
                    </a:gsLst>
                    <a:lin ang="16200000" scaled="1"/>
                    <a:tileRect/>
                  </a:gradFill>
                  <a:prstDash val="solid"/>
                  <a:miter lim="800000"/>
                </a:ln>
                <a:effectLst>
                  <a:outerShdw blurRad="508000" dist="76200" dir="5880000" sx="82000" sy="82000" algn="ctr" rotWithShape="0">
                    <a:schemeClr val="accent6">
                      <a:lumMod val="75000"/>
                      <a:alpha val="14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endParaRPr lang="es-EC" sz="2000" dirty="0">
                    <a:gradFill>
                      <a:gsLst>
                        <a:gs pos="0">
                          <a:srgbClr val="FFFFFF"/>
                        </a:gs>
                        <a:gs pos="100000">
                          <a:srgbClr val="FFFFFF"/>
                        </a:gs>
                      </a:gsLst>
                      <a:lin ang="5400000" scaled="0"/>
                    </a:gradFill>
                    <a:cs typeface="Segoe UI" pitchFamily="34" charset="0"/>
                  </a:endParaRPr>
                </a:p>
              </p:txBody>
            </p:sp>
            <p:sp>
              <p:nvSpPr>
                <p:cNvPr id="257" name="Graphic 23" descr="Icon of an alarm clock">
                  <a:extLst>
                    <a:ext uri="{FF2B5EF4-FFF2-40B4-BE49-F238E27FC236}">
                      <a16:creationId xmlns:a16="http://schemas.microsoft.com/office/drawing/2014/main" id="{A6346014-93D7-2973-E991-1B94EA35A055}"/>
                    </a:ext>
                  </a:extLst>
                </p:cNvPr>
                <p:cNvSpPr>
                  <a:spLocks noChangeAspect="1"/>
                </p:cNvSpPr>
                <p:nvPr/>
              </p:nvSpPr>
              <p:spPr>
                <a:xfrm>
                  <a:off x="735483" y="5764521"/>
                  <a:ext cx="430372" cy="408852"/>
                </a:xfrm>
                <a:custGeom>
                  <a:avLst/>
                  <a:gdLst>
                    <a:gd name="connsiteX0" fmla="*/ 120754 w 241508"/>
                    <a:gd name="connsiteY0" fmla="*/ 69433 h 229432"/>
                    <a:gd name="connsiteX1" fmla="*/ 111697 w 241508"/>
                    <a:gd name="connsiteY1" fmla="*/ 60377 h 229432"/>
                    <a:gd name="connsiteX2" fmla="*/ 102641 w 241508"/>
                    <a:gd name="connsiteY2" fmla="*/ 69433 h 229432"/>
                    <a:gd name="connsiteX3" fmla="*/ 102641 w 241508"/>
                    <a:gd name="connsiteY3" fmla="*/ 129810 h 229432"/>
                    <a:gd name="connsiteX4" fmla="*/ 111697 w 241508"/>
                    <a:gd name="connsiteY4" fmla="*/ 138867 h 229432"/>
                    <a:gd name="connsiteX5" fmla="*/ 153961 w 241508"/>
                    <a:gd name="connsiteY5" fmla="*/ 138867 h 229432"/>
                    <a:gd name="connsiteX6" fmla="*/ 163018 w 241508"/>
                    <a:gd name="connsiteY6" fmla="*/ 129810 h 229432"/>
                    <a:gd name="connsiteX7" fmla="*/ 153961 w 241508"/>
                    <a:gd name="connsiteY7" fmla="*/ 120754 h 229432"/>
                    <a:gd name="connsiteX8" fmla="*/ 120754 w 241508"/>
                    <a:gd name="connsiteY8" fmla="*/ 120754 h 229432"/>
                    <a:gd name="connsiteX9" fmla="*/ 120754 w 241508"/>
                    <a:gd name="connsiteY9" fmla="*/ 69433 h 229432"/>
                    <a:gd name="connsiteX10" fmla="*/ 17827 w 241508"/>
                    <a:gd name="connsiteY10" fmla="*/ 85776 h 229432"/>
                    <a:gd name="connsiteX11" fmla="*/ 0 w 241508"/>
                    <a:gd name="connsiteY11" fmla="*/ 48302 h 229432"/>
                    <a:gd name="connsiteX12" fmla="*/ 48302 w 241508"/>
                    <a:gd name="connsiteY12" fmla="*/ 0 h 229432"/>
                    <a:gd name="connsiteX13" fmla="*/ 85776 w 241508"/>
                    <a:gd name="connsiteY13" fmla="*/ 17827 h 229432"/>
                    <a:gd name="connsiteX14" fmla="*/ 120754 w 241508"/>
                    <a:gd name="connsiteY14" fmla="*/ 12075 h 229432"/>
                    <a:gd name="connsiteX15" fmla="*/ 155732 w 241508"/>
                    <a:gd name="connsiteY15" fmla="*/ 17827 h 229432"/>
                    <a:gd name="connsiteX16" fmla="*/ 193207 w 241508"/>
                    <a:gd name="connsiteY16" fmla="*/ 0 h 229432"/>
                    <a:gd name="connsiteX17" fmla="*/ 241509 w 241508"/>
                    <a:gd name="connsiteY17" fmla="*/ 48302 h 229432"/>
                    <a:gd name="connsiteX18" fmla="*/ 223681 w 241508"/>
                    <a:gd name="connsiteY18" fmla="*/ 85777 h 229432"/>
                    <a:gd name="connsiteX19" fmla="*/ 229432 w 241508"/>
                    <a:gd name="connsiteY19" fmla="*/ 120754 h 229432"/>
                    <a:gd name="connsiteX20" fmla="*/ 203739 w 241508"/>
                    <a:gd name="connsiteY20" fmla="*/ 190931 h 229432"/>
                    <a:gd name="connsiteX21" fmla="*/ 226779 w 241508"/>
                    <a:gd name="connsiteY21" fmla="*/ 213972 h 229432"/>
                    <a:gd name="connsiteX22" fmla="*/ 226779 w 241508"/>
                    <a:gd name="connsiteY22" fmla="*/ 226779 h 229432"/>
                    <a:gd name="connsiteX23" fmla="*/ 213972 w 241508"/>
                    <a:gd name="connsiteY23" fmla="*/ 226779 h 229432"/>
                    <a:gd name="connsiteX24" fmla="*/ 190931 w 241508"/>
                    <a:gd name="connsiteY24" fmla="*/ 203739 h 229432"/>
                    <a:gd name="connsiteX25" fmla="*/ 120754 w 241508"/>
                    <a:gd name="connsiteY25" fmla="*/ 229432 h 229432"/>
                    <a:gd name="connsiteX26" fmla="*/ 50576 w 241508"/>
                    <a:gd name="connsiteY26" fmla="*/ 203739 h 229432"/>
                    <a:gd name="connsiteX27" fmla="*/ 27536 w 241508"/>
                    <a:gd name="connsiteY27" fmla="*/ 226779 h 229432"/>
                    <a:gd name="connsiteX28" fmla="*/ 14728 w 241508"/>
                    <a:gd name="connsiteY28" fmla="*/ 226779 h 229432"/>
                    <a:gd name="connsiteX29" fmla="*/ 14728 w 241508"/>
                    <a:gd name="connsiteY29" fmla="*/ 213972 h 229432"/>
                    <a:gd name="connsiteX30" fmla="*/ 37768 w 241508"/>
                    <a:gd name="connsiteY30" fmla="*/ 190931 h 229432"/>
                    <a:gd name="connsiteX31" fmla="*/ 12075 w 241508"/>
                    <a:gd name="connsiteY31" fmla="*/ 120754 h 229432"/>
                    <a:gd name="connsiteX32" fmla="*/ 17827 w 241508"/>
                    <a:gd name="connsiteY32" fmla="*/ 85776 h 229432"/>
                    <a:gd name="connsiteX33" fmla="*/ 18113 w 241508"/>
                    <a:gd name="connsiteY33" fmla="*/ 48302 h 229432"/>
                    <a:gd name="connsiteX34" fmla="*/ 25601 w 241508"/>
                    <a:gd name="connsiteY34" fmla="*/ 68205 h 229432"/>
                    <a:gd name="connsiteX35" fmla="*/ 68205 w 241508"/>
                    <a:gd name="connsiteY35" fmla="*/ 25601 h 229432"/>
                    <a:gd name="connsiteX36" fmla="*/ 48302 w 241508"/>
                    <a:gd name="connsiteY36" fmla="*/ 18113 h 229432"/>
                    <a:gd name="connsiteX37" fmla="*/ 18113 w 241508"/>
                    <a:gd name="connsiteY37" fmla="*/ 48302 h 229432"/>
                    <a:gd name="connsiteX38" fmla="*/ 215907 w 241508"/>
                    <a:gd name="connsiteY38" fmla="*/ 68206 h 229432"/>
                    <a:gd name="connsiteX39" fmla="*/ 223396 w 241508"/>
                    <a:gd name="connsiteY39" fmla="*/ 48302 h 229432"/>
                    <a:gd name="connsiteX40" fmla="*/ 193207 w 241508"/>
                    <a:gd name="connsiteY40" fmla="*/ 18113 h 229432"/>
                    <a:gd name="connsiteX41" fmla="*/ 173303 w 241508"/>
                    <a:gd name="connsiteY41" fmla="*/ 25602 h 229432"/>
                    <a:gd name="connsiteX42" fmla="*/ 215907 w 241508"/>
                    <a:gd name="connsiteY42" fmla="*/ 68206 h 229432"/>
                    <a:gd name="connsiteX43" fmla="*/ 30188 w 241508"/>
                    <a:gd name="connsiteY43" fmla="*/ 120754 h 229432"/>
                    <a:gd name="connsiteX44" fmla="*/ 120754 w 241508"/>
                    <a:gd name="connsiteY44" fmla="*/ 211319 h 229432"/>
                    <a:gd name="connsiteX45" fmla="*/ 211319 w 241508"/>
                    <a:gd name="connsiteY45" fmla="*/ 120754 h 229432"/>
                    <a:gd name="connsiteX46" fmla="*/ 120754 w 241508"/>
                    <a:gd name="connsiteY46" fmla="*/ 30188 h 229432"/>
                    <a:gd name="connsiteX47" fmla="*/ 30188 w 241508"/>
                    <a:gd name="connsiteY47" fmla="*/ 120754 h 229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241508" h="229432">
                      <a:moveTo>
                        <a:pt x="120754" y="69433"/>
                      </a:moveTo>
                      <a:cubicBezTo>
                        <a:pt x="120754" y="64432"/>
                        <a:pt x="116699" y="60377"/>
                        <a:pt x="111697" y="60377"/>
                      </a:cubicBezTo>
                      <a:cubicBezTo>
                        <a:pt x="106696" y="60377"/>
                        <a:pt x="102641" y="64432"/>
                        <a:pt x="102641" y="69433"/>
                      </a:cubicBezTo>
                      <a:lnTo>
                        <a:pt x="102641" y="129810"/>
                      </a:lnTo>
                      <a:cubicBezTo>
                        <a:pt x="102641" y="134812"/>
                        <a:pt x="106696" y="138867"/>
                        <a:pt x="111697" y="138867"/>
                      </a:cubicBezTo>
                      <a:lnTo>
                        <a:pt x="153961" y="138867"/>
                      </a:lnTo>
                      <a:cubicBezTo>
                        <a:pt x="158963" y="138867"/>
                        <a:pt x="163018" y="134812"/>
                        <a:pt x="163018" y="129810"/>
                      </a:cubicBezTo>
                      <a:cubicBezTo>
                        <a:pt x="163018" y="124809"/>
                        <a:pt x="158963" y="120754"/>
                        <a:pt x="153961" y="120754"/>
                      </a:cubicBezTo>
                      <a:lnTo>
                        <a:pt x="120754" y="120754"/>
                      </a:lnTo>
                      <a:lnTo>
                        <a:pt x="120754" y="69433"/>
                      </a:lnTo>
                      <a:close/>
                      <a:moveTo>
                        <a:pt x="17827" y="85776"/>
                      </a:moveTo>
                      <a:cubicBezTo>
                        <a:pt x="6960" y="76929"/>
                        <a:pt x="0" y="63431"/>
                        <a:pt x="0" y="48302"/>
                      </a:cubicBezTo>
                      <a:cubicBezTo>
                        <a:pt x="0" y="21625"/>
                        <a:pt x="21625" y="0"/>
                        <a:pt x="48302" y="0"/>
                      </a:cubicBezTo>
                      <a:cubicBezTo>
                        <a:pt x="63432" y="0"/>
                        <a:pt x="76928" y="6959"/>
                        <a:pt x="85776" y="17827"/>
                      </a:cubicBezTo>
                      <a:cubicBezTo>
                        <a:pt x="96753" y="14098"/>
                        <a:pt x="108517" y="12075"/>
                        <a:pt x="120754" y="12075"/>
                      </a:cubicBezTo>
                      <a:cubicBezTo>
                        <a:pt x="132991" y="12075"/>
                        <a:pt x="144756" y="14098"/>
                        <a:pt x="155732" y="17827"/>
                      </a:cubicBezTo>
                      <a:cubicBezTo>
                        <a:pt x="164580" y="6960"/>
                        <a:pt x="178077" y="0"/>
                        <a:pt x="193207" y="0"/>
                      </a:cubicBezTo>
                      <a:cubicBezTo>
                        <a:pt x="219883" y="0"/>
                        <a:pt x="241509" y="21625"/>
                        <a:pt x="241509" y="48302"/>
                      </a:cubicBezTo>
                      <a:cubicBezTo>
                        <a:pt x="241509" y="63432"/>
                        <a:pt x="234548" y="76929"/>
                        <a:pt x="223681" y="85777"/>
                      </a:cubicBezTo>
                      <a:cubicBezTo>
                        <a:pt x="227410" y="96753"/>
                        <a:pt x="229432" y="108517"/>
                        <a:pt x="229432" y="120754"/>
                      </a:cubicBezTo>
                      <a:cubicBezTo>
                        <a:pt x="229432" y="147504"/>
                        <a:pt x="219767" y="171997"/>
                        <a:pt x="203739" y="190931"/>
                      </a:cubicBezTo>
                      <a:lnTo>
                        <a:pt x="226779" y="213972"/>
                      </a:lnTo>
                      <a:cubicBezTo>
                        <a:pt x="230316" y="217509"/>
                        <a:pt x="230316" y="223242"/>
                        <a:pt x="226779" y="226779"/>
                      </a:cubicBezTo>
                      <a:cubicBezTo>
                        <a:pt x="223242" y="230316"/>
                        <a:pt x="217509" y="230316"/>
                        <a:pt x="213972" y="226779"/>
                      </a:cubicBezTo>
                      <a:lnTo>
                        <a:pt x="190931" y="203739"/>
                      </a:lnTo>
                      <a:cubicBezTo>
                        <a:pt x="171997" y="219767"/>
                        <a:pt x="147504" y="229432"/>
                        <a:pt x="120754" y="229432"/>
                      </a:cubicBezTo>
                      <a:cubicBezTo>
                        <a:pt x="94003" y="229432"/>
                        <a:pt x="69510" y="219767"/>
                        <a:pt x="50576" y="203739"/>
                      </a:cubicBezTo>
                      <a:lnTo>
                        <a:pt x="27536" y="226779"/>
                      </a:lnTo>
                      <a:cubicBezTo>
                        <a:pt x="23999" y="230316"/>
                        <a:pt x="18265" y="230316"/>
                        <a:pt x="14728" y="226779"/>
                      </a:cubicBezTo>
                      <a:cubicBezTo>
                        <a:pt x="11191" y="223242"/>
                        <a:pt x="11191" y="217509"/>
                        <a:pt x="14728" y="213972"/>
                      </a:cubicBezTo>
                      <a:lnTo>
                        <a:pt x="37768" y="190931"/>
                      </a:lnTo>
                      <a:cubicBezTo>
                        <a:pt x="21740" y="171997"/>
                        <a:pt x="12075" y="147504"/>
                        <a:pt x="12075" y="120754"/>
                      </a:cubicBezTo>
                      <a:cubicBezTo>
                        <a:pt x="12075" y="108517"/>
                        <a:pt x="14098" y="96753"/>
                        <a:pt x="17827" y="85776"/>
                      </a:cubicBezTo>
                      <a:close/>
                      <a:moveTo>
                        <a:pt x="18113" y="48302"/>
                      </a:moveTo>
                      <a:cubicBezTo>
                        <a:pt x="18113" y="55921"/>
                        <a:pt x="20933" y="62886"/>
                        <a:pt x="25601" y="68205"/>
                      </a:cubicBezTo>
                      <a:cubicBezTo>
                        <a:pt x="35505" y="50310"/>
                        <a:pt x="50310" y="35505"/>
                        <a:pt x="68205" y="25601"/>
                      </a:cubicBezTo>
                      <a:cubicBezTo>
                        <a:pt x="62887" y="20934"/>
                        <a:pt x="55921" y="18113"/>
                        <a:pt x="48302" y="18113"/>
                      </a:cubicBezTo>
                      <a:cubicBezTo>
                        <a:pt x="31629" y="18113"/>
                        <a:pt x="18113" y="31629"/>
                        <a:pt x="18113" y="48302"/>
                      </a:cubicBezTo>
                      <a:close/>
                      <a:moveTo>
                        <a:pt x="215907" y="68206"/>
                      </a:moveTo>
                      <a:cubicBezTo>
                        <a:pt x="220575" y="62887"/>
                        <a:pt x="223396" y="55921"/>
                        <a:pt x="223396" y="48302"/>
                      </a:cubicBezTo>
                      <a:cubicBezTo>
                        <a:pt x="223396" y="31629"/>
                        <a:pt x="209880" y="18113"/>
                        <a:pt x="193207" y="18113"/>
                      </a:cubicBezTo>
                      <a:cubicBezTo>
                        <a:pt x="185588" y="18113"/>
                        <a:pt x="178621" y="20934"/>
                        <a:pt x="173303" y="25602"/>
                      </a:cubicBezTo>
                      <a:cubicBezTo>
                        <a:pt x="191198" y="35506"/>
                        <a:pt x="206003" y="50311"/>
                        <a:pt x="215907" y="68206"/>
                      </a:cubicBezTo>
                      <a:close/>
                      <a:moveTo>
                        <a:pt x="30188" y="120754"/>
                      </a:moveTo>
                      <a:cubicBezTo>
                        <a:pt x="30188" y="170771"/>
                        <a:pt x="70736" y="211319"/>
                        <a:pt x="120754" y="211319"/>
                      </a:cubicBezTo>
                      <a:cubicBezTo>
                        <a:pt x="170771" y="211319"/>
                        <a:pt x="211319" y="170771"/>
                        <a:pt x="211319" y="120754"/>
                      </a:cubicBezTo>
                      <a:cubicBezTo>
                        <a:pt x="211319" y="70736"/>
                        <a:pt x="170771" y="30188"/>
                        <a:pt x="120754" y="30188"/>
                      </a:cubicBezTo>
                      <a:cubicBezTo>
                        <a:pt x="70736" y="30188"/>
                        <a:pt x="30188" y="70736"/>
                        <a:pt x="30188" y="120754"/>
                      </a:cubicBezTo>
                      <a:close/>
                    </a:path>
                  </a:pathLst>
                </a:custGeom>
                <a:gradFill flip="none" rotWithShape="1">
                  <a:gsLst>
                    <a:gs pos="80000">
                      <a:schemeClr val="accent2"/>
                    </a:gs>
                    <a:gs pos="19000">
                      <a:schemeClr val="accent6"/>
                    </a:gs>
                  </a:gsLst>
                  <a:path path="circle">
                    <a:fillToRect l="100000" b="100000"/>
                  </a:path>
                  <a:tileRect t="-100000" r="-100000"/>
                </a:gradFill>
                <a:ln w="9525" cap="flat" cmpd="sng" algn="ctr">
                  <a:noFill/>
                  <a:prstDash val="solid"/>
                  <a:headEnd type="none" w="med" len="med"/>
                  <a:tailEnd type="none" w="med" len="med"/>
                </a:ln>
                <a:effectLst/>
              </p:spPr>
              <p:txBody>
                <a:bodyPr rtlCol="0" anchor="ctr"/>
                <a:lstStyle/>
                <a:p>
                  <a:endParaRPr lang="es-EC" sz="1600" dirty="0"/>
                </a:p>
              </p:txBody>
            </p:sp>
          </p:grpSp>
          <p:sp>
            <p:nvSpPr>
              <p:cNvPr id="255" name="Title 14">
                <a:extLst>
                  <a:ext uri="{FF2B5EF4-FFF2-40B4-BE49-F238E27FC236}">
                    <a16:creationId xmlns:a16="http://schemas.microsoft.com/office/drawing/2014/main" id="{06FDA6B5-D5FC-D579-1D6D-72FF181345F6}"/>
                  </a:ext>
                </a:extLst>
              </p:cNvPr>
              <p:cNvSpPr txBox="1">
                <a:spLocks/>
              </p:cNvSpPr>
              <p:nvPr/>
            </p:nvSpPr>
            <p:spPr>
              <a:xfrm>
                <a:off x="1796675" y="6238651"/>
                <a:ext cx="2110053" cy="276999"/>
              </a:xfrm>
              <a:prstGeom prst="rect">
                <a:avLst/>
              </a:prstGeom>
            </p:spPr>
            <p:txBody>
              <a:bodyPr wrap="square" lIns="0" tIns="0" rIns="0" bIns="0">
                <a:spAutoFit/>
              </a:bodyPr>
              <a:lstStyle>
                <a:lvl1pPr algn="l" defTabSz="514234" rtl="0" eaLnBrk="1" latinLnBrk="0" hangingPunct="1">
                  <a:lnSpc>
                    <a:spcPct val="90000"/>
                  </a:lnSpc>
                  <a:spcBef>
                    <a:spcPct val="0"/>
                  </a:spcBef>
                  <a:buNone/>
                  <a:defRPr lang="en-US" sz="1575" kern="1200">
                    <a:solidFill>
                      <a:srgbClr val="000000"/>
                    </a:solidFill>
                    <a:latin typeface="+mj-lt"/>
                    <a:ea typeface="+mj-ea"/>
                    <a:cs typeface="+mj-cs"/>
                  </a:defRPr>
                </a:lvl1pPr>
              </a:lstStyle>
              <a:p>
                <a:pPr defTabSz="914367" fontAlgn="base">
                  <a:spcAft>
                    <a:spcPct val="0"/>
                  </a:spcAft>
                  <a:defRPr/>
                </a:pPr>
                <a:r>
                  <a:rPr lang="es-EC" sz="2000" dirty="0">
                    <a:solidFill>
                      <a:schemeClr val="tx1"/>
                    </a:solidFill>
                    <a:cs typeface="Segoe UI Semibold" panose="020B0502040204020203" pitchFamily="34" charset="0"/>
                  </a:rPr>
                  <a:t>ahorradas al mes</a:t>
                </a:r>
                <a:endParaRPr lang="es-EC" sz="2800" dirty="0">
                  <a:solidFill>
                    <a:schemeClr val="tx1"/>
                  </a:solidFill>
                  <a:cs typeface="Segoe UI Semibold" panose="020B0502040204020203" pitchFamily="34" charset="0"/>
                </a:endParaRPr>
              </a:p>
            </p:txBody>
          </p:sp>
        </p:grpSp>
        <p:sp>
          <p:nvSpPr>
            <p:cNvPr id="258" name="TextBox 257">
              <a:extLst>
                <a:ext uri="{FF2B5EF4-FFF2-40B4-BE49-F238E27FC236}">
                  <a16:creationId xmlns:a16="http://schemas.microsoft.com/office/drawing/2014/main" id="{725149B0-17AB-1AC9-BC8D-31731547E26D}"/>
                </a:ext>
              </a:extLst>
            </p:cNvPr>
            <p:cNvSpPr txBox="1">
              <a:spLocks/>
            </p:cNvSpPr>
            <p:nvPr/>
          </p:nvSpPr>
          <p:spPr>
            <a:xfrm>
              <a:off x="371476" y="21035884"/>
              <a:ext cx="6105524" cy="1996526"/>
            </a:xfrm>
            <a:prstGeom prst="roundRect">
              <a:avLst>
                <a:gd name="adj" fmla="val 12781"/>
              </a:avLst>
            </a:prstGeom>
            <a:solidFill>
              <a:schemeClr val="bg1">
                <a:alpha val="88000"/>
              </a:schemeClr>
            </a:solidFill>
            <a:ln w="3175" cap="flat" cmpd="sng" algn="ctr">
              <a:gradFill flip="none" rotWithShape="1">
                <a:gsLst>
                  <a:gs pos="0">
                    <a:schemeClr val="bg1"/>
                  </a:gs>
                  <a:gs pos="72000">
                    <a:schemeClr val="accent6"/>
                  </a:gs>
                </a:gsLst>
                <a:lin ang="10800000" scaled="1"/>
                <a:tileRect/>
              </a:gradFill>
              <a:prstDash val="solid"/>
              <a:miter lim="800000"/>
            </a:ln>
            <a:effectLst>
              <a:outerShdw blurRad="508000" dist="76200" sx="82000" sy="82000" algn="ctr" rotWithShape="0">
                <a:schemeClr val="accent6">
                  <a:lumMod val="50000"/>
                  <a:alpha val="13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horz" wrap="square" lIns="822960" tIns="91440" rIns="1188720" bIns="91440" numCol="1" spcCol="0" rtlCol="0" fromWordArt="0" anchor="ctr" anchorCtr="0" forceAA="0" compatLnSpc="1">
              <a:prstTxWarp prst="textNoShape">
                <a:avLst/>
              </a:prstTxWarp>
              <a:noAutofit/>
            </a:bodyPr>
            <a:lstStyle>
              <a:defPPr>
                <a:defRPr lang="en-US"/>
              </a:defPPr>
              <a:lvl1pPr defTabSz="932472" fontAlgn="base">
                <a:spcBef>
                  <a:spcPct val="0"/>
                </a:spcBef>
                <a:spcAft>
                  <a:spcPct val="0"/>
                </a:spcAft>
                <a:defRPr sz="2000">
                  <a:gradFill>
                    <a:gsLst>
                      <a:gs pos="0">
                        <a:srgbClr val="FFFFFF"/>
                      </a:gs>
                      <a:gs pos="100000">
                        <a:srgbClr val="FFFFFF"/>
                      </a:gs>
                    </a:gsLst>
                    <a:lin ang="5400000" scaled="0"/>
                  </a:gradFill>
                  <a:cs typeface="Segoe UI"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s-EC" sz="1800" dirty="0">
                <a:solidFill>
                  <a:schemeClr val="tx1"/>
                </a:solidFill>
                <a:latin typeface="+mj-lt"/>
              </a:endParaRPr>
            </a:p>
          </p:txBody>
        </p:sp>
        <p:sp>
          <p:nvSpPr>
            <p:cNvPr id="259" name="TextBox 258">
              <a:extLst>
                <a:ext uri="{FF2B5EF4-FFF2-40B4-BE49-F238E27FC236}">
                  <a16:creationId xmlns:a16="http://schemas.microsoft.com/office/drawing/2014/main" id="{05AEF4EA-D03F-AFC6-E6BD-86E2A0F67146}"/>
                </a:ext>
              </a:extLst>
            </p:cNvPr>
            <p:cNvSpPr txBox="1">
              <a:spLocks/>
            </p:cNvSpPr>
            <p:nvPr/>
          </p:nvSpPr>
          <p:spPr>
            <a:xfrm>
              <a:off x="623453" y="22431800"/>
              <a:ext cx="2568225" cy="484748"/>
            </a:xfrm>
            <a:prstGeom prst="rect">
              <a:avLst/>
            </a:prstGeom>
            <a:noFill/>
          </p:spPr>
          <p:txBody>
            <a:bodyPr wrap="square" lIns="0" tIns="0" rIns="0" bIns="0" rtlCol="0">
              <a:spAutoFit/>
            </a:bodyPr>
            <a:lstStyle/>
            <a:p>
              <a:pPr lvl="0" defTabSz="914367">
                <a:defRPr/>
              </a:pPr>
              <a:r>
                <a:rPr kumimoji="0" lang="es-EC" sz="1050" b="0" i="0" u="none" strike="noStrike" kern="1200" cap="none" spc="-50" normalizeH="0" baseline="0" noProof="0" dirty="0">
                  <a:ln>
                    <a:noFill/>
                  </a:ln>
                  <a:solidFill>
                    <a:srgbClr val="1A1A1A"/>
                  </a:solidFill>
                  <a:effectLst/>
                  <a:uLnTx/>
                  <a:uFillTx/>
                </a:rPr>
                <a:t>*</a:t>
              </a:r>
              <a:r>
                <a:rPr lang="es-EC" sz="1050" spc="-50" dirty="0">
                  <a:solidFill>
                    <a:srgbClr val="1A1A1A"/>
                  </a:solidFill>
                </a:rPr>
                <a:t>Con un costo de empleado de $70,000 por año, 54 minutos por mes = $30 de tiempo del empleado.</a:t>
              </a:r>
              <a:endParaRPr kumimoji="0" lang="es-EC" sz="1050" b="0" i="0" u="none" strike="noStrike" kern="1200" cap="none" spc="-50" normalizeH="0" baseline="0" noProof="0" dirty="0">
                <a:ln>
                  <a:noFill/>
                </a:ln>
                <a:solidFill>
                  <a:srgbClr val="1A1A1A"/>
                </a:solidFill>
                <a:effectLst/>
                <a:highlight>
                  <a:srgbClr val="FFFF00"/>
                </a:highlight>
                <a:uLnTx/>
                <a:uFillTx/>
              </a:endParaRPr>
            </a:p>
          </p:txBody>
        </p:sp>
        <p:sp>
          <p:nvSpPr>
            <p:cNvPr id="260" name="TextBox 259">
              <a:extLst>
                <a:ext uri="{FF2B5EF4-FFF2-40B4-BE49-F238E27FC236}">
                  <a16:creationId xmlns:a16="http://schemas.microsoft.com/office/drawing/2014/main" id="{0DD22E39-C787-5EAA-1366-63972BD19427}"/>
                </a:ext>
              </a:extLst>
            </p:cNvPr>
            <p:cNvSpPr txBox="1"/>
            <p:nvPr/>
          </p:nvSpPr>
          <p:spPr>
            <a:xfrm>
              <a:off x="3781497" y="22408716"/>
              <a:ext cx="2670087" cy="484748"/>
            </a:xfrm>
            <a:prstGeom prst="rect">
              <a:avLst/>
            </a:prstGeom>
            <a:noFill/>
          </p:spPr>
          <p:txBody>
            <a:bodyPr wrap="square" lIns="0" tIns="0" rIns="0" bIns="0">
              <a:spAutoFit/>
            </a:bodyPr>
            <a:lstStyle/>
            <a:p>
              <a:r>
                <a:rPr lang="es-EC" sz="1050" dirty="0"/>
                <a:t>Fuente: Resultados de la encuesta del Programa de Acceso Anticipado. </a:t>
              </a:r>
              <a:r>
                <a:rPr lang="es-EC" sz="1050" b="0" i="0" dirty="0">
                  <a:solidFill>
                    <a:schemeClr val="accent6"/>
                  </a:solidFill>
                  <a:effectLst/>
                  <a:hlinkClick r:id="rId18" tooltip="http://aka.ms/WTI23">
                    <a:extLst>
                      <a:ext uri="{A12FA001-AC4F-418D-AE19-62706E023703}">
                        <ahyp:hlinkClr xmlns:ahyp="http://schemas.microsoft.com/office/drawing/2018/hyperlinkcolor" val="tx"/>
                      </a:ext>
                    </a:extLst>
                  </a:hlinkClick>
                </a:rPr>
                <a:t>http://aka.ms/WTI23</a:t>
              </a:r>
              <a:r>
                <a:rPr lang="es-EC" sz="1050" b="0" i="0" dirty="0">
                  <a:solidFill>
                    <a:schemeClr val="accent6"/>
                  </a:solidFill>
                  <a:effectLst/>
                </a:rPr>
                <a:t> </a:t>
              </a:r>
              <a:endParaRPr lang="es-EC" sz="1050" dirty="0">
                <a:solidFill>
                  <a:schemeClr val="accent6"/>
                </a:solidFill>
              </a:endParaRPr>
            </a:p>
          </p:txBody>
        </p:sp>
        <p:grpSp>
          <p:nvGrpSpPr>
            <p:cNvPr id="261" name="Group 260">
              <a:extLst>
                <a:ext uri="{FF2B5EF4-FFF2-40B4-BE49-F238E27FC236}">
                  <a16:creationId xmlns:a16="http://schemas.microsoft.com/office/drawing/2014/main" id="{BD8E93B6-C586-5335-6350-05F4B89E74A4}"/>
                </a:ext>
              </a:extLst>
            </p:cNvPr>
            <p:cNvGrpSpPr/>
            <p:nvPr/>
          </p:nvGrpSpPr>
          <p:grpSpPr>
            <a:xfrm>
              <a:off x="3328375" y="22419601"/>
              <a:ext cx="347958" cy="347562"/>
              <a:chOff x="542216" y="8101013"/>
              <a:chExt cx="347958" cy="347562"/>
            </a:xfrm>
          </p:grpSpPr>
          <p:sp>
            <p:nvSpPr>
              <p:cNvPr id="262" name="Rectangle: Rounded Corners 261">
                <a:extLst>
                  <a:ext uri="{FF2B5EF4-FFF2-40B4-BE49-F238E27FC236}">
                    <a16:creationId xmlns:a16="http://schemas.microsoft.com/office/drawing/2014/main" id="{02076373-6D98-A410-083B-866BB2145CB9}"/>
                  </a:ext>
                  <a:ext uri="{C183D7F6-B498-43B3-948B-1728B52AA6E4}">
                    <adec:decorative xmlns:adec="http://schemas.microsoft.com/office/drawing/2017/decorative" val="1"/>
                  </a:ext>
                </a:extLst>
              </p:cNvPr>
              <p:cNvSpPr>
                <a:spLocks/>
              </p:cNvSpPr>
              <p:nvPr/>
            </p:nvSpPr>
            <p:spPr>
              <a:xfrm>
                <a:off x="542216" y="8101013"/>
                <a:ext cx="347958" cy="347562"/>
              </a:xfrm>
              <a:prstGeom prst="roundRect">
                <a:avLst>
                  <a:gd name="adj" fmla="val 17941"/>
                </a:avLst>
              </a:prstGeom>
              <a:solidFill>
                <a:schemeClr val="bg1">
                  <a:alpha val="88000"/>
                </a:schemeClr>
              </a:solidFill>
              <a:ln w="6350" cap="flat" cmpd="sng" algn="ctr">
                <a:gradFill flip="none" rotWithShape="1">
                  <a:gsLst>
                    <a:gs pos="0">
                      <a:srgbClr val="C03BC4"/>
                    </a:gs>
                    <a:gs pos="57000">
                      <a:srgbClr val="C03BC4">
                        <a:alpha val="0"/>
                        <a:lumMod val="99000"/>
                      </a:srgbClr>
                    </a:gs>
                    <a:gs pos="100000">
                      <a:srgbClr val="C03BC4"/>
                    </a:gs>
                  </a:gsLst>
                  <a:lin ang="16200000" scaled="1"/>
                  <a:tileRect/>
                </a:gradFill>
                <a:prstDash val="solid"/>
                <a:miter lim="800000"/>
              </a:ln>
              <a:effectLst>
                <a:outerShdw blurRad="508000" dist="76200" dir="5880000" sx="82000" sy="82000" algn="ctr" rotWithShape="0">
                  <a:schemeClr val="accent6">
                    <a:lumMod val="75000"/>
                    <a:alpha val="14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endParaRPr lang="es-EC" sz="2000" dirty="0">
                  <a:gradFill>
                    <a:gsLst>
                      <a:gs pos="0">
                        <a:srgbClr val="FFFFFF"/>
                      </a:gs>
                      <a:gs pos="100000">
                        <a:srgbClr val="FFFFFF"/>
                      </a:gs>
                    </a:gsLst>
                    <a:lin ang="5400000" scaled="0"/>
                  </a:gradFill>
                  <a:cs typeface="Segoe UI" pitchFamily="34" charset="0"/>
                </a:endParaRPr>
              </a:p>
            </p:txBody>
          </p:sp>
          <p:sp>
            <p:nvSpPr>
              <p:cNvPr id="263" name="Graphic 30" descr="Icon of a finger tapping on a screen">
                <a:extLst>
                  <a:ext uri="{FF2B5EF4-FFF2-40B4-BE49-F238E27FC236}">
                    <a16:creationId xmlns:a16="http://schemas.microsoft.com/office/drawing/2014/main" id="{B31D9266-932C-0680-A68D-C839B35A1A27}"/>
                  </a:ext>
                </a:extLst>
              </p:cNvPr>
              <p:cNvSpPr/>
              <p:nvPr/>
            </p:nvSpPr>
            <p:spPr>
              <a:xfrm>
                <a:off x="618947" y="8145285"/>
                <a:ext cx="194496" cy="259018"/>
              </a:xfrm>
              <a:custGeom>
                <a:avLst/>
                <a:gdLst>
                  <a:gd name="connsiteX0" fmla="*/ 94561 w 194496"/>
                  <a:gd name="connsiteY0" fmla="*/ 48996 h 259018"/>
                  <a:gd name="connsiteX1" fmla="*/ 126003 w 194496"/>
                  <a:gd name="connsiteY1" fmla="*/ 81599 h 259018"/>
                  <a:gd name="connsiteX2" fmla="*/ 126059 w 194496"/>
                  <a:gd name="connsiteY2" fmla="*/ 84119 h 259018"/>
                  <a:gd name="connsiteX3" fmla="*/ 126059 w 194496"/>
                  <a:gd name="connsiteY3" fmla="*/ 113727 h 259018"/>
                  <a:gd name="connsiteX4" fmla="*/ 157136 w 194496"/>
                  <a:gd name="connsiteY4" fmla="*/ 119368 h 259018"/>
                  <a:gd name="connsiteX5" fmla="*/ 193749 w 194496"/>
                  <a:gd name="connsiteY5" fmla="*/ 172325 h 259018"/>
                  <a:gd name="connsiteX6" fmla="*/ 193547 w 194496"/>
                  <a:gd name="connsiteY6" fmla="*/ 173362 h 259018"/>
                  <a:gd name="connsiteX7" fmla="*/ 192945 w 194496"/>
                  <a:gd name="connsiteY7" fmla="*/ 175882 h 259018"/>
                  <a:gd name="connsiteX8" fmla="*/ 178274 w 194496"/>
                  <a:gd name="connsiteY8" fmla="*/ 230785 h 259018"/>
                  <a:gd name="connsiteX9" fmla="*/ 154630 w 194496"/>
                  <a:gd name="connsiteY9" fmla="*/ 253422 h 259018"/>
                  <a:gd name="connsiteX10" fmla="*/ 152321 w 194496"/>
                  <a:gd name="connsiteY10" fmla="*/ 253842 h 259018"/>
                  <a:gd name="connsiteX11" fmla="*/ 118471 w 194496"/>
                  <a:gd name="connsiteY11" fmla="*/ 258699 h 259018"/>
                  <a:gd name="connsiteX12" fmla="*/ 86554 w 194496"/>
                  <a:gd name="connsiteY12" fmla="*/ 242964 h 259018"/>
                  <a:gd name="connsiteX13" fmla="*/ 85434 w 194496"/>
                  <a:gd name="connsiteY13" fmla="*/ 240809 h 259018"/>
                  <a:gd name="connsiteX14" fmla="*/ 85028 w 194496"/>
                  <a:gd name="connsiteY14" fmla="*/ 239927 h 259018"/>
                  <a:gd name="connsiteX15" fmla="*/ 70665 w 194496"/>
                  <a:gd name="connsiteY15" fmla="*/ 221966 h 259018"/>
                  <a:gd name="connsiteX16" fmla="*/ 67949 w 194496"/>
                  <a:gd name="connsiteY16" fmla="*/ 220020 h 259018"/>
                  <a:gd name="connsiteX17" fmla="*/ 41589 w 194496"/>
                  <a:gd name="connsiteY17" fmla="*/ 202452 h 259018"/>
                  <a:gd name="connsiteX18" fmla="*/ 40274 w 194496"/>
                  <a:gd name="connsiteY18" fmla="*/ 201626 h 259018"/>
                  <a:gd name="connsiteX19" fmla="*/ 38902 w 194496"/>
                  <a:gd name="connsiteY19" fmla="*/ 200898 h 259018"/>
                  <a:gd name="connsiteX20" fmla="*/ 5836 w 194496"/>
                  <a:gd name="connsiteY20" fmla="*/ 184435 h 259018"/>
                  <a:gd name="connsiteX21" fmla="*/ 13 w 194496"/>
                  <a:gd name="connsiteY21" fmla="*/ 175266 h 259018"/>
                  <a:gd name="connsiteX22" fmla="*/ 19877 w 194496"/>
                  <a:gd name="connsiteY22" fmla="*/ 141109 h 259018"/>
                  <a:gd name="connsiteX23" fmla="*/ 59438 w 194496"/>
                  <a:gd name="connsiteY23" fmla="*/ 141347 h 259018"/>
                  <a:gd name="connsiteX24" fmla="*/ 63078 w 194496"/>
                  <a:gd name="connsiteY24" fmla="*/ 142453 h 259018"/>
                  <a:gd name="connsiteX25" fmla="*/ 63078 w 194496"/>
                  <a:gd name="connsiteY25" fmla="*/ 84105 h 259018"/>
                  <a:gd name="connsiteX26" fmla="*/ 94561 w 194496"/>
                  <a:gd name="connsiteY26" fmla="*/ 48996 h 259018"/>
                  <a:gd name="connsiteX27" fmla="*/ 94561 w 194496"/>
                  <a:gd name="connsiteY27" fmla="*/ 69994 h 259018"/>
                  <a:gd name="connsiteX28" fmla="*/ 84118 w 194496"/>
                  <a:gd name="connsiteY28" fmla="*/ 82117 h 259018"/>
                  <a:gd name="connsiteX29" fmla="*/ 84062 w 194496"/>
                  <a:gd name="connsiteY29" fmla="*/ 84105 h 259018"/>
                  <a:gd name="connsiteX30" fmla="*/ 84062 w 194496"/>
                  <a:gd name="connsiteY30" fmla="*/ 157515 h 259018"/>
                  <a:gd name="connsiteX31" fmla="*/ 73573 w 194496"/>
                  <a:gd name="connsiteY31" fmla="*/ 168024 h 259018"/>
                  <a:gd name="connsiteX32" fmla="*/ 69559 w 194496"/>
                  <a:gd name="connsiteY32" fmla="*/ 167231 h 259018"/>
                  <a:gd name="connsiteX33" fmla="*/ 29270 w 194496"/>
                  <a:gd name="connsiteY33" fmla="*/ 159895 h 259018"/>
                  <a:gd name="connsiteX34" fmla="*/ 22131 w 194496"/>
                  <a:gd name="connsiteY34" fmla="*/ 167147 h 259018"/>
                  <a:gd name="connsiteX35" fmla="*/ 21585 w 194496"/>
                  <a:gd name="connsiteY35" fmla="*/ 168826 h 259018"/>
                  <a:gd name="connsiteX36" fmla="*/ 48267 w 194496"/>
                  <a:gd name="connsiteY36" fmla="*/ 182097 h 259018"/>
                  <a:gd name="connsiteX37" fmla="*/ 50787 w 194496"/>
                  <a:gd name="connsiteY37" fmla="*/ 183455 h 259018"/>
                  <a:gd name="connsiteX38" fmla="*/ 53236 w 194496"/>
                  <a:gd name="connsiteY38" fmla="*/ 184967 h 259018"/>
                  <a:gd name="connsiteX39" fmla="*/ 79596 w 194496"/>
                  <a:gd name="connsiteY39" fmla="*/ 202550 h 259018"/>
                  <a:gd name="connsiteX40" fmla="*/ 102359 w 194496"/>
                  <a:gd name="connsiteY40" fmla="*/ 227650 h 259018"/>
                  <a:gd name="connsiteX41" fmla="*/ 104066 w 194496"/>
                  <a:gd name="connsiteY41" fmla="*/ 231065 h 259018"/>
                  <a:gd name="connsiteX42" fmla="*/ 104486 w 194496"/>
                  <a:gd name="connsiteY42" fmla="*/ 231947 h 259018"/>
                  <a:gd name="connsiteX43" fmla="*/ 113964 w 194496"/>
                  <a:gd name="connsiteY43" fmla="*/ 238023 h 259018"/>
                  <a:gd name="connsiteX44" fmla="*/ 115489 w 194496"/>
                  <a:gd name="connsiteY44" fmla="*/ 237911 h 259018"/>
                  <a:gd name="connsiteX45" fmla="*/ 149339 w 194496"/>
                  <a:gd name="connsiteY45" fmla="*/ 233053 h 259018"/>
                  <a:gd name="connsiteX46" fmla="*/ 157486 w 194496"/>
                  <a:gd name="connsiteY46" fmla="*/ 226838 h 259018"/>
                  <a:gd name="connsiteX47" fmla="*/ 157990 w 194496"/>
                  <a:gd name="connsiteY47" fmla="*/ 225368 h 259018"/>
                  <a:gd name="connsiteX48" fmla="*/ 172661 w 194496"/>
                  <a:gd name="connsiteY48" fmla="*/ 170450 h 259018"/>
                  <a:gd name="connsiteX49" fmla="*/ 155316 w 194496"/>
                  <a:gd name="connsiteY49" fmla="*/ 140465 h 259018"/>
                  <a:gd name="connsiteX50" fmla="*/ 154350 w 194496"/>
                  <a:gd name="connsiteY50" fmla="*/ 140227 h 259018"/>
                  <a:gd name="connsiteX51" fmla="*/ 113684 w 194496"/>
                  <a:gd name="connsiteY51" fmla="*/ 132807 h 259018"/>
                  <a:gd name="connsiteX52" fmla="*/ 105172 w 194496"/>
                  <a:gd name="connsiteY52" fmla="*/ 123988 h 259018"/>
                  <a:gd name="connsiteX53" fmla="*/ 105060 w 194496"/>
                  <a:gd name="connsiteY53" fmla="*/ 122490 h 259018"/>
                  <a:gd name="connsiteX54" fmla="*/ 105060 w 194496"/>
                  <a:gd name="connsiteY54" fmla="*/ 84105 h 259018"/>
                  <a:gd name="connsiteX55" fmla="*/ 94561 w 194496"/>
                  <a:gd name="connsiteY55" fmla="*/ 69994 h 259018"/>
                  <a:gd name="connsiteX56" fmla="*/ 94547 w 194496"/>
                  <a:gd name="connsiteY56" fmla="*/ 0 h 259018"/>
                  <a:gd name="connsiteX57" fmla="*/ 175064 w 194496"/>
                  <a:gd name="connsiteY57" fmla="*/ 80470 h 259018"/>
                  <a:gd name="connsiteX58" fmla="*/ 170043 w 194496"/>
                  <a:gd name="connsiteY58" fmla="*/ 108477 h 259018"/>
                  <a:gd name="connsiteX59" fmla="*/ 168027 w 194496"/>
                  <a:gd name="connsiteY59" fmla="*/ 107735 h 259018"/>
                  <a:gd name="connsiteX60" fmla="*/ 159530 w 194496"/>
                  <a:gd name="connsiteY60" fmla="*/ 105286 h 259018"/>
                  <a:gd name="connsiteX61" fmla="*/ 149353 w 194496"/>
                  <a:gd name="connsiteY61" fmla="*/ 103718 h 259018"/>
                  <a:gd name="connsiteX62" fmla="*/ 117764 w 194496"/>
                  <a:gd name="connsiteY62" fmla="*/ 25733 h 259018"/>
                  <a:gd name="connsiteX63" fmla="*/ 39780 w 194496"/>
                  <a:gd name="connsiteY63" fmla="*/ 57321 h 259018"/>
                  <a:gd name="connsiteX64" fmla="*/ 49065 w 194496"/>
                  <a:gd name="connsiteY64" fmla="*/ 118850 h 259018"/>
                  <a:gd name="connsiteX65" fmla="*/ 37530 w 194496"/>
                  <a:gd name="connsiteY65" fmla="*/ 120572 h 259018"/>
                  <a:gd name="connsiteX66" fmla="*/ 26989 w 194496"/>
                  <a:gd name="connsiteY66" fmla="*/ 124254 h 259018"/>
                  <a:gd name="connsiteX67" fmla="*/ 50787 w 194496"/>
                  <a:gd name="connsiteY67" fmla="*/ 12934 h 259018"/>
                  <a:gd name="connsiteX68" fmla="*/ 94561 w 194496"/>
                  <a:gd name="connsiteY68" fmla="*/ 0 h 259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194496" h="259018">
                    <a:moveTo>
                      <a:pt x="94561" y="48996"/>
                    </a:moveTo>
                    <a:cubicBezTo>
                      <a:pt x="113446" y="48996"/>
                      <a:pt x="125065" y="62561"/>
                      <a:pt x="126003" y="81599"/>
                    </a:cubicBezTo>
                    <a:lnTo>
                      <a:pt x="126059" y="84119"/>
                    </a:lnTo>
                    <a:lnTo>
                      <a:pt x="126059" y="113727"/>
                    </a:lnTo>
                    <a:lnTo>
                      <a:pt x="157136" y="119368"/>
                    </a:lnTo>
                    <a:cubicBezTo>
                      <a:pt x="181871" y="123882"/>
                      <a:pt x="198262" y="147592"/>
                      <a:pt x="193749" y="172325"/>
                    </a:cubicBezTo>
                    <a:cubicBezTo>
                      <a:pt x="193686" y="172672"/>
                      <a:pt x="193619" y="173018"/>
                      <a:pt x="193547" y="173362"/>
                    </a:cubicBezTo>
                    <a:lnTo>
                      <a:pt x="192945" y="175882"/>
                    </a:lnTo>
                    <a:lnTo>
                      <a:pt x="178274" y="230785"/>
                    </a:lnTo>
                    <a:cubicBezTo>
                      <a:pt x="175241" y="242155"/>
                      <a:pt x="166122" y="250885"/>
                      <a:pt x="154630" y="253422"/>
                    </a:cubicBezTo>
                    <a:lnTo>
                      <a:pt x="152321" y="253842"/>
                    </a:lnTo>
                    <a:lnTo>
                      <a:pt x="118471" y="258699"/>
                    </a:lnTo>
                    <a:cubicBezTo>
                      <a:pt x="105605" y="260543"/>
                      <a:pt x="92927" y="254292"/>
                      <a:pt x="86554" y="242964"/>
                    </a:cubicBezTo>
                    <a:lnTo>
                      <a:pt x="85434" y="240809"/>
                    </a:lnTo>
                    <a:lnTo>
                      <a:pt x="85028" y="239927"/>
                    </a:lnTo>
                    <a:cubicBezTo>
                      <a:pt x="81749" y="232875"/>
                      <a:pt x="76823" y="226715"/>
                      <a:pt x="70665" y="221966"/>
                    </a:cubicBezTo>
                    <a:lnTo>
                      <a:pt x="67949" y="220020"/>
                    </a:lnTo>
                    <a:lnTo>
                      <a:pt x="41589" y="202452"/>
                    </a:lnTo>
                    <a:lnTo>
                      <a:pt x="40274" y="201626"/>
                    </a:lnTo>
                    <a:lnTo>
                      <a:pt x="38902" y="200898"/>
                    </a:lnTo>
                    <a:lnTo>
                      <a:pt x="5836" y="184435"/>
                    </a:lnTo>
                    <a:cubicBezTo>
                      <a:pt x="2342" y="182698"/>
                      <a:pt x="99" y="179167"/>
                      <a:pt x="13" y="175266"/>
                    </a:cubicBezTo>
                    <a:cubicBezTo>
                      <a:pt x="-337" y="159755"/>
                      <a:pt x="6522" y="147786"/>
                      <a:pt x="19877" y="141109"/>
                    </a:cubicBezTo>
                    <a:cubicBezTo>
                      <a:pt x="29704" y="136195"/>
                      <a:pt x="42765" y="136475"/>
                      <a:pt x="59438" y="141347"/>
                    </a:cubicBezTo>
                    <a:lnTo>
                      <a:pt x="63078" y="142453"/>
                    </a:lnTo>
                    <a:lnTo>
                      <a:pt x="63078" y="84105"/>
                    </a:lnTo>
                    <a:cubicBezTo>
                      <a:pt x="63064" y="63765"/>
                      <a:pt x="74851" y="48996"/>
                      <a:pt x="94561" y="48996"/>
                    </a:cubicBezTo>
                    <a:close/>
                    <a:moveTo>
                      <a:pt x="94561" y="69994"/>
                    </a:moveTo>
                    <a:cubicBezTo>
                      <a:pt x="88122" y="69994"/>
                      <a:pt x="84594" y="73844"/>
                      <a:pt x="84118" y="82117"/>
                    </a:cubicBezTo>
                    <a:lnTo>
                      <a:pt x="84062" y="84105"/>
                    </a:lnTo>
                    <a:lnTo>
                      <a:pt x="84062" y="157515"/>
                    </a:lnTo>
                    <a:cubicBezTo>
                      <a:pt x="84068" y="163314"/>
                      <a:pt x="79371" y="168019"/>
                      <a:pt x="73573" y="168024"/>
                    </a:cubicBezTo>
                    <a:cubicBezTo>
                      <a:pt x="72195" y="168026"/>
                      <a:pt x="70832" y="167756"/>
                      <a:pt x="69559" y="167231"/>
                    </a:cubicBezTo>
                    <a:cubicBezTo>
                      <a:pt x="49121" y="158789"/>
                      <a:pt x="35388" y="156829"/>
                      <a:pt x="29270" y="159895"/>
                    </a:cubicBezTo>
                    <a:cubicBezTo>
                      <a:pt x="25715" y="161673"/>
                      <a:pt x="23391" y="163955"/>
                      <a:pt x="22131" y="167147"/>
                    </a:cubicBezTo>
                    <a:lnTo>
                      <a:pt x="21585" y="168826"/>
                    </a:lnTo>
                    <a:lnTo>
                      <a:pt x="48267" y="182097"/>
                    </a:lnTo>
                    <a:lnTo>
                      <a:pt x="50787" y="183455"/>
                    </a:lnTo>
                    <a:lnTo>
                      <a:pt x="53236" y="184967"/>
                    </a:lnTo>
                    <a:lnTo>
                      <a:pt x="79596" y="202550"/>
                    </a:lnTo>
                    <a:cubicBezTo>
                      <a:pt x="89138" y="208911"/>
                      <a:pt x="96958" y="217534"/>
                      <a:pt x="102359" y="227650"/>
                    </a:cubicBezTo>
                    <a:lnTo>
                      <a:pt x="104066" y="231065"/>
                    </a:lnTo>
                    <a:lnTo>
                      <a:pt x="104486" y="231947"/>
                    </a:lnTo>
                    <a:cubicBezTo>
                      <a:pt x="106201" y="235637"/>
                      <a:pt x="109894" y="238006"/>
                      <a:pt x="113964" y="238023"/>
                    </a:cubicBezTo>
                    <a:lnTo>
                      <a:pt x="115489" y="237911"/>
                    </a:lnTo>
                    <a:lnTo>
                      <a:pt x="149339" y="233053"/>
                    </a:lnTo>
                    <a:cubicBezTo>
                      <a:pt x="152950" y="232538"/>
                      <a:pt x="156034" y="230185"/>
                      <a:pt x="157486" y="226838"/>
                    </a:cubicBezTo>
                    <a:lnTo>
                      <a:pt x="157990" y="225368"/>
                    </a:lnTo>
                    <a:lnTo>
                      <a:pt x="172661" y="170450"/>
                    </a:lnTo>
                    <a:cubicBezTo>
                      <a:pt x="176149" y="157381"/>
                      <a:pt x="168384" y="143957"/>
                      <a:pt x="155316" y="140465"/>
                    </a:cubicBezTo>
                    <a:lnTo>
                      <a:pt x="154350" y="140227"/>
                    </a:lnTo>
                    <a:lnTo>
                      <a:pt x="113684" y="132807"/>
                    </a:lnTo>
                    <a:cubicBezTo>
                      <a:pt x="109247" y="132001"/>
                      <a:pt x="105820" y="128451"/>
                      <a:pt x="105172" y="123988"/>
                    </a:cubicBezTo>
                    <a:lnTo>
                      <a:pt x="105060" y="122490"/>
                    </a:lnTo>
                    <a:lnTo>
                      <a:pt x="105060" y="84105"/>
                    </a:lnTo>
                    <a:cubicBezTo>
                      <a:pt x="105060" y="74446"/>
                      <a:pt x="101491" y="69994"/>
                      <a:pt x="94561" y="69994"/>
                    </a:cubicBezTo>
                    <a:close/>
                    <a:moveTo>
                      <a:pt x="94547" y="0"/>
                    </a:moveTo>
                    <a:cubicBezTo>
                      <a:pt x="139002" y="-13"/>
                      <a:pt x="175051" y="36015"/>
                      <a:pt x="175064" y="80470"/>
                    </a:cubicBezTo>
                    <a:cubicBezTo>
                      <a:pt x="175067" y="90030"/>
                      <a:pt x="173366" y="99514"/>
                      <a:pt x="170043" y="108477"/>
                    </a:cubicBezTo>
                    <a:lnTo>
                      <a:pt x="168027" y="107735"/>
                    </a:lnTo>
                    <a:cubicBezTo>
                      <a:pt x="165243" y="106760"/>
                      <a:pt x="162407" y="105942"/>
                      <a:pt x="159530" y="105286"/>
                    </a:cubicBezTo>
                    <a:cubicBezTo>
                      <a:pt x="156181" y="104513"/>
                      <a:pt x="152780" y="103989"/>
                      <a:pt x="149353" y="103718"/>
                    </a:cubicBezTo>
                    <a:cubicBezTo>
                      <a:pt x="162165" y="73460"/>
                      <a:pt x="148023" y="38545"/>
                      <a:pt x="117764" y="25733"/>
                    </a:cubicBezTo>
                    <a:cubicBezTo>
                      <a:pt x="87507" y="12921"/>
                      <a:pt x="52593" y="27064"/>
                      <a:pt x="39780" y="57321"/>
                    </a:cubicBezTo>
                    <a:cubicBezTo>
                      <a:pt x="31048" y="77944"/>
                      <a:pt x="34636" y="101723"/>
                      <a:pt x="49065" y="118850"/>
                    </a:cubicBezTo>
                    <a:cubicBezTo>
                      <a:pt x="45183" y="119140"/>
                      <a:pt x="41327" y="119716"/>
                      <a:pt x="37530" y="120572"/>
                    </a:cubicBezTo>
                    <a:cubicBezTo>
                      <a:pt x="32616" y="121762"/>
                      <a:pt x="29298" y="122952"/>
                      <a:pt x="26989" y="124254"/>
                    </a:cubicBezTo>
                    <a:cubicBezTo>
                      <a:pt x="2820" y="86942"/>
                      <a:pt x="13475" y="37103"/>
                      <a:pt x="50787" y="12934"/>
                    </a:cubicBezTo>
                    <a:cubicBezTo>
                      <a:pt x="63825" y="4490"/>
                      <a:pt x="79028" y="-3"/>
                      <a:pt x="94561" y="0"/>
                    </a:cubicBezTo>
                    <a:close/>
                  </a:path>
                </a:pathLst>
              </a:custGeom>
              <a:gradFill flip="none" rotWithShape="1">
                <a:gsLst>
                  <a:gs pos="27000">
                    <a:schemeClr val="accent2">
                      <a:lumMod val="99000"/>
                    </a:schemeClr>
                  </a:gs>
                  <a:gs pos="100000">
                    <a:schemeClr val="accent6"/>
                  </a:gs>
                </a:gsLst>
                <a:path path="circle">
                  <a:fillToRect l="100000" t="100000"/>
                </a:path>
                <a:tileRect r="-100000" b="-100000"/>
              </a:gradFill>
              <a:ln w="3175" cap="flat" cmpd="sng" algn="ctr">
                <a:solidFill>
                  <a:schemeClr val="bg1"/>
                </a:solidFill>
                <a:prstDash val="solid"/>
                <a:miter lim="800000"/>
              </a:ln>
              <a:effectLst>
                <a:outerShdw blurRad="508000" dist="76200" dir="5880000" sx="82000" sy="82000" algn="ctr" rotWithShape="0">
                  <a:schemeClr val="accent6">
                    <a:lumMod val="75000"/>
                    <a:alpha val="30000"/>
                  </a:schemeClr>
                </a:outerShdw>
              </a:effectLst>
            </p:spPr>
            <p:style>
              <a:lnRef idx="1">
                <a:schemeClr val="accent2"/>
              </a:lnRef>
              <a:fillRef idx="3">
                <a:schemeClr val="accent2"/>
              </a:fillRef>
              <a:effectRef idx="2">
                <a:schemeClr val="accent2"/>
              </a:effectRef>
              <a:fontRef idx="minor">
                <a:schemeClr val="lt1"/>
              </a:fontRef>
            </p:style>
            <p:txBody>
              <a:bodyPr rtlCol="0" anchor="ctr"/>
              <a:lstStyle/>
              <a:p>
                <a:endParaRPr lang="es-EC" dirty="0"/>
              </a:p>
            </p:txBody>
          </p:sp>
        </p:grpSp>
        <p:sp>
          <p:nvSpPr>
            <p:cNvPr id="264" name="TextBox 263">
              <a:extLst>
                <a:ext uri="{FF2B5EF4-FFF2-40B4-BE49-F238E27FC236}">
                  <a16:creationId xmlns:a16="http://schemas.microsoft.com/office/drawing/2014/main" id="{D3019FF1-5B51-E86F-5DBB-1BE8100D2941}"/>
                </a:ext>
              </a:extLst>
            </p:cNvPr>
            <p:cNvSpPr txBox="1">
              <a:spLocks/>
            </p:cNvSpPr>
            <p:nvPr/>
          </p:nvSpPr>
          <p:spPr>
            <a:xfrm>
              <a:off x="1484342" y="21326066"/>
              <a:ext cx="4418314" cy="553998"/>
            </a:xfrm>
            <a:prstGeom prst="rect">
              <a:avLst/>
            </a:prstGeom>
            <a:noFill/>
          </p:spPr>
          <p:txBody>
            <a:bodyPr wrap="square" lIns="0" tIns="0" rIns="0" bIns="0" rtlCol="0">
              <a:spAutoFit/>
            </a:bodyPr>
            <a:lstStyle/>
            <a:p>
              <a:pPr defTabSz="932472" fontAlgn="base">
                <a:spcBef>
                  <a:spcPct val="0"/>
                </a:spcBef>
                <a:spcAft>
                  <a:spcPts val="200"/>
                </a:spcAft>
              </a:pPr>
              <a:r>
                <a:rPr lang="es-EC" dirty="0">
                  <a:latin typeface="+mj-lt"/>
                  <a:cs typeface="Segoe UI" pitchFamily="34" charset="0"/>
                </a:rPr>
                <a:t>El Ahorrar solo 2,5 horas al mes produce un Retorno de la inversión del 180%*</a:t>
              </a:r>
            </a:p>
          </p:txBody>
        </p:sp>
        <p:cxnSp>
          <p:nvCxnSpPr>
            <p:cNvPr id="265" name="Straight Connector 264">
              <a:extLst>
                <a:ext uri="{FF2B5EF4-FFF2-40B4-BE49-F238E27FC236}">
                  <a16:creationId xmlns:a16="http://schemas.microsoft.com/office/drawing/2014/main" id="{B800E045-B883-FE69-047F-3E0ACFBFDB25}"/>
                </a:ext>
              </a:extLst>
            </p:cNvPr>
            <p:cNvCxnSpPr>
              <a:cxnSpLocks/>
            </p:cNvCxnSpPr>
            <p:nvPr/>
          </p:nvCxnSpPr>
          <p:spPr>
            <a:xfrm>
              <a:off x="618690" y="22162300"/>
              <a:ext cx="5606334" cy="0"/>
            </a:xfrm>
            <a:prstGeom prst="line">
              <a:avLst/>
            </a:prstGeom>
            <a:ln>
              <a:solidFill>
                <a:schemeClr val="accent6">
                  <a:lumMod val="20000"/>
                  <a:lumOff val="80000"/>
                </a:schemeClr>
              </a:solidFill>
            </a:ln>
          </p:spPr>
          <p:style>
            <a:lnRef idx="1">
              <a:schemeClr val="accent1"/>
            </a:lnRef>
            <a:fillRef idx="0">
              <a:schemeClr val="accent1"/>
            </a:fillRef>
            <a:effectRef idx="0">
              <a:schemeClr val="accent1"/>
            </a:effectRef>
            <a:fontRef idx="minor">
              <a:schemeClr val="tx1"/>
            </a:fontRef>
          </p:style>
        </p:cxnSp>
        <p:grpSp>
          <p:nvGrpSpPr>
            <p:cNvPr id="266" name="Group 265">
              <a:extLst>
                <a:ext uri="{FF2B5EF4-FFF2-40B4-BE49-F238E27FC236}">
                  <a16:creationId xmlns:a16="http://schemas.microsoft.com/office/drawing/2014/main" id="{69496C85-6902-DF4F-35F3-7479C6C98805}"/>
                </a:ext>
              </a:extLst>
            </p:cNvPr>
            <p:cNvGrpSpPr/>
            <p:nvPr/>
          </p:nvGrpSpPr>
          <p:grpSpPr>
            <a:xfrm>
              <a:off x="623452" y="21290246"/>
              <a:ext cx="626350" cy="625639"/>
              <a:chOff x="623452" y="6670120"/>
              <a:chExt cx="626350" cy="625639"/>
            </a:xfrm>
          </p:grpSpPr>
          <p:sp>
            <p:nvSpPr>
              <p:cNvPr id="267" name="Rectangle: Rounded Corners 266">
                <a:extLst>
                  <a:ext uri="{FF2B5EF4-FFF2-40B4-BE49-F238E27FC236}">
                    <a16:creationId xmlns:a16="http://schemas.microsoft.com/office/drawing/2014/main" id="{BE73EAB3-8CCF-57F6-1080-3C8C288C0CEE}"/>
                  </a:ext>
                  <a:ext uri="{C183D7F6-B498-43B3-948B-1728B52AA6E4}">
                    <adec:decorative xmlns:adec="http://schemas.microsoft.com/office/drawing/2017/decorative" val="1"/>
                  </a:ext>
                </a:extLst>
              </p:cNvPr>
              <p:cNvSpPr>
                <a:spLocks/>
              </p:cNvSpPr>
              <p:nvPr/>
            </p:nvSpPr>
            <p:spPr>
              <a:xfrm>
                <a:off x="623452" y="6670120"/>
                <a:ext cx="626350" cy="625639"/>
              </a:xfrm>
              <a:prstGeom prst="roundRect">
                <a:avLst>
                  <a:gd name="adj" fmla="val 17941"/>
                </a:avLst>
              </a:prstGeom>
              <a:gradFill flip="none" rotWithShape="1">
                <a:gsLst>
                  <a:gs pos="0">
                    <a:schemeClr val="accent6"/>
                  </a:gs>
                  <a:gs pos="100000">
                    <a:schemeClr val="accent2"/>
                  </a:gs>
                </a:gsLst>
                <a:path path="circle">
                  <a:fillToRect l="100000" b="100000"/>
                </a:path>
                <a:tileRect t="-100000" r="-100000"/>
              </a:gradFill>
              <a:ln w="6350" cap="flat" cmpd="sng" algn="ctr">
                <a:solidFill>
                  <a:schemeClr val="bg1"/>
                </a:solidFill>
                <a:prstDash val="solid"/>
                <a:miter lim="800000"/>
              </a:ln>
              <a:effectLst>
                <a:outerShdw blurRad="508000" dist="76200" dir="7200000" sx="88000" sy="88000" algn="ctr" rotWithShape="0">
                  <a:schemeClr val="tx1">
                    <a:alpha val="21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endParaRPr lang="es-EC" sz="2000" dirty="0">
                  <a:gradFill>
                    <a:gsLst>
                      <a:gs pos="0">
                        <a:srgbClr val="FFFFFF"/>
                      </a:gs>
                      <a:gs pos="100000">
                        <a:srgbClr val="FFFFFF"/>
                      </a:gs>
                    </a:gsLst>
                    <a:lin ang="5400000" scaled="0"/>
                  </a:gradFill>
                  <a:cs typeface="Segoe UI" pitchFamily="34" charset="0"/>
                </a:endParaRPr>
              </a:p>
            </p:txBody>
          </p:sp>
          <p:sp>
            <p:nvSpPr>
              <p:cNvPr id="268" name="Graphic 103">
                <a:extLst>
                  <a:ext uri="{FF2B5EF4-FFF2-40B4-BE49-F238E27FC236}">
                    <a16:creationId xmlns:a16="http://schemas.microsoft.com/office/drawing/2014/main" id="{6999727A-0A94-5BB1-9F1B-977B4CA93B51}"/>
                  </a:ext>
                </a:extLst>
              </p:cNvPr>
              <p:cNvSpPr/>
              <p:nvPr/>
            </p:nvSpPr>
            <p:spPr>
              <a:xfrm>
                <a:off x="784525" y="6822796"/>
                <a:ext cx="304204" cy="320286"/>
              </a:xfrm>
              <a:custGeom>
                <a:avLst/>
                <a:gdLst>
                  <a:gd name="connsiteX0" fmla="*/ 208588 w 226467"/>
                  <a:gd name="connsiteY0" fmla="*/ 214548 h 250306"/>
                  <a:gd name="connsiteX1" fmla="*/ 202629 w 226467"/>
                  <a:gd name="connsiteY1" fmla="*/ 220508 h 250306"/>
                  <a:gd name="connsiteX2" fmla="*/ 143032 w 226467"/>
                  <a:gd name="connsiteY2" fmla="*/ 220508 h 250306"/>
                  <a:gd name="connsiteX3" fmla="*/ 139015 w 226467"/>
                  <a:gd name="connsiteY3" fmla="*/ 238387 h 250306"/>
                  <a:gd name="connsiteX4" fmla="*/ 202629 w 226467"/>
                  <a:gd name="connsiteY4" fmla="*/ 238387 h 250306"/>
                  <a:gd name="connsiteX5" fmla="*/ 226467 w 226467"/>
                  <a:gd name="connsiteY5" fmla="*/ 214548 h 250306"/>
                  <a:gd name="connsiteX6" fmla="*/ 226467 w 226467"/>
                  <a:gd name="connsiteY6" fmla="*/ 93305 h 250306"/>
                  <a:gd name="connsiteX7" fmla="*/ 219483 w 226467"/>
                  <a:gd name="connsiteY7" fmla="*/ 76451 h 250306"/>
                  <a:gd name="connsiteX8" fmla="*/ 150005 w 226467"/>
                  <a:gd name="connsiteY8" fmla="*/ 6985 h 250306"/>
                  <a:gd name="connsiteX9" fmla="*/ 149421 w 226467"/>
                  <a:gd name="connsiteY9" fmla="*/ 6508 h 250306"/>
                  <a:gd name="connsiteX10" fmla="*/ 148992 w 226467"/>
                  <a:gd name="connsiteY10" fmla="*/ 6150 h 250306"/>
                  <a:gd name="connsiteX11" fmla="*/ 146381 w 226467"/>
                  <a:gd name="connsiteY11" fmla="*/ 4005 h 250306"/>
                  <a:gd name="connsiteX12" fmla="*/ 145428 w 226467"/>
                  <a:gd name="connsiteY12" fmla="*/ 3480 h 250306"/>
                  <a:gd name="connsiteX13" fmla="*/ 144856 w 226467"/>
                  <a:gd name="connsiteY13" fmla="*/ 3194 h 250306"/>
                  <a:gd name="connsiteX14" fmla="*/ 144260 w 226467"/>
                  <a:gd name="connsiteY14" fmla="*/ 2849 h 250306"/>
                  <a:gd name="connsiteX15" fmla="*/ 142281 w 226467"/>
                  <a:gd name="connsiteY15" fmla="*/ 1812 h 250306"/>
                  <a:gd name="connsiteX16" fmla="*/ 134843 w 226467"/>
                  <a:gd name="connsiteY16" fmla="*/ 167 h 250306"/>
                  <a:gd name="connsiteX17" fmla="*/ 134140 w 226467"/>
                  <a:gd name="connsiteY17" fmla="*/ 83 h 250306"/>
                  <a:gd name="connsiteX18" fmla="*/ 133163 w 226467"/>
                  <a:gd name="connsiteY18" fmla="*/ 0 h 250306"/>
                  <a:gd name="connsiteX19" fmla="*/ 59597 w 226467"/>
                  <a:gd name="connsiteY19" fmla="*/ 0 h 250306"/>
                  <a:gd name="connsiteX20" fmla="*/ 35758 w 226467"/>
                  <a:gd name="connsiteY20" fmla="*/ 23839 h 250306"/>
                  <a:gd name="connsiteX21" fmla="*/ 35758 w 226467"/>
                  <a:gd name="connsiteY21" fmla="*/ 107691 h 250306"/>
                  <a:gd name="connsiteX22" fmla="*/ 53637 w 226467"/>
                  <a:gd name="connsiteY22" fmla="*/ 114747 h 250306"/>
                  <a:gd name="connsiteX23" fmla="*/ 53637 w 226467"/>
                  <a:gd name="connsiteY23" fmla="*/ 23839 h 250306"/>
                  <a:gd name="connsiteX24" fmla="*/ 59597 w 226467"/>
                  <a:gd name="connsiteY24" fmla="*/ 17879 h 250306"/>
                  <a:gd name="connsiteX25" fmla="*/ 131113 w 226467"/>
                  <a:gd name="connsiteY25" fmla="*/ 17879 h 250306"/>
                  <a:gd name="connsiteX26" fmla="*/ 131113 w 226467"/>
                  <a:gd name="connsiteY26" fmla="*/ 71516 h 250306"/>
                  <a:gd name="connsiteX27" fmla="*/ 154951 w 226467"/>
                  <a:gd name="connsiteY27" fmla="*/ 95355 h 250306"/>
                  <a:gd name="connsiteX28" fmla="*/ 208588 w 226467"/>
                  <a:gd name="connsiteY28" fmla="*/ 95355 h 250306"/>
                  <a:gd name="connsiteX29" fmla="*/ 208588 w 226467"/>
                  <a:gd name="connsiteY29" fmla="*/ 214548 h 250306"/>
                  <a:gd name="connsiteX30" fmla="*/ 148992 w 226467"/>
                  <a:gd name="connsiteY30" fmla="*/ 31241 h 250306"/>
                  <a:gd name="connsiteX31" fmla="*/ 195215 w 226467"/>
                  <a:gd name="connsiteY31" fmla="*/ 77476 h 250306"/>
                  <a:gd name="connsiteX32" fmla="*/ 154951 w 226467"/>
                  <a:gd name="connsiteY32" fmla="*/ 77476 h 250306"/>
                  <a:gd name="connsiteX33" fmla="*/ 148992 w 226467"/>
                  <a:gd name="connsiteY33" fmla="*/ 71516 h 250306"/>
                  <a:gd name="connsiteX34" fmla="*/ 148992 w 226467"/>
                  <a:gd name="connsiteY34" fmla="*/ 31241 h 250306"/>
                  <a:gd name="connsiteX35" fmla="*/ 59597 w 226467"/>
                  <a:gd name="connsiteY35" fmla="*/ 148992 h 250306"/>
                  <a:gd name="connsiteX36" fmla="*/ 29798 w 226467"/>
                  <a:gd name="connsiteY36" fmla="*/ 178790 h 250306"/>
                  <a:gd name="connsiteX37" fmla="*/ 0 w 226467"/>
                  <a:gd name="connsiteY37" fmla="*/ 148992 h 250306"/>
                  <a:gd name="connsiteX38" fmla="*/ 29798 w 226467"/>
                  <a:gd name="connsiteY38" fmla="*/ 119193 h 250306"/>
                  <a:gd name="connsiteX39" fmla="*/ 59597 w 226467"/>
                  <a:gd name="connsiteY39" fmla="*/ 148992 h 250306"/>
                  <a:gd name="connsiteX40" fmla="*/ 41718 w 226467"/>
                  <a:gd name="connsiteY40" fmla="*/ 148992 h 250306"/>
                  <a:gd name="connsiteX41" fmla="*/ 29798 w 226467"/>
                  <a:gd name="connsiteY41" fmla="*/ 137072 h 250306"/>
                  <a:gd name="connsiteX42" fmla="*/ 17879 w 226467"/>
                  <a:gd name="connsiteY42" fmla="*/ 148992 h 250306"/>
                  <a:gd name="connsiteX43" fmla="*/ 29798 w 226467"/>
                  <a:gd name="connsiteY43" fmla="*/ 160911 h 250306"/>
                  <a:gd name="connsiteX44" fmla="*/ 41718 w 226467"/>
                  <a:gd name="connsiteY44" fmla="*/ 148992 h 250306"/>
                  <a:gd name="connsiteX45" fmla="*/ 131113 w 226467"/>
                  <a:gd name="connsiteY45" fmla="*/ 220508 h 250306"/>
                  <a:gd name="connsiteX46" fmla="*/ 101314 w 226467"/>
                  <a:gd name="connsiteY46" fmla="*/ 250306 h 250306"/>
                  <a:gd name="connsiteX47" fmla="*/ 71516 w 226467"/>
                  <a:gd name="connsiteY47" fmla="*/ 220508 h 250306"/>
                  <a:gd name="connsiteX48" fmla="*/ 101314 w 226467"/>
                  <a:gd name="connsiteY48" fmla="*/ 190709 h 250306"/>
                  <a:gd name="connsiteX49" fmla="*/ 131113 w 226467"/>
                  <a:gd name="connsiteY49" fmla="*/ 220508 h 250306"/>
                  <a:gd name="connsiteX50" fmla="*/ 113234 w 226467"/>
                  <a:gd name="connsiteY50" fmla="*/ 220508 h 250306"/>
                  <a:gd name="connsiteX51" fmla="*/ 101314 w 226467"/>
                  <a:gd name="connsiteY51" fmla="*/ 208588 h 250306"/>
                  <a:gd name="connsiteX52" fmla="*/ 89395 w 226467"/>
                  <a:gd name="connsiteY52" fmla="*/ 220508 h 250306"/>
                  <a:gd name="connsiteX53" fmla="*/ 101314 w 226467"/>
                  <a:gd name="connsiteY53" fmla="*/ 232427 h 250306"/>
                  <a:gd name="connsiteX54" fmla="*/ 113234 w 226467"/>
                  <a:gd name="connsiteY54" fmla="*/ 220508 h 250306"/>
                  <a:gd name="connsiteX55" fmla="*/ 116571 w 226467"/>
                  <a:gd name="connsiteY55" fmla="*/ 133735 h 250306"/>
                  <a:gd name="connsiteX56" fmla="*/ 116571 w 226467"/>
                  <a:gd name="connsiteY56" fmla="*/ 146369 h 250306"/>
                  <a:gd name="connsiteX57" fmla="*/ 27176 w 226467"/>
                  <a:gd name="connsiteY57" fmla="*/ 235764 h 250306"/>
                  <a:gd name="connsiteX58" fmla="*/ 14542 w 226467"/>
                  <a:gd name="connsiteY58" fmla="*/ 235319 h 250306"/>
                  <a:gd name="connsiteX59" fmla="*/ 14542 w 226467"/>
                  <a:gd name="connsiteY59" fmla="*/ 223130 h 250306"/>
                  <a:gd name="connsiteX60" fmla="*/ 103937 w 226467"/>
                  <a:gd name="connsiteY60" fmla="*/ 133735 h 250306"/>
                  <a:gd name="connsiteX61" fmla="*/ 116571 w 226467"/>
                  <a:gd name="connsiteY61" fmla="*/ 133735 h 250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226467" h="250306">
                    <a:moveTo>
                      <a:pt x="208588" y="214548"/>
                    </a:moveTo>
                    <a:cubicBezTo>
                      <a:pt x="208588" y="217839"/>
                      <a:pt x="205920" y="220508"/>
                      <a:pt x="202629" y="220508"/>
                    </a:cubicBezTo>
                    <a:lnTo>
                      <a:pt x="143032" y="220508"/>
                    </a:lnTo>
                    <a:cubicBezTo>
                      <a:pt x="143032" y="226908"/>
                      <a:pt x="141602" y="232963"/>
                      <a:pt x="139015" y="238387"/>
                    </a:cubicBezTo>
                    <a:lnTo>
                      <a:pt x="202629" y="238387"/>
                    </a:lnTo>
                    <a:cubicBezTo>
                      <a:pt x="215795" y="238387"/>
                      <a:pt x="226467" y="227714"/>
                      <a:pt x="226467" y="214548"/>
                    </a:cubicBezTo>
                    <a:lnTo>
                      <a:pt x="226467" y="93305"/>
                    </a:lnTo>
                    <a:cubicBezTo>
                      <a:pt x="226466" y="86983"/>
                      <a:pt x="223954" y="80920"/>
                      <a:pt x="219483" y="76451"/>
                    </a:cubicBezTo>
                    <a:lnTo>
                      <a:pt x="150005" y="6985"/>
                    </a:lnTo>
                    <a:cubicBezTo>
                      <a:pt x="149820" y="6813"/>
                      <a:pt x="149626" y="6654"/>
                      <a:pt x="149421" y="6508"/>
                    </a:cubicBezTo>
                    <a:cubicBezTo>
                      <a:pt x="149273" y="6394"/>
                      <a:pt x="149130" y="6275"/>
                      <a:pt x="148992" y="6150"/>
                    </a:cubicBezTo>
                    <a:cubicBezTo>
                      <a:pt x="148172" y="5376"/>
                      <a:pt x="147299" y="4660"/>
                      <a:pt x="146381" y="4005"/>
                    </a:cubicBezTo>
                    <a:cubicBezTo>
                      <a:pt x="146076" y="3808"/>
                      <a:pt x="145758" y="3633"/>
                      <a:pt x="145428" y="3480"/>
                    </a:cubicBezTo>
                    <a:lnTo>
                      <a:pt x="144856" y="3194"/>
                    </a:lnTo>
                    <a:lnTo>
                      <a:pt x="144260" y="2849"/>
                    </a:lnTo>
                    <a:cubicBezTo>
                      <a:pt x="143616" y="2479"/>
                      <a:pt x="142960" y="2098"/>
                      <a:pt x="142281" y="1812"/>
                    </a:cubicBezTo>
                    <a:cubicBezTo>
                      <a:pt x="139908" y="864"/>
                      <a:pt x="137395" y="308"/>
                      <a:pt x="134843" y="167"/>
                    </a:cubicBezTo>
                    <a:cubicBezTo>
                      <a:pt x="134605" y="155"/>
                      <a:pt x="134367" y="119"/>
                      <a:pt x="134140" y="83"/>
                    </a:cubicBezTo>
                    <a:cubicBezTo>
                      <a:pt x="133817" y="33"/>
                      <a:pt x="133491" y="6"/>
                      <a:pt x="133163" y="0"/>
                    </a:cubicBezTo>
                    <a:lnTo>
                      <a:pt x="59597" y="0"/>
                    </a:lnTo>
                    <a:cubicBezTo>
                      <a:pt x="46431" y="0"/>
                      <a:pt x="35758" y="10673"/>
                      <a:pt x="35758" y="23839"/>
                    </a:cubicBezTo>
                    <a:lnTo>
                      <a:pt x="35758" y="107691"/>
                    </a:lnTo>
                    <a:cubicBezTo>
                      <a:pt x="42188" y="108611"/>
                      <a:pt x="48312" y="111029"/>
                      <a:pt x="53637" y="114747"/>
                    </a:cubicBezTo>
                    <a:lnTo>
                      <a:pt x="53637" y="23839"/>
                    </a:lnTo>
                    <a:cubicBezTo>
                      <a:pt x="53637" y="20547"/>
                      <a:pt x="56305" y="17879"/>
                      <a:pt x="59597" y="17879"/>
                    </a:cubicBezTo>
                    <a:lnTo>
                      <a:pt x="131113" y="17879"/>
                    </a:lnTo>
                    <a:lnTo>
                      <a:pt x="131113" y="71516"/>
                    </a:lnTo>
                    <a:cubicBezTo>
                      <a:pt x="131113" y="84682"/>
                      <a:pt x="141785" y="95355"/>
                      <a:pt x="154951" y="95355"/>
                    </a:cubicBezTo>
                    <a:lnTo>
                      <a:pt x="208588" y="95355"/>
                    </a:lnTo>
                    <a:lnTo>
                      <a:pt x="208588" y="214548"/>
                    </a:lnTo>
                    <a:close/>
                    <a:moveTo>
                      <a:pt x="148992" y="31241"/>
                    </a:moveTo>
                    <a:lnTo>
                      <a:pt x="195215" y="77476"/>
                    </a:lnTo>
                    <a:lnTo>
                      <a:pt x="154951" y="77476"/>
                    </a:lnTo>
                    <a:cubicBezTo>
                      <a:pt x="151660" y="77476"/>
                      <a:pt x="148992" y="74807"/>
                      <a:pt x="148992" y="71516"/>
                    </a:cubicBezTo>
                    <a:lnTo>
                      <a:pt x="148992" y="31241"/>
                    </a:lnTo>
                    <a:close/>
                    <a:moveTo>
                      <a:pt x="59597" y="148992"/>
                    </a:moveTo>
                    <a:cubicBezTo>
                      <a:pt x="59597" y="165449"/>
                      <a:pt x="46255" y="178790"/>
                      <a:pt x="29798" y="178790"/>
                    </a:cubicBezTo>
                    <a:cubicBezTo>
                      <a:pt x="13341" y="178790"/>
                      <a:pt x="0" y="165449"/>
                      <a:pt x="0" y="148992"/>
                    </a:cubicBezTo>
                    <a:cubicBezTo>
                      <a:pt x="0" y="132535"/>
                      <a:pt x="13341" y="119193"/>
                      <a:pt x="29798" y="119193"/>
                    </a:cubicBezTo>
                    <a:cubicBezTo>
                      <a:pt x="46255" y="119193"/>
                      <a:pt x="59597" y="132535"/>
                      <a:pt x="59597" y="148992"/>
                    </a:cubicBezTo>
                    <a:close/>
                    <a:moveTo>
                      <a:pt x="41718" y="148992"/>
                    </a:moveTo>
                    <a:cubicBezTo>
                      <a:pt x="41718" y="142409"/>
                      <a:pt x="36381" y="137072"/>
                      <a:pt x="29798" y="137072"/>
                    </a:cubicBezTo>
                    <a:cubicBezTo>
                      <a:pt x="23216" y="137072"/>
                      <a:pt x="17879" y="142409"/>
                      <a:pt x="17879" y="148992"/>
                    </a:cubicBezTo>
                    <a:cubicBezTo>
                      <a:pt x="17879" y="155575"/>
                      <a:pt x="23216" y="160911"/>
                      <a:pt x="29798" y="160911"/>
                    </a:cubicBezTo>
                    <a:cubicBezTo>
                      <a:pt x="36381" y="160911"/>
                      <a:pt x="41718" y="155575"/>
                      <a:pt x="41718" y="148992"/>
                    </a:cubicBezTo>
                    <a:close/>
                    <a:moveTo>
                      <a:pt x="131113" y="220508"/>
                    </a:moveTo>
                    <a:cubicBezTo>
                      <a:pt x="131113" y="236965"/>
                      <a:pt x="117771" y="250306"/>
                      <a:pt x="101314" y="250306"/>
                    </a:cubicBezTo>
                    <a:cubicBezTo>
                      <a:pt x="84857" y="250306"/>
                      <a:pt x="71516" y="236965"/>
                      <a:pt x="71516" y="220508"/>
                    </a:cubicBezTo>
                    <a:cubicBezTo>
                      <a:pt x="71516" y="204051"/>
                      <a:pt x="84857" y="190709"/>
                      <a:pt x="101314" y="190709"/>
                    </a:cubicBezTo>
                    <a:cubicBezTo>
                      <a:pt x="117771" y="190709"/>
                      <a:pt x="131113" y="204051"/>
                      <a:pt x="131113" y="220508"/>
                    </a:cubicBezTo>
                    <a:close/>
                    <a:moveTo>
                      <a:pt x="113234" y="220508"/>
                    </a:moveTo>
                    <a:cubicBezTo>
                      <a:pt x="113234" y="213925"/>
                      <a:pt x="107897" y="208588"/>
                      <a:pt x="101314" y="208588"/>
                    </a:cubicBezTo>
                    <a:cubicBezTo>
                      <a:pt x="94731" y="208588"/>
                      <a:pt x="89395" y="213925"/>
                      <a:pt x="89395" y="220508"/>
                    </a:cubicBezTo>
                    <a:cubicBezTo>
                      <a:pt x="89395" y="227091"/>
                      <a:pt x="94731" y="232427"/>
                      <a:pt x="101314" y="232427"/>
                    </a:cubicBezTo>
                    <a:cubicBezTo>
                      <a:pt x="107897" y="232427"/>
                      <a:pt x="113234" y="227091"/>
                      <a:pt x="113234" y="220508"/>
                    </a:cubicBezTo>
                    <a:close/>
                    <a:moveTo>
                      <a:pt x="116571" y="133735"/>
                    </a:moveTo>
                    <a:cubicBezTo>
                      <a:pt x="120057" y="137225"/>
                      <a:pt x="120057" y="142879"/>
                      <a:pt x="116571" y="146369"/>
                    </a:cubicBezTo>
                    <a:lnTo>
                      <a:pt x="27176" y="235764"/>
                    </a:lnTo>
                    <a:cubicBezTo>
                      <a:pt x="23564" y="239130"/>
                      <a:pt x="17907" y="238930"/>
                      <a:pt x="14542" y="235319"/>
                    </a:cubicBezTo>
                    <a:cubicBezTo>
                      <a:pt x="11343" y="231886"/>
                      <a:pt x="11343" y="226563"/>
                      <a:pt x="14542" y="223130"/>
                    </a:cubicBezTo>
                    <a:lnTo>
                      <a:pt x="103937" y="133735"/>
                    </a:lnTo>
                    <a:cubicBezTo>
                      <a:pt x="107427" y="130249"/>
                      <a:pt x="113081" y="130249"/>
                      <a:pt x="116571" y="133735"/>
                    </a:cubicBezTo>
                    <a:close/>
                  </a:path>
                </a:pathLst>
              </a:custGeom>
              <a:solidFill>
                <a:schemeClr val="bg1"/>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EC" sz="1800" b="0" i="0" u="none" strike="noStrike" kern="1200" cap="none" spc="0" normalizeH="0" baseline="0" noProof="0" dirty="0">
                  <a:ln>
                    <a:noFill/>
                  </a:ln>
                  <a:solidFill>
                    <a:srgbClr val="1A1A1A"/>
                  </a:solidFill>
                  <a:effectLst/>
                  <a:uLnTx/>
                  <a:uFillTx/>
                  <a:latin typeface="Segoe UI"/>
                  <a:ea typeface="+mn-ea"/>
                  <a:cs typeface="+mn-cs"/>
                </a:endParaRPr>
              </a:p>
            </p:txBody>
          </p:sp>
        </p:grpSp>
      </p:grpSp>
      <p:grpSp>
        <p:nvGrpSpPr>
          <p:cNvPr id="2" name="Group 1" descr="Instructions for partner on how to customize the visible content of this asset.">
            <a:extLst>
              <a:ext uri="{FF2B5EF4-FFF2-40B4-BE49-F238E27FC236}">
                <a16:creationId xmlns:a16="http://schemas.microsoft.com/office/drawing/2014/main" id="{6B83617C-C8FA-C028-7BC7-35AA93A7A96E}"/>
              </a:ext>
              <a:ext uri="{C183D7F6-B498-43B3-948B-1728B52AA6E4}">
                <adec:decorative xmlns:adec="http://schemas.microsoft.com/office/drawing/2017/decorative" val="0"/>
              </a:ext>
            </a:extLst>
          </p:cNvPr>
          <p:cNvGrpSpPr/>
          <p:nvPr/>
        </p:nvGrpSpPr>
        <p:grpSpPr>
          <a:xfrm>
            <a:off x="-4254091" y="588228"/>
            <a:ext cx="3947357" cy="7034458"/>
            <a:chOff x="-4114800" y="228600"/>
            <a:chExt cx="3947357" cy="7034458"/>
          </a:xfrm>
        </p:grpSpPr>
        <p:sp>
          <p:nvSpPr>
            <p:cNvPr id="3" name="Rectangle 2">
              <a:extLst>
                <a:ext uri="{FF2B5EF4-FFF2-40B4-BE49-F238E27FC236}">
                  <a16:creationId xmlns:a16="http://schemas.microsoft.com/office/drawing/2014/main" id="{34F3915D-3D03-1D13-A9E6-95C1366C5A0F}"/>
                </a:ext>
              </a:extLst>
            </p:cNvPr>
            <p:cNvSpPr/>
            <p:nvPr/>
          </p:nvSpPr>
          <p:spPr>
            <a:xfrm>
              <a:off x="-4114800" y="228600"/>
              <a:ext cx="3947357" cy="7034458"/>
            </a:xfrm>
            <a:prstGeom prst="rect">
              <a:avLst/>
            </a:prstGeom>
            <a:solidFill>
              <a:sysClr val="window" lastClr="FFFFFF"/>
            </a:solidFill>
            <a:ln w="12700" cap="flat" cmpd="sng" algn="ctr">
              <a:noFill/>
              <a:prstDash val="solid"/>
              <a:miter lim="800000"/>
            </a:ln>
            <a:effectLst/>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C" sz="1800" b="0" i="0" u="none" strike="noStrike" kern="0" cap="none" spc="0" normalizeH="0" baseline="0" noProof="0" dirty="0">
                <a:ln>
                  <a:noFill/>
                </a:ln>
                <a:solidFill>
                  <a:prstClr val="white"/>
                </a:solidFill>
                <a:effectLst/>
                <a:uLnTx/>
                <a:uFillTx/>
                <a:latin typeface="Segoe UI"/>
                <a:ea typeface="+mn-ea"/>
                <a:cs typeface="+mn-cs"/>
              </a:endParaRPr>
            </a:p>
          </p:txBody>
        </p:sp>
        <p:sp>
          <p:nvSpPr>
            <p:cNvPr id="4" name="TextBox 481">
              <a:extLst>
                <a:ext uri="{FF2B5EF4-FFF2-40B4-BE49-F238E27FC236}">
                  <a16:creationId xmlns:a16="http://schemas.microsoft.com/office/drawing/2014/main" id="{53B3CB1B-5845-F5F7-2B2D-63C23237CD5F}"/>
                </a:ext>
              </a:extLst>
            </p:cNvPr>
            <p:cNvSpPr txBox="1"/>
            <p:nvPr/>
          </p:nvSpPr>
          <p:spPr>
            <a:xfrm>
              <a:off x="-3852716" y="497168"/>
              <a:ext cx="3288948" cy="738664"/>
            </a:xfrm>
            <a:prstGeom prst="rect">
              <a:avLst/>
            </a:prstGeom>
            <a:noFill/>
          </p:spPr>
          <p:txBody>
            <a:bodyPr wrap="square" lIns="0" tIns="0" rIns="0" bIns="0"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defTabSz="914400">
                <a:spcBef>
                  <a:spcPts val="1200"/>
                </a:spcBef>
                <a:defRPr/>
              </a:pPr>
              <a:r>
                <a:rPr lang="es-EC" sz="1200" kern="0" dirty="0">
                  <a:solidFill>
                    <a:srgbClr val="2F2F2F"/>
                  </a:solidFill>
                  <a:cs typeface="Arial" panose="020B0604020202020204" pitchFamily="34" charset="0"/>
                </a:rPr>
                <a:t>Utiliza esta presentación de PowerPoint como plantilla para crear una pieza personalizada para tu marca añadiendo tu logotipo, fuentes, colores y contenido.</a:t>
              </a:r>
              <a:endParaRPr kumimoji="0" lang="es-EC" sz="800" b="0" i="0" u="none" strike="noStrike" kern="0" cap="none" spc="0" normalizeH="0" baseline="0" noProof="0" dirty="0">
                <a:ln>
                  <a:noFill/>
                </a:ln>
                <a:solidFill>
                  <a:srgbClr val="2F2F2F"/>
                </a:solidFill>
                <a:effectLst/>
                <a:uLnTx/>
                <a:uFillTx/>
                <a:latin typeface="Segoe UI"/>
                <a:cs typeface="Arial" panose="020B0604020202020204" pitchFamily="34" charset="0"/>
              </a:endParaRPr>
            </a:p>
          </p:txBody>
        </p:sp>
        <p:sp>
          <p:nvSpPr>
            <p:cNvPr id="5" name="TextBox 482">
              <a:extLst>
                <a:ext uri="{FF2B5EF4-FFF2-40B4-BE49-F238E27FC236}">
                  <a16:creationId xmlns:a16="http://schemas.microsoft.com/office/drawing/2014/main" id="{895FB666-82B9-C85F-FA36-57C6BB4A31E9}"/>
                </a:ext>
              </a:extLst>
            </p:cNvPr>
            <p:cNvSpPr txBox="1"/>
            <p:nvPr/>
          </p:nvSpPr>
          <p:spPr>
            <a:xfrm>
              <a:off x="-3852716" y="1238788"/>
              <a:ext cx="3190471" cy="507831"/>
            </a:xfrm>
            <a:prstGeom prst="rect">
              <a:avLst/>
            </a:prstGeom>
            <a:solidFill>
              <a:srgbClr val="FFFF00"/>
            </a:solid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defTabSz="914400">
                <a:defRPr/>
              </a:pPr>
              <a:r>
                <a:rPr lang="es-EC" sz="900" kern="0" dirty="0">
                  <a:solidFill>
                    <a:prstClr val="black"/>
                  </a:solidFill>
                  <a:cs typeface="Arial" panose="020B0604020202020204" pitchFamily="34" charset="0"/>
                </a:rPr>
                <a:t>Las partes resaltadas en amarillo indican las áreas en las que se debe personalizar el texto o los gráficos para su marca.</a:t>
              </a:r>
              <a:endParaRPr kumimoji="0" lang="es-EC" sz="900" b="0" i="0" u="none" strike="noStrike" kern="0" cap="none" spc="0" normalizeH="0" baseline="0" noProof="0" dirty="0">
                <a:ln>
                  <a:noFill/>
                </a:ln>
                <a:solidFill>
                  <a:prstClr val="black"/>
                </a:solidFill>
                <a:effectLst/>
                <a:uLnTx/>
                <a:uFillTx/>
                <a:latin typeface="Segoe UI"/>
                <a:cs typeface="Arial" panose="020B0604020202020204" pitchFamily="34" charset="0"/>
              </a:endParaRPr>
            </a:p>
          </p:txBody>
        </p:sp>
        <p:grpSp>
          <p:nvGrpSpPr>
            <p:cNvPr id="6" name="Group 5">
              <a:extLst>
                <a:ext uri="{FF2B5EF4-FFF2-40B4-BE49-F238E27FC236}">
                  <a16:creationId xmlns:a16="http://schemas.microsoft.com/office/drawing/2014/main" id="{71047FCA-9004-662A-EF51-209ECF2009C6}"/>
                </a:ext>
              </a:extLst>
            </p:cNvPr>
            <p:cNvGrpSpPr/>
            <p:nvPr/>
          </p:nvGrpSpPr>
          <p:grpSpPr>
            <a:xfrm>
              <a:off x="-3852716" y="3897267"/>
              <a:ext cx="3014516" cy="784830"/>
              <a:chOff x="-3852716" y="3897267"/>
              <a:chExt cx="3014516" cy="784830"/>
            </a:xfrm>
          </p:grpSpPr>
          <p:sp>
            <p:nvSpPr>
              <p:cNvPr id="19" name="TextBox 504">
                <a:extLst>
                  <a:ext uri="{FF2B5EF4-FFF2-40B4-BE49-F238E27FC236}">
                    <a16:creationId xmlns:a16="http://schemas.microsoft.com/office/drawing/2014/main" id="{483E9A00-59DF-A988-15AD-6E5A2A40BC4C}"/>
                  </a:ext>
                </a:extLst>
              </p:cNvPr>
              <p:cNvSpPr txBox="1"/>
              <p:nvPr/>
            </p:nvSpPr>
            <p:spPr>
              <a:xfrm>
                <a:off x="-3633224" y="3897267"/>
                <a:ext cx="2795024" cy="78483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defTabSz="914400">
                  <a:spcBef>
                    <a:spcPts val="600"/>
                  </a:spcBef>
                  <a:defRPr/>
                </a:pPr>
                <a:r>
                  <a:rPr lang="es-EC" sz="900" b="1" kern="0" dirty="0">
                    <a:solidFill>
                      <a:srgbClr val="2F2F2F"/>
                    </a:solidFill>
                    <a:cs typeface="Arial" panose="020B0604020202020204" pitchFamily="34" charset="0"/>
                  </a:rPr>
                  <a:t>Actualiza el texto resaltado en amarillo con el texto específico de tu marca. </a:t>
                </a:r>
                <a:r>
                  <a:rPr lang="es-EC" sz="900" kern="0" dirty="0">
                    <a:solidFill>
                      <a:srgbClr val="2F2F2F"/>
                    </a:solidFill>
                    <a:cs typeface="Arial" panose="020B0604020202020204" pitchFamily="34" charset="0"/>
                  </a:rPr>
                  <a:t>Haz coincidir el color del texto y elimina lo resaltado en amarillo. Ajusta el tamaño y la visualización de tus fuentes para que se ajusten a la plantilla</a:t>
                </a:r>
                <a:endParaRPr kumimoji="0" lang="es-EC" sz="1000" i="0" u="none" strike="noStrike" kern="0" cap="none" spc="0" normalizeH="0" baseline="0" noProof="0" dirty="0">
                  <a:ln>
                    <a:noFill/>
                  </a:ln>
                  <a:solidFill>
                    <a:srgbClr val="2F2F2F"/>
                  </a:solidFill>
                  <a:effectLst/>
                  <a:uLnTx/>
                  <a:uFillTx/>
                  <a:latin typeface="Segoe UI"/>
                  <a:cs typeface="Arial" panose="020B0604020202020204" pitchFamily="34" charset="0"/>
                </a:endParaRPr>
              </a:p>
            </p:txBody>
          </p:sp>
          <p:sp>
            <p:nvSpPr>
              <p:cNvPr id="20" name="TextBox 505">
                <a:extLst>
                  <a:ext uri="{FF2B5EF4-FFF2-40B4-BE49-F238E27FC236}">
                    <a16:creationId xmlns:a16="http://schemas.microsoft.com/office/drawing/2014/main" id="{42183BD0-BBD1-3049-7C67-F98F71DD9D8D}"/>
                  </a:ext>
                </a:extLst>
              </p:cNvPr>
              <p:cNvSpPr txBox="1">
                <a:spLocks noChangeAspect="1"/>
              </p:cNvSpPr>
              <p:nvPr/>
            </p:nvSpPr>
            <p:spPr>
              <a:xfrm>
                <a:off x="-3852716" y="3897267"/>
                <a:ext cx="197566" cy="230832"/>
              </a:xfrm>
              <a:prstGeom prst="rect">
                <a:avLst/>
              </a:prstGeom>
              <a:solidFill>
                <a:srgbClr val="FFFF00"/>
              </a:solidFill>
            </p:spPr>
            <p:txBody>
              <a:bodyPr wrap="squar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C" sz="900" b="0" i="0" u="none" strike="noStrike" kern="0" cap="none" spc="0" normalizeH="0" baseline="0" noProof="0" dirty="0">
                    <a:ln>
                      <a:noFill/>
                    </a:ln>
                    <a:solidFill>
                      <a:prstClr val="black"/>
                    </a:solidFill>
                    <a:effectLst/>
                    <a:uLnTx/>
                    <a:uFillTx/>
                    <a:latin typeface="Segoe UI"/>
                    <a:ea typeface="+mn-ea"/>
                    <a:cs typeface="Segoe UI" panose="020B0502040204020203" pitchFamily="34" charset="0"/>
                  </a:rPr>
                  <a:t>2</a:t>
                </a:r>
              </a:p>
            </p:txBody>
          </p:sp>
        </p:grpSp>
        <p:grpSp>
          <p:nvGrpSpPr>
            <p:cNvPr id="7" name="Group 6">
              <a:extLst>
                <a:ext uri="{FF2B5EF4-FFF2-40B4-BE49-F238E27FC236}">
                  <a16:creationId xmlns:a16="http://schemas.microsoft.com/office/drawing/2014/main" id="{D18EF358-13BA-E430-637D-C39C6CCCFF66}"/>
                </a:ext>
              </a:extLst>
            </p:cNvPr>
            <p:cNvGrpSpPr/>
            <p:nvPr/>
          </p:nvGrpSpPr>
          <p:grpSpPr>
            <a:xfrm>
              <a:off x="-3852716" y="4721966"/>
              <a:ext cx="3083096" cy="785864"/>
              <a:chOff x="-3852716" y="4721966"/>
              <a:chExt cx="3083096" cy="785864"/>
            </a:xfrm>
          </p:grpSpPr>
          <p:sp>
            <p:nvSpPr>
              <p:cNvPr id="17" name="TextBox 502">
                <a:extLst>
                  <a:ext uri="{FF2B5EF4-FFF2-40B4-BE49-F238E27FC236}">
                    <a16:creationId xmlns:a16="http://schemas.microsoft.com/office/drawing/2014/main" id="{AB0B266F-56E2-6CF7-2705-EA33E5DB7C46}"/>
                  </a:ext>
                </a:extLst>
              </p:cNvPr>
              <p:cNvSpPr txBox="1"/>
              <p:nvPr/>
            </p:nvSpPr>
            <p:spPr>
              <a:xfrm>
                <a:off x="-3633224" y="4723000"/>
                <a:ext cx="2863604" cy="78483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defTabSz="914400">
                  <a:spcBef>
                    <a:spcPts val="600"/>
                  </a:spcBef>
                  <a:defRPr/>
                </a:pPr>
                <a:r>
                  <a:rPr lang="es-EC" sz="900" b="1" kern="0" dirty="0">
                    <a:solidFill>
                      <a:srgbClr val="2F2F2F"/>
                    </a:solidFill>
                    <a:cs typeface="Arial" panose="020B0604020202020204" pitchFamily="34" charset="0"/>
                  </a:rPr>
                  <a:t>Agrega tu logotipo e íconos personalizados. Las imágenes incluidas en esta plantilla deben permanecer para su uso exclusivo en esta plantilla, no deben ser alteradas ni utilizadas en ningún otro lugar.</a:t>
                </a:r>
                <a:endParaRPr kumimoji="0" lang="es-EC" sz="1000" b="1" i="0" u="none" strike="noStrike" kern="0" cap="none" spc="0" normalizeH="0" baseline="0" noProof="0" dirty="0">
                  <a:ln>
                    <a:noFill/>
                  </a:ln>
                  <a:solidFill>
                    <a:srgbClr val="2F2F2F"/>
                  </a:solidFill>
                  <a:effectLst/>
                  <a:uLnTx/>
                  <a:uFillTx/>
                  <a:latin typeface="Segoe UI"/>
                  <a:cs typeface="Arial" panose="020B0604020202020204" pitchFamily="34" charset="0"/>
                </a:endParaRPr>
              </a:p>
            </p:txBody>
          </p:sp>
          <p:sp>
            <p:nvSpPr>
              <p:cNvPr id="18" name="TextBox 503">
                <a:extLst>
                  <a:ext uri="{FF2B5EF4-FFF2-40B4-BE49-F238E27FC236}">
                    <a16:creationId xmlns:a16="http://schemas.microsoft.com/office/drawing/2014/main" id="{497D4817-5E43-F646-AF77-316E8CB41A0F}"/>
                  </a:ext>
                </a:extLst>
              </p:cNvPr>
              <p:cNvSpPr txBox="1">
                <a:spLocks noChangeAspect="1"/>
              </p:cNvSpPr>
              <p:nvPr/>
            </p:nvSpPr>
            <p:spPr>
              <a:xfrm>
                <a:off x="-3852716" y="4721966"/>
                <a:ext cx="197566" cy="230832"/>
              </a:xfrm>
              <a:prstGeom prst="rect">
                <a:avLst/>
              </a:prstGeom>
              <a:solidFill>
                <a:srgbClr val="FFFF00"/>
              </a:solidFill>
            </p:spPr>
            <p:txBody>
              <a:bodyPr wrap="squar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C" sz="900" b="0" i="0" u="none" strike="noStrike" kern="0" cap="none" spc="0" normalizeH="0" baseline="0" noProof="0" dirty="0">
                    <a:ln>
                      <a:noFill/>
                    </a:ln>
                    <a:solidFill>
                      <a:prstClr val="black"/>
                    </a:solidFill>
                    <a:effectLst/>
                    <a:uLnTx/>
                    <a:uFillTx/>
                    <a:latin typeface="Segoe UI"/>
                    <a:ea typeface="+mn-ea"/>
                    <a:cs typeface="Segoe UI" panose="020B0502040204020203" pitchFamily="34" charset="0"/>
                  </a:rPr>
                  <a:t>3</a:t>
                </a:r>
              </a:p>
            </p:txBody>
          </p:sp>
        </p:grpSp>
        <p:grpSp>
          <p:nvGrpSpPr>
            <p:cNvPr id="8" name="Group 7">
              <a:extLst>
                <a:ext uri="{FF2B5EF4-FFF2-40B4-BE49-F238E27FC236}">
                  <a16:creationId xmlns:a16="http://schemas.microsoft.com/office/drawing/2014/main" id="{22CF6971-3E51-10FE-7442-79E2E9D44E2C}"/>
                </a:ext>
              </a:extLst>
            </p:cNvPr>
            <p:cNvGrpSpPr/>
            <p:nvPr/>
          </p:nvGrpSpPr>
          <p:grpSpPr>
            <a:xfrm>
              <a:off x="-3852716" y="5671395"/>
              <a:ext cx="3185502" cy="1067212"/>
              <a:chOff x="-3852716" y="5671395"/>
              <a:chExt cx="3185502" cy="1067212"/>
            </a:xfrm>
          </p:grpSpPr>
          <p:sp>
            <p:nvSpPr>
              <p:cNvPr id="14" name="TextBox 499">
                <a:extLst>
                  <a:ext uri="{FF2B5EF4-FFF2-40B4-BE49-F238E27FC236}">
                    <a16:creationId xmlns:a16="http://schemas.microsoft.com/office/drawing/2014/main" id="{54E48A6C-3D87-342E-59FE-62D20469239E}"/>
                  </a:ext>
                </a:extLst>
              </p:cNvPr>
              <p:cNvSpPr txBox="1"/>
              <p:nvPr/>
            </p:nvSpPr>
            <p:spPr>
              <a:xfrm>
                <a:off x="-3633224" y="5671395"/>
                <a:ext cx="2966010" cy="646331"/>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defTabSz="914400">
                  <a:spcBef>
                    <a:spcPts val="600"/>
                  </a:spcBef>
                  <a:defRPr/>
                </a:pPr>
                <a:r>
                  <a:rPr lang="es-EC" sz="900" kern="0" dirty="0">
                    <a:solidFill>
                      <a:srgbClr val="2F2F2F"/>
                    </a:solidFill>
                    <a:cs typeface="Arial" panose="020B0604020202020204" pitchFamily="34" charset="0"/>
                  </a:rPr>
                  <a:t>Guarda tu arte final. Asigna un nombre a su archivo y elija el destino del archivo. Elimine las instrucciones fuera de la diapositiva y cualquier resaltado restante. Guarda como PDF</a:t>
                </a:r>
                <a:r>
                  <a:rPr kumimoji="0" lang="es-EC" sz="900" b="0" i="0" u="none" strike="noStrike" kern="0" cap="none" spc="0" normalizeH="0" baseline="0" noProof="0" dirty="0">
                    <a:ln>
                      <a:noFill/>
                    </a:ln>
                    <a:solidFill>
                      <a:srgbClr val="2F2F2F"/>
                    </a:solidFill>
                    <a:effectLst/>
                    <a:uLnTx/>
                    <a:uFillTx/>
                    <a:latin typeface="Segoe UI"/>
                    <a:cs typeface="Arial" panose="020B0604020202020204" pitchFamily="34" charset="0"/>
                  </a:rPr>
                  <a:t>. </a:t>
                </a:r>
                <a:endParaRPr kumimoji="0" lang="es-EC" sz="1000" b="0" i="0" u="none" strike="noStrike" kern="0" cap="none" spc="0" normalizeH="0" baseline="0" noProof="0" dirty="0">
                  <a:ln>
                    <a:noFill/>
                  </a:ln>
                  <a:solidFill>
                    <a:srgbClr val="2F2F2F"/>
                  </a:solidFill>
                  <a:effectLst/>
                  <a:uLnTx/>
                  <a:uFillTx/>
                  <a:latin typeface="Segoe UI"/>
                  <a:cs typeface="Arial" panose="020B0604020202020204" pitchFamily="34" charset="0"/>
                </a:endParaRPr>
              </a:p>
            </p:txBody>
          </p:sp>
          <p:sp>
            <p:nvSpPr>
              <p:cNvPr id="15" name="TextBox 500">
                <a:extLst>
                  <a:ext uri="{FF2B5EF4-FFF2-40B4-BE49-F238E27FC236}">
                    <a16:creationId xmlns:a16="http://schemas.microsoft.com/office/drawing/2014/main" id="{32CE6931-72D9-BDD2-E6EB-BA94E579FAD2}"/>
                  </a:ext>
                </a:extLst>
              </p:cNvPr>
              <p:cNvSpPr txBox="1">
                <a:spLocks noChangeAspect="1"/>
              </p:cNvSpPr>
              <p:nvPr/>
            </p:nvSpPr>
            <p:spPr>
              <a:xfrm>
                <a:off x="-3852716" y="5671395"/>
                <a:ext cx="197566" cy="230832"/>
              </a:xfrm>
              <a:prstGeom prst="rect">
                <a:avLst/>
              </a:prstGeom>
              <a:solidFill>
                <a:srgbClr val="FFFF00"/>
              </a:solidFill>
            </p:spPr>
            <p:txBody>
              <a:bodyPr wrap="squar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C" sz="900" b="0" i="0" u="none" strike="noStrike" kern="0" cap="none" spc="0" normalizeH="0" baseline="0" noProof="0" dirty="0">
                    <a:ln>
                      <a:noFill/>
                    </a:ln>
                    <a:solidFill>
                      <a:prstClr val="black"/>
                    </a:solidFill>
                    <a:effectLst/>
                    <a:uLnTx/>
                    <a:uFillTx/>
                    <a:latin typeface="Segoe UI"/>
                    <a:ea typeface="+mn-ea"/>
                    <a:cs typeface="Segoe UI" panose="020B0502040204020203" pitchFamily="34" charset="0"/>
                  </a:rPr>
                  <a:t>4</a:t>
                </a:r>
              </a:p>
            </p:txBody>
          </p:sp>
          <p:pic>
            <p:nvPicPr>
              <p:cNvPr id="16" name="Picture 15">
                <a:extLst>
                  <a:ext uri="{FF2B5EF4-FFF2-40B4-BE49-F238E27FC236}">
                    <a16:creationId xmlns:a16="http://schemas.microsoft.com/office/drawing/2014/main" id="{2B3F500B-56C9-B453-CC37-172B7F854363}"/>
                  </a:ext>
                </a:extLst>
              </p:cNvPr>
              <p:cNvPicPr>
                <a:picLocks noChangeAspect="1"/>
              </p:cNvPicPr>
              <p:nvPr/>
            </p:nvPicPr>
            <p:blipFill>
              <a:blip r:embed="rId19"/>
              <a:srcRect/>
              <a:stretch/>
            </p:blipFill>
            <p:spPr>
              <a:xfrm>
                <a:off x="-3496929" y="6490205"/>
                <a:ext cx="1797446" cy="248402"/>
              </a:xfrm>
              <a:prstGeom prst="rect">
                <a:avLst/>
              </a:prstGeom>
              <a:ln>
                <a:solidFill>
                  <a:sysClr val="window" lastClr="FFFFFF">
                    <a:lumMod val="65000"/>
                  </a:sysClr>
                </a:solidFill>
              </a:ln>
            </p:spPr>
          </p:pic>
        </p:grpSp>
        <p:grpSp>
          <p:nvGrpSpPr>
            <p:cNvPr id="9" name="Group 8">
              <a:extLst>
                <a:ext uri="{FF2B5EF4-FFF2-40B4-BE49-F238E27FC236}">
                  <a16:creationId xmlns:a16="http://schemas.microsoft.com/office/drawing/2014/main" id="{760C251A-758B-4DF8-5CD0-D2B98BD953F9}"/>
                </a:ext>
              </a:extLst>
            </p:cNvPr>
            <p:cNvGrpSpPr/>
            <p:nvPr/>
          </p:nvGrpSpPr>
          <p:grpSpPr>
            <a:xfrm>
              <a:off x="-3852716" y="1813482"/>
              <a:ext cx="3423188" cy="1978904"/>
              <a:chOff x="-3852716" y="1813482"/>
              <a:chExt cx="3423188" cy="1978904"/>
            </a:xfrm>
          </p:grpSpPr>
          <p:sp>
            <p:nvSpPr>
              <p:cNvPr id="10" name="TextBox 495">
                <a:extLst>
                  <a:ext uri="{FF2B5EF4-FFF2-40B4-BE49-F238E27FC236}">
                    <a16:creationId xmlns:a16="http://schemas.microsoft.com/office/drawing/2014/main" id="{443E276E-38A5-805B-B19A-8C9BB89A668E}"/>
                  </a:ext>
                </a:extLst>
              </p:cNvPr>
              <p:cNvSpPr txBox="1"/>
              <p:nvPr/>
            </p:nvSpPr>
            <p:spPr>
              <a:xfrm>
                <a:off x="-3633224" y="1813482"/>
                <a:ext cx="2313602" cy="36933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defTabSz="914400">
                  <a:spcBef>
                    <a:spcPts val="600"/>
                  </a:spcBef>
                  <a:defRPr/>
                </a:pPr>
                <a:r>
                  <a:rPr lang="es-EC" sz="900" kern="0" dirty="0">
                    <a:solidFill>
                      <a:srgbClr val="2F2F2F"/>
                    </a:solidFill>
                    <a:cs typeface="Arial" panose="020B0604020202020204" pitchFamily="34" charset="0"/>
                  </a:rPr>
                  <a:t>Personaliza las fuentes y los colores de tu marca en el patrón de diapositivas</a:t>
                </a:r>
                <a:endParaRPr kumimoji="0" lang="es-EC" sz="900" b="0" i="0" u="none" strike="noStrike" kern="0" cap="none" spc="0" normalizeH="0" baseline="0" noProof="0" dirty="0">
                  <a:ln>
                    <a:noFill/>
                  </a:ln>
                  <a:solidFill>
                    <a:srgbClr val="2F2F2F"/>
                  </a:solidFill>
                  <a:effectLst/>
                  <a:uLnTx/>
                  <a:uFillTx/>
                  <a:latin typeface="Segoe UI"/>
                  <a:cs typeface="Arial" panose="020B0604020202020204" pitchFamily="34" charset="0"/>
                </a:endParaRPr>
              </a:p>
            </p:txBody>
          </p:sp>
          <p:sp>
            <p:nvSpPr>
              <p:cNvPr id="11" name="TextBox 496">
                <a:extLst>
                  <a:ext uri="{FF2B5EF4-FFF2-40B4-BE49-F238E27FC236}">
                    <a16:creationId xmlns:a16="http://schemas.microsoft.com/office/drawing/2014/main" id="{8E8DA847-94D2-0C16-DE80-C1C407F84109}"/>
                  </a:ext>
                </a:extLst>
              </p:cNvPr>
              <p:cNvSpPr txBox="1">
                <a:spLocks noChangeAspect="1"/>
              </p:cNvSpPr>
              <p:nvPr/>
            </p:nvSpPr>
            <p:spPr>
              <a:xfrm>
                <a:off x="-3852716" y="1813482"/>
                <a:ext cx="197566" cy="230832"/>
              </a:xfrm>
              <a:prstGeom prst="rect">
                <a:avLst/>
              </a:prstGeom>
              <a:solidFill>
                <a:srgbClr val="FFFF00"/>
              </a:solidFill>
            </p:spPr>
            <p:txBody>
              <a:bodyPr wrap="squar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C" sz="900" b="0" i="0" u="none" strike="noStrike" kern="0" cap="none" spc="0" normalizeH="0" baseline="0" noProof="0" dirty="0">
                    <a:ln>
                      <a:noFill/>
                    </a:ln>
                    <a:solidFill>
                      <a:prstClr val="black"/>
                    </a:solidFill>
                    <a:effectLst/>
                    <a:uLnTx/>
                    <a:uFillTx/>
                    <a:latin typeface="Segoe UI"/>
                    <a:ea typeface="+mn-ea"/>
                    <a:cs typeface="Segoe UI" panose="020B0502040204020203" pitchFamily="34" charset="0"/>
                  </a:rPr>
                  <a:t>1</a:t>
                </a:r>
              </a:p>
            </p:txBody>
          </p:sp>
          <p:pic>
            <p:nvPicPr>
              <p:cNvPr id="12" name="Picture 11" descr="Graphical user interface, application&#10;&#10;Description automatically generated">
                <a:extLst>
                  <a:ext uri="{FF2B5EF4-FFF2-40B4-BE49-F238E27FC236}">
                    <a16:creationId xmlns:a16="http://schemas.microsoft.com/office/drawing/2014/main" id="{794A5BEC-2B81-19B4-FDDC-40B8AAC885FD}"/>
                  </a:ext>
                </a:extLst>
              </p:cNvPr>
              <p:cNvPicPr>
                <a:picLocks noChangeAspect="1"/>
              </p:cNvPicPr>
              <p:nvPr/>
            </p:nvPicPr>
            <p:blipFill>
              <a:blip r:embed="rId20"/>
              <a:stretch>
                <a:fillRect/>
              </a:stretch>
            </p:blipFill>
            <p:spPr>
              <a:xfrm>
                <a:off x="-3619997" y="2904854"/>
                <a:ext cx="1580254" cy="887532"/>
              </a:xfrm>
              <a:prstGeom prst="rect">
                <a:avLst/>
              </a:prstGeom>
            </p:spPr>
          </p:pic>
          <p:pic>
            <p:nvPicPr>
              <p:cNvPr id="13" name="Picture 12" descr="Graphical user interface, application, Word&#10;&#10;Description automatically generated">
                <a:extLst>
                  <a:ext uri="{FF2B5EF4-FFF2-40B4-BE49-F238E27FC236}">
                    <a16:creationId xmlns:a16="http://schemas.microsoft.com/office/drawing/2014/main" id="{C279A75D-C3AB-8D73-5F95-746410549311}"/>
                  </a:ext>
                </a:extLst>
              </p:cNvPr>
              <p:cNvPicPr>
                <a:picLocks noChangeAspect="1"/>
              </p:cNvPicPr>
              <p:nvPr/>
            </p:nvPicPr>
            <p:blipFill>
              <a:blip r:embed="rId21"/>
              <a:stretch>
                <a:fillRect/>
              </a:stretch>
            </p:blipFill>
            <p:spPr>
              <a:xfrm>
                <a:off x="-3615030" y="2273863"/>
                <a:ext cx="3185502" cy="474015"/>
              </a:xfrm>
              <a:prstGeom prst="rect">
                <a:avLst/>
              </a:prstGeom>
            </p:spPr>
          </p:pic>
        </p:grpSp>
      </p:grpSp>
    </p:spTree>
    <p:extLst>
      <p:ext uri="{BB962C8B-B14F-4D97-AF65-F5344CB8AC3E}">
        <p14:creationId xmlns:p14="http://schemas.microsoft.com/office/powerpoint/2010/main" val="599561418"/>
      </p:ext>
    </p:extLst>
  </p:cSld>
  <p:clrMapOvr>
    <a:masterClrMapping/>
  </p:clrMapOvr>
</p:sld>
</file>

<file path=ppt/theme/theme1.xml><?xml version="1.0" encoding="utf-8"?>
<a:theme xmlns:a="http://schemas.openxmlformats.org/drawingml/2006/main" name="Theme1">
  <a:themeElements>
    <a:clrScheme name="Copilot pallet">
      <a:dk1>
        <a:sysClr val="windowText" lastClr="000000"/>
      </a:dk1>
      <a:lt1>
        <a:sysClr val="window" lastClr="FFFFFF"/>
      </a:lt1>
      <a:dk2>
        <a:srgbClr val="091F2C"/>
      </a:dk2>
      <a:lt2>
        <a:srgbClr val="F4F3F5"/>
      </a:lt2>
      <a:accent1>
        <a:srgbClr val="C5B4E3"/>
      </a:accent1>
      <a:accent2>
        <a:srgbClr val="8661C5"/>
      </a:accent2>
      <a:accent3>
        <a:srgbClr val="463668"/>
      </a:accent3>
      <a:accent4>
        <a:srgbClr val="0078D4"/>
      </a:accent4>
      <a:accent5>
        <a:srgbClr val="2A446F"/>
      </a:accent5>
      <a:accent6>
        <a:srgbClr val="C03BC4"/>
      </a:accent6>
      <a:hlink>
        <a:srgbClr val="FFA38B"/>
      </a:hlink>
      <a:folHlink>
        <a:srgbClr val="FFE399"/>
      </a:folHlink>
    </a:clrScheme>
    <a:fontScheme name="Segoe UI">
      <a:majorFont>
        <a:latin typeface="Segoe UI Semibold"/>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1" id="{4721757F-1D47-4233-A3C4-2D31B935692B}" vid="{14265C09-2366-4E6C-ABED-0C1DA146088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14f136f8-d6e3-432a-ae76-0cd9ae994d5c">
      <Terms xmlns="http://schemas.microsoft.com/office/infopath/2007/PartnerControls"/>
    </lcf76f155ced4ddcb4097134ff3c332f>
    <TaxCatchAll xmlns="33293bf9-c36b-4820-8614-1173818622d2" xsi:nil="true"/>
    <Revisado xmlns="14f136f8-d6e3-432a-ae76-0cd9ae994d5c">Si</Revisado>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FE86F58F15CF64E9ED39C9A6DA3E724" ma:contentTypeVersion="17" ma:contentTypeDescription="Create a new document." ma:contentTypeScope="" ma:versionID="80ffe3b5e75322de8cbb78a47969260a">
  <xsd:schema xmlns:xsd="http://www.w3.org/2001/XMLSchema" xmlns:xs="http://www.w3.org/2001/XMLSchema" xmlns:p="http://schemas.microsoft.com/office/2006/metadata/properties" xmlns:ns2="14f136f8-d6e3-432a-ae76-0cd9ae994d5c" xmlns:ns3="33293bf9-c36b-4820-8614-1173818622d2" targetNamespace="http://schemas.microsoft.com/office/2006/metadata/properties" ma:root="true" ma:fieldsID="67488784dc32b9e871d0e76b2dc7faf6" ns2:_="" ns3:_="">
    <xsd:import namespace="14f136f8-d6e3-432a-ae76-0cd9ae994d5c"/>
    <xsd:import namespace="33293bf9-c36b-4820-8614-1173818622d2"/>
    <xsd:element name="properties">
      <xsd:complexType>
        <xsd:sequence>
          <xsd:element name="documentManagement">
            <xsd:complexType>
              <xsd:all>
                <xsd:element ref="ns2:Revisado" minOccurs="0"/>
                <xsd:element ref="ns2:MediaServiceMetadata" minOccurs="0"/>
                <xsd:element ref="ns2:MediaServiceFastMetadata" minOccurs="0"/>
                <xsd:element ref="ns2:MediaServiceSearchPropertie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LengthInSecond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4f136f8-d6e3-432a-ae76-0cd9ae994d5c" elementFormDefault="qualified">
    <xsd:import namespace="http://schemas.microsoft.com/office/2006/documentManagement/types"/>
    <xsd:import namespace="http://schemas.microsoft.com/office/infopath/2007/PartnerControls"/>
    <xsd:element name="Revisado" ma:index="3" nillable="true" ma:displayName="Revisado" ma:format="Dropdown" ma:internalName="Revisado" ma:readOnly="false">
      <xsd:simpleType>
        <xsd:restriction base="dms:Choice">
          <xsd:enumeration value="No"/>
          <xsd:enumeration value="Si"/>
        </xsd:restriction>
      </xsd:simple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lcf76f155ced4ddcb4097134ff3c332f" ma:index="12" nillable="true" ma:taxonomy="true" ma:internalName="lcf76f155ced4ddcb4097134ff3c332f" ma:taxonomyFieldName="MediaServiceImageTags" ma:displayName="Image Tags" ma:readOnly="false" ma:fieldId="{5cf76f15-5ced-4ddc-b409-7134ff3c332f}" ma:taxonomyMulti="true" ma:sspId="39763afe-5725-41ae-9925-6d40a12374d8"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hidden="true" ma:internalName="MediaServiceOCR" ma:readOnly="true">
      <xsd:simpleType>
        <xsd:restriction base="dms:Note"/>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3293bf9-c36b-4820-8614-1173818622d2"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0aa71f8c-c75b-475f-b5bb-f930b6eac745}" ma:internalName="TaxCatchAll" ma:readOnly="false" ma:showField="CatchAllData" ma:web="33293bf9-c36b-4820-8614-1173818622d2">
      <xsd:complexType>
        <xsd:complexContent>
          <xsd:extension base="dms:MultiChoiceLookup">
            <xsd:sequence>
              <xsd:element name="Value" type="dms:Lookup" maxOccurs="unbounded" minOccurs="0" nillable="true"/>
            </xsd:sequence>
          </xsd:extension>
        </xsd:complexContent>
      </xsd:complexType>
    </xsd:element>
    <xsd:element name="SharedWithUsers" ma:index="17"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hidden="true" ma:internalName="SharedWithDetail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F206E51-BF6A-49D8-BEFF-F40C87E76B83}">
  <ds:schemaRefs>
    <ds:schemaRef ds:uri="33293bf9-c36b-4820-8614-1173818622d2"/>
    <ds:schemaRef ds:uri="http://schemas.microsoft.com/office/2006/documentManagement/types"/>
    <ds:schemaRef ds:uri="http://purl.org/dc/elements/1.1/"/>
    <ds:schemaRef ds:uri="http://schemas.openxmlformats.org/package/2006/metadata/core-properties"/>
    <ds:schemaRef ds:uri="http://schemas.microsoft.com/office/infopath/2007/PartnerControls"/>
    <ds:schemaRef ds:uri="http://schemas.microsoft.com/office/2006/metadata/properties"/>
    <ds:schemaRef ds:uri="http://www.w3.org/XML/1998/namespace"/>
    <ds:schemaRef ds:uri="http://purl.org/dc/dcmitype/"/>
    <ds:schemaRef ds:uri="14f136f8-d6e3-432a-ae76-0cd9ae994d5c"/>
    <ds:schemaRef ds:uri="http://purl.org/dc/terms/"/>
  </ds:schemaRefs>
</ds:datastoreItem>
</file>

<file path=customXml/itemProps2.xml><?xml version="1.0" encoding="utf-8"?>
<ds:datastoreItem xmlns:ds="http://schemas.openxmlformats.org/officeDocument/2006/customXml" ds:itemID="{1EDFEAA3-1ABD-4630-9DA3-AE32217A9F76}">
  <ds:schemaRefs>
    <ds:schemaRef ds:uri="http://schemas.microsoft.com/sharepoint/v3/contenttype/forms"/>
  </ds:schemaRefs>
</ds:datastoreItem>
</file>

<file path=customXml/itemProps3.xml><?xml version="1.0" encoding="utf-8"?>
<ds:datastoreItem xmlns:ds="http://schemas.openxmlformats.org/officeDocument/2006/customXml" ds:itemID="{FC912D15-C39E-4857-853F-A2220824C7D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4f136f8-d6e3-432a-ae76-0cd9ae994d5c"/>
    <ds:schemaRef ds:uri="33293bf9-c36b-4820-8614-1173818622d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emplate>Theme1</Template>
  <TotalTime>0</TotalTime>
  <Words>660</Words>
  <Application>Microsoft Office PowerPoint</Application>
  <PresentationFormat>Custom</PresentationFormat>
  <Paragraphs>43</Paragraphs>
  <Slides>1</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vt:i4>
      </vt:variant>
    </vt:vector>
  </HeadingPairs>
  <TitlesOfParts>
    <vt:vector size="9" baseType="lpstr">
      <vt:lpstr>MS Mincho</vt:lpstr>
      <vt:lpstr>Amazon Ember</vt:lpstr>
      <vt:lpstr>Amazon Ember Display</vt:lpstr>
      <vt:lpstr>Arial</vt:lpstr>
      <vt:lpstr>Calibri</vt:lpstr>
      <vt:lpstr>Segoe UI</vt:lpstr>
      <vt:lpstr>Segoe UI Semibold</vt:lpstr>
      <vt:lpstr>Theme1</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Copilot for M365 Infographic template</dc:title>
  <dc:creator/>
  <cp:lastModifiedBy/>
  <cp:revision>5</cp:revision>
  <dcterms:created xsi:type="dcterms:W3CDTF">2024-01-10T16:20:55Z</dcterms:created>
  <dcterms:modified xsi:type="dcterms:W3CDTF">2024-06-04T23:52:37Z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0x0101006FE86F58F15CF64E9ED39C9A6DA3E724</vt:lpwstr>
  </property>
  <property fmtid="{D5CDD505-2E9C-101B-9397-08002B2CF9AE}" pid="3" name="MediaServiceImageTags">
    <vt:lpwstr/>
  </property>
</Properties>
</file>