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
  </p:notesMasterIdLst>
  <p:sldIdLst>
    <p:sldId id="2147481368" r:id="rId5"/>
  </p:sldIdLst>
  <p:sldSz cx="11428413" cy="5981700"/>
  <p:notesSz cx="6858000" cy="9144000"/>
  <p:defaultTextStyle>
    <a:defPPr>
      <a:defRPr lang="en-US"/>
    </a:defPPr>
    <a:lvl1pPr marL="0" algn="l" defTabSz="835670" rtl="0" eaLnBrk="1" latinLnBrk="0" hangingPunct="1">
      <a:defRPr sz="1645" kern="1200">
        <a:solidFill>
          <a:schemeClr val="tx1"/>
        </a:solidFill>
        <a:latin typeface="+mn-lt"/>
        <a:ea typeface="+mn-ea"/>
        <a:cs typeface="+mn-cs"/>
      </a:defRPr>
    </a:lvl1pPr>
    <a:lvl2pPr marL="417835" algn="l" defTabSz="835670" rtl="0" eaLnBrk="1" latinLnBrk="0" hangingPunct="1">
      <a:defRPr sz="1645" kern="1200">
        <a:solidFill>
          <a:schemeClr val="tx1"/>
        </a:solidFill>
        <a:latin typeface="+mn-lt"/>
        <a:ea typeface="+mn-ea"/>
        <a:cs typeface="+mn-cs"/>
      </a:defRPr>
    </a:lvl2pPr>
    <a:lvl3pPr marL="835670" algn="l" defTabSz="835670" rtl="0" eaLnBrk="1" latinLnBrk="0" hangingPunct="1">
      <a:defRPr sz="1645" kern="1200">
        <a:solidFill>
          <a:schemeClr val="tx1"/>
        </a:solidFill>
        <a:latin typeface="+mn-lt"/>
        <a:ea typeface="+mn-ea"/>
        <a:cs typeface="+mn-cs"/>
      </a:defRPr>
    </a:lvl3pPr>
    <a:lvl4pPr marL="1253505" algn="l" defTabSz="835670" rtl="0" eaLnBrk="1" latinLnBrk="0" hangingPunct="1">
      <a:defRPr sz="1645" kern="1200">
        <a:solidFill>
          <a:schemeClr val="tx1"/>
        </a:solidFill>
        <a:latin typeface="+mn-lt"/>
        <a:ea typeface="+mn-ea"/>
        <a:cs typeface="+mn-cs"/>
      </a:defRPr>
    </a:lvl4pPr>
    <a:lvl5pPr marL="1671340" algn="l" defTabSz="835670" rtl="0" eaLnBrk="1" latinLnBrk="0" hangingPunct="1">
      <a:defRPr sz="1645" kern="1200">
        <a:solidFill>
          <a:schemeClr val="tx1"/>
        </a:solidFill>
        <a:latin typeface="+mn-lt"/>
        <a:ea typeface="+mn-ea"/>
        <a:cs typeface="+mn-cs"/>
      </a:defRPr>
    </a:lvl5pPr>
    <a:lvl6pPr marL="2089175" algn="l" defTabSz="835670" rtl="0" eaLnBrk="1" latinLnBrk="0" hangingPunct="1">
      <a:defRPr sz="1645" kern="1200">
        <a:solidFill>
          <a:schemeClr val="tx1"/>
        </a:solidFill>
        <a:latin typeface="+mn-lt"/>
        <a:ea typeface="+mn-ea"/>
        <a:cs typeface="+mn-cs"/>
      </a:defRPr>
    </a:lvl6pPr>
    <a:lvl7pPr marL="2507010" algn="l" defTabSz="835670" rtl="0" eaLnBrk="1" latinLnBrk="0" hangingPunct="1">
      <a:defRPr sz="1645" kern="1200">
        <a:solidFill>
          <a:schemeClr val="tx1"/>
        </a:solidFill>
        <a:latin typeface="+mn-lt"/>
        <a:ea typeface="+mn-ea"/>
        <a:cs typeface="+mn-cs"/>
      </a:defRPr>
    </a:lvl7pPr>
    <a:lvl8pPr marL="2924846" algn="l" defTabSz="835670" rtl="0" eaLnBrk="1" latinLnBrk="0" hangingPunct="1">
      <a:defRPr sz="1645" kern="1200">
        <a:solidFill>
          <a:schemeClr val="tx1"/>
        </a:solidFill>
        <a:latin typeface="+mn-lt"/>
        <a:ea typeface="+mn-ea"/>
        <a:cs typeface="+mn-cs"/>
      </a:defRPr>
    </a:lvl8pPr>
    <a:lvl9pPr marL="3342681" algn="l" defTabSz="835670" rtl="0" eaLnBrk="1" latinLnBrk="0" hangingPunct="1">
      <a:defRPr sz="1645"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B8EB"/>
    <a:srgbClr val="4589D9"/>
    <a:srgbClr val="5C78D5"/>
    <a:srgbClr val="15B6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2E8662-125A-AEB0-948F-BF7D5D8DD46E}" v="1" dt="2024-03-31T23:57:11.4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D62E8662-125A-AEB0-948F-BF7D5D8DD46E}"/>
    <pc:docChg chg="modSld">
      <pc:chgData name="" userId="" providerId="" clId="Web-{D62E8662-125A-AEB0-948F-BF7D5D8DD46E}" dt="2024-03-31T23:57:11.449" v="0" actId="1076"/>
      <pc:docMkLst>
        <pc:docMk/>
      </pc:docMkLst>
      <pc:sldChg chg="modSp">
        <pc:chgData name="" userId="" providerId="" clId="Web-{D62E8662-125A-AEB0-948F-BF7D5D8DD46E}" dt="2024-03-31T23:57:11.449" v="0" actId="1076"/>
        <pc:sldMkLst>
          <pc:docMk/>
          <pc:sldMk cId="4287228838" sldId="2147481368"/>
        </pc:sldMkLst>
        <pc:spChg chg="mod">
          <ac:chgData name="" userId="" providerId="" clId="Web-{D62E8662-125A-AEB0-948F-BF7D5D8DD46E}" dt="2024-03-31T23:57:11.449" v="0" actId="1076"/>
          <ac:spMkLst>
            <pc:docMk/>
            <pc:sldMk cId="4287228838" sldId="2147481368"/>
            <ac:spMk id="14" creationId="{15128919-557C-0742-72C3-7511B544C10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019D02-8B7B-4ABF-A451-97BBF4906BB9}" type="datetimeFigureOut">
              <a:rPr lang="en-US" smtClean="0"/>
              <a:t>3/31/2024</a:t>
            </a:fld>
            <a:endParaRPr lang="en-US"/>
          </a:p>
        </p:txBody>
      </p:sp>
      <p:sp>
        <p:nvSpPr>
          <p:cNvPr id="4" name="Slide Image Placeholder 3"/>
          <p:cNvSpPr>
            <a:spLocks noGrp="1" noRot="1" noChangeAspect="1"/>
          </p:cNvSpPr>
          <p:nvPr>
            <p:ph type="sldImg" idx="2"/>
          </p:nvPr>
        </p:nvSpPr>
        <p:spPr>
          <a:xfrm>
            <a:off x="481013" y="1143000"/>
            <a:ext cx="58959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66D182-CA98-485C-B489-DFC024C77854}" type="slidenum">
              <a:rPr lang="en-US" smtClean="0"/>
              <a:t>‹#›</a:t>
            </a:fld>
            <a:endParaRPr lang="en-US"/>
          </a:p>
        </p:txBody>
      </p:sp>
    </p:spTree>
    <p:extLst>
      <p:ext uri="{BB962C8B-B14F-4D97-AF65-F5344CB8AC3E}">
        <p14:creationId xmlns:p14="http://schemas.microsoft.com/office/powerpoint/2010/main" val="946682025"/>
      </p:ext>
    </p:extLst>
  </p:cSld>
  <p:clrMap bg1="lt1" tx1="dk1" bg2="lt2" tx2="dk2" accent1="accent1" accent2="accent2" accent3="accent3" accent4="accent4" accent5="accent5" accent6="accent6" hlink="hlink" folHlink="folHlink"/>
  <p:notesStyle>
    <a:lvl1pPr marL="0" algn="l" defTabSz="835670" rtl="0" eaLnBrk="1" latinLnBrk="0" hangingPunct="1">
      <a:defRPr sz="1097" kern="1200">
        <a:solidFill>
          <a:schemeClr val="tx1"/>
        </a:solidFill>
        <a:latin typeface="+mn-lt"/>
        <a:ea typeface="+mn-ea"/>
        <a:cs typeface="+mn-cs"/>
      </a:defRPr>
    </a:lvl1pPr>
    <a:lvl2pPr marL="417835" algn="l" defTabSz="835670" rtl="0" eaLnBrk="1" latinLnBrk="0" hangingPunct="1">
      <a:defRPr sz="1097" kern="1200">
        <a:solidFill>
          <a:schemeClr val="tx1"/>
        </a:solidFill>
        <a:latin typeface="+mn-lt"/>
        <a:ea typeface="+mn-ea"/>
        <a:cs typeface="+mn-cs"/>
      </a:defRPr>
    </a:lvl2pPr>
    <a:lvl3pPr marL="835670" algn="l" defTabSz="835670" rtl="0" eaLnBrk="1" latinLnBrk="0" hangingPunct="1">
      <a:defRPr sz="1097" kern="1200">
        <a:solidFill>
          <a:schemeClr val="tx1"/>
        </a:solidFill>
        <a:latin typeface="+mn-lt"/>
        <a:ea typeface="+mn-ea"/>
        <a:cs typeface="+mn-cs"/>
      </a:defRPr>
    </a:lvl3pPr>
    <a:lvl4pPr marL="1253505" algn="l" defTabSz="835670" rtl="0" eaLnBrk="1" latinLnBrk="0" hangingPunct="1">
      <a:defRPr sz="1097" kern="1200">
        <a:solidFill>
          <a:schemeClr val="tx1"/>
        </a:solidFill>
        <a:latin typeface="+mn-lt"/>
        <a:ea typeface="+mn-ea"/>
        <a:cs typeface="+mn-cs"/>
      </a:defRPr>
    </a:lvl4pPr>
    <a:lvl5pPr marL="1671340" algn="l" defTabSz="835670" rtl="0" eaLnBrk="1" latinLnBrk="0" hangingPunct="1">
      <a:defRPr sz="1097" kern="1200">
        <a:solidFill>
          <a:schemeClr val="tx1"/>
        </a:solidFill>
        <a:latin typeface="+mn-lt"/>
        <a:ea typeface="+mn-ea"/>
        <a:cs typeface="+mn-cs"/>
      </a:defRPr>
    </a:lvl5pPr>
    <a:lvl6pPr marL="2089175" algn="l" defTabSz="835670" rtl="0" eaLnBrk="1" latinLnBrk="0" hangingPunct="1">
      <a:defRPr sz="1097" kern="1200">
        <a:solidFill>
          <a:schemeClr val="tx1"/>
        </a:solidFill>
        <a:latin typeface="+mn-lt"/>
        <a:ea typeface="+mn-ea"/>
        <a:cs typeface="+mn-cs"/>
      </a:defRPr>
    </a:lvl6pPr>
    <a:lvl7pPr marL="2507010" algn="l" defTabSz="835670" rtl="0" eaLnBrk="1" latinLnBrk="0" hangingPunct="1">
      <a:defRPr sz="1097" kern="1200">
        <a:solidFill>
          <a:schemeClr val="tx1"/>
        </a:solidFill>
        <a:latin typeface="+mn-lt"/>
        <a:ea typeface="+mn-ea"/>
        <a:cs typeface="+mn-cs"/>
      </a:defRPr>
    </a:lvl7pPr>
    <a:lvl8pPr marL="2924846" algn="l" defTabSz="835670" rtl="0" eaLnBrk="1" latinLnBrk="0" hangingPunct="1">
      <a:defRPr sz="1097" kern="1200">
        <a:solidFill>
          <a:schemeClr val="tx1"/>
        </a:solidFill>
        <a:latin typeface="+mn-lt"/>
        <a:ea typeface="+mn-ea"/>
        <a:cs typeface="+mn-cs"/>
      </a:defRPr>
    </a:lvl8pPr>
    <a:lvl9pPr marL="3342681" algn="l" defTabSz="835670" rtl="0" eaLnBrk="1" latinLnBrk="0" hangingPunct="1">
      <a:defRPr sz="109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1143000"/>
            <a:ext cx="58959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48394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47613" y="2182933"/>
            <a:ext cx="4771643" cy="899306"/>
          </a:xfrm>
        </p:spPr>
        <p:txBody>
          <a:bodyPr wrap="square" lIns="0" tIns="0" rIns="0" bIns="0" anchor="b" anchorCtr="0">
            <a:spAutoFit/>
          </a:bodyPr>
          <a:lstStyle>
            <a:lvl1pPr>
              <a:defRPr lang="en-US" sz="2922" b="0" kern="1200" cap="none" spc="-4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47611" y="3456094"/>
            <a:ext cx="8571310" cy="274770"/>
          </a:xfrm>
          <a:noFill/>
        </p:spPr>
        <p:txBody>
          <a:bodyPr wrap="square" lIns="0" tIns="0" rIns="0" bIns="0">
            <a:spAutoFit/>
          </a:bodyPr>
          <a:lstStyle>
            <a:lvl1pPr marL="0" indent="0">
              <a:spcBef>
                <a:spcPts val="0"/>
              </a:spcBef>
              <a:buNone/>
              <a:defRPr sz="1785"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47611" y="510937"/>
            <a:ext cx="1280860" cy="255219"/>
          </a:xfrm>
          <a:prstGeom prst="rect">
            <a:avLst/>
          </a:prstGeom>
        </p:spPr>
      </p:pic>
    </p:spTree>
    <p:extLst>
      <p:ext uri="{BB962C8B-B14F-4D97-AF65-F5344CB8AC3E}">
        <p14:creationId xmlns:p14="http://schemas.microsoft.com/office/powerpoint/2010/main" val="32135635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1943" userDrawn="1">
          <p15:clr>
            <a:srgbClr val="5ACBF0"/>
          </p15:clr>
        </p15:guide>
        <p15:guide id="2" orient="horz" pos="2177" userDrawn="1">
          <p15:clr>
            <a:srgbClr val="5ACBF0"/>
          </p15:clr>
        </p15:guide>
        <p15:guide id="3" pos="5748" userDrawn="1">
          <p15:clr>
            <a:srgbClr val="5ACBF0"/>
          </p15:clr>
        </p15:guide>
        <p15:guide id="4" orient="horz" pos="188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3601106"/>
            <a:ext cx="11428413" cy="238059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spTree>
    <p:extLst>
      <p:ext uri="{BB962C8B-B14F-4D97-AF65-F5344CB8AC3E}">
        <p14:creationId xmlns:p14="http://schemas.microsoft.com/office/powerpoint/2010/main" val="3963936409"/>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3601106"/>
            <a:ext cx="11428413" cy="238059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23472" y="2028205"/>
            <a:ext cx="3121520" cy="3241390"/>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240403" y="2028204"/>
            <a:ext cx="3121520" cy="3241390"/>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7549070" y="2028204"/>
            <a:ext cx="3127092" cy="3241390"/>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526203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151927" y="-4297581"/>
            <a:ext cx="1124561" cy="11428413"/>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1978908"/>
            <a:ext cx="11428413" cy="400279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151928" y="-3417228"/>
            <a:ext cx="1124561" cy="11428413"/>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23472" y="1584873"/>
            <a:ext cx="3121520" cy="3241390"/>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240403" y="1584873"/>
            <a:ext cx="3121520" cy="3241390"/>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7549070" y="1584873"/>
            <a:ext cx="3127092" cy="3241390"/>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3422211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312925"/>
            <a:ext cx="11428413" cy="3668776"/>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094105" y="-2781179"/>
            <a:ext cx="1240207" cy="11428413"/>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spTree>
    <p:extLst>
      <p:ext uri="{BB962C8B-B14F-4D97-AF65-F5344CB8AC3E}">
        <p14:creationId xmlns:p14="http://schemas.microsoft.com/office/powerpoint/2010/main" val="2095287577"/>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1428413" cy="59817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669128" y="-4669128"/>
            <a:ext cx="2090158" cy="11428413"/>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51420" y="398781"/>
            <a:ext cx="10328428" cy="449653"/>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47612" y="1251726"/>
            <a:ext cx="10328726" cy="130869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1379032"/>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2740311"/>
            <a:ext cx="11428413" cy="324139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151928" y="-2553510"/>
            <a:ext cx="1124561" cy="11428413"/>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47613" y="2303282"/>
            <a:ext cx="10334676" cy="2950201"/>
          </a:xfrm>
          <a:prstGeom prst="roundRect">
            <a:avLst>
              <a:gd name="adj" fmla="val 4227"/>
            </a:avLst>
          </a:prstGeom>
          <a:solidFill>
            <a:schemeClr val="bg1"/>
          </a:solidFill>
        </p:spPr>
      </p:pic>
    </p:spTree>
    <p:extLst>
      <p:ext uri="{BB962C8B-B14F-4D97-AF65-F5344CB8AC3E}">
        <p14:creationId xmlns:p14="http://schemas.microsoft.com/office/powerpoint/2010/main" val="1079506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3601106"/>
            <a:ext cx="11428413" cy="238059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47613" y="2872889"/>
            <a:ext cx="10334676" cy="2710031"/>
          </a:xfrm>
          <a:prstGeom prst="roundRect">
            <a:avLst>
              <a:gd name="adj" fmla="val 4227"/>
            </a:avLst>
          </a:prstGeom>
          <a:solidFill>
            <a:schemeClr val="bg1"/>
          </a:solidFill>
        </p:spPr>
      </p:pic>
    </p:spTree>
    <p:extLst>
      <p:ext uri="{BB962C8B-B14F-4D97-AF65-F5344CB8AC3E}">
        <p14:creationId xmlns:p14="http://schemas.microsoft.com/office/powerpoint/2010/main" val="2205835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6887660" y="0"/>
            <a:ext cx="4540754" cy="59817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460705" y="0"/>
            <a:ext cx="2974447" cy="59817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41948696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1428413" cy="59817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0" y="0"/>
            <a:ext cx="4788753" cy="59817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51420" y="398781"/>
            <a:ext cx="10328428" cy="449653"/>
          </a:xfrm>
        </p:spPr>
        <p:txBody>
          <a:bodyPr/>
          <a:lstStyle/>
          <a:p>
            <a:r>
              <a:rPr lang="en-US"/>
              <a:t>Click to edit Master title style</a:t>
            </a:r>
          </a:p>
        </p:txBody>
      </p:sp>
    </p:spTree>
    <p:extLst>
      <p:ext uri="{BB962C8B-B14F-4D97-AF65-F5344CB8AC3E}">
        <p14:creationId xmlns:p14="http://schemas.microsoft.com/office/powerpoint/2010/main" val="1815276816"/>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1428413" cy="59817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51420" y="398781"/>
            <a:ext cx="10328428" cy="449653"/>
          </a:xfrm>
        </p:spPr>
        <p:txBody>
          <a:bodyPr/>
          <a:lstStyle/>
          <a:p>
            <a:r>
              <a:rPr lang="en-US"/>
              <a:t>Click to edit Master title style</a:t>
            </a:r>
          </a:p>
        </p:txBody>
      </p:sp>
    </p:spTree>
    <p:extLst>
      <p:ext uri="{BB962C8B-B14F-4D97-AF65-F5344CB8AC3E}">
        <p14:creationId xmlns:p14="http://schemas.microsoft.com/office/powerpoint/2010/main" val="1066213190"/>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1428412" cy="59817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008307" cy="59817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47613" y="2182933"/>
            <a:ext cx="4771643" cy="899306"/>
          </a:xfrm>
        </p:spPr>
        <p:txBody>
          <a:bodyPr wrap="square" lIns="0" tIns="0" rIns="0" bIns="0" anchor="b" anchorCtr="0">
            <a:spAutoFit/>
          </a:bodyPr>
          <a:lstStyle>
            <a:lvl1pPr>
              <a:defRPr lang="en-US" sz="2922" b="0" kern="1200" cap="none" spc="-4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47611" y="3456094"/>
            <a:ext cx="8571310" cy="274770"/>
          </a:xfrm>
          <a:noFill/>
        </p:spPr>
        <p:txBody>
          <a:bodyPr wrap="square" lIns="0" tIns="0" rIns="0" bIns="0">
            <a:spAutoFit/>
          </a:bodyPr>
          <a:lstStyle>
            <a:lvl1pPr marL="0" indent="0">
              <a:spcBef>
                <a:spcPts val="0"/>
              </a:spcBef>
              <a:buNone/>
              <a:defRPr sz="1785"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47611" y="510937"/>
            <a:ext cx="1280860" cy="255219"/>
          </a:xfrm>
          <a:prstGeom prst="rect">
            <a:avLst/>
          </a:prstGeom>
        </p:spPr>
      </p:pic>
    </p:spTree>
    <p:extLst>
      <p:ext uri="{BB962C8B-B14F-4D97-AF65-F5344CB8AC3E}">
        <p14:creationId xmlns:p14="http://schemas.microsoft.com/office/powerpoint/2010/main" val="32238041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1943" userDrawn="1">
          <p15:clr>
            <a:srgbClr val="5ACBF0"/>
          </p15:clr>
        </p15:guide>
        <p15:guide id="2" orient="horz" pos="2177" userDrawn="1">
          <p15:clr>
            <a:srgbClr val="5ACBF0"/>
          </p15:clr>
        </p15:guide>
        <p15:guide id="3" pos="5748" userDrawn="1">
          <p15:clr>
            <a:srgbClr val="5ACBF0"/>
          </p15:clr>
        </p15:guide>
        <p15:guide id="4" orient="horz" pos="188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47612" y="1251726"/>
            <a:ext cx="10328726" cy="130869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5564966"/>
      </p:ext>
    </p:extLst>
  </p:cSld>
  <p:clrMapOvr>
    <a:masterClrMapping/>
  </p:clrMapOvr>
  <p:transition>
    <p:fade/>
  </p:transition>
  <p:extLst>
    <p:ext uri="{DCECCB84-F9BA-43D5-87BE-67443E8EF086}">
      <p15:sldGuideLst xmlns:p15="http://schemas.microsoft.com/office/powerpoint/2012/main">
        <p15:guide id="2" orient="horz" pos="1109" userDrawn="1">
          <p15:clr>
            <a:srgbClr val="5ACBF0"/>
          </p15:clr>
        </p15:guide>
        <p15:guide id="3" orient="horz" pos="251" userDrawn="1">
          <p15:clr>
            <a:srgbClr val="5ACBF0"/>
          </p15:clr>
        </p15:guide>
        <p15:guide id="5" orient="horz" pos="788"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51421" y="398780"/>
            <a:ext cx="3619951" cy="899306"/>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47611" y="1251726"/>
            <a:ext cx="5166595" cy="130869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999931" y="0"/>
            <a:ext cx="6428482" cy="5981700"/>
          </a:xfrm>
          <a:prstGeom prst="rect">
            <a:avLst/>
          </a:prstGeom>
        </p:spPr>
      </p:pic>
    </p:spTree>
    <p:extLst>
      <p:ext uri="{BB962C8B-B14F-4D97-AF65-F5344CB8AC3E}">
        <p14:creationId xmlns:p14="http://schemas.microsoft.com/office/powerpoint/2010/main" val="2812362627"/>
      </p:ext>
    </p:extLst>
  </p:cSld>
  <p:clrMapOvr>
    <a:masterClrMapping/>
  </p:clrMapOvr>
  <p:transition>
    <p:fade/>
  </p:transition>
  <p:extLst>
    <p:ext uri="{DCECCB84-F9BA-43D5-87BE-67443E8EF086}">
      <p15:sldGuideLst xmlns:p15="http://schemas.microsoft.com/office/powerpoint/2012/main">
        <p15:guide id="2" orient="horz" pos="1109" userDrawn="1">
          <p15:clr>
            <a:srgbClr val="5ACBF0"/>
          </p15:clr>
        </p15:guide>
        <p15:guide id="3" orient="horz" pos="251" userDrawn="1">
          <p15:clr>
            <a:srgbClr val="5ACBF0"/>
          </p15:clr>
        </p15:guide>
        <p15:guide id="5" orient="horz" pos="788"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1428412" cy="59817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0" y="0"/>
            <a:ext cx="7999890" cy="59817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51421" y="2541197"/>
            <a:ext cx="3869174" cy="89930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09696822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1428412" cy="59817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51421" y="2541197"/>
            <a:ext cx="3869174" cy="89930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8024108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1428413" cy="5981700"/>
          </a:xfrm>
          <a:prstGeom prst="rect">
            <a:avLst/>
          </a:prstGeom>
        </p:spPr>
      </p:pic>
    </p:spTree>
    <p:extLst>
      <p:ext uri="{BB962C8B-B14F-4D97-AF65-F5344CB8AC3E}">
        <p14:creationId xmlns:p14="http://schemas.microsoft.com/office/powerpoint/2010/main" val="3373700780"/>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1428412" cy="59817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1" y="0"/>
            <a:ext cx="6097875" cy="59817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7388" y="2422135"/>
            <a:ext cx="3325871" cy="113743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424038" y="2453951"/>
            <a:ext cx="4880450" cy="99905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756915" rtl="0" eaLnBrk="1" latinLnBrk="0" hangingPunct="1">
              <a:lnSpc>
                <a:spcPct val="100000"/>
              </a:lnSpc>
              <a:spcBef>
                <a:spcPct val="0"/>
              </a:spcBef>
              <a:buNone/>
              <a:defRPr lang="en-US" sz="1948" b="0" kern="1200" cap="none" spc="-4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742031" rtl="0" eaLnBrk="1" fontAlgn="auto" latinLnBrk="0" hangingPunct="1">
              <a:lnSpc>
                <a:spcPct val="100000"/>
              </a:lnSpc>
              <a:spcBef>
                <a:spcPts val="0"/>
              </a:spcBef>
              <a:spcAft>
                <a:spcPts val="0"/>
              </a:spcAft>
              <a:buClrTx/>
              <a:buSzTx/>
              <a:buFontTx/>
              <a:buNone/>
              <a:tabLst/>
              <a:defRPr/>
            </a:pPr>
            <a:r>
              <a:rPr kumimoji="0" lang="en-CA" sz="6492" b="0" i="0" u="none" strike="noStrike" kern="1200" cap="none" spc="-4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6492" b="0" i="0" u="none" strike="noStrike" kern="1200" cap="none" spc="-4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3907733" y="2422135"/>
            <a:ext cx="0" cy="113743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4491200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51420" y="398781"/>
            <a:ext cx="10328428" cy="399711"/>
          </a:xfrm>
        </p:spPr>
        <p:txBody>
          <a:bodyPr/>
          <a:lstStyle>
            <a:lvl1pPr algn="ctr">
              <a:defRPr sz="2597">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0949878" y="5726481"/>
            <a:ext cx="430916" cy="214759"/>
          </a:xfrm>
          <a:prstGeom prst="rect">
            <a:avLst/>
          </a:prstGeom>
        </p:spPr>
        <p:txBody>
          <a:bodyPr/>
          <a:lstStyle>
            <a:lvl1pPr>
              <a:defRPr sz="892">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1234394342"/>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25" userDrawn="1">
          <p15:clr>
            <a:srgbClr val="A4A3A4"/>
          </p15:clr>
        </p15:guide>
        <p15:guide id="12" pos="2401" userDrawn="1">
          <p15:clr>
            <a:srgbClr val="A4A3A4"/>
          </p15:clr>
        </p15:guide>
        <p15:guide id="13" pos="2572" userDrawn="1">
          <p15:clr>
            <a:srgbClr val="A4A3A4"/>
          </p15:clr>
        </p15:guide>
        <p15:guide id="14" pos="2957" userDrawn="1">
          <p15:clr>
            <a:srgbClr val="A4A3A4"/>
          </p15:clr>
        </p15:guide>
        <p15:guide id="15" pos="3129" userDrawn="1">
          <p15:clr>
            <a:srgbClr val="A4A3A4"/>
          </p15:clr>
        </p15:guide>
        <p15:guide id="16" pos="3514" userDrawn="1">
          <p15:clr>
            <a:srgbClr val="A4A3A4"/>
          </p15:clr>
        </p15:guide>
        <p15:guide id="17" pos="3686" userDrawn="1">
          <p15:clr>
            <a:srgbClr val="A4A3A4"/>
          </p15:clr>
        </p15:guide>
        <p15:guide id="18" pos="4071" userDrawn="1">
          <p15:clr>
            <a:srgbClr val="A4A3A4"/>
          </p15:clr>
        </p15:guide>
        <p15:guide id="19" pos="4243"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0" y="3987801"/>
            <a:ext cx="2237112" cy="19939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297825" y="3987801"/>
            <a:ext cx="2237112" cy="19939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4595651" y="3987801"/>
            <a:ext cx="2237112" cy="19939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6893476" y="3987801"/>
            <a:ext cx="2237112" cy="19939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9191301" y="3987801"/>
            <a:ext cx="2237112" cy="1993900"/>
          </a:xfrm>
          <a:prstGeom prst="rect">
            <a:avLst/>
          </a:prstGeom>
        </p:spPr>
      </p:pic>
    </p:spTree>
    <p:extLst>
      <p:ext uri="{BB962C8B-B14F-4D97-AF65-F5344CB8AC3E}">
        <p14:creationId xmlns:p14="http://schemas.microsoft.com/office/powerpoint/2010/main" val="1375278998"/>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89780653"/>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57" userDrawn="1">
          <p15:clr>
            <a:srgbClr val="A4A3A4"/>
          </p15:clr>
        </p15:guide>
        <p15:guide id="15" pos="3129" userDrawn="1">
          <p15:clr>
            <a:srgbClr val="A4A3A4"/>
          </p15:clr>
        </p15:guide>
        <p15:guide id="16" pos="3514" userDrawn="1">
          <p15:clr>
            <a:srgbClr val="A4A3A4"/>
          </p15:clr>
        </p15:guide>
        <p15:guide id="17" pos="3686" userDrawn="1">
          <p15:clr>
            <a:srgbClr val="A4A3A4"/>
          </p15:clr>
        </p15:guide>
        <p15:guide id="18" pos="4071" userDrawn="1">
          <p15:clr>
            <a:srgbClr val="A4A3A4"/>
          </p15:clr>
        </p15:guide>
        <p15:guide id="19" pos="4243"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257" y="1942573"/>
            <a:ext cx="11428416" cy="4043564"/>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641959725"/>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57" userDrawn="1">
          <p15:clr>
            <a:srgbClr val="A4A3A4"/>
          </p15:clr>
        </p15:guide>
        <p15:guide id="15" pos="3129" userDrawn="1">
          <p15:clr>
            <a:srgbClr val="A4A3A4"/>
          </p15:clr>
        </p15:guide>
        <p15:guide id="16" pos="3514" userDrawn="1">
          <p15:clr>
            <a:srgbClr val="A4A3A4"/>
          </p15:clr>
        </p15:guide>
        <p15:guide id="17" pos="3686" userDrawn="1">
          <p15:clr>
            <a:srgbClr val="A4A3A4"/>
          </p15:clr>
        </p15:guide>
        <p15:guide id="18" pos="4071" userDrawn="1">
          <p15:clr>
            <a:srgbClr val="A4A3A4"/>
          </p15:clr>
        </p15:guide>
        <p15:guide id="19" pos="4243"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1428413" cy="59817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77311352"/>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57" userDrawn="1">
          <p15:clr>
            <a:srgbClr val="A4A3A4"/>
          </p15:clr>
        </p15:guide>
        <p15:guide id="15" pos="3129" userDrawn="1">
          <p15:clr>
            <a:srgbClr val="A4A3A4"/>
          </p15:clr>
        </p15:guide>
        <p15:guide id="16" pos="3514" userDrawn="1">
          <p15:clr>
            <a:srgbClr val="A4A3A4"/>
          </p15:clr>
        </p15:guide>
        <p15:guide id="17" pos="3686" userDrawn="1">
          <p15:clr>
            <a:srgbClr val="A4A3A4"/>
          </p15:clr>
        </p15:guide>
        <p15:guide id="18" pos="4071" userDrawn="1">
          <p15:clr>
            <a:srgbClr val="A4A3A4"/>
          </p15:clr>
        </p15:guide>
        <p15:guide id="19" pos="4243"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74282" y="4187191"/>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1993901"/>
            <a:ext cx="2237112" cy="1993900"/>
          </a:xfrm>
          <a:blipFill>
            <a:blip r:embed="rId2"/>
            <a:stretch>
              <a:fillRect/>
            </a:stretch>
          </a:blipFill>
        </p:spPr>
        <p:txBody>
          <a:bodyPr lIns="0" tIns="0" rIns="0" bIns="731520" anchor="ctr" anchorCtr="0">
            <a:noAutofit/>
          </a:bodyPr>
          <a:lstStyle>
            <a:lvl1pPr marL="0" indent="0" algn="ctr">
              <a:lnSpc>
                <a:spcPct val="100000"/>
              </a:lnSpc>
              <a:buNone/>
              <a:defRPr sz="487"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572107"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297825" y="1993901"/>
            <a:ext cx="2237112" cy="1993900"/>
          </a:xfrm>
          <a:blipFill>
            <a:blip r:embed="rId3"/>
            <a:stretch>
              <a:fillRect/>
            </a:stretch>
          </a:blipFill>
        </p:spPr>
        <p:txBody>
          <a:bodyPr lIns="0" tIns="0" rIns="0" bIns="731520" anchor="ctr" anchorCtr="0">
            <a:noAutofit/>
          </a:bodyPr>
          <a:lstStyle>
            <a:lvl1pPr marL="0" indent="0" algn="ctr">
              <a:lnSpc>
                <a:spcPct val="100000"/>
              </a:lnSpc>
              <a:buNone/>
              <a:defRPr sz="487"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4869933" y="4186153"/>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595651" y="1993901"/>
            <a:ext cx="2237112" cy="1993900"/>
          </a:xfrm>
          <a:blipFill>
            <a:blip r:embed="rId4"/>
            <a:stretch>
              <a:fillRect/>
            </a:stretch>
          </a:blipFill>
        </p:spPr>
        <p:txBody>
          <a:bodyPr lIns="0" tIns="0" rIns="0" bIns="731520" anchor="ctr" anchorCtr="0">
            <a:noAutofit/>
          </a:bodyPr>
          <a:lstStyle>
            <a:lvl1pPr marL="0" indent="0" algn="ctr">
              <a:lnSpc>
                <a:spcPct val="100000"/>
              </a:lnSpc>
              <a:buNone/>
              <a:defRPr sz="487"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167758"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6893476" y="1993901"/>
            <a:ext cx="2237112" cy="1993900"/>
          </a:xfrm>
          <a:blipFill>
            <a:blip r:embed="rId5"/>
            <a:stretch>
              <a:fillRect/>
            </a:stretch>
          </a:blipFill>
        </p:spPr>
        <p:txBody>
          <a:bodyPr lIns="0" tIns="0" rIns="0" bIns="731520" anchor="ctr" anchorCtr="0">
            <a:noAutofit/>
          </a:bodyPr>
          <a:lstStyle>
            <a:lvl1pPr marL="0" indent="0" algn="ctr">
              <a:lnSpc>
                <a:spcPct val="100000"/>
              </a:lnSpc>
              <a:buNone/>
              <a:defRPr sz="487"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9465583"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191301" y="1993901"/>
            <a:ext cx="2237112" cy="1993900"/>
          </a:xfrm>
          <a:blipFill>
            <a:blip r:embed="rId6"/>
            <a:stretch>
              <a:fillRect/>
            </a:stretch>
          </a:blipFill>
        </p:spPr>
        <p:txBody>
          <a:bodyPr lIns="0" tIns="0" rIns="0" bIns="731520" anchor="ctr" anchorCtr="0">
            <a:noAutofit/>
          </a:bodyPr>
          <a:lstStyle>
            <a:lvl1pPr marL="0" indent="0" algn="ctr">
              <a:lnSpc>
                <a:spcPct val="100000"/>
              </a:lnSpc>
              <a:buNone/>
              <a:defRPr sz="487"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1581881" y="-177884"/>
            <a:ext cx="469680" cy="124778"/>
          </a:xfrm>
          <a:prstGeom prst="rect">
            <a:avLst/>
          </a:prstGeom>
          <a:noFill/>
        </p:spPr>
        <p:txBody>
          <a:bodyPr wrap="none" lIns="0" tIns="0" rIns="0" bIns="0" rtlCol="0">
            <a:spAutoFit/>
          </a:bodyPr>
          <a:lstStyle/>
          <a:p>
            <a:pPr algn="l"/>
            <a:r>
              <a:rPr lang="en-US" sz="811">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51420" y="398781"/>
            <a:ext cx="10328428" cy="44965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2279096240"/>
      </p:ext>
    </p:extLst>
  </p:cSld>
  <p:clrMapOvr>
    <a:masterClrMapping/>
  </p:clrMapOvr>
  <p:transition>
    <p:fade/>
  </p:transition>
  <p:extLst>
    <p:ext uri="{DCECCB84-F9BA-43D5-87BE-67443E8EF086}">
      <p15:sldGuideLst xmlns:p15="http://schemas.microsoft.com/office/powerpoint/2012/main">
        <p15:guide id="1" orient="horz" pos="628" userDrawn="1">
          <p15:clr>
            <a:srgbClr val="5ACBF0"/>
          </p15:clr>
        </p15:guide>
        <p15:guide id="2" orient="horz" pos="1256" userDrawn="1">
          <p15:clr>
            <a:srgbClr val="5ACBF0"/>
          </p15:clr>
        </p15:guide>
        <p15:guide id="3" orient="horz" pos="2512" userDrawn="1">
          <p15:clr>
            <a:srgbClr val="5ACBF0"/>
          </p15:clr>
        </p15:guide>
        <p15:guide id="4" orient="horz" pos="2638" userDrawn="1">
          <p15:clr>
            <a:srgbClr val="5ACBF0"/>
          </p15:clr>
        </p15:guide>
        <p15:guide id="8" pos="4341" userDrawn="1">
          <p15:clr>
            <a:srgbClr val="5ACBF0"/>
          </p15:clr>
        </p15:guide>
        <p15:guide id="9" pos="4305" userDrawn="1">
          <p15:clr>
            <a:srgbClr val="5ACBF0"/>
          </p15:clr>
        </p15:guide>
        <p15:guide id="10" pos="5750" userDrawn="1">
          <p15:clr>
            <a:srgbClr val="5ACBF0"/>
          </p15:clr>
        </p15:guide>
        <p15:guide id="11" pos="1240" userDrawn="1">
          <p15:clr>
            <a:srgbClr val="5ACBF0"/>
          </p15:clr>
        </p15:guide>
        <p15:guide id="12" pos="2686" userDrawn="1">
          <p15:clr>
            <a:srgbClr val="5ACBF0"/>
          </p15:clr>
        </p15:guide>
        <p15:guide id="13" pos="4513" userDrawn="1">
          <p15:clr>
            <a:srgbClr val="5ACBF0"/>
          </p15:clr>
        </p15:guide>
        <p15:guide id="14" pos="5963" userDrawn="1">
          <p15:clr>
            <a:srgbClr val="5ACBF0"/>
          </p15:clr>
        </p15:guide>
        <p15:guide id="15" orient="horz" userDrawn="1">
          <p15:clr>
            <a:srgbClr val="5ACBF0"/>
          </p15:clr>
        </p15:guide>
        <p15:guide id="16" pos="1619" userDrawn="1">
          <p15:clr>
            <a:srgbClr val="5ACBF0"/>
          </p15:clr>
        </p15:guide>
        <p15:guide id="17" pos="2150" userDrawn="1">
          <p15:clr>
            <a:srgbClr val="5ACBF0"/>
          </p15:clr>
        </p15:guide>
        <p15:guide id="18" pos="3068" userDrawn="1">
          <p15:clr>
            <a:srgbClr val="5ACBF0"/>
          </p15:clr>
        </p15:guide>
        <p15:guide id="19" pos="4135" userDrawn="1">
          <p15:clr>
            <a:srgbClr val="5ACBF0"/>
          </p15:clr>
        </p15:guide>
        <p15:guide id="21" pos="5792" userDrawn="1">
          <p15:clr>
            <a:srgbClr val="5ACBF0"/>
          </p15:clr>
        </p15:guide>
        <p15:guide id="22" pos="1407" userDrawn="1">
          <p15:clr>
            <a:srgbClr val="5ACBF0"/>
          </p15:clr>
        </p15:guide>
        <p15:guide id="23" pos="1446" userDrawn="1">
          <p15:clr>
            <a:srgbClr val="5ACBF0"/>
          </p15:clr>
        </p15:guide>
        <p15:guide id="24" pos="2858" userDrawn="1">
          <p15:clr>
            <a:srgbClr val="5ACBF0"/>
          </p15:clr>
        </p15:guide>
        <p15:guide id="25" pos="2895" userDrawn="1">
          <p15:clr>
            <a:srgbClr val="5ACBF0"/>
          </p15:clr>
        </p15:guide>
        <p15:guide id="26" pos="5581" userDrawn="1">
          <p15:clr>
            <a:srgbClr val="5ACBF0"/>
          </p15:clr>
        </p15:guide>
        <p15:guide id="27" pos="3600" userDrawn="1">
          <p15:clr>
            <a:srgbClr val="5ACBF0"/>
          </p15:clr>
        </p15:guide>
        <p15:guide id="28" pos="5049" userDrawn="1">
          <p15:clr>
            <a:srgbClr val="5ACBF0"/>
          </p15:clr>
        </p15:guide>
        <p15:guide id="29" pos="706" userDrawn="1">
          <p15:clr>
            <a:srgbClr val="5ACBF0"/>
          </p15:clr>
        </p15:guide>
        <p15:guide id="30" pos="6493"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1428413" cy="59817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74282" y="4187191"/>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572107"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4869933" y="4186153"/>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167758"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9465583"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1581881" y="-177884"/>
            <a:ext cx="469680" cy="124778"/>
          </a:xfrm>
          <a:prstGeom prst="rect">
            <a:avLst/>
          </a:prstGeom>
          <a:noFill/>
        </p:spPr>
        <p:txBody>
          <a:bodyPr wrap="none" lIns="0" tIns="0" rIns="0" bIns="0" rtlCol="0">
            <a:spAutoFit/>
          </a:bodyPr>
          <a:lstStyle/>
          <a:p>
            <a:pPr algn="l"/>
            <a:r>
              <a:rPr lang="en-US" sz="811">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51420" y="398781"/>
            <a:ext cx="10328428" cy="449653"/>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hqprint">
            <a:extLst>
              <a:ext uri="{28A0092B-C50C-407E-A947-70E740481C1C}">
                <a14:useLocalDpi xmlns:a14="http://schemas.microsoft.com/office/drawing/2010/main" val="0"/>
              </a:ext>
            </a:extLst>
          </a:blip>
          <a:srcRect/>
          <a:stretch/>
        </p:blipFill>
        <p:spPr>
          <a:xfrm>
            <a:off x="0" y="1993901"/>
            <a:ext cx="2237112" cy="19939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2297825" y="1993901"/>
            <a:ext cx="2237112" cy="19939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4595651" y="1993901"/>
            <a:ext cx="2237112" cy="19939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6893476" y="1993901"/>
            <a:ext cx="2237112" cy="19939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p:blipFill>
        <p:spPr>
          <a:xfrm>
            <a:off x="9191301" y="1993901"/>
            <a:ext cx="2237112" cy="1993900"/>
          </a:xfrm>
          <a:prstGeom prst="rect">
            <a:avLst/>
          </a:prstGeom>
        </p:spPr>
      </p:pic>
    </p:spTree>
    <p:extLst>
      <p:ext uri="{BB962C8B-B14F-4D97-AF65-F5344CB8AC3E}">
        <p14:creationId xmlns:p14="http://schemas.microsoft.com/office/powerpoint/2010/main" val="2347670073"/>
      </p:ext>
    </p:extLst>
  </p:cSld>
  <p:clrMapOvr>
    <a:masterClrMapping/>
  </p:clrMapOvr>
  <p:transition>
    <p:fade/>
  </p:transition>
  <p:extLst>
    <p:ext uri="{DCECCB84-F9BA-43D5-87BE-67443E8EF086}">
      <p15:sldGuideLst xmlns:p15="http://schemas.microsoft.com/office/powerpoint/2012/main">
        <p15:guide id="1" orient="horz" pos="628" userDrawn="1">
          <p15:clr>
            <a:srgbClr val="5ACBF0"/>
          </p15:clr>
        </p15:guide>
        <p15:guide id="2" orient="horz" pos="1256" userDrawn="1">
          <p15:clr>
            <a:srgbClr val="5ACBF0"/>
          </p15:clr>
        </p15:guide>
        <p15:guide id="3" orient="horz" pos="2512" userDrawn="1">
          <p15:clr>
            <a:srgbClr val="5ACBF0"/>
          </p15:clr>
        </p15:guide>
        <p15:guide id="4" orient="horz" pos="2638" userDrawn="1">
          <p15:clr>
            <a:srgbClr val="5ACBF0"/>
          </p15:clr>
        </p15:guide>
        <p15:guide id="8" pos="4341" userDrawn="1">
          <p15:clr>
            <a:srgbClr val="5ACBF0"/>
          </p15:clr>
        </p15:guide>
        <p15:guide id="9" pos="4305" userDrawn="1">
          <p15:clr>
            <a:srgbClr val="5ACBF0"/>
          </p15:clr>
        </p15:guide>
        <p15:guide id="10" pos="5750" userDrawn="1">
          <p15:clr>
            <a:srgbClr val="5ACBF0"/>
          </p15:clr>
        </p15:guide>
        <p15:guide id="11" pos="1240" userDrawn="1">
          <p15:clr>
            <a:srgbClr val="5ACBF0"/>
          </p15:clr>
        </p15:guide>
        <p15:guide id="12" pos="2686" userDrawn="1">
          <p15:clr>
            <a:srgbClr val="5ACBF0"/>
          </p15:clr>
        </p15:guide>
        <p15:guide id="13" pos="4513" userDrawn="1">
          <p15:clr>
            <a:srgbClr val="5ACBF0"/>
          </p15:clr>
        </p15:guide>
        <p15:guide id="14" pos="5963" userDrawn="1">
          <p15:clr>
            <a:srgbClr val="5ACBF0"/>
          </p15:clr>
        </p15:guide>
        <p15:guide id="15" orient="horz" userDrawn="1">
          <p15:clr>
            <a:srgbClr val="5ACBF0"/>
          </p15:clr>
        </p15:guide>
        <p15:guide id="16" pos="1619" userDrawn="1">
          <p15:clr>
            <a:srgbClr val="5ACBF0"/>
          </p15:clr>
        </p15:guide>
        <p15:guide id="17" pos="2150" userDrawn="1">
          <p15:clr>
            <a:srgbClr val="5ACBF0"/>
          </p15:clr>
        </p15:guide>
        <p15:guide id="18" pos="3068" userDrawn="1">
          <p15:clr>
            <a:srgbClr val="5ACBF0"/>
          </p15:clr>
        </p15:guide>
        <p15:guide id="19" pos="4135" userDrawn="1">
          <p15:clr>
            <a:srgbClr val="5ACBF0"/>
          </p15:clr>
        </p15:guide>
        <p15:guide id="21" pos="5792" userDrawn="1">
          <p15:clr>
            <a:srgbClr val="5ACBF0"/>
          </p15:clr>
        </p15:guide>
        <p15:guide id="22" pos="1407" userDrawn="1">
          <p15:clr>
            <a:srgbClr val="5ACBF0"/>
          </p15:clr>
        </p15:guide>
        <p15:guide id="23" pos="1446" userDrawn="1">
          <p15:clr>
            <a:srgbClr val="5ACBF0"/>
          </p15:clr>
        </p15:guide>
        <p15:guide id="24" pos="2858" userDrawn="1">
          <p15:clr>
            <a:srgbClr val="5ACBF0"/>
          </p15:clr>
        </p15:guide>
        <p15:guide id="25" pos="2895" userDrawn="1">
          <p15:clr>
            <a:srgbClr val="5ACBF0"/>
          </p15:clr>
        </p15:guide>
        <p15:guide id="26" pos="5581" userDrawn="1">
          <p15:clr>
            <a:srgbClr val="5ACBF0"/>
          </p15:clr>
        </p15:guide>
        <p15:guide id="27" pos="3600" userDrawn="1">
          <p15:clr>
            <a:srgbClr val="5ACBF0"/>
          </p15:clr>
        </p15:guide>
        <p15:guide id="28" pos="5049" userDrawn="1">
          <p15:clr>
            <a:srgbClr val="5ACBF0"/>
          </p15:clr>
        </p15:guide>
        <p15:guide id="29" pos="706" userDrawn="1">
          <p15:clr>
            <a:srgbClr val="5ACBF0"/>
          </p15:clr>
        </p15:guide>
        <p15:guide id="30" pos="6493"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258" y="1"/>
            <a:ext cx="11435671" cy="598613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02862583"/>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57" userDrawn="1">
          <p15:clr>
            <a:srgbClr val="A4A3A4"/>
          </p15:clr>
        </p15:guide>
        <p15:guide id="15" pos="3129" userDrawn="1">
          <p15:clr>
            <a:srgbClr val="A4A3A4"/>
          </p15:clr>
        </p15:guide>
        <p15:guide id="16" pos="3514" userDrawn="1">
          <p15:clr>
            <a:srgbClr val="A4A3A4"/>
          </p15:clr>
        </p15:guide>
        <p15:guide id="17" pos="3686" userDrawn="1">
          <p15:clr>
            <a:srgbClr val="A4A3A4"/>
          </p15:clr>
        </p15:guide>
        <p15:guide id="18" pos="4071" userDrawn="1">
          <p15:clr>
            <a:srgbClr val="A4A3A4"/>
          </p15:clr>
        </p15:guide>
        <p15:guide id="19" pos="4243"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51420" y="398781"/>
            <a:ext cx="10328428" cy="44965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47612" y="1252080"/>
            <a:ext cx="10328428" cy="130869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1428413" cy="59817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1"/>
            <a:ext cx="548564" cy="51043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algn="ctr" defTabSz="756696" fontAlgn="base">
              <a:lnSpc>
                <a:spcPct val="90000"/>
              </a:lnSpc>
              <a:spcBef>
                <a:spcPct val="0"/>
              </a:spcBef>
              <a:spcAft>
                <a:spcPct val="0"/>
              </a:spcAft>
            </a:pPr>
            <a:endParaRPr lang="en-US" sz="19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74282" cy="255219"/>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algn="ctr" defTabSz="756696" fontAlgn="base">
              <a:lnSpc>
                <a:spcPct val="90000"/>
              </a:lnSpc>
              <a:spcBef>
                <a:spcPct val="0"/>
              </a:spcBef>
              <a:spcAft>
                <a:spcPct val="0"/>
              </a:spcAft>
            </a:pPr>
            <a:endParaRPr lang="en-US" sz="19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137553" y="2442278"/>
            <a:ext cx="5981700" cy="1097149"/>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8714165" y="5606184"/>
            <a:ext cx="2571393" cy="318470"/>
          </a:xfrm>
          <a:prstGeom prst="rect">
            <a:avLst/>
          </a:prstGeom>
        </p:spPr>
        <p:txBody>
          <a:bodyPr vert="horz" lIns="91440" tIns="45720" rIns="91440" bIns="45720" rtlCol="0" anchor="ctr"/>
          <a:lstStyle>
            <a:lvl1pPr algn="r">
              <a:defRPr sz="852">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15745118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transition>
    <p:fade/>
  </p:transition>
  <p:hf hdr="0" ftr="0" dt="0"/>
  <p:txStyles>
    <p:titleStyle>
      <a:lvl1pPr algn="l" defTabSz="756915" rtl="0" eaLnBrk="1" latinLnBrk="0" hangingPunct="1">
        <a:lnSpc>
          <a:spcPct val="100000"/>
        </a:lnSpc>
        <a:spcBef>
          <a:spcPct val="0"/>
        </a:spcBef>
        <a:buNone/>
        <a:defRPr lang="en-US" sz="2922" b="0" kern="1200" cap="none" spc="-40" baseline="0" dirty="0" smtClean="0">
          <a:ln w="3175">
            <a:noFill/>
          </a:ln>
          <a:solidFill>
            <a:schemeClr val="tx1"/>
          </a:solidFill>
          <a:effectLst/>
          <a:latin typeface="+mj-lt"/>
          <a:ea typeface="+mn-ea"/>
          <a:cs typeface="Segoe UI" pitchFamily="34" charset="0"/>
        </a:defRPr>
      </a:lvl1pPr>
    </p:titleStyle>
    <p:bodyStyle>
      <a:lvl1pPr marL="185508" marR="0" indent="-185508" algn="l" defTabSz="75691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272" kern="1200" spc="0" baseline="0">
          <a:solidFill>
            <a:schemeClr val="tx1"/>
          </a:solidFill>
          <a:latin typeface="+mn-lt"/>
          <a:ea typeface="+mn-ea"/>
          <a:cs typeface="Segoe UI" panose="020B0502040204020203" pitchFamily="34" charset="0"/>
        </a:defRPr>
      </a:lvl1pPr>
      <a:lvl2pPr marL="371016" marR="0" indent="-185508" algn="l" defTabSz="75691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23" kern="1200" spc="0" baseline="0">
          <a:solidFill>
            <a:schemeClr val="tx1"/>
          </a:solidFill>
          <a:latin typeface="+mn-lt"/>
          <a:ea typeface="+mn-ea"/>
          <a:cs typeface="+mn-cs"/>
        </a:defRPr>
      </a:lvl2pPr>
      <a:lvl3pPr marL="533335" marR="0" indent="-162319" algn="l" defTabSz="75691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99" kern="1200" spc="0" baseline="0">
          <a:solidFill>
            <a:schemeClr val="tx1"/>
          </a:solidFill>
          <a:latin typeface="+mn-lt"/>
          <a:ea typeface="+mn-ea"/>
          <a:cs typeface="+mn-cs"/>
        </a:defRPr>
      </a:lvl3pPr>
      <a:lvl4pPr marL="684060" marR="0" indent="-146860" algn="l" defTabSz="75691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136" kern="1200" spc="0" baseline="0">
          <a:solidFill>
            <a:schemeClr val="tx1"/>
          </a:solidFill>
          <a:latin typeface="+mn-lt"/>
          <a:ea typeface="+mn-ea"/>
          <a:cs typeface="+mn-cs"/>
        </a:defRPr>
      </a:lvl4pPr>
      <a:lvl5pPr marL="830921" marR="0" indent="-136554" algn="l" defTabSz="75691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136" kern="1200" spc="0" baseline="0">
          <a:solidFill>
            <a:schemeClr val="tx1"/>
          </a:solidFill>
          <a:latin typeface="+mn-lt"/>
          <a:ea typeface="+mn-ea"/>
          <a:cs typeface="+mn-cs"/>
        </a:defRPr>
      </a:lvl5pPr>
      <a:lvl6pPr marL="2081518" indent="-189229" algn="l" defTabSz="756915" rtl="0" eaLnBrk="1" latinLnBrk="0" hangingPunct="1">
        <a:spcBef>
          <a:spcPct val="20000"/>
        </a:spcBef>
        <a:buFont typeface="Arial" pitchFamily="34" charset="0"/>
        <a:buChar char="•"/>
        <a:defRPr sz="1623" kern="1200">
          <a:solidFill>
            <a:schemeClr val="tx1"/>
          </a:solidFill>
          <a:latin typeface="+mn-lt"/>
          <a:ea typeface="+mn-ea"/>
          <a:cs typeface="+mn-cs"/>
        </a:defRPr>
      </a:lvl6pPr>
      <a:lvl7pPr marL="2459976" indent="-189229" algn="l" defTabSz="756915" rtl="0" eaLnBrk="1" latinLnBrk="0" hangingPunct="1">
        <a:spcBef>
          <a:spcPct val="20000"/>
        </a:spcBef>
        <a:buFont typeface="Arial" pitchFamily="34" charset="0"/>
        <a:buChar char="•"/>
        <a:defRPr sz="1623" kern="1200">
          <a:solidFill>
            <a:schemeClr val="tx1"/>
          </a:solidFill>
          <a:latin typeface="+mn-lt"/>
          <a:ea typeface="+mn-ea"/>
          <a:cs typeface="+mn-cs"/>
        </a:defRPr>
      </a:lvl7pPr>
      <a:lvl8pPr marL="2838434" indent="-189229" algn="l" defTabSz="756915" rtl="0" eaLnBrk="1" latinLnBrk="0" hangingPunct="1">
        <a:spcBef>
          <a:spcPct val="20000"/>
        </a:spcBef>
        <a:buFont typeface="Arial" pitchFamily="34" charset="0"/>
        <a:buChar char="•"/>
        <a:defRPr sz="1623" kern="1200">
          <a:solidFill>
            <a:schemeClr val="tx1"/>
          </a:solidFill>
          <a:latin typeface="+mn-lt"/>
          <a:ea typeface="+mn-ea"/>
          <a:cs typeface="+mn-cs"/>
        </a:defRPr>
      </a:lvl8pPr>
      <a:lvl9pPr marL="3216892" indent="-189229" algn="l" defTabSz="756915" rtl="0" eaLnBrk="1" latinLnBrk="0" hangingPunct="1">
        <a:spcBef>
          <a:spcPct val="20000"/>
        </a:spcBef>
        <a:buFont typeface="Arial" pitchFamily="34" charset="0"/>
        <a:buChar char="•"/>
        <a:defRPr sz="1623" kern="1200">
          <a:solidFill>
            <a:schemeClr val="tx1"/>
          </a:solidFill>
          <a:latin typeface="+mn-lt"/>
          <a:ea typeface="+mn-ea"/>
          <a:cs typeface="+mn-cs"/>
        </a:defRPr>
      </a:lvl9pPr>
    </p:bodyStyle>
    <p:otherStyle>
      <a:defPPr>
        <a:defRPr lang="en-US"/>
      </a:defPPr>
      <a:lvl1pPr marL="0" algn="l" defTabSz="756915" rtl="0" eaLnBrk="1" latinLnBrk="0" hangingPunct="1">
        <a:defRPr sz="1460" kern="1200">
          <a:solidFill>
            <a:schemeClr val="tx1"/>
          </a:solidFill>
          <a:latin typeface="+mn-lt"/>
          <a:ea typeface="+mn-ea"/>
          <a:cs typeface="+mn-cs"/>
        </a:defRPr>
      </a:lvl1pPr>
      <a:lvl2pPr marL="378457" algn="l" defTabSz="756915" rtl="0" eaLnBrk="1" latinLnBrk="0" hangingPunct="1">
        <a:defRPr sz="1460" kern="1200">
          <a:solidFill>
            <a:schemeClr val="tx1"/>
          </a:solidFill>
          <a:latin typeface="+mn-lt"/>
          <a:ea typeface="+mn-ea"/>
          <a:cs typeface="+mn-cs"/>
        </a:defRPr>
      </a:lvl2pPr>
      <a:lvl3pPr marL="756915" algn="l" defTabSz="756915" rtl="0" eaLnBrk="1" latinLnBrk="0" hangingPunct="1">
        <a:defRPr sz="1460" kern="1200">
          <a:solidFill>
            <a:schemeClr val="tx1"/>
          </a:solidFill>
          <a:latin typeface="+mn-lt"/>
          <a:ea typeface="+mn-ea"/>
          <a:cs typeface="+mn-cs"/>
        </a:defRPr>
      </a:lvl3pPr>
      <a:lvl4pPr marL="1135372" algn="l" defTabSz="756915" rtl="0" eaLnBrk="1" latinLnBrk="0" hangingPunct="1">
        <a:defRPr sz="1460" kern="1200">
          <a:solidFill>
            <a:schemeClr val="tx1"/>
          </a:solidFill>
          <a:latin typeface="+mn-lt"/>
          <a:ea typeface="+mn-ea"/>
          <a:cs typeface="+mn-cs"/>
        </a:defRPr>
      </a:lvl4pPr>
      <a:lvl5pPr marL="1513830" algn="l" defTabSz="756915" rtl="0" eaLnBrk="1" latinLnBrk="0" hangingPunct="1">
        <a:defRPr sz="1460" kern="1200">
          <a:solidFill>
            <a:schemeClr val="tx1"/>
          </a:solidFill>
          <a:latin typeface="+mn-lt"/>
          <a:ea typeface="+mn-ea"/>
          <a:cs typeface="+mn-cs"/>
        </a:defRPr>
      </a:lvl5pPr>
      <a:lvl6pPr marL="1892289" algn="l" defTabSz="756915" rtl="0" eaLnBrk="1" latinLnBrk="0" hangingPunct="1">
        <a:defRPr sz="1460" kern="1200">
          <a:solidFill>
            <a:schemeClr val="tx1"/>
          </a:solidFill>
          <a:latin typeface="+mn-lt"/>
          <a:ea typeface="+mn-ea"/>
          <a:cs typeface="+mn-cs"/>
        </a:defRPr>
      </a:lvl6pPr>
      <a:lvl7pPr marL="2270747" algn="l" defTabSz="756915" rtl="0" eaLnBrk="1" latinLnBrk="0" hangingPunct="1">
        <a:defRPr sz="1460" kern="1200">
          <a:solidFill>
            <a:schemeClr val="tx1"/>
          </a:solidFill>
          <a:latin typeface="+mn-lt"/>
          <a:ea typeface="+mn-ea"/>
          <a:cs typeface="+mn-cs"/>
        </a:defRPr>
      </a:lvl7pPr>
      <a:lvl8pPr marL="2649204" algn="l" defTabSz="756915" rtl="0" eaLnBrk="1" latinLnBrk="0" hangingPunct="1">
        <a:defRPr sz="1460" kern="1200">
          <a:solidFill>
            <a:schemeClr val="tx1"/>
          </a:solidFill>
          <a:latin typeface="+mn-lt"/>
          <a:ea typeface="+mn-ea"/>
          <a:cs typeface="+mn-cs"/>
        </a:defRPr>
      </a:lvl8pPr>
      <a:lvl9pPr marL="3027663" algn="l" defTabSz="756915" rtl="0" eaLnBrk="1" latinLnBrk="0" hangingPunct="1">
        <a:defRPr sz="146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45" userDrawn="1">
          <p15:clr>
            <a:srgbClr val="C35EA4"/>
          </p15:clr>
        </p15:guide>
        <p15:guide id="17" pos="6855" userDrawn="1">
          <p15:clr>
            <a:srgbClr val="C35EA4"/>
          </p15:clr>
        </p15:guide>
        <p15:guide id="25" orient="horz" pos="322" userDrawn="1">
          <p15:clr>
            <a:srgbClr val="C35EA4"/>
          </p15:clr>
        </p15:guide>
        <p15:guide id="26" orient="horz" pos="3444" userDrawn="1">
          <p15:clr>
            <a:srgbClr val="C35EA4"/>
          </p15:clr>
        </p15:guide>
        <p15:guide id="27" orient="horz" pos="160" userDrawn="1">
          <p15:clr>
            <a:srgbClr val="A4A3A4"/>
          </p15:clr>
        </p15:guide>
        <p15:guide id="28" pos="173" userDrawn="1">
          <p15:clr>
            <a:srgbClr val="A4A3A4"/>
          </p15:clr>
        </p15:guide>
        <p15:guide id="29" orient="horz" pos="3607" userDrawn="1">
          <p15:clr>
            <a:srgbClr val="A4A3A4"/>
          </p15:clr>
        </p15:guide>
        <p15:guide id="30" pos="7026" userDrawn="1">
          <p15:clr>
            <a:srgbClr val="A4A3A4"/>
          </p15:clr>
        </p15:guide>
      </p15:sldGuideLst>
    </p:ext>
  </p:extLst>
</p:sldMaster>
</file>

<file path=ppt/slides/_rels/slide1.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8.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21.png"/><Relationship Id="rId11" Type="http://schemas.openxmlformats.org/officeDocument/2006/relationships/image" Target="../media/image24.svg"/><Relationship Id="rId5" Type="http://schemas.openxmlformats.org/officeDocument/2006/relationships/image" Target="../media/image20.png"/><Relationship Id="rId10" Type="http://schemas.openxmlformats.org/officeDocument/2006/relationships/image" Target="../media/image23.png"/><Relationship Id="rId4" Type="http://schemas.openxmlformats.org/officeDocument/2006/relationships/image" Target="../media/image19.png"/><Relationship Id="rId9" Type="http://schemas.openxmlformats.org/officeDocument/2006/relationships/image" Target="../media/image2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DF237EB-EF3A-6AC2-4B31-955F05866F0E}"/>
              </a:ext>
            </a:extLst>
          </p:cNvPr>
          <p:cNvSpPr txBox="1">
            <a:spLocks/>
          </p:cNvSpPr>
          <p:nvPr/>
        </p:nvSpPr>
        <p:spPr>
          <a:xfrm>
            <a:off x="989882" y="1365460"/>
            <a:ext cx="4462423" cy="2960334"/>
          </a:xfrm>
          <a:prstGeom prst="rect">
            <a:avLst/>
          </a:prstGeom>
          <a:noFill/>
          <a:ln>
            <a:noFill/>
            <a:prstDash/>
          </a:ln>
          <a:effectLst/>
        </p:spPr>
        <p:txBody>
          <a:bodyPr rot="0" spcFirstLastPara="0" vertOverflow="overflow" horzOverflow="overflow" vert="horz" wrap="square" lIns="0" tIns="37102" rIns="74203" bIns="37102"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742031" fontAlgn="base">
              <a:lnSpc>
                <a:spcPts val="4500"/>
              </a:lnSpc>
              <a:spcBef>
                <a:spcPts val="0"/>
              </a:spcBef>
              <a:defRPr/>
            </a:pPr>
            <a:r>
              <a:rPr lang="es-xl"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t>Administr</a:t>
            </a:r>
            <a:r>
              <a:rPr lang="es-EC"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t>a</a:t>
            </a:r>
            <a:r>
              <a:rPr lang="es-xl"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t> </a:t>
            </a:r>
            <a:br>
              <a:rPr lang="en-US"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br>
            <a:r>
              <a:rPr lang="es-EC"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t>t</a:t>
            </a:r>
            <a:r>
              <a:rPr lang="es-xl"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t>u correo electrónico </a:t>
            </a:r>
            <a:br>
              <a:rPr lang="en-US"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br>
            <a:r>
              <a:rPr lang="es-xl"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t>y calendario </a:t>
            </a:r>
            <a:br>
              <a:rPr lang="en-US"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br>
            <a:r>
              <a:rPr lang="es-xl" sz="4480" b="1" kern="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t>con facilidad</a:t>
            </a:r>
            <a:endParaRPr lang="en-US" sz="4480" spc="-40">
              <a:gradFill flip="none" rotWithShape="1">
                <a:gsLst>
                  <a:gs pos="50000">
                    <a:srgbClr val="8661C5"/>
                  </a:gs>
                  <a:gs pos="0">
                    <a:srgbClr val="3E76D4"/>
                  </a:gs>
                  <a:gs pos="100000">
                    <a:srgbClr val="C73ECC"/>
                  </a:gs>
                </a:gsLst>
                <a:lin ang="2700000" scaled="1"/>
                <a:tileRect/>
              </a:gradFill>
              <a:latin typeface="Segoe UI Semibold" panose="020B0702040204020203" pitchFamily="34" charset="0"/>
              <a:cs typeface="Segoe UI Semibold" panose="020B0702040204020203" pitchFamily="34" charset="0"/>
            </a:endParaRPr>
          </a:p>
        </p:txBody>
      </p:sp>
      <p:grpSp>
        <p:nvGrpSpPr>
          <p:cNvPr id="5" name="Group 4">
            <a:extLst>
              <a:ext uri="{FF2B5EF4-FFF2-40B4-BE49-F238E27FC236}">
                <a16:creationId xmlns:a16="http://schemas.microsoft.com/office/drawing/2014/main" id="{84F116FF-7E53-AEEB-C0CE-FC5A4B972044}"/>
              </a:ext>
            </a:extLst>
          </p:cNvPr>
          <p:cNvGrpSpPr/>
          <p:nvPr/>
        </p:nvGrpSpPr>
        <p:grpSpPr>
          <a:xfrm>
            <a:off x="-3456093" y="-720185"/>
            <a:ext cx="3365555" cy="6763668"/>
            <a:chOff x="-3962400" y="-825690"/>
            <a:chExt cx="3858598" cy="7754524"/>
          </a:xfrm>
        </p:grpSpPr>
        <p:grpSp>
          <p:nvGrpSpPr>
            <p:cNvPr id="8" name="Group 7">
              <a:extLst>
                <a:ext uri="{FF2B5EF4-FFF2-40B4-BE49-F238E27FC236}">
                  <a16:creationId xmlns:a16="http://schemas.microsoft.com/office/drawing/2014/main" id="{5E10777E-8317-5264-921B-6D72BF1E2F95}"/>
                </a:ext>
                <a:ext uri="{C183D7F6-B498-43B3-948B-1728B52AA6E4}">
                  <adec:decorative xmlns:adec="http://schemas.microsoft.com/office/drawing/2017/decorative" val="1"/>
                </a:ext>
              </a:extLst>
            </p:cNvPr>
            <p:cNvGrpSpPr>
              <a:grpSpLocks noChangeAspect="1"/>
            </p:cNvGrpSpPr>
            <p:nvPr/>
          </p:nvGrpSpPr>
          <p:grpSpPr>
            <a:xfrm>
              <a:off x="-3962400" y="-825690"/>
              <a:ext cx="3858598" cy="7754524"/>
              <a:chOff x="-4114800" y="228600"/>
              <a:chExt cx="3947357" cy="7932895"/>
            </a:xfrm>
          </p:grpSpPr>
          <p:sp>
            <p:nvSpPr>
              <p:cNvPr id="22" name="Rectangle 21">
                <a:extLst>
                  <a:ext uri="{FF2B5EF4-FFF2-40B4-BE49-F238E27FC236}">
                    <a16:creationId xmlns:a16="http://schemas.microsoft.com/office/drawing/2014/main" id="{A7A5EAB5-F1F8-4675-BF61-6B8E73C0CB1A}"/>
                  </a:ext>
                </a:extLst>
              </p:cNvPr>
              <p:cNvSpPr/>
              <p:nvPr/>
            </p:nvSpPr>
            <p:spPr>
              <a:xfrm>
                <a:off x="-4114800" y="228600"/>
                <a:ext cx="3947357" cy="793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319016"/>
                <a:endParaRPr lang="en-US" sz="1675">
                  <a:solidFill>
                    <a:srgbClr val="FFFFFF"/>
                  </a:solidFill>
                  <a:latin typeface="Segoe UI"/>
                </a:endParaRPr>
              </a:p>
            </p:txBody>
          </p:sp>
          <p:sp>
            <p:nvSpPr>
              <p:cNvPr id="23" name="TextBox 3">
                <a:extLst>
                  <a:ext uri="{FF2B5EF4-FFF2-40B4-BE49-F238E27FC236}">
                    <a16:creationId xmlns:a16="http://schemas.microsoft.com/office/drawing/2014/main" id="{B6210EB2-8812-0B88-293A-03961D0033A9}"/>
                  </a:ext>
                </a:extLst>
              </p:cNvPr>
              <p:cNvSpPr txBox="1"/>
              <p:nvPr/>
            </p:nvSpPr>
            <p:spPr>
              <a:xfrm>
                <a:off x="-3852716" y="412496"/>
                <a:ext cx="3288948" cy="604193"/>
              </a:xfrm>
              <a:prstGeom prst="rect">
                <a:avLst/>
              </a:prstGeom>
              <a:noFill/>
            </p:spPr>
            <p:txBody>
              <a:bodyPr wrap="squar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spcBef>
                    <a:spcPts val="837"/>
                  </a:spcBef>
                </a:pPr>
                <a:r>
                  <a:rPr lang="es-xl" sz="1116">
                    <a:solidFill>
                      <a:srgbClr val="2F2F2F"/>
                    </a:solidFill>
                    <a:latin typeface="Arial" panose="020B0604020202020204" pitchFamily="34" charset="0"/>
                    <a:cs typeface="Arial" panose="020B0604020202020204" pitchFamily="34" charset="0"/>
                  </a:rPr>
                  <a:t>Use esta presentación de PowerPoint como plantilla para crear una pieza personalizada para su marca agregando su logotipo, fuentes, colores y contenido.</a:t>
                </a:r>
                <a:endParaRPr lang="en-US" sz="698">
                  <a:solidFill>
                    <a:srgbClr val="2F2F2F"/>
                  </a:solidFill>
                  <a:latin typeface="Arial" panose="020B0604020202020204" pitchFamily="34" charset="0"/>
                  <a:cs typeface="Arial" panose="020B0604020202020204" pitchFamily="34" charset="0"/>
                </a:endParaRPr>
              </a:p>
            </p:txBody>
          </p:sp>
          <p:sp>
            <p:nvSpPr>
              <p:cNvPr id="24" name="TextBox 4">
                <a:extLst>
                  <a:ext uri="{FF2B5EF4-FFF2-40B4-BE49-F238E27FC236}">
                    <a16:creationId xmlns:a16="http://schemas.microsoft.com/office/drawing/2014/main" id="{B2B23C65-BE31-6EE5-7FF6-D14F927F607F}"/>
                  </a:ext>
                </a:extLst>
              </p:cNvPr>
              <p:cNvSpPr txBox="1"/>
              <p:nvPr/>
            </p:nvSpPr>
            <p:spPr>
              <a:xfrm>
                <a:off x="-3852716" y="1238788"/>
                <a:ext cx="3190471" cy="505149"/>
              </a:xfrm>
              <a:prstGeom prst="rect">
                <a:avLst/>
              </a:prstGeom>
              <a:solidFill>
                <a:srgbClr val="FFFF00"/>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r>
                  <a:rPr lang="es-xl" sz="733">
                    <a:solidFill>
                      <a:srgbClr val="000000"/>
                    </a:solidFill>
                    <a:latin typeface="Arial" panose="020B0604020202020204" pitchFamily="34" charset="0"/>
                    <a:cs typeface="Arial" panose="020B0604020202020204" pitchFamily="34" charset="0"/>
                  </a:rPr>
                  <a:t>El texto resaltado en amarillo en la plantilla indica las áreas en que el texto o los gráficos deberían personalizarse para su marca.</a:t>
                </a:r>
              </a:p>
            </p:txBody>
          </p:sp>
          <p:grpSp>
            <p:nvGrpSpPr>
              <p:cNvPr id="26" name="Group 25">
                <a:extLst>
                  <a:ext uri="{FF2B5EF4-FFF2-40B4-BE49-F238E27FC236}">
                    <a16:creationId xmlns:a16="http://schemas.microsoft.com/office/drawing/2014/main" id="{F5071ADA-B032-C70B-42F9-634E86B0941B}"/>
                  </a:ext>
                </a:extLst>
              </p:cNvPr>
              <p:cNvGrpSpPr/>
              <p:nvPr/>
            </p:nvGrpSpPr>
            <p:grpSpPr>
              <a:xfrm>
                <a:off x="-3852716" y="3892393"/>
                <a:ext cx="3404994" cy="774592"/>
                <a:chOff x="-3852716" y="3892393"/>
                <a:chExt cx="3404994" cy="774592"/>
              </a:xfrm>
            </p:grpSpPr>
            <p:sp>
              <p:nvSpPr>
                <p:cNvPr id="38" name="TextBox 18">
                  <a:extLst>
                    <a:ext uri="{FF2B5EF4-FFF2-40B4-BE49-F238E27FC236}">
                      <a16:creationId xmlns:a16="http://schemas.microsoft.com/office/drawing/2014/main" id="{1D35C13F-946B-CEE9-A084-F368539FA7C1}"/>
                    </a:ext>
                  </a:extLst>
                </p:cNvPr>
                <p:cNvSpPr txBox="1"/>
                <p:nvPr/>
              </p:nvSpPr>
              <p:spPr>
                <a:xfrm>
                  <a:off x="-3633224" y="3897267"/>
                  <a:ext cx="3185502" cy="76971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spcBef>
                      <a:spcPts val="419"/>
                    </a:spcBef>
                  </a:pPr>
                  <a:r>
                    <a:rPr lang="es-xl" sz="733" b="1">
                      <a:solidFill>
                        <a:srgbClr val="2F2F2F"/>
                      </a:solidFill>
                      <a:latin typeface="Arial" panose="020B0604020202020204" pitchFamily="34" charset="0"/>
                      <a:cs typeface="Arial" panose="020B0604020202020204" pitchFamily="34" charset="0"/>
                    </a:rPr>
                    <a:t>Actualice el texto resaltado en amarillo con la copia específica de su marca. </a:t>
                  </a:r>
                  <a:r>
                    <a:rPr lang="es-xl" sz="733">
                      <a:solidFill>
                        <a:srgbClr val="2F2F2F"/>
                      </a:solidFill>
                      <a:latin typeface="Arial" panose="020B0604020202020204" pitchFamily="34" charset="0"/>
                      <a:cs typeface="Arial" panose="020B0604020202020204" pitchFamily="34" charset="0"/>
                    </a:rPr>
                    <a:t>Haga coincidir el color del tipo circundante </a:t>
                  </a:r>
                  <a:r>
                    <a:rPr lang="es-xl" sz="733" b="1">
                      <a:solidFill>
                        <a:srgbClr val="2F2F2F"/>
                      </a:solidFill>
                      <a:latin typeface="Arial" panose="020B0604020202020204" pitchFamily="34" charset="0"/>
                      <a:cs typeface="Arial" panose="020B0604020202020204" pitchFamily="34" charset="0"/>
                    </a:rPr>
                    <a:t>eliminando el tratamiento de resaltado en amarillo. </a:t>
                  </a:r>
                  <a:r>
                    <a:rPr lang="es-xl" sz="733">
                      <a:solidFill>
                        <a:srgbClr val="2F2F2F"/>
                      </a:solidFill>
                      <a:latin typeface="Arial" panose="020B0604020202020204" pitchFamily="34" charset="0"/>
                      <a:cs typeface="Arial" panose="020B0604020202020204" pitchFamily="34" charset="0"/>
                    </a:rPr>
                    <a:t>Ajuste el tamaño y la visualización de las fuentes para que se ajusten a la plantilla</a:t>
                  </a:r>
                  <a:endParaRPr lang="en-US" sz="768" b="1">
                    <a:solidFill>
                      <a:srgbClr val="2F2F2F"/>
                    </a:solidFill>
                    <a:latin typeface="Arial" panose="020B0604020202020204" pitchFamily="34" charset="0"/>
                    <a:cs typeface="Arial" panose="020B0604020202020204" pitchFamily="34" charset="0"/>
                  </a:endParaRPr>
                </a:p>
              </p:txBody>
            </p:sp>
            <p:sp>
              <p:nvSpPr>
                <p:cNvPr id="39" name="TextBox 19">
                  <a:extLst>
                    <a:ext uri="{FF2B5EF4-FFF2-40B4-BE49-F238E27FC236}">
                      <a16:creationId xmlns:a16="http://schemas.microsoft.com/office/drawing/2014/main" id="{56D5A3FD-0485-4943-A81C-581D315D0BCC}"/>
                    </a:ext>
                  </a:extLst>
                </p:cNvPr>
                <p:cNvSpPr txBox="1">
                  <a:spLocks noChangeAspect="1"/>
                </p:cNvSpPr>
                <p:nvPr/>
              </p:nvSpPr>
              <p:spPr>
                <a:xfrm>
                  <a:off x="-3852716" y="3892393"/>
                  <a:ext cx="197566" cy="240580"/>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19016"/>
                  <a:r>
                    <a:rPr lang="es-xl" sz="733">
                      <a:solidFill>
                        <a:srgbClr val="000000"/>
                      </a:solidFill>
                      <a:latin typeface="Segoe UI"/>
                      <a:cs typeface="Segoe UI" panose="020B0502040204020203" pitchFamily="34" charset="0"/>
                    </a:rPr>
                    <a:t>2</a:t>
                  </a:r>
                </a:p>
              </p:txBody>
            </p:sp>
          </p:grpSp>
          <p:grpSp>
            <p:nvGrpSpPr>
              <p:cNvPr id="27" name="Group 26">
                <a:extLst>
                  <a:ext uri="{FF2B5EF4-FFF2-40B4-BE49-F238E27FC236}">
                    <a16:creationId xmlns:a16="http://schemas.microsoft.com/office/drawing/2014/main" id="{1E6CF4ED-1672-877C-ACDD-CC68B2F292ED}"/>
                  </a:ext>
                </a:extLst>
              </p:cNvPr>
              <p:cNvGrpSpPr/>
              <p:nvPr/>
            </p:nvGrpSpPr>
            <p:grpSpPr>
              <a:xfrm>
                <a:off x="-3852716" y="4717091"/>
                <a:ext cx="3423187" cy="1040197"/>
                <a:chOff x="-3852716" y="4717091"/>
                <a:chExt cx="3423187" cy="1040197"/>
              </a:xfrm>
            </p:grpSpPr>
            <p:sp>
              <p:nvSpPr>
                <p:cNvPr id="36" name="TextBox 16">
                  <a:extLst>
                    <a:ext uri="{FF2B5EF4-FFF2-40B4-BE49-F238E27FC236}">
                      <a16:creationId xmlns:a16="http://schemas.microsoft.com/office/drawing/2014/main" id="{DAFE623B-5BD0-1D3C-469C-F7EFAA54F23C}"/>
                    </a:ext>
                  </a:extLst>
                </p:cNvPr>
                <p:cNvSpPr txBox="1"/>
                <p:nvPr/>
              </p:nvSpPr>
              <p:spPr>
                <a:xfrm>
                  <a:off x="-3633224" y="4723000"/>
                  <a:ext cx="3203695" cy="103428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spcBef>
                      <a:spcPts val="419"/>
                    </a:spcBef>
                  </a:pPr>
                  <a:r>
                    <a:rPr lang="es-xl" sz="733" b="1">
                      <a:solidFill>
                        <a:srgbClr val="2F2F2F"/>
                      </a:solidFill>
                      <a:latin typeface="Arial"/>
                      <a:cs typeface="Arial"/>
                    </a:rPr>
                    <a:t>Agregue su logotipo e iconos personalizados a las diapositivas y al patrón de diapositivas. Puede cambiar la imagen que mejor represente su marca / orientación. Si elige usar las i</a:t>
                  </a:r>
                  <a:r>
                    <a:rPr lang="es-xl" sz="733" b="1">
                      <a:solidFill>
                        <a:srgbClr val="000000"/>
                      </a:solidFill>
                      <a:latin typeface="Arial"/>
                      <a:cs typeface="Arial"/>
                    </a:rPr>
                    <a:t>mágenes incluidas en esta plantilla, las imágenes incluidas en esta plantilla deben permanecer para su uso exclusivo en esta; no deben modificarse ni usarse en otro lugar.</a:t>
                  </a:r>
                  <a:endParaRPr lang="en-US" sz="768" b="1">
                    <a:solidFill>
                      <a:srgbClr val="2F2F2F"/>
                    </a:solidFill>
                    <a:latin typeface="Arial"/>
                    <a:cs typeface="Arial"/>
                  </a:endParaRPr>
                </a:p>
              </p:txBody>
            </p:sp>
            <p:sp>
              <p:nvSpPr>
                <p:cNvPr id="37" name="TextBox 17">
                  <a:extLst>
                    <a:ext uri="{FF2B5EF4-FFF2-40B4-BE49-F238E27FC236}">
                      <a16:creationId xmlns:a16="http://schemas.microsoft.com/office/drawing/2014/main" id="{A7347B62-AD97-E18E-E9CA-4950D9672FD5}"/>
                    </a:ext>
                  </a:extLst>
                </p:cNvPr>
                <p:cNvSpPr txBox="1">
                  <a:spLocks noChangeAspect="1"/>
                </p:cNvSpPr>
                <p:nvPr/>
              </p:nvSpPr>
              <p:spPr>
                <a:xfrm>
                  <a:off x="-3852716" y="4717091"/>
                  <a:ext cx="197566" cy="240580"/>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19016"/>
                  <a:r>
                    <a:rPr lang="es-xl" sz="733">
                      <a:solidFill>
                        <a:srgbClr val="000000"/>
                      </a:solidFill>
                      <a:latin typeface="Segoe UI"/>
                      <a:cs typeface="Segoe UI" panose="020B0502040204020203" pitchFamily="34" charset="0"/>
                    </a:rPr>
                    <a:t>3</a:t>
                  </a:r>
                </a:p>
              </p:txBody>
            </p:sp>
          </p:grpSp>
          <p:grpSp>
            <p:nvGrpSpPr>
              <p:cNvPr id="28" name="Group 27">
                <a:extLst>
                  <a:ext uri="{FF2B5EF4-FFF2-40B4-BE49-F238E27FC236}">
                    <a16:creationId xmlns:a16="http://schemas.microsoft.com/office/drawing/2014/main" id="{C29BA1FC-D7E0-6038-C044-FCCD9CEA978D}"/>
                  </a:ext>
                </a:extLst>
              </p:cNvPr>
              <p:cNvGrpSpPr/>
              <p:nvPr/>
            </p:nvGrpSpPr>
            <p:grpSpPr>
              <a:xfrm>
                <a:off x="-3852716" y="5849401"/>
                <a:ext cx="3423188" cy="774592"/>
                <a:chOff x="-3852716" y="5849401"/>
                <a:chExt cx="3423188" cy="774592"/>
              </a:xfrm>
            </p:grpSpPr>
            <p:sp>
              <p:nvSpPr>
                <p:cNvPr id="34" name="TextBox 13">
                  <a:extLst>
                    <a:ext uri="{FF2B5EF4-FFF2-40B4-BE49-F238E27FC236}">
                      <a16:creationId xmlns:a16="http://schemas.microsoft.com/office/drawing/2014/main" id="{309EB17A-EB2A-9AD2-AEC9-6E4EE94EABF3}"/>
                    </a:ext>
                  </a:extLst>
                </p:cNvPr>
                <p:cNvSpPr txBox="1"/>
                <p:nvPr/>
              </p:nvSpPr>
              <p:spPr>
                <a:xfrm>
                  <a:off x="-3633223" y="5854275"/>
                  <a:ext cx="3203695" cy="76971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spcBef>
                      <a:spcPts val="419"/>
                    </a:spcBef>
                  </a:pPr>
                  <a:r>
                    <a:rPr lang="es-xl" sz="733">
                      <a:solidFill>
                        <a:srgbClr val="2F2F2F"/>
                      </a:solidFill>
                      <a:latin typeface="Arial" panose="020B0604020202020204" pitchFamily="34" charset="0"/>
                      <a:cs typeface="Arial" panose="020B0604020202020204" pitchFamily="34" charset="0"/>
                    </a:rPr>
                    <a:t>Guarde sus imágenes finales. Asigne un nombre al archivo y elija el destino del archivo. Elimine las instrucciones fuera de la diapositiva y cualquier resaltado restante, y use el menú desplegable </a:t>
                  </a:r>
                  <a:r>
                    <a:rPr lang="es-xl" sz="733" b="1">
                      <a:solidFill>
                        <a:srgbClr val="2F2F2F"/>
                      </a:solidFill>
                      <a:latin typeface="Arial" panose="020B0604020202020204" pitchFamily="34" charset="0"/>
                      <a:cs typeface="Arial" panose="020B0604020202020204" pitchFamily="34" charset="0"/>
                    </a:rPr>
                    <a:t>Archivo</a:t>
                  </a:r>
                  <a:r>
                    <a:rPr lang="es-xl" sz="733">
                      <a:solidFill>
                        <a:srgbClr val="2F2F2F"/>
                      </a:solidFill>
                      <a:latin typeface="Arial" panose="020B0604020202020204" pitchFamily="34" charset="0"/>
                      <a:cs typeface="Arial" panose="020B0604020202020204" pitchFamily="34" charset="0"/>
                    </a:rPr>
                    <a:t> para seleccionar </a:t>
                  </a:r>
                  <a:r>
                    <a:rPr lang="es-xl" sz="733" b="1">
                      <a:solidFill>
                        <a:srgbClr val="2F2F2F"/>
                      </a:solidFill>
                      <a:latin typeface="Arial" panose="020B0604020202020204" pitchFamily="34" charset="0"/>
                      <a:cs typeface="Arial" panose="020B0604020202020204" pitchFamily="34" charset="0"/>
                    </a:rPr>
                    <a:t>Exportar </a:t>
                  </a:r>
                  <a:r>
                    <a:rPr lang="es-xl" sz="733">
                      <a:solidFill>
                        <a:srgbClr val="2F2F2F"/>
                      </a:solidFill>
                      <a:latin typeface="Arial" panose="020B0604020202020204" pitchFamily="34" charset="0"/>
                      <a:cs typeface="Arial" panose="020B0604020202020204" pitchFamily="34" charset="0"/>
                    </a:rPr>
                    <a:t>para </a:t>
                  </a:r>
                  <a:r>
                    <a:rPr lang="es-xl" sz="733" b="1">
                      <a:solidFill>
                        <a:srgbClr val="2F2F2F"/>
                      </a:solidFill>
                      <a:latin typeface="Arial" panose="020B0604020202020204" pitchFamily="34" charset="0"/>
                      <a:cs typeface="Arial" panose="020B0604020202020204" pitchFamily="34" charset="0"/>
                    </a:rPr>
                    <a:t>crear un GIF animado.</a:t>
                  </a:r>
                  <a:r>
                    <a:rPr lang="es-xl" sz="733">
                      <a:solidFill>
                        <a:srgbClr val="2F2F2F"/>
                      </a:solidFill>
                      <a:latin typeface="Arial" panose="020B0604020202020204" pitchFamily="34" charset="0"/>
                      <a:cs typeface="Arial" panose="020B0604020202020204" pitchFamily="34" charset="0"/>
                    </a:rPr>
                    <a:t>. </a:t>
                  </a:r>
                  <a:endParaRPr lang="en-US" sz="768">
                    <a:solidFill>
                      <a:srgbClr val="2F2F2F"/>
                    </a:solidFill>
                    <a:latin typeface="Arial" panose="020B0604020202020204" pitchFamily="34" charset="0"/>
                    <a:cs typeface="Arial" panose="020B0604020202020204" pitchFamily="34" charset="0"/>
                  </a:endParaRPr>
                </a:p>
              </p:txBody>
            </p:sp>
            <p:sp>
              <p:nvSpPr>
                <p:cNvPr id="35" name="TextBox 14">
                  <a:extLst>
                    <a:ext uri="{FF2B5EF4-FFF2-40B4-BE49-F238E27FC236}">
                      <a16:creationId xmlns:a16="http://schemas.microsoft.com/office/drawing/2014/main" id="{367226D1-45D4-AF76-E5FF-E34B942C6162}"/>
                    </a:ext>
                  </a:extLst>
                </p:cNvPr>
                <p:cNvSpPr txBox="1">
                  <a:spLocks noChangeAspect="1"/>
                </p:cNvSpPr>
                <p:nvPr/>
              </p:nvSpPr>
              <p:spPr>
                <a:xfrm>
                  <a:off x="-3852716" y="5849401"/>
                  <a:ext cx="197566" cy="240580"/>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19016"/>
                  <a:r>
                    <a:rPr lang="es-xl" sz="733">
                      <a:solidFill>
                        <a:srgbClr val="000000"/>
                      </a:solidFill>
                      <a:latin typeface="Segoe UI"/>
                      <a:cs typeface="Segoe UI" panose="020B0502040204020203" pitchFamily="34" charset="0"/>
                    </a:rPr>
                    <a:t>4</a:t>
                  </a:r>
                </a:p>
              </p:txBody>
            </p:sp>
          </p:grpSp>
          <p:grpSp>
            <p:nvGrpSpPr>
              <p:cNvPr id="29" name="Group 28">
                <a:extLst>
                  <a:ext uri="{FF2B5EF4-FFF2-40B4-BE49-F238E27FC236}">
                    <a16:creationId xmlns:a16="http://schemas.microsoft.com/office/drawing/2014/main" id="{D1C78AB4-8CC5-7990-E4C5-1152F4A39CBE}"/>
                  </a:ext>
                </a:extLst>
              </p:cNvPr>
              <p:cNvGrpSpPr/>
              <p:nvPr/>
            </p:nvGrpSpPr>
            <p:grpSpPr>
              <a:xfrm>
                <a:off x="-3852716" y="1808608"/>
                <a:ext cx="3423188" cy="1983778"/>
                <a:chOff x="-3852716" y="1808608"/>
                <a:chExt cx="3423188" cy="1983778"/>
              </a:xfrm>
            </p:grpSpPr>
            <p:sp>
              <p:nvSpPr>
                <p:cNvPr id="30" name="TextBox 9">
                  <a:extLst>
                    <a:ext uri="{FF2B5EF4-FFF2-40B4-BE49-F238E27FC236}">
                      <a16:creationId xmlns:a16="http://schemas.microsoft.com/office/drawing/2014/main" id="{AB02754B-0C25-65FC-5D57-C99F215562E2}"/>
                    </a:ext>
                  </a:extLst>
                </p:cNvPr>
                <p:cNvSpPr txBox="1"/>
                <p:nvPr/>
              </p:nvSpPr>
              <p:spPr>
                <a:xfrm>
                  <a:off x="-3633224" y="1813482"/>
                  <a:ext cx="2313602" cy="37286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spcBef>
                      <a:spcPts val="419"/>
                    </a:spcBef>
                  </a:pPr>
                  <a:r>
                    <a:rPr lang="es-xl" sz="733">
                      <a:solidFill>
                        <a:srgbClr val="2F2F2F"/>
                      </a:solidFill>
                      <a:latin typeface="Arial" panose="020B0604020202020204" pitchFamily="34" charset="0"/>
                      <a:cs typeface="Arial" panose="020B0604020202020204" pitchFamily="34" charset="0"/>
                    </a:rPr>
                    <a:t>Personalice las fuentes y los colores de su marca en el Patrón de diapositivas</a:t>
                  </a:r>
                </a:p>
              </p:txBody>
            </p:sp>
            <p:sp>
              <p:nvSpPr>
                <p:cNvPr id="31" name="TextBox 10">
                  <a:extLst>
                    <a:ext uri="{FF2B5EF4-FFF2-40B4-BE49-F238E27FC236}">
                      <a16:creationId xmlns:a16="http://schemas.microsoft.com/office/drawing/2014/main" id="{931307B2-3DDF-B6CA-901A-FB19E2CB09D5}"/>
                    </a:ext>
                  </a:extLst>
                </p:cNvPr>
                <p:cNvSpPr txBox="1">
                  <a:spLocks noChangeAspect="1"/>
                </p:cNvSpPr>
                <p:nvPr/>
              </p:nvSpPr>
              <p:spPr>
                <a:xfrm>
                  <a:off x="-3852716" y="1808608"/>
                  <a:ext cx="197566" cy="240580"/>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19016"/>
                  <a:r>
                    <a:rPr lang="es-xl" sz="733">
                      <a:solidFill>
                        <a:srgbClr val="000000"/>
                      </a:solidFill>
                      <a:latin typeface="Segoe UI"/>
                      <a:cs typeface="Segoe UI" panose="020B0502040204020203" pitchFamily="34" charset="0"/>
                    </a:rPr>
                    <a:t>1</a:t>
                  </a:r>
                </a:p>
              </p:txBody>
            </p:sp>
            <p:pic>
              <p:nvPicPr>
                <p:cNvPr id="32" name="Picture 31" descr="Interfaz gráfica de usuario, aplicación&#10;&#10;Descripción generada automáticamente">
                  <a:extLst>
                    <a:ext uri="{FF2B5EF4-FFF2-40B4-BE49-F238E27FC236}">
                      <a16:creationId xmlns:a16="http://schemas.microsoft.com/office/drawing/2014/main" id="{FFCB4D6D-1CB1-74A8-A5CB-47024F148C00}"/>
                    </a:ext>
                  </a:extLst>
                </p:cNvPr>
                <p:cNvPicPr>
                  <a:picLocks noChangeAspect="1"/>
                </p:cNvPicPr>
                <p:nvPr/>
              </p:nvPicPr>
              <p:blipFill>
                <a:blip r:embed="rId3"/>
                <a:stretch>
                  <a:fillRect/>
                </a:stretch>
              </p:blipFill>
              <p:spPr>
                <a:xfrm>
                  <a:off x="-3619997" y="2904854"/>
                  <a:ext cx="1580254" cy="887532"/>
                </a:xfrm>
                <a:prstGeom prst="rect">
                  <a:avLst/>
                </a:prstGeom>
              </p:spPr>
            </p:pic>
            <p:pic>
              <p:nvPicPr>
                <p:cNvPr id="33" name="Picture 32" descr="Interfaz gráfica de usuario, aplicación, Word&#10;&#10;La descripción se genera de manera automática">
                  <a:extLst>
                    <a:ext uri="{FF2B5EF4-FFF2-40B4-BE49-F238E27FC236}">
                      <a16:creationId xmlns:a16="http://schemas.microsoft.com/office/drawing/2014/main" id="{D46B3E41-5454-E496-1934-55977F1231D9}"/>
                    </a:ext>
                  </a:extLst>
                </p:cNvPr>
                <p:cNvPicPr>
                  <a:picLocks noChangeAspect="1"/>
                </p:cNvPicPr>
                <p:nvPr/>
              </p:nvPicPr>
              <p:blipFill>
                <a:blip r:embed="rId4"/>
                <a:stretch>
                  <a:fillRect/>
                </a:stretch>
              </p:blipFill>
              <p:spPr>
                <a:xfrm>
                  <a:off x="-3615030" y="2273863"/>
                  <a:ext cx="3185502" cy="474015"/>
                </a:xfrm>
                <a:prstGeom prst="rect">
                  <a:avLst/>
                </a:prstGeom>
              </p:spPr>
            </p:pic>
          </p:grpSp>
        </p:grpSp>
        <p:pic>
          <p:nvPicPr>
            <p:cNvPr id="21" name="Picture 20">
              <a:extLst>
                <a:ext uri="{FF2B5EF4-FFF2-40B4-BE49-F238E27FC236}">
                  <a16:creationId xmlns:a16="http://schemas.microsoft.com/office/drawing/2014/main" id="{17909DCF-EAD0-EA04-B7AE-6E0DFF86B0C5}"/>
                </a:ext>
              </a:extLst>
            </p:cNvPr>
            <p:cNvPicPr>
              <a:picLocks noChangeAspect="1"/>
            </p:cNvPicPr>
            <p:nvPr/>
          </p:nvPicPr>
          <p:blipFill>
            <a:blip r:embed="rId5"/>
            <a:stretch>
              <a:fillRect/>
            </a:stretch>
          </p:blipFill>
          <p:spPr>
            <a:xfrm>
              <a:off x="-3478723" y="5429862"/>
              <a:ext cx="2474904" cy="1250456"/>
            </a:xfrm>
            <a:prstGeom prst="rect">
              <a:avLst/>
            </a:prstGeom>
          </p:spPr>
        </p:pic>
      </p:grpSp>
      <p:sp>
        <p:nvSpPr>
          <p:cNvPr id="40" name="Title 23">
            <a:extLst>
              <a:ext uri="{FF2B5EF4-FFF2-40B4-BE49-F238E27FC236}">
                <a16:creationId xmlns:a16="http://schemas.microsoft.com/office/drawing/2014/main" id="{115D1B63-307A-87E4-2822-7DF9D222DE87}"/>
              </a:ext>
            </a:extLst>
          </p:cNvPr>
          <p:cNvSpPr txBox="1">
            <a:spLocks/>
          </p:cNvSpPr>
          <p:nvPr/>
        </p:nvSpPr>
        <p:spPr>
          <a:xfrm>
            <a:off x="7710985" y="4933805"/>
            <a:ext cx="2950062" cy="475643"/>
          </a:xfrm>
          <a:prstGeom prst="rect">
            <a:avLst/>
          </a:prstGeom>
          <a:noFill/>
          <a:ln>
            <a:noFill/>
            <a:prstDash/>
          </a:ln>
          <a:effectLst/>
        </p:spPr>
        <p:txBody>
          <a:bodyPr rot="0" spcFirstLastPara="0" vertOverflow="overflow" horzOverflow="overflow" vert="horz" wrap="square" lIns="79756" tIns="39878" rIns="79756" bIns="39878" numCol="1" spcCol="0" rtlCol="0" fromWordArt="0" anchor="t" anchorCtr="0" forceAA="0" compatLnSpc="1">
            <a:prstTxWarp prst="textNoShape">
              <a:avLst/>
            </a:prstTxWarp>
            <a:spAutoFit/>
          </a:bodyPr>
          <a:lstStyle>
            <a:lvl1pPr algn="l" defTabSz="867823" rtl="0" eaLnBrk="1" latinLnBrk="0" hangingPunct="1">
              <a:lnSpc>
                <a:spcPct val="100000"/>
              </a:lnSpc>
              <a:spcBef>
                <a:spcPct val="0"/>
              </a:spcBef>
              <a:buNone/>
              <a:defRPr lang="en-US" sz="3350" b="0" kern="1200" cap="none" spc="-46" baseline="0" dirty="0" smtClean="0">
                <a:ln w="3175">
                  <a:noFill/>
                </a:ln>
                <a:solidFill>
                  <a:schemeClr val="tx1"/>
                </a:solidFill>
                <a:effectLst/>
                <a:latin typeface="+mj-lt"/>
                <a:ea typeface="+mn-ea"/>
                <a:cs typeface="Segoe UI" pitchFamily="34" charset="0"/>
              </a:defRPr>
            </a:lvl1pPr>
          </a:lstStyle>
          <a:p>
            <a:pPr defTabSz="797540">
              <a:lnSpc>
                <a:spcPct val="150000"/>
              </a:lnSpc>
              <a:spcBef>
                <a:spcPts val="0"/>
              </a:spcBef>
              <a:defRPr/>
            </a:pPr>
            <a:r>
              <a:rPr lang="es-xl" sz="1954" kern="0" spc="0">
                <a:ln>
                  <a:noFill/>
                </a:ln>
                <a:latin typeface="Segoe UI Semibold"/>
                <a:cs typeface="Segoe UI"/>
              </a:rPr>
              <a:t>Copilot en Outlook</a:t>
            </a:r>
          </a:p>
        </p:txBody>
      </p:sp>
      <p:pic>
        <p:nvPicPr>
          <p:cNvPr id="41" name="Picture 40" descr="Ícono de Copilot">
            <a:extLst>
              <a:ext uri="{FF2B5EF4-FFF2-40B4-BE49-F238E27FC236}">
                <a16:creationId xmlns:a16="http://schemas.microsoft.com/office/drawing/2014/main" id="{F6D8F83B-A2E6-0513-9475-577FB18F49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82898" y="4877642"/>
            <a:ext cx="594904" cy="621033"/>
          </a:xfrm>
          <a:prstGeom prst="rect">
            <a:avLst/>
          </a:prstGeom>
        </p:spPr>
      </p:pic>
      <p:pic>
        <p:nvPicPr>
          <p:cNvPr id="11" name="Picture 10">
            <a:extLst>
              <a:ext uri="{FF2B5EF4-FFF2-40B4-BE49-F238E27FC236}">
                <a16:creationId xmlns:a16="http://schemas.microsoft.com/office/drawing/2014/main" id="{A3DE6C35-E505-C30F-995C-D4A30AD11945}"/>
              </a:ext>
              <a:ext uri="{C183D7F6-B498-43B3-948B-1728B52AA6E4}">
                <adec:decorative xmlns:adec="http://schemas.microsoft.com/office/drawing/2017/decorative" val="1"/>
              </a:ext>
            </a:extLst>
          </p:cNvPr>
          <p:cNvPicPr>
            <a:picLocks noChangeAspect="1"/>
          </p:cNvPicPr>
          <p:nvPr/>
        </p:nvPicPr>
        <p:blipFill rotWithShape="1">
          <a:blip r:embed="rId7">
            <a:extLst>
              <a:ext uri="{BEBA8EAE-BF5A-486C-A8C5-ECC9F3942E4B}">
                <a14:imgProps xmlns:a14="http://schemas.microsoft.com/office/drawing/2010/main">
                  <a14:imgLayer r:embed="rId8">
                    <a14:imgEffect>
                      <a14:sharpenSoften amount="-100000"/>
                    </a14:imgEffect>
                  </a14:imgLayer>
                </a14:imgProps>
              </a:ext>
            </a:extLst>
          </a:blip>
          <a:srcRect l="16919" t="4793" r="55136" b="5416"/>
          <a:stretch/>
        </p:blipFill>
        <p:spPr>
          <a:xfrm>
            <a:off x="6921566" y="3686"/>
            <a:ext cx="4740069" cy="5978014"/>
          </a:xfrm>
          <a:prstGeom prst="rect">
            <a:avLst/>
          </a:prstGeom>
        </p:spPr>
      </p:pic>
      <p:sp>
        <p:nvSpPr>
          <p:cNvPr id="12" name="Rectangle 11">
            <a:extLst>
              <a:ext uri="{FF2B5EF4-FFF2-40B4-BE49-F238E27FC236}">
                <a16:creationId xmlns:a16="http://schemas.microsoft.com/office/drawing/2014/main" id="{8101EE95-80FB-EA73-DA53-384E50D27676}"/>
              </a:ext>
              <a:ext uri="{C183D7F6-B498-43B3-948B-1728B52AA6E4}">
                <adec:decorative xmlns:adec="http://schemas.microsoft.com/office/drawing/2017/decorative" val="1"/>
              </a:ext>
            </a:extLst>
          </p:cNvPr>
          <p:cNvSpPr/>
          <p:nvPr/>
        </p:nvSpPr>
        <p:spPr bwMode="auto">
          <a:xfrm>
            <a:off x="6497799" y="3686"/>
            <a:ext cx="3122461" cy="5974328"/>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defTabSz="867572" fontAlgn="base">
              <a:spcBef>
                <a:spcPct val="0"/>
              </a:spcBef>
              <a:spcAft>
                <a:spcPct val="0"/>
              </a:spcAft>
              <a:defRPr/>
            </a:pPr>
            <a:endParaRPr lang="en-US" sz="1861" err="1">
              <a:solidFill>
                <a:srgbClr val="FFFFFF"/>
              </a:solidFill>
              <a:latin typeface="Segoe UI"/>
              <a:ea typeface="Segoe UI" pitchFamily="34" charset="0"/>
              <a:cs typeface="Segoe UI" pitchFamily="34" charset="0"/>
            </a:endParaRPr>
          </a:p>
        </p:txBody>
      </p:sp>
      <p:grpSp>
        <p:nvGrpSpPr>
          <p:cNvPr id="2" name="Group 1" descr="Video de un correo electrónico generado con la ayuda de Copilot en Outlook">
            <a:extLst>
              <a:ext uri="{FF2B5EF4-FFF2-40B4-BE49-F238E27FC236}">
                <a16:creationId xmlns:a16="http://schemas.microsoft.com/office/drawing/2014/main" id="{50343251-315E-70D8-CF45-1FC1FBB9968A}"/>
              </a:ext>
              <a:ext uri="{C183D7F6-B498-43B3-948B-1728B52AA6E4}">
                <adec:decorative xmlns:adec="http://schemas.microsoft.com/office/drawing/2017/decorative" val="0"/>
              </a:ext>
            </a:extLst>
          </p:cNvPr>
          <p:cNvGrpSpPr/>
          <p:nvPr/>
        </p:nvGrpSpPr>
        <p:grpSpPr>
          <a:xfrm>
            <a:off x="4978430" y="991944"/>
            <a:ext cx="5465110" cy="3285234"/>
            <a:chOff x="5598990" y="2164976"/>
            <a:chExt cx="6004748" cy="3536576"/>
          </a:xfrm>
        </p:grpSpPr>
        <p:sp>
          <p:nvSpPr>
            <p:cNvPr id="6" name="Rectangle: Rounded Corners 6">
              <a:extLst>
                <a:ext uri="{FF2B5EF4-FFF2-40B4-BE49-F238E27FC236}">
                  <a16:creationId xmlns:a16="http://schemas.microsoft.com/office/drawing/2014/main" id="{42DCC1CB-E712-A725-213B-EADDADFFEB01}"/>
                </a:ext>
              </a:extLst>
            </p:cNvPr>
            <p:cNvSpPr/>
            <p:nvPr/>
          </p:nvSpPr>
          <p:spPr bwMode="auto">
            <a:xfrm>
              <a:off x="5598990" y="2164976"/>
              <a:ext cx="6004748" cy="3536576"/>
            </a:xfrm>
            <a:prstGeom prst="roundRect">
              <a:avLst>
                <a:gd name="adj" fmla="val 4148"/>
              </a:avLst>
            </a:prstGeom>
            <a:solidFill>
              <a:schemeClr val="bg1">
                <a:alpha val="40000"/>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27610" tIns="102088" rIns="127610" bIns="102088" numCol="1" spcCol="0" rtlCol="0" fromWordArt="0" anchor="t" anchorCtr="0" forceAA="0" compatLnSpc="1">
              <a:prstTxWarp prst="textNoShape">
                <a:avLst/>
              </a:prstTxWarp>
              <a:noAutofit/>
            </a:bodyPr>
            <a:lstStyle/>
            <a:p>
              <a:pPr algn="ctr" defTabSz="650642" fontAlgn="base">
                <a:spcBef>
                  <a:spcPct val="0"/>
                </a:spcBef>
                <a:spcAft>
                  <a:spcPct val="0"/>
                </a:spcAft>
                <a:defRPr/>
              </a:pPr>
              <a:endParaRPr lang="en-US" sz="1396">
                <a:gradFill>
                  <a:gsLst>
                    <a:gs pos="0">
                      <a:srgbClr val="FFFFFF"/>
                    </a:gs>
                    <a:gs pos="100000">
                      <a:srgbClr val="FFFFFF"/>
                    </a:gs>
                  </a:gsLst>
                  <a:lin ang="5400000" scaled="0"/>
                </a:gradFill>
                <a:latin typeface="Segoe UI"/>
                <a:cs typeface="Segoe UI" pitchFamily="34" charset="0"/>
              </a:endParaRPr>
            </a:p>
          </p:txBody>
        </p:sp>
        <p:pic>
          <p:nvPicPr>
            <p:cNvPr id="7" name="Picture 6" descr="Captura de pantalla de una computadora&#10;&#10;Descripción generada automáticamente con confianza media">
              <a:extLst>
                <a:ext uri="{FF2B5EF4-FFF2-40B4-BE49-F238E27FC236}">
                  <a16:creationId xmlns:a16="http://schemas.microsoft.com/office/drawing/2014/main" id="{148FCABD-6802-CA25-C351-63367563186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98462" y="2356632"/>
              <a:ext cx="5605805" cy="3153265"/>
            </a:xfrm>
            <a:prstGeom prst="roundRect">
              <a:avLst>
                <a:gd name="adj" fmla="val 2512"/>
              </a:avLst>
            </a:prstGeom>
          </p:spPr>
        </p:pic>
      </p:grpSp>
      <p:sp>
        <p:nvSpPr>
          <p:cNvPr id="3" name="TextBox 2">
            <a:extLst>
              <a:ext uri="{FF2B5EF4-FFF2-40B4-BE49-F238E27FC236}">
                <a16:creationId xmlns:a16="http://schemas.microsoft.com/office/drawing/2014/main" id="{BBA85501-9E53-4267-A0CB-9BF45B38E51B}"/>
              </a:ext>
            </a:extLst>
          </p:cNvPr>
          <p:cNvSpPr txBox="1"/>
          <p:nvPr/>
        </p:nvSpPr>
        <p:spPr>
          <a:xfrm>
            <a:off x="5654702" y="4126156"/>
            <a:ext cx="3650282" cy="545149"/>
          </a:xfrm>
          <a:prstGeom prst="rect">
            <a:avLst/>
          </a:prstGeom>
          <a:noFill/>
        </p:spPr>
        <p:txBody>
          <a:bodyPr wrap="square">
            <a:spAutoFit/>
          </a:bodyPr>
          <a:lstStyle/>
          <a:p>
            <a:pPr defTabSz="850758">
              <a:lnSpc>
                <a:spcPct val="150000"/>
              </a:lnSpc>
              <a:defRPr/>
            </a:pPr>
            <a:r>
              <a:rPr lang="es-xl" sz="2240">
                <a:solidFill>
                  <a:srgbClr val="000000"/>
                </a:solidFill>
                <a:latin typeface="Segoe UI Semibold"/>
                <a:cs typeface="Segoe UI"/>
              </a:rPr>
              <a:t>Copilot en Outlook</a:t>
            </a:r>
          </a:p>
        </p:txBody>
      </p:sp>
      <p:pic>
        <p:nvPicPr>
          <p:cNvPr id="4" name="Picture 3">
            <a:extLst>
              <a:ext uri="{FF2B5EF4-FFF2-40B4-BE49-F238E27FC236}">
                <a16:creationId xmlns:a16="http://schemas.microsoft.com/office/drawing/2014/main" id="{DFDA9260-DB19-DFDE-A246-287CA3594977}"/>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92128" y="4056112"/>
            <a:ext cx="812698" cy="812698"/>
          </a:xfrm>
          <a:prstGeom prst="rect">
            <a:avLst/>
          </a:prstGeom>
        </p:spPr>
      </p:pic>
      <p:pic>
        <p:nvPicPr>
          <p:cNvPr id="10" name="Graphic 9">
            <a:extLst>
              <a:ext uri="{FF2B5EF4-FFF2-40B4-BE49-F238E27FC236}">
                <a16:creationId xmlns:a16="http://schemas.microsoft.com/office/drawing/2014/main" id="{43D13874-BB37-0D6D-AE79-67E57E2643E6}"/>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26383" y="5217224"/>
            <a:ext cx="1787531" cy="382360"/>
          </a:xfrm>
          <a:prstGeom prst="rect">
            <a:avLst/>
          </a:prstGeom>
        </p:spPr>
      </p:pic>
      <p:sp>
        <p:nvSpPr>
          <p:cNvPr id="13" name="TextBox 12">
            <a:extLst>
              <a:ext uri="{FF2B5EF4-FFF2-40B4-BE49-F238E27FC236}">
                <a16:creationId xmlns:a16="http://schemas.microsoft.com/office/drawing/2014/main" id="{F1C03EBD-E1E2-49BE-1458-10D820672A63}"/>
              </a:ext>
            </a:extLst>
          </p:cNvPr>
          <p:cNvSpPr txBox="1"/>
          <p:nvPr/>
        </p:nvSpPr>
        <p:spPr>
          <a:xfrm>
            <a:off x="825199" y="557102"/>
            <a:ext cx="2552034" cy="616605"/>
          </a:xfrm>
          <a:prstGeom prst="rect">
            <a:avLst/>
          </a:prstGeom>
          <a:solidFill>
            <a:srgbClr val="FFFF00"/>
          </a:solidFill>
        </p:spPr>
        <p:txBody>
          <a:bodyPr wrap="square" lIns="109728" tIns="73152" rIns="109728" bIns="73152" rtlCol="0" anchor="ctr" anchorCtr="0">
            <a:noAutofit/>
          </a:bodyPr>
          <a:lstStyle/>
          <a:p>
            <a:pPr algn="ctr" defTabSz="731494">
              <a:defRPr/>
            </a:pPr>
            <a:r>
              <a:rPr lang="es-EC" sz="1440">
                <a:solidFill>
                  <a:srgbClr val="000000"/>
                </a:solidFill>
                <a:latin typeface="Segoe UI Semibold"/>
              </a:rPr>
              <a:t>Logo de </a:t>
            </a:r>
            <a:r>
              <a:rPr lang="es-EC" sz="1440" err="1">
                <a:solidFill>
                  <a:srgbClr val="000000"/>
                </a:solidFill>
                <a:latin typeface="Segoe UI Semibold"/>
              </a:rPr>
              <a:t>Partner</a:t>
            </a:r>
            <a:endParaRPr lang="es-xl" sz="1440">
              <a:solidFill>
                <a:srgbClr val="000000"/>
              </a:solidFill>
              <a:latin typeface="Segoe UI Semibold"/>
            </a:endParaRPr>
          </a:p>
        </p:txBody>
      </p:sp>
      <p:sp>
        <p:nvSpPr>
          <p:cNvPr id="14" name="TextBox 13">
            <a:extLst>
              <a:ext uri="{FF2B5EF4-FFF2-40B4-BE49-F238E27FC236}">
                <a16:creationId xmlns:a16="http://schemas.microsoft.com/office/drawing/2014/main" id="{15128919-557C-0742-72C3-7511B544C10F}"/>
              </a:ext>
              <a:ext uri="{C183D7F6-B498-43B3-948B-1728B52AA6E4}">
                <adec:decorative xmlns:adec="http://schemas.microsoft.com/office/drawing/2017/decorative" val="0"/>
              </a:ext>
            </a:extLst>
          </p:cNvPr>
          <p:cNvSpPr txBox="1">
            <a:spLocks/>
          </p:cNvSpPr>
          <p:nvPr/>
        </p:nvSpPr>
        <p:spPr>
          <a:xfrm>
            <a:off x="8006403" y="4946335"/>
            <a:ext cx="2373246" cy="475643"/>
          </a:xfrm>
          <a:prstGeom prst="roundRect">
            <a:avLst>
              <a:gd name="adj" fmla="val 50000"/>
            </a:avLst>
          </a:prstGeom>
          <a:gradFill>
            <a:gsLst>
              <a:gs pos="20000">
                <a:srgbClr val="15B6F4"/>
              </a:gs>
              <a:gs pos="100000">
                <a:srgbClr val="C03BC4">
                  <a:lumMod val="85000"/>
                  <a:lumOff val="15000"/>
                </a:srgbClr>
              </a:gs>
              <a:gs pos="94500">
                <a:srgbClr val="8771D3"/>
              </a:gs>
              <a:gs pos="2000">
                <a:srgbClr val="3CB8EB"/>
              </a:gs>
              <a:gs pos="100000">
                <a:srgbClr val="5C78D5"/>
              </a:gs>
            </a:gsLst>
            <a:lin ang="2700000" scaled="1"/>
          </a:gradFill>
          <a:ln>
            <a:noFill/>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36000" rIns="144000" bIns="3600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b="1">
                <a:solidFill>
                  <a:srgbClr val="FFFFFF"/>
                </a:solidFill>
                <a:latin typeface="Segoe UI Semibold"/>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i="0" u="none" strike="noStrike" kern="1200" normalizeH="0" baseline="0" noProof="0">
                <a:solidFill>
                  <a:prstClr val="white"/>
                </a:solidFill>
                <a:uLnTx/>
                <a:uFillTx/>
                <a:latin typeface="Segoe UI Semibold"/>
                <a:ea typeface="+mn-ea"/>
                <a:cs typeface="Segoe UI" pitchFamily="34" charset="0"/>
              </a:rPr>
              <a:t>Solicita una Demo</a:t>
            </a:r>
          </a:p>
        </p:txBody>
      </p:sp>
    </p:spTree>
    <p:extLst>
      <p:ext uri="{BB962C8B-B14F-4D97-AF65-F5344CB8AC3E}">
        <p14:creationId xmlns:p14="http://schemas.microsoft.com/office/powerpoint/2010/main" val="4287228838"/>
      </p:ext>
    </p:extLst>
  </p:cSld>
  <p:clrMapOvr>
    <a:masterClrMapping/>
  </p:clrMapOvr>
  <p:transition>
    <p:fade/>
  </p:transition>
</p:sld>
</file>

<file path=ppt/theme/theme1.xml><?xml version="1.0" encoding="utf-8"?>
<a:theme xmlns:a="http://schemas.openxmlformats.org/drawingml/2006/main" name="4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E86F58F15CF64E9ED39C9A6DA3E724" ma:contentTypeVersion="17" ma:contentTypeDescription="Create a new document." ma:contentTypeScope="" ma:versionID="80ffe3b5e75322de8cbb78a47969260a">
  <xsd:schema xmlns:xsd="http://www.w3.org/2001/XMLSchema" xmlns:xs="http://www.w3.org/2001/XMLSchema" xmlns:p="http://schemas.microsoft.com/office/2006/metadata/properties" xmlns:ns2="14f136f8-d6e3-432a-ae76-0cd9ae994d5c" xmlns:ns3="33293bf9-c36b-4820-8614-1173818622d2" targetNamespace="http://schemas.microsoft.com/office/2006/metadata/properties" ma:root="true" ma:fieldsID="67488784dc32b9e871d0e76b2dc7faf6" ns2:_="" ns3:_="">
    <xsd:import namespace="14f136f8-d6e3-432a-ae76-0cd9ae994d5c"/>
    <xsd:import namespace="33293bf9-c36b-4820-8614-1173818622d2"/>
    <xsd:element name="properties">
      <xsd:complexType>
        <xsd:sequence>
          <xsd:element name="documentManagement">
            <xsd:complexType>
              <xsd:all>
                <xsd:element ref="ns2:Revisado" minOccurs="0"/>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f136f8-d6e3-432a-ae76-0cd9ae994d5c" elementFormDefault="qualified">
    <xsd:import namespace="http://schemas.microsoft.com/office/2006/documentManagement/types"/>
    <xsd:import namespace="http://schemas.microsoft.com/office/infopath/2007/PartnerControls"/>
    <xsd:element name="Revisado" ma:index="3" nillable="true" ma:displayName="Revisado" ma:format="Dropdown" ma:internalName="Revisado" ma:readOnly="false">
      <xsd:simpleType>
        <xsd:restriction base="dms:Choice">
          <xsd:enumeration value="No"/>
          <xsd:enumeration value="Si"/>
        </xsd:restrict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9763afe-5725-41ae-9925-6d40a12374d8"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hidden="true" ma:internalName="MediaServiceOCR" ma:readOnly="true">
      <xsd:simpleType>
        <xsd:restriction base="dms:Note"/>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293bf9-c36b-4820-8614-1173818622d2"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0aa71f8c-c75b-475f-b5bb-f930b6eac745}" ma:internalName="TaxCatchAll" ma:readOnly="false" ma:showField="CatchAllData" ma:web="33293bf9-c36b-4820-8614-1173818622d2">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4f136f8-d6e3-432a-ae76-0cd9ae994d5c">
      <Terms xmlns="http://schemas.microsoft.com/office/infopath/2007/PartnerControls"/>
    </lcf76f155ced4ddcb4097134ff3c332f>
    <TaxCatchAll xmlns="33293bf9-c36b-4820-8614-1173818622d2" xsi:nil="true"/>
    <Revisado xmlns="14f136f8-d6e3-432a-ae76-0cd9ae994d5c">Si</Revisado>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FD7129-8CCE-4D79-B63A-D30F48BA9894}">
  <ds:schemaRefs>
    <ds:schemaRef ds:uri="14f136f8-d6e3-432a-ae76-0cd9ae994d5c"/>
    <ds:schemaRef ds:uri="33293bf9-c36b-4820-8614-1173818622d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1CA4CEA-974A-42BB-9916-9107EBF22F31}">
  <ds:schemaRefs>
    <ds:schemaRef ds:uri="14f136f8-d6e3-432a-ae76-0cd9ae994d5c"/>
    <ds:schemaRef ds:uri="254ab26a-04f6-42f5-9555-e3c9fb1706a1"/>
    <ds:schemaRef ds:uri="33293bf9-c36b-4820-8614-1173818622d2"/>
    <ds:schemaRef ds:uri="a7384ce8-a2ad-4061-818a-88bf72b6eefd"/>
    <ds:schemaRef ds:uri="b674efa8-14b0-4cef-8fda-ee618ac0138b"/>
    <ds:schemaRef ds:uri="d84c9e3b-463a-4f29-a1ff-ab4e0a6eee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2B28681-D0D8-48C7-8FAD-2E6DC994B103}">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Custom</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4_White Template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Turn your ideas into stunning presentations with Microsoft 365 Copilot</dc:title>
  <dc:creator>Diana Rocha (SHE/HER)</dc:creator>
  <cp:revision>1</cp:revision>
  <dcterms:created xsi:type="dcterms:W3CDTF">2023-11-03T14:53:30Z</dcterms:created>
  <dcterms:modified xsi:type="dcterms:W3CDTF">2024-03-31T23:57:16Z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0x0101006FE86F58F15CF64E9ED39C9A6DA3E724</vt:lpwstr>
  </property>
  <property fmtid="{D5CDD505-2E9C-101B-9397-08002B2CF9AE}" pid="3" name="MediaServiceImageTags">
    <vt:lpwstr/>
  </property>
</Properties>
</file>