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handoutMasterIdLst>
    <p:handoutMasterId r:id="rId6"/>
  </p:handoutMasterIdLst>
  <p:sldIdLst>
    <p:sldId id="257" r:id="rId5"/>
  </p:sldIdLst>
  <p:sldSz cx="11428413" cy="5981700"/>
  <p:notesSz cx="6858000" cy="9144000"/>
  <p:defaultTextStyle>
    <a:defPPr>
      <a:defRPr lang="en-US"/>
    </a:defPPr>
    <a:lvl1pPr marL="0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1pPr>
    <a:lvl2pPr marL="417838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2pPr>
    <a:lvl3pPr marL="835678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3pPr>
    <a:lvl4pPr marL="1253517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4pPr>
    <a:lvl5pPr marL="1671357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5pPr>
    <a:lvl6pPr marL="2089195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6pPr>
    <a:lvl7pPr marL="2507033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7pPr>
    <a:lvl8pPr marL="2924873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8pPr>
    <a:lvl9pPr marL="3342712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5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676"/>
    <a:srgbClr val="4E4F91"/>
    <a:srgbClr val="2A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59A5C8-C167-4C14-BFAE-6F0F95F83829}" v="18" dt="2024-03-08T04:00:46.4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35" autoAdjust="0"/>
    <p:restoredTop sz="96261" autoAdjust="0"/>
  </p:normalViewPr>
  <p:slideViewPr>
    <p:cSldViewPr snapToGrid="0">
      <p:cViewPr>
        <p:scale>
          <a:sx n="75" d="100"/>
          <a:sy n="75" d="100"/>
        </p:scale>
        <p:origin x="1974" y="1068"/>
      </p:cViewPr>
      <p:guideLst>
        <p:guide orient="horz" pos="1884"/>
        <p:guide pos="35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445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a Camacho" userId="S::gcamacho@precisatrade.com::dd435545-f7d0-411f-aa1a-e0b1c66f3ee6" providerId="AD" clId="Web-{D059A5C8-C167-4C14-BFAE-6F0F95F83829}"/>
    <pc:docChg chg="modSld">
      <pc:chgData name="Gabriela Camacho" userId="S::gcamacho@precisatrade.com::dd435545-f7d0-411f-aa1a-e0b1c66f3ee6" providerId="AD" clId="Web-{D059A5C8-C167-4C14-BFAE-6F0F95F83829}" dt="2024-03-08T04:00:46.425" v="8" actId="20577"/>
      <pc:docMkLst>
        <pc:docMk/>
      </pc:docMkLst>
      <pc:sldChg chg="modSp">
        <pc:chgData name="Gabriela Camacho" userId="S::gcamacho@precisatrade.com::dd435545-f7d0-411f-aa1a-e0b1c66f3ee6" providerId="AD" clId="Web-{D059A5C8-C167-4C14-BFAE-6F0F95F83829}" dt="2024-03-08T04:00:46.425" v="8" actId="20577"/>
        <pc:sldMkLst>
          <pc:docMk/>
          <pc:sldMk cId="1565965674" sldId="257"/>
        </pc:sldMkLst>
        <pc:spChg chg="mod">
          <ac:chgData name="Gabriela Camacho" userId="S::gcamacho@precisatrade.com::dd435545-f7d0-411f-aa1a-e0b1c66f3ee6" providerId="AD" clId="Web-{D059A5C8-C167-4C14-BFAE-6F0F95F83829}" dt="2024-03-08T04:00:46.425" v="8" actId="20577"/>
          <ac:spMkLst>
            <pc:docMk/>
            <pc:sldMk cId="1565965674" sldId="257"/>
            <ac:spMk id="12" creationId="{3899DEA8-DB61-D8EE-11D9-F475E6A7052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1A92667-143E-8791-FB03-DA33E1051F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14647D-2323-7265-0C27-C74B64F9C0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29FEA-64BB-4F69-8A83-C098DF138E76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D76CF0-04A2-AB8A-032D-D7ABEF0398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87AFAB-16DF-0E62-D236-E9F00BA77F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16010-4BED-4765-9D4B-312F774B8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74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 up of a fabric&#10;&#10;Description automatically generated">
            <a:extLst>
              <a:ext uri="{FF2B5EF4-FFF2-40B4-BE49-F238E27FC236}">
                <a16:creationId xmlns:a16="http://schemas.microsoft.com/office/drawing/2014/main" id="{EFD1F844-F5BB-D223-1DB8-F367F32B90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5"/>
            <a:ext cx="11428413" cy="5980869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F68320A-CF5C-05DF-EBB5-E1232AFA5A6A}"/>
              </a:ext>
            </a:extLst>
          </p:cNvPr>
          <p:cNvSpPr/>
          <p:nvPr userDrawn="1"/>
        </p:nvSpPr>
        <p:spPr>
          <a:xfrm>
            <a:off x="6400800" y="704850"/>
            <a:ext cx="4366621" cy="4572000"/>
          </a:xfrm>
          <a:prstGeom prst="roundRect">
            <a:avLst>
              <a:gd name="adj" fmla="val 4306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CBE80BD-4925-9E37-4836-295DE0E4FD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22048" y="1624013"/>
            <a:ext cx="2524125" cy="2733675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7265384B-36A3-3292-F52B-D0A3827CB79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7791" y="5312739"/>
            <a:ext cx="1787531" cy="3823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119DA0-C1A9-F1E6-B909-AAF051B65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791" y="1870082"/>
            <a:ext cx="4996656" cy="2911467"/>
          </a:xfrm>
        </p:spPr>
        <p:txBody>
          <a:bodyPr/>
          <a:lstStyle>
            <a:lvl1pPr>
              <a:lnSpc>
                <a:spcPts val="6000"/>
              </a:lnSpc>
              <a:defRPr sz="6000" spc="-100" baseline="0">
                <a:gradFill>
                  <a:gsLst>
                    <a:gs pos="0">
                      <a:schemeClr val="accent1"/>
                    </a:gs>
                    <a:gs pos="100000">
                      <a:srgbClr val="2A446F"/>
                    </a:gs>
                  </a:gsLst>
                  <a:lin ang="27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23E737D-474D-3AD1-C72E-65B5F1BD02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0992" y="668961"/>
            <a:ext cx="2723558" cy="105030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545999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4" userDrawn="1">
          <p15:clr>
            <a:srgbClr val="FBAE40"/>
          </p15:clr>
        </p15:guide>
        <p15:guide id="2" pos="359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703" y="318471"/>
            <a:ext cx="9857007" cy="11561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703" y="1592351"/>
            <a:ext cx="9857007" cy="37953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39877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9692" indent="-99692" algn="l" defTabSz="398770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221" kern="1200">
          <a:solidFill>
            <a:schemeClr val="tx1"/>
          </a:solidFill>
          <a:latin typeface="+mn-lt"/>
          <a:ea typeface="+mn-ea"/>
          <a:cs typeface="+mn-cs"/>
        </a:defRPr>
      </a:lvl1pPr>
      <a:lvl2pPr marL="299077" indent="-99692" algn="l" defTabSz="398770" rtl="0" eaLnBrk="1" latinLnBrk="0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1047" kern="1200">
          <a:solidFill>
            <a:schemeClr val="tx1"/>
          </a:solidFill>
          <a:latin typeface="+mn-lt"/>
          <a:ea typeface="+mn-ea"/>
          <a:cs typeface="+mn-cs"/>
        </a:defRPr>
      </a:lvl2pPr>
      <a:lvl3pPr marL="498462" indent="-99692" algn="l" defTabSz="398770" rtl="0" eaLnBrk="1" latinLnBrk="0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872" kern="1200">
          <a:solidFill>
            <a:schemeClr val="tx1"/>
          </a:solidFill>
          <a:latin typeface="+mn-lt"/>
          <a:ea typeface="+mn-ea"/>
          <a:cs typeface="+mn-cs"/>
        </a:defRPr>
      </a:lvl3pPr>
      <a:lvl4pPr marL="697847" indent="-99692" algn="l" defTabSz="398770" rtl="0" eaLnBrk="1" latinLnBrk="0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5" kern="1200">
          <a:solidFill>
            <a:schemeClr val="tx1"/>
          </a:solidFill>
          <a:latin typeface="+mn-lt"/>
          <a:ea typeface="+mn-ea"/>
          <a:cs typeface="+mn-cs"/>
        </a:defRPr>
      </a:lvl4pPr>
      <a:lvl5pPr marL="897232" indent="-99692" algn="l" defTabSz="398770" rtl="0" eaLnBrk="1" latinLnBrk="0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5" kern="1200">
          <a:solidFill>
            <a:schemeClr val="tx1"/>
          </a:solidFill>
          <a:latin typeface="+mn-lt"/>
          <a:ea typeface="+mn-ea"/>
          <a:cs typeface="+mn-cs"/>
        </a:defRPr>
      </a:lvl5pPr>
      <a:lvl6pPr marL="1096617" indent="-99692" algn="l" defTabSz="398770" rtl="0" eaLnBrk="1" latinLnBrk="0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5" kern="1200">
          <a:solidFill>
            <a:schemeClr val="tx1"/>
          </a:solidFill>
          <a:latin typeface="+mn-lt"/>
          <a:ea typeface="+mn-ea"/>
          <a:cs typeface="+mn-cs"/>
        </a:defRPr>
      </a:lvl6pPr>
      <a:lvl7pPr marL="1296002" indent="-99692" algn="l" defTabSz="398770" rtl="0" eaLnBrk="1" latinLnBrk="0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5" kern="1200">
          <a:solidFill>
            <a:schemeClr val="tx1"/>
          </a:solidFill>
          <a:latin typeface="+mn-lt"/>
          <a:ea typeface="+mn-ea"/>
          <a:cs typeface="+mn-cs"/>
        </a:defRPr>
      </a:lvl7pPr>
      <a:lvl8pPr marL="1495387" indent="-99692" algn="l" defTabSz="398770" rtl="0" eaLnBrk="1" latinLnBrk="0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5" kern="1200">
          <a:solidFill>
            <a:schemeClr val="tx1"/>
          </a:solidFill>
          <a:latin typeface="+mn-lt"/>
          <a:ea typeface="+mn-ea"/>
          <a:cs typeface="+mn-cs"/>
        </a:defRPr>
      </a:lvl8pPr>
      <a:lvl9pPr marL="1694772" indent="-99692" algn="l" defTabSz="398770" rtl="0" eaLnBrk="1" latinLnBrk="0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8770" rtl="0" eaLnBrk="1" latinLnBrk="0" hangingPunct="1">
        <a:defRPr sz="785" kern="1200">
          <a:solidFill>
            <a:schemeClr val="tx1"/>
          </a:solidFill>
          <a:latin typeface="+mn-lt"/>
          <a:ea typeface="+mn-ea"/>
          <a:cs typeface="+mn-cs"/>
        </a:defRPr>
      </a:lvl1pPr>
      <a:lvl2pPr marL="199385" algn="l" defTabSz="398770" rtl="0" eaLnBrk="1" latinLnBrk="0" hangingPunct="1">
        <a:defRPr sz="785" kern="1200">
          <a:solidFill>
            <a:schemeClr val="tx1"/>
          </a:solidFill>
          <a:latin typeface="+mn-lt"/>
          <a:ea typeface="+mn-ea"/>
          <a:cs typeface="+mn-cs"/>
        </a:defRPr>
      </a:lvl2pPr>
      <a:lvl3pPr marL="398770" algn="l" defTabSz="398770" rtl="0" eaLnBrk="1" latinLnBrk="0" hangingPunct="1">
        <a:defRPr sz="785" kern="1200">
          <a:solidFill>
            <a:schemeClr val="tx1"/>
          </a:solidFill>
          <a:latin typeface="+mn-lt"/>
          <a:ea typeface="+mn-ea"/>
          <a:cs typeface="+mn-cs"/>
        </a:defRPr>
      </a:lvl3pPr>
      <a:lvl4pPr marL="598155" algn="l" defTabSz="398770" rtl="0" eaLnBrk="1" latinLnBrk="0" hangingPunct="1">
        <a:defRPr sz="785" kern="1200">
          <a:solidFill>
            <a:schemeClr val="tx1"/>
          </a:solidFill>
          <a:latin typeface="+mn-lt"/>
          <a:ea typeface="+mn-ea"/>
          <a:cs typeface="+mn-cs"/>
        </a:defRPr>
      </a:lvl4pPr>
      <a:lvl5pPr marL="797540" algn="l" defTabSz="398770" rtl="0" eaLnBrk="1" latinLnBrk="0" hangingPunct="1">
        <a:defRPr sz="785" kern="1200">
          <a:solidFill>
            <a:schemeClr val="tx1"/>
          </a:solidFill>
          <a:latin typeface="+mn-lt"/>
          <a:ea typeface="+mn-ea"/>
          <a:cs typeface="+mn-cs"/>
        </a:defRPr>
      </a:lvl5pPr>
      <a:lvl6pPr marL="996925" algn="l" defTabSz="398770" rtl="0" eaLnBrk="1" latinLnBrk="0" hangingPunct="1">
        <a:defRPr sz="785" kern="1200">
          <a:solidFill>
            <a:schemeClr val="tx1"/>
          </a:solidFill>
          <a:latin typeface="+mn-lt"/>
          <a:ea typeface="+mn-ea"/>
          <a:cs typeface="+mn-cs"/>
        </a:defRPr>
      </a:lvl6pPr>
      <a:lvl7pPr marL="1196310" algn="l" defTabSz="398770" rtl="0" eaLnBrk="1" latinLnBrk="0" hangingPunct="1">
        <a:defRPr sz="785" kern="1200">
          <a:solidFill>
            <a:schemeClr val="tx1"/>
          </a:solidFill>
          <a:latin typeface="+mn-lt"/>
          <a:ea typeface="+mn-ea"/>
          <a:cs typeface="+mn-cs"/>
        </a:defRPr>
      </a:lvl7pPr>
      <a:lvl8pPr marL="1395694" algn="l" defTabSz="398770" rtl="0" eaLnBrk="1" latinLnBrk="0" hangingPunct="1">
        <a:defRPr sz="785" kern="1200">
          <a:solidFill>
            <a:schemeClr val="tx1"/>
          </a:solidFill>
          <a:latin typeface="+mn-lt"/>
          <a:ea typeface="+mn-ea"/>
          <a:cs typeface="+mn-cs"/>
        </a:defRPr>
      </a:lvl8pPr>
      <a:lvl9pPr marL="1595079" algn="l" defTabSz="398770" rtl="0" eaLnBrk="1" latinLnBrk="0" hangingPunct="1">
        <a:defRPr sz="7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84" userDrawn="1">
          <p15:clr>
            <a:srgbClr val="F26B43"/>
          </p15:clr>
        </p15:guide>
        <p15:guide id="2" pos="35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64CF633F-C508-6D2E-0E94-19E574C78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992" y="2151103"/>
            <a:ext cx="5053214" cy="105030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s-EC" sz="2400" dirty="0"/>
              <a:t>INFOGRAFÍA</a:t>
            </a:r>
            <a:br>
              <a:rPr lang="es-EC" sz="3600" dirty="0"/>
            </a:br>
            <a:r>
              <a:rPr lang="es-EC" sz="3200" dirty="0"/>
              <a:t>Descubre una nueva forma de trabajar </a:t>
            </a:r>
            <a:br>
              <a:rPr lang="es-EC" sz="1800" dirty="0"/>
            </a:br>
            <a:endParaRPr lang="es-xl" sz="20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7474D4-5F37-2684-3B4D-43C9FCC2C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0992" y="485037"/>
            <a:ext cx="2723558" cy="1050302"/>
          </a:xfrm>
          <a:solidFill>
            <a:srgbClr val="FFFF00"/>
          </a:solidFill>
        </p:spPr>
        <p:txBody>
          <a:bodyPr/>
          <a:lstStyle/>
          <a:p>
            <a:r>
              <a:rPr lang="es-xl" dirty="0"/>
              <a:t>Logotipo del socio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FE0D37-44E4-1D10-CAD9-83189226F5C8}"/>
              </a:ext>
            </a:extLst>
          </p:cNvPr>
          <p:cNvGrpSpPr/>
          <p:nvPr/>
        </p:nvGrpSpPr>
        <p:grpSpPr>
          <a:xfrm>
            <a:off x="-4059793" y="0"/>
            <a:ext cx="3947357" cy="7034458"/>
            <a:chOff x="-4640774" y="0"/>
            <a:chExt cx="3947357" cy="703445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B4DF06C-DE90-475A-D8E5-1D9159BBFE4F}"/>
                </a:ext>
              </a:extLst>
            </p:cNvPr>
            <p:cNvSpPr/>
            <p:nvPr/>
          </p:nvSpPr>
          <p:spPr>
            <a:xfrm>
              <a:off x="-4640774" y="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" name="TextBox 2">
              <a:extLst>
                <a:ext uri="{FF2B5EF4-FFF2-40B4-BE49-F238E27FC236}">
                  <a16:creationId xmlns:a16="http://schemas.microsoft.com/office/drawing/2014/main" id="{E15E9B89-3715-6BBC-DF01-1720C17BB75E}"/>
                </a:ext>
              </a:extLst>
            </p:cNvPr>
            <p:cNvSpPr txBox="1"/>
            <p:nvPr/>
          </p:nvSpPr>
          <p:spPr>
            <a:xfrm>
              <a:off x="-4378690" y="268568"/>
              <a:ext cx="3288948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1200"/>
                </a:spcBef>
              </a:pPr>
              <a:r>
                <a:rPr lang="es-xl" sz="1200">
                  <a:solidFill>
                    <a:srgbClr val="2F2F2F"/>
                  </a:solidFill>
                  <a:latin typeface="Arial"/>
                  <a:cs typeface="Arial"/>
                </a:rPr>
                <a:t>Use este archivo de PowerPoint como plantilla para crear una pieza personalizada para su marca agregando su logotipo, fuentes, colores y contenido.</a:t>
              </a:r>
              <a:endParaRPr lang="en-US" sz="800">
                <a:solidFill>
                  <a:srgbClr val="2F2F2F"/>
                </a:solidFill>
                <a:latin typeface="Arial"/>
                <a:cs typeface="Arial"/>
              </a:endParaRPr>
            </a:p>
          </p:txBody>
        </p:sp>
        <p:sp>
          <p:nvSpPr>
            <p:cNvPr id="7" name="TextBox 3">
              <a:extLst>
                <a:ext uri="{FF2B5EF4-FFF2-40B4-BE49-F238E27FC236}">
                  <a16:creationId xmlns:a16="http://schemas.microsoft.com/office/drawing/2014/main" id="{9040C8E4-00A1-4FAF-7F88-2BD9DE429587}"/>
                </a:ext>
              </a:extLst>
            </p:cNvPr>
            <p:cNvSpPr txBox="1"/>
            <p:nvPr/>
          </p:nvSpPr>
          <p:spPr>
            <a:xfrm>
              <a:off x="-4378690" y="1010188"/>
              <a:ext cx="3190471" cy="50783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xl" sz="900" dirty="0">
                  <a:latin typeface="Arial" panose="020B0604020202020204" pitchFamily="34" charset="0"/>
                  <a:cs typeface="Arial" panose="020B0604020202020204" pitchFamily="34" charset="0"/>
                </a:rPr>
                <a:t>El texto resaltado en amarillo en la plantilla indica las áreas en que el texto o los gráficos deberían personalizarse para su marca.</a:t>
              </a:r>
            </a:p>
          </p:txBody>
        </p:sp>
        <p:sp>
          <p:nvSpPr>
            <p:cNvPr id="8" name="TextBox 4">
              <a:extLst>
                <a:ext uri="{FF2B5EF4-FFF2-40B4-BE49-F238E27FC236}">
                  <a16:creationId xmlns:a16="http://schemas.microsoft.com/office/drawing/2014/main" id="{D329D0E5-F998-FBC4-7BB4-396A8784501A}"/>
                </a:ext>
              </a:extLst>
            </p:cNvPr>
            <p:cNvSpPr txBox="1"/>
            <p:nvPr/>
          </p:nvSpPr>
          <p:spPr>
            <a:xfrm>
              <a:off x="-4159198" y="3668667"/>
              <a:ext cx="3069456" cy="78483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 dirty="0">
                  <a:solidFill>
                    <a:srgbClr val="2F2F2F"/>
                  </a:solidFill>
                  <a:latin typeface="Arial"/>
                  <a:cs typeface="Arial"/>
                </a:rPr>
                <a:t>Actualice el texto resaltado en amarillo con la copia específica de su marca. </a:t>
              </a:r>
              <a:r>
                <a:rPr lang="es-xl" sz="900" dirty="0">
                  <a:solidFill>
                    <a:srgbClr val="2F2F2F"/>
                  </a:solidFill>
                  <a:latin typeface="Arial"/>
                  <a:cs typeface="Arial"/>
                </a:rPr>
                <a:t>Haga coincidir el color del tipo circundante </a:t>
              </a:r>
              <a:r>
                <a:rPr lang="es-xl" sz="900" b="1" dirty="0">
                  <a:solidFill>
                    <a:srgbClr val="2F2F2F"/>
                  </a:solidFill>
                  <a:latin typeface="Arial"/>
                  <a:cs typeface="Arial"/>
                </a:rPr>
                <a:t>eliminando el tratamiento de resaltado en amarillo. </a:t>
              </a:r>
              <a:r>
                <a:rPr lang="es-xl" sz="900" dirty="0">
                  <a:solidFill>
                    <a:srgbClr val="2F2F2F"/>
                  </a:solidFill>
                  <a:latin typeface="Arial"/>
                  <a:cs typeface="Arial"/>
                </a:rPr>
                <a:t>Ajuste el tamaño y la visualización de las fuentes para que se ajusten a la plantilla.</a:t>
              </a:r>
              <a:endParaRPr lang="en-US" sz="1000" b="1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5">
              <a:extLst>
                <a:ext uri="{FF2B5EF4-FFF2-40B4-BE49-F238E27FC236}">
                  <a16:creationId xmlns:a16="http://schemas.microsoft.com/office/drawing/2014/main" id="{5E2812CF-1180-2ECF-0D58-137CE09B4490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3668667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2</a:t>
              </a:r>
            </a:p>
          </p:txBody>
        </p:sp>
        <p:sp>
          <p:nvSpPr>
            <p:cNvPr id="10" name="TextBox 6">
              <a:extLst>
                <a:ext uri="{FF2B5EF4-FFF2-40B4-BE49-F238E27FC236}">
                  <a16:creationId xmlns:a16="http://schemas.microsoft.com/office/drawing/2014/main" id="{DE1F9613-B465-E054-F3D3-DA01BA61D33B}"/>
                </a:ext>
              </a:extLst>
            </p:cNvPr>
            <p:cNvSpPr txBox="1"/>
            <p:nvPr/>
          </p:nvSpPr>
          <p:spPr>
            <a:xfrm>
              <a:off x="-4159199" y="4494401"/>
              <a:ext cx="297097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Agregue su logotipo e iconos personalizados a las diapositivas y al patrón de diapositivas. </a:t>
              </a:r>
              <a:r>
                <a:rPr lang="es-xl" sz="9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 elige usar las imágenes incluidas, las imágenes incluidas en esta plantilla deben permanecer para su uso exclusivo en esta, no deben modificarse ni usarse en otro lugar.</a:t>
              </a:r>
              <a:endParaRPr lang="en-US" sz="1000" b="1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2B6683FB-D64A-FD73-1C6E-ECC458D5DFE3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4493366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3</a:t>
              </a: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3899DEA8-DB61-D8EE-11D9-F475E6A7052E}"/>
                </a:ext>
              </a:extLst>
            </p:cNvPr>
            <p:cNvSpPr txBox="1"/>
            <p:nvPr/>
          </p:nvSpPr>
          <p:spPr>
            <a:xfrm>
              <a:off x="-4159198" y="5442796"/>
              <a:ext cx="3185502" cy="78483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dirty="0">
                  <a:solidFill>
                    <a:srgbClr val="2F2F2F"/>
                  </a:solidFill>
                  <a:latin typeface="Arial"/>
                  <a:cs typeface="Arial"/>
                </a:rPr>
                <a:t>Guarde sus imágenes finales. Asigne un nombre al archivo y elija el destino del archivo. Elimine las instrucciones fuera de la diapositiva y cualquier resaltado restante, y use el </a:t>
              </a:r>
              <a:r>
                <a:rPr lang="es-xl" sz="900" b="1" dirty="0">
                  <a:solidFill>
                    <a:srgbClr val="2F2F2F"/>
                  </a:solidFill>
                  <a:latin typeface="Arial"/>
                  <a:cs typeface="Arial"/>
                </a:rPr>
                <a:t>menú desplegable Archivo</a:t>
              </a:r>
              <a:r>
                <a:rPr lang="es-xl" sz="900" dirty="0">
                  <a:solidFill>
                    <a:srgbClr val="2F2F2F"/>
                  </a:solidFill>
                  <a:latin typeface="Arial"/>
                  <a:cs typeface="Arial"/>
                </a:rPr>
                <a:t> para seleccionar Exportar y guardarlo </a:t>
              </a:r>
              <a:r>
                <a:rPr lang="es-xl" sz="900" dirty="0" err="1">
                  <a:solidFill>
                    <a:srgbClr val="2F2F2F"/>
                  </a:solidFill>
                  <a:latin typeface="Arial"/>
                  <a:cs typeface="Arial"/>
                </a:rPr>
                <a:t>como</a:t>
              </a:r>
              <a:r>
                <a:rPr lang="es-xl" sz="900" dirty="0">
                  <a:solidFill>
                    <a:srgbClr val="2F2F2F"/>
                  </a:solidFill>
                  <a:latin typeface="Arial"/>
                  <a:cs typeface="Arial"/>
                </a:rPr>
                <a:t> </a:t>
              </a:r>
              <a:r>
                <a:rPr lang="es-xl" sz="900" b="1">
                  <a:solidFill>
                    <a:srgbClr val="2F2F2F"/>
                  </a:solidFill>
                  <a:latin typeface="Arial"/>
                  <a:cs typeface="Arial"/>
                </a:rPr>
                <a:t>PDF o PNG</a:t>
              </a:r>
              <a:r>
                <a:rPr lang="es-xl" sz="900" dirty="0">
                  <a:solidFill>
                    <a:srgbClr val="2F2F2F"/>
                  </a:solidFill>
                  <a:latin typeface="Arial"/>
                  <a:cs typeface="Arial"/>
                </a:rPr>
                <a:t>. </a:t>
              </a:r>
              <a:endParaRPr lang="en-US" sz="1000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9">
              <a:extLst>
                <a:ext uri="{FF2B5EF4-FFF2-40B4-BE49-F238E27FC236}">
                  <a16:creationId xmlns:a16="http://schemas.microsoft.com/office/drawing/2014/main" id="{7C5CBD02-1003-4D5D-41EB-0A7FCB7A9F6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5442795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4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8CA345D-802A-5134-3DF3-CCA2C6E81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-4022903" y="6261605"/>
              <a:ext cx="1797446" cy="24840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FC868817-61E5-F177-0783-2193D0EDC2F5}"/>
                </a:ext>
              </a:extLst>
            </p:cNvPr>
            <p:cNvSpPr txBox="1"/>
            <p:nvPr/>
          </p:nvSpPr>
          <p:spPr>
            <a:xfrm>
              <a:off x="-4159198" y="1584882"/>
              <a:ext cx="2313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Personalice las fuentes y los colores de su marca en el Patrón de diapositivas</a:t>
              </a:r>
            </a:p>
          </p:txBody>
        </p:sp>
        <p:sp>
          <p:nvSpPr>
            <p:cNvPr id="17" name="TextBox 12">
              <a:extLst>
                <a:ext uri="{FF2B5EF4-FFF2-40B4-BE49-F238E27FC236}">
                  <a16:creationId xmlns:a16="http://schemas.microsoft.com/office/drawing/2014/main" id="{60057903-DC3D-46D2-A304-DC39C9DBBEF9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1584882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1</a:t>
              </a:r>
            </a:p>
          </p:txBody>
        </p:sp>
        <p:pic>
          <p:nvPicPr>
            <p:cNvPr id="18" name="Picture 17" descr="Interfaz gráfica de usuario, aplicación&#10;&#10;Descripción generada automáticamente">
              <a:extLst>
                <a:ext uri="{FF2B5EF4-FFF2-40B4-BE49-F238E27FC236}">
                  <a16:creationId xmlns:a16="http://schemas.microsoft.com/office/drawing/2014/main" id="{3BE8ADE0-0C72-EC22-A964-D23B0CE637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145971" y="2676254"/>
              <a:ext cx="1580254" cy="887532"/>
            </a:xfrm>
            <a:prstGeom prst="rect">
              <a:avLst/>
            </a:prstGeom>
          </p:spPr>
        </p:pic>
        <p:pic>
          <p:nvPicPr>
            <p:cNvPr id="19" name="Picture 18" descr="Interfaz gráfica de usuario, aplicación, Word&#10;&#10;La descripción se genera de manera automática">
              <a:extLst>
                <a:ext uri="{FF2B5EF4-FFF2-40B4-BE49-F238E27FC236}">
                  <a16:creationId xmlns:a16="http://schemas.microsoft.com/office/drawing/2014/main" id="{CEA31A08-8E8C-0307-86F1-ABDC9A03C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4141004" y="2045264"/>
              <a:ext cx="3185502" cy="474015"/>
            </a:xfrm>
            <a:prstGeom prst="rect">
              <a:avLst/>
            </a:prstGeom>
          </p:spPr>
        </p:pic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93A8DB8-9DD3-AE29-EB24-36FE87E69008}"/>
              </a:ext>
            </a:extLst>
          </p:cNvPr>
          <p:cNvSpPr/>
          <p:nvPr/>
        </p:nvSpPr>
        <p:spPr>
          <a:xfrm>
            <a:off x="660993" y="4311267"/>
            <a:ext cx="2209207" cy="579829"/>
          </a:xfrm>
          <a:prstGeom prst="roundRect">
            <a:avLst>
              <a:gd name="adj" fmla="val 4306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sz="2000" kern="0" dirty="0">
                <a:solidFill>
                  <a:srgbClr val="324676"/>
                </a:solidFill>
                <a:latin typeface="Segoe UI Semibold"/>
              </a:rPr>
              <a:t> Descarga Ahora</a:t>
            </a:r>
            <a:endParaRPr lang="es-xl" sz="2000" kern="0" dirty="0">
              <a:solidFill>
                <a:srgbClr val="324676"/>
              </a:solidFill>
              <a:latin typeface="Segoe UI Semibold"/>
            </a:endParaRPr>
          </a:p>
        </p:txBody>
      </p:sp>
      <p:sp>
        <p:nvSpPr>
          <p:cNvPr id="2" name="Title 15">
            <a:extLst>
              <a:ext uri="{FF2B5EF4-FFF2-40B4-BE49-F238E27FC236}">
                <a16:creationId xmlns:a16="http://schemas.microsoft.com/office/drawing/2014/main" id="{9D16111C-2DBC-52AE-59FF-4D099DBD8905}"/>
              </a:ext>
            </a:extLst>
          </p:cNvPr>
          <p:cNvSpPr txBox="1">
            <a:spLocks/>
          </p:cNvSpPr>
          <p:nvPr/>
        </p:nvSpPr>
        <p:spPr>
          <a:xfrm>
            <a:off x="660992" y="3314923"/>
            <a:ext cx="4749208" cy="7074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398770" rtl="0" eaLnBrk="1" latinLnBrk="0" hangingPunct="1">
              <a:lnSpc>
                <a:spcPts val="6000"/>
              </a:lnSpc>
              <a:spcBef>
                <a:spcPct val="0"/>
              </a:spcBef>
              <a:buNone/>
              <a:defRPr sz="6000" kern="1200" spc="-100" baseline="0">
                <a:gradFill>
                  <a:gsLst>
                    <a:gs pos="0">
                      <a:schemeClr val="accent1"/>
                    </a:gs>
                    <a:gs pos="100000">
                      <a:srgbClr val="2A446F"/>
                    </a:gs>
                  </a:gsLst>
                  <a:lin ang="27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EC" sz="2000" dirty="0"/>
              <a:t>Conoce cómo una IA poderosa y segura llevará  tu negocio al siguiente nivel</a:t>
            </a:r>
            <a:endParaRPr lang="es-xl" sz="2400" dirty="0"/>
          </a:p>
        </p:txBody>
      </p:sp>
    </p:spTree>
    <p:extLst>
      <p:ext uri="{BB962C8B-B14F-4D97-AF65-F5344CB8AC3E}">
        <p14:creationId xmlns:p14="http://schemas.microsoft.com/office/powerpoint/2010/main" val="1565965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pilot-BOM">
      <a:dk1>
        <a:srgbClr val="454142"/>
      </a:dk1>
      <a:lt1>
        <a:sysClr val="window" lastClr="FFFFFF"/>
      </a:lt1>
      <a:dk2>
        <a:srgbClr val="000000"/>
      </a:dk2>
      <a:lt2>
        <a:srgbClr val="F4F3F5"/>
      </a:lt2>
      <a:accent1>
        <a:srgbClr val="8661C5"/>
      </a:accent1>
      <a:accent2>
        <a:srgbClr val="0078D4"/>
      </a:accent2>
      <a:accent3>
        <a:srgbClr val="49C5B1"/>
      </a:accent3>
      <a:accent4>
        <a:srgbClr val="C5B4E3"/>
      </a:accent4>
      <a:accent5>
        <a:srgbClr val="8DC8E8"/>
      </a:accent5>
      <a:accent6>
        <a:srgbClr val="B9DCD2"/>
      </a:accent6>
      <a:hlink>
        <a:srgbClr val="0078D4"/>
      </a:hlink>
      <a:folHlink>
        <a:srgbClr val="0078D4"/>
      </a:folHlink>
    </a:clrScheme>
    <a:fontScheme name="Microsof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E86F58F15CF64E9ED39C9A6DA3E724" ma:contentTypeVersion="17" ma:contentTypeDescription="Create a new document." ma:contentTypeScope="" ma:versionID="80ffe3b5e75322de8cbb78a47969260a">
  <xsd:schema xmlns:xsd="http://www.w3.org/2001/XMLSchema" xmlns:xs="http://www.w3.org/2001/XMLSchema" xmlns:p="http://schemas.microsoft.com/office/2006/metadata/properties" xmlns:ns2="14f136f8-d6e3-432a-ae76-0cd9ae994d5c" xmlns:ns3="33293bf9-c36b-4820-8614-1173818622d2" targetNamespace="http://schemas.microsoft.com/office/2006/metadata/properties" ma:root="true" ma:fieldsID="67488784dc32b9e871d0e76b2dc7faf6" ns2:_="" ns3:_="">
    <xsd:import namespace="14f136f8-d6e3-432a-ae76-0cd9ae994d5c"/>
    <xsd:import namespace="33293bf9-c36b-4820-8614-1173818622d2"/>
    <xsd:element name="properties">
      <xsd:complexType>
        <xsd:sequence>
          <xsd:element name="documentManagement">
            <xsd:complexType>
              <xsd:all>
                <xsd:element ref="ns2:Revisado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136f8-d6e3-432a-ae76-0cd9ae994d5c" elementFormDefault="qualified">
    <xsd:import namespace="http://schemas.microsoft.com/office/2006/documentManagement/types"/>
    <xsd:import namespace="http://schemas.microsoft.com/office/infopath/2007/PartnerControls"/>
    <xsd:element name="Revisado" ma:index="3" nillable="true" ma:displayName="Revisado" ma:format="Dropdown" ma:internalName="Revisado" ma:readOnly="false">
      <xsd:simpleType>
        <xsd:restriction base="dms:Choice">
          <xsd:enumeration value="No"/>
          <xsd:enumeration value="Si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9763afe-5725-41ae-9925-6d40a12374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293bf9-c36b-4820-8614-1173818622d2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0aa71f8c-c75b-475f-b5bb-f930b6eac745}" ma:internalName="TaxCatchAll" ma:readOnly="false" ma:showField="CatchAllData" ma:web="33293bf9-c36b-4820-8614-1173818622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f136f8-d6e3-432a-ae76-0cd9ae994d5c">
      <Terms xmlns="http://schemas.microsoft.com/office/infopath/2007/PartnerControls"/>
    </lcf76f155ced4ddcb4097134ff3c332f>
    <TaxCatchAll xmlns="33293bf9-c36b-4820-8614-1173818622d2" xsi:nil="true"/>
    <Revisado xmlns="14f136f8-d6e3-432a-ae76-0cd9ae994d5c">Si</Revisado>
  </documentManagement>
</p:properties>
</file>

<file path=customXml/itemProps1.xml><?xml version="1.0" encoding="utf-8"?>
<ds:datastoreItem xmlns:ds="http://schemas.openxmlformats.org/officeDocument/2006/customXml" ds:itemID="{63ED60F8-51C9-435F-B843-5FED658759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6F80AE-5307-4FE3-95B3-97D85EAB2325}"/>
</file>

<file path=customXml/itemProps3.xml><?xml version="1.0" encoding="utf-8"?>
<ds:datastoreItem xmlns:ds="http://schemas.openxmlformats.org/officeDocument/2006/customXml" ds:itemID="{C65863AD-0FD9-423C-99CE-8EDFA4679CA8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254ab26a-04f6-42f5-9555-e3c9fb1706a1"/>
    <ds:schemaRef ds:uri="a7384ce8-a2ad-4061-818a-88bf72b6eefd"/>
    <ds:schemaRef ds:uri="http://schemas.microsoft.com/sharepoint/v3"/>
    <ds:schemaRef ds:uri="http://schemas.microsoft.com/office/2006/metadata/properties"/>
    <ds:schemaRef ds:uri="http://purl.org/dc/dcmitype/"/>
    <ds:schemaRef ds:uri="http://purl.org/dc/terms/"/>
    <ds:schemaRef ds:uri="b674efa8-14b0-4cef-8fda-ee618ac0138b"/>
    <ds:schemaRef ds:uri="d84c9e3b-463a-4f29-a1ff-ab4e0a6eee88"/>
    <ds:schemaRef ds:uri="14f136f8-d6e3-432a-ae76-0cd9ae994d5c"/>
    <ds:schemaRef ds:uri="33293bf9-c36b-4820-8614-1173818622d2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230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INFOGRAFÍA Descubre una nueva forma de trabajar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Cimilluca</dc:creator>
  <cp:lastModifiedBy>Gabriela Camacho</cp:lastModifiedBy>
  <cp:revision>18</cp:revision>
  <dcterms:created xsi:type="dcterms:W3CDTF">2023-11-06T18:45:31Z</dcterms:created>
  <dcterms:modified xsi:type="dcterms:W3CDTF">2024-03-08T04:00:48Z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0x0101006FE86F58F15CF64E9ED39C9A6DA3E724</vt:lpwstr>
  </property>
  <property fmtid="{D5CDD505-2E9C-101B-9397-08002B2CF9AE}" pid="3" name="MediaServiceImageTags">
    <vt:lpwstr/>
  </property>
</Properties>
</file>