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0" r:id="rId4"/>
  </p:sldMasterIdLst>
  <p:notesMasterIdLst>
    <p:notesMasterId r:id="rId7"/>
  </p:notesMasterIdLst>
  <p:sldIdLst>
    <p:sldId id="2147470001" r:id="rId5"/>
    <p:sldId id="2147470002" r:id="rId6"/>
  </p:sldIdLst>
  <p:sldSz cx="7772400" cy="10058400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ustomer-ready datasheet" id="{E56DD483-0233-4781-9ADC-26DD99C87760}">
          <p14:sldIdLst>
            <p14:sldId id="2147470001"/>
            <p14:sldId id="21474700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BF8"/>
    <a:srgbClr val="764BBD"/>
    <a:srgbClr val="F3DFF5"/>
    <a:srgbClr val="C03BC4"/>
    <a:srgbClr val="FCF6FC"/>
    <a:srgbClr val="8F2B91"/>
    <a:srgbClr val="A833AB"/>
    <a:srgbClr val="FDFDFD"/>
    <a:srgbClr val="FDEDED"/>
    <a:srgbClr val="007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311350-0E0F-4C3D-B7E4-02A49FE47DD8}" v="12" dt="2024-01-04T17:48:42.655"/>
    <p1510:client id="{E6FE0D7C-2C1B-4D6D-B737-13D58F07A4AC}" vWet="6" dt="2024-01-04T17:48:02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06" autoAdjust="0"/>
    <p:restoredTop sz="94660"/>
  </p:normalViewPr>
  <p:slideViewPr>
    <p:cSldViewPr snapToGrid="0">
      <p:cViewPr>
        <p:scale>
          <a:sx n="77" d="100"/>
          <a:sy n="77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190500" algn="ctr" rotWithShape="0">
                <a:schemeClr val="accent5">
                  <a:alpha val="20000"/>
                </a:schemeClr>
              </a:outerShdw>
            </a:effectLst>
          </c:spPr>
          <c:dPt>
            <c:idx val="0"/>
            <c:bubble3D val="0"/>
            <c:spPr>
              <a:gradFill>
                <a:gsLst>
                  <a:gs pos="20000">
                    <a:srgbClr val="8661C5">
                      <a:lumMod val="90000"/>
                    </a:srgbClr>
                  </a:gs>
                  <a:gs pos="100000">
                    <a:srgbClr val="C03BC4">
                      <a:alpha val="75000"/>
                    </a:srgbClr>
                  </a:gs>
                </a:gsLst>
                <a:lin ang="8100000" scaled="1"/>
              </a:gradFill>
              <a:ln w="19050">
                <a:noFill/>
              </a:ln>
              <a:effectLst>
                <a:outerShdw blurRad="190500" algn="ctr" rotWithShape="0">
                  <a:schemeClr val="accent5">
                    <a:alpha val="2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E8D1-4998-BF1C-17DC7F485AC7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>
                <a:outerShdw blurRad="190500" algn="ctr" rotWithShape="0">
                  <a:schemeClr val="accent5">
                    <a:alpha val="2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D1-4998-BF1C-17DC7F485AC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D1-4998-BF1C-17DC7F485A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906FF-988B-468D-BED5-ECE17E3ED506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717BF-D6A1-41FB-AA9B-31E83E01F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9717BF-D6A1-41FB-AA9B-31E83E01F2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804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9717BF-D6A1-41FB-AA9B-31E83E01F2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16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ribbon&#10;&#10;Description automatically generated">
            <a:extLst>
              <a:ext uri="{FF2B5EF4-FFF2-40B4-BE49-F238E27FC236}">
                <a16:creationId xmlns:a16="http://schemas.microsoft.com/office/drawing/2014/main" id="{B464736C-6449-8441-5E16-559366D397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2400" cy="19526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2830BBC-8203-65A8-5267-C5326864BF39}"/>
              </a:ext>
            </a:extLst>
          </p:cNvPr>
          <p:cNvSpPr/>
          <p:nvPr userDrawn="1"/>
        </p:nvSpPr>
        <p:spPr>
          <a:xfrm>
            <a:off x="0" y="1952625"/>
            <a:ext cx="7772400" cy="45719"/>
          </a:xfrm>
          <a:prstGeom prst="rect">
            <a:avLst/>
          </a:prstGeom>
          <a:gradFill flip="none" rotWithShape="1">
            <a:gsLst>
              <a:gs pos="20000">
                <a:srgbClr val="8661C5"/>
              </a:gs>
              <a:gs pos="100000">
                <a:srgbClr val="C03BC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0975AEE9-5D8D-F5F9-042E-E571AB3E58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54730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80" imgH="481" progId="TCLayout.ActiveDocument.1">
                  <p:embed/>
                </p:oleObj>
              </mc:Choice>
              <mc:Fallback>
                <p:oleObj name="think-cell Slide" r:id="rId4" imgW="480" imgH="481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975AEE9-5D8D-F5F9-042E-E571AB3E58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72ED3BF-69AA-6BA9-4716-3E9498AE5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445" y="912494"/>
            <a:ext cx="6020908" cy="984885"/>
          </a:xfrm>
        </p:spPr>
        <p:txBody>
          <a:bodyPr vert="horz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pic>
        <p:nvPicPr>
          <p:cNvPr id="4" name="Picture 3" descr="A white sky with clouds&#10;&#10;Description automatically generated">
            <a:extLst>
              <a:ext uri="{FF2B5EF4-FFF2-40B4-BE49-F238E27FC236}">
                <a16:creationId xmlns:a16="http://schemas.microsoft.com/office/drawing/2014/main" id="{0EEEBF28-2F7A-D1D5-63FF-AFE3D30491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425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63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1326">
          <p15:clr>
            <a:srgbClr val="5ACBF0"/>
          </p15:clr>
        </p15:guide>
        <p15:guide id="2" orient="horz" pos="1848" userDrawn="1">
          <p15:clr>
            <a:srgbClr val="5ACBF0"/>
          </p15:clr>
        </p15:guide>
        <p15:guide id="3" orient="horz" pos="422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ribbon&#10;&#10;Description automatically generated">
            <a:extLst>
              <a:ext uri="{FF2B5EF4-FFF2-40B4-BE49-F238E27FC236}">
                <a16:creationId xmlns:a16="http://schemas.microsoft.com/office/drawing/2014/main" id="{B464736C-6449-8441-5E16-559366D397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2400" cy="67437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2830BBC-8203-65A8-5267-C5326864BF39}"/>
              </a:ext>
            </a:extLst>
          </p:cNvPr>
          <p:cNvSpPr/>
          <p:nvPr userDrawn="1"/>
        </p:nvSpPr>
        <p:spPr>
          <a:xfrm>
            <a:off x="0" y="666502"/>
            <a:ext cx="7772400" cy="45719"/>
          </a:xfrm>
          <a:prstGeom prst="rect">
            <a:avLst/>
          </a:prstGeom>
          <a:gradFill flip="none" rotWithShape="1">
            <a:gsLst>
              <a:gs pos="20000">
                <a:srgbClr val="8661C5"/>
              </a:gs>
              <a:gs pos="100000">
                <a:srgbClr val="C03BC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0975AEE9-5D8D-F5F9-042E-E571AB3E58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54730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80" imgH="481" progId="TCLayout.ActiveDocument.1">
                  <p:embed/>
                </p:oleObj>
              </mc:Choice>
              <mc:Fallback>
                <p:oleObj name="think-cell Slide" r:id="rId4" imgW="480" imgH="481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975AEE9-5D8D-F5F9-042E-E571AB3E58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A white sky with clouds&#10;&#10;Description automatically generated">
            <a:extLst>
              <a:ext uri="{FF2B5EF4-FFF2-40B4-BE49-F238E27FC236}">
                <a16:creationId xmlns:a16="http://schemas.microsoft.com/office/drawing/2014/main" id="{0EEEBF28-2F7A-D1D5-63FF-AFE3D30491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425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508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1326">
          <p15:clr>
            <a:srgbClr val="5ACBF0"/>
          </p15:clr>
        </p15:guide>
        <p15:guide id="2" orient="horz" pos="1848" userDrawn="1">
          <p15:clr>
            <a:srgbClr val="5ACBF0"/>
          </p15:clr>
        </p15:guide>
        <p15:guide id="3" orient="horz" pos="422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C04D6-5470-4825-127D-D7FAB4D9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245351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ED3B00E7-DF35-C330-9BF4-A81BBB8F43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5091446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80" imgH="481" progId="TCLayout.ActiveDocument.1">
                  <p:embed/>
                </p:oleObj>
              </mc:Choice>
              <mc:Fallback>
                <p:oleObj name="think-cell Slide" r:id="rId6" imgW="480" imgH="481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D3B00E7-DF35-C330-9BF4-A81BBB8F43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66445" y="749450"/>
            <a:ext cx="7024307" cy="27469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372427" y="2105404"/>
            <a:ext cx="7024307" cy="954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7772400" cy="100584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373075" cy="858317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586" tIns="93269" rIns="116586" bIns="932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59445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53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186538" cy="42915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586" tIns="93269" rIns="116586" bIns="932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59445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53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96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76" r:id="rId2"/>
    <p:sldLayoutId id="2147483775" r:id="rId3"/>
  </p:sldLayoutIdLst>
  <p:transition>
    <p:fade/>
  </p:transition>
  <p:hf sldNum="0" hdr="0" ftr="0" dt="0"/>
  <p:txStyles>
    <p:titleStyle>
      <a:lvl1pPr algn="l" defTabSz="594623" rtl="0" eaLnBrk="1" latinLnBrk="0" hangingPunct="1">
        <a:lnSpc>
          <a:spcPct val="100000"/>
        </a:lnSpc>
        <a:spcBef>
          <a:spcPct val="0"/>
        </a:spcBef>
        <a:buNone/>
        <a:defRPr lang="en-US" sz="1785" b="0" kern="1200" cap="none" spc="-32" baseline="0" dirty="0" smtClean="0">
          <a:ln w="3175">
            <a:noFill/>
          </a:ln>
          <a:solidFill>
            <a:srgbClr val="000000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0" marR="0" indent="0" algn="l" defTabSz="594623" rtl="0" eaLnBrk="1" fontAlgn="auto" latinLnBrk="0" hangingPunct="1">
        <a:lnSpc>
          <a:spcPct val="100000"/>
        </a:lnSpc>
        <a:spcBef>
          <a:spcPts val="1148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148" kern="1200" spc="0" baseline="0">
          <a:solidFill>
            <a:srgbClr val="000000"/>
          </a:solidFill>
          <a:latin typeface="+mj-lt"/>
          <a:ea typeface="+mn-ea"/>
          <a:cs typeface="Segoe UI Semilight" panose="020B0402040204020203" pitchFamily="34" charset="0"/>
        </a:defRPr>
      </a:lvl1pPr>
      <a:lvl2pPr marL="0" marR="0" indent="0" algn="l" defTabSz="594623" rtl="0" eaLnBrk="1" fontAlgn="auto" latinLnBrk="0" hangingPunct="1">
        <a:lnSpc>
          <a:spcPct val="100000"/>
        </a:lnSpc>
        <a:spcBef>
          <a:spcPts val="765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020" kern="1200" spc="0" baseline="0">
          <a:solidFill>
            <a:srgbClr val="000000"/>
          </a:solidFill>
          <a:latin typeface="+mn-lt"/>
          <a:ea typeface="+mn-ea"/>
          <a:cs typeface="+mn-cs"/>
        </a:defRPr>
      </a:lvl2pPr>
      <a:lvl3pPr marL="127516" marR="0" indent="-127516" algn="l" defTabSz="594623" rtl="0" eaLnBrk="1" fontAlgn="auto" latinLnBrk="0" hangingPunct="1">
        <a:lnSpc>
          <a:spcPct val="100000"/>
        </a:lnSpc>
        <a:spcBef>
          <a:spcPts val="383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893" kern="1200" spc="0" baseline="0">
          <a:solidFill>
            <a:srgbClr val="000000"/>
          </a:solidFill>
          <a:latin typeface="+mn-lt"/>
          <a:ea typeface="+mn-ea"/>
          <a:cs typeface="+mn-cs"/>
        </a:defRPr>
      </a:lvl3pPr>
      <a:lvl4pPr marL="256489" marR="0" indent="-115372" algn="l" defTabSz="59462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893" kern="1200" spc="0" baseline="0">
          <a:solidFill>
            <a:srgbClr val="000000"/>
          </a:solidFill>
          <a:latin typeface="+mn-lt"/>
          <a:ea typeface="+mn-ea"/>
          <a:cs typeface="+mn-cs"/>
        </a:defRPr>
      </a:lvl4pPr>
      <a:lvl5pPr marL="384734" marR="0" indent="-128245" algn="l" defTabSz="594623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893" kern="1200" spc="0" baseline="0">
          <a:solidFill>
            <a:srgbClr val="000000"/>
          </a:solidFill>
          <a:latin typeface="+mn-lt"/>
          <a:ea typeface="+mn-ea"/>
          <a:cs typeface="+mn-cs"/>
        </a:defRPr>
      </a:lvl5pPr>
      <a:lvl6pPr marL="1635213" indent="-148656" algn="l" defTabSz="594623" rtl="0" eaLnBrk="1" latinLnBrk="0" hangingPunct="1">
        <a:spcBef>
          <a:spcPct val="20000"/>
        </a:spcBef>
        <a:buFont typeface="Arial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1932525" indent="-148656" algn="l" defTabSz="594623" rtl="0" eaLnBrk="1" latinLnBrk="0" hangingPunct="1">
        <a:spcBef>
          <a:spcPct val="20000"/>
        </a:spcBef>
        <a:buFont typeface="Arial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229837" indent="-148656" algn="l" defTabSz="594623" rtl="0" eaLnBrk="1" latinLnBrk="0" hangingPunct="1">
        <a:spcBef>
          <a:spcPct val="20000"/>
        </a:spcBef>
        <a:buFont typeface="Arial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527149" indent="-148656" algn="l" defTabSz="594623" rtl="0" eaLnBrk="1" latinLnBrk="0" hangingPunct="1">
        <a:spcBef>
          <a:spcPct val="20000"/>
        </a:spcBef>
        <a:buFont typeface="Arial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7312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94623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91935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89246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86558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83869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81181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78493" algn="l" defTabSz="594623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235">
          <p15:clr>
            <a:srgbClr val="C35EA4"/>
          </p15:clr>
        </p15:guide>
        <p15:guide id="17" pos="4662">
          <p15:clr>
            <a:srgbClr val="C35EA4"/>
          </p15:clr>
        </p15:guide>
        <p15:guide id="25" orient="horz" pos="792">
          <p15:clr>
            <a:srgbClr val="C35EA4"/>
          </p15:clr>
        </p15:guide>
        <p15:guide id="26" orient="horz" pos="5792">
          <p15:clr>
            <a:srgbClr val="C35EA4"/>
          </p15:clr>
        </p15:guide>
        <p15:guide id="27" orient="horz" pos="270">
          <p15:clr>
            <a:srgbClr val="A4A3A4"/>
          </p15:clr>
        </p15:guide>
        <p15:guide id="28" pos="118">
          <p15:clr>
            <a:srgbClr val="A4A3A4"/>
          </p15:clr>
        </p15:guide>
        <p15:guide id="29" orient="horz" pos="6065">
          <p15:clr>
            <a:srgbClr val="A4A3A4"/>
          </p15:clr>
        </p15:guide>
        <p15:guide id="30" pos="4778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.emf"/><Relationship Id="rId18" Type="http://schemas.microsoft.com/office/2007/relationships/hdphoto" Target="../media/hdphoto4.wdp"/><Relationship Id="rId26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21" Type="http://schemas.microsoft.com/office/2007/relationships/hdphoto" Target="../media/hdphoto5.wdp"/><Relationship Id="rId7" Type="http://schemas.openxmlformats.org/officeDocument/2006/relationships/image" Target="../media/image6.png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2.png"/><Relationship Id="rId25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1.png"/><Relationship Id="rId20" Type="http://schemas.openxmlformats.org/officeDocument/2006/relationships/image" Target="../media/image14.png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24" Type="http://schemas.openxmlformats.org/officeDocument/2006/relationships/image" Target="../media/image16.sv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5.png"/><Relationship Id="rId10" Type="http://schemas.microsoft.com/office/2007/relationships/hdphoto" Target="../media/hdphoto3.wdp"/><Relationship Id="rId19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9.png"/><Relationship Id="rId2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8.wdp"/><Relationship Id="rId3" Type="http://schemas.openxmlformats.org/officeDocument/2006/relationships/image" Target="../media/image19.jpeg"/><Relationship Id="rId7" Type="http://schemas.openxmlformats.org/officeDocument/2006/relationships/image" Target="../media/image17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microsoft.com/office/2007/relationships/hdphoto" Target="../media/hdphoto7.wdp"/><Relationship Id="rId5" Type="http://schemas.microsoft.com/office/2007/relationships/hdphoto" Target="../media/hdphoto6.wdp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2.sv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icture 279" descr="A white sky with clouds&#10;&#10;Description automatically generated">
            <a:extLst>
              <a:ext uri="{FF2B5EF4-FFF2-40B4-BE49-F238E27FC236}">
                <a16:creationId xmlns:a16="http://schemas.microsoft.com/office/drawing/2014/main" id="{EF9D8D5B-2178-0E00-CF1F-E18A19E0EF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425"/>
            <a:ext cx="7772400" cy="4371975"/>
          </a:xfrm>
          <a:prstGeom prst="rect">
            <a:avLst/>
          </a:prstGeom>
        </p:spPr>
      </p:pic>
      <p:pic>
        <p:nvPicPr>
          <p:cNvPr id="288" name="Picture 287" descr="A white sky with clouds&#10;&#10;Description automatically generated">
            <a:extLst>
              <a:ext uri="{FF2B5EF4-FFF2-40B4-BE49-F238E27FC236}">
                <a16:creationId xmlns:a16="http://schemas.microsoft.com/office/drawing/2014/main" id="{1B0989F3-626B-2C4F-E23E-0660037CB845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25" y="6393501"/>
            <a:ext cx="2394050" cy="3108641"/>
          </a:xfrm>
          <a:prstGeom prst="roundRect">
            <a:avLst>
              <a:gd name="adj" fmla="val 5000"/>
            </a:avLst>
          </a:prstGeom>
          <a:solidFill>
            <a:schemeClr val="bg1"/>
          </a:solidFill>
          <a:ln w="3175" cap="flat" cmpd="sng" algn="ctr">
            <a:gradFill flip="none" rotWithShape="1">
              <a:gsLst>
                <a:gs pos="6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1890000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</p:pic>
      <p:pic>
        <p:nvPicPr>
          <p:cNvPr id="287" name="Picture 286" descr="A white sky with clouds&#10;&#10;Description automatically generated">
            <a:extLst>
              <a:ext uri="{FF2B5EF4-FFF2-40B4-BE49-F238E27FC236}">
                <a16:creationId xmlns:a16="http://schemas.microsoft.com/office/drawing/2014/main" id="{142F881F-4ED1-677E-B763-0F9695B1D483}"/>
              </a:ext>
            </a:extLst>
          </p:cNvPr>
          <p:cNvPicPr>
            <a:picLocks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9970" y="6393500"/>
            <a:ext cx="2394050" cy="3108641"/>
          </a:xfrm>
          <a:prstGeom prst="roundRect">
            <a:avLst>
              <a:gd name="adj" fmla="val 5000"/>
            </a:avLst>
          </a:prstGeom>
          <a:solidFill>
            <a:schemeClr val="bg1"/>
          </a:solidFill>
          <a:ln w="3175" cap="flat" cmpd="sng" algn="ctr">
            <a:gradFill flip="none" rotWithShape="1">
              <a:gsLst>
                <a:gs pos="2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1620000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</p:pic>
      <p:pic>
        <p:nvPicPr>
          <p:cNvPr id="286" name="Picture 285" descr="A white sky with clouds&#10;&#10;Description automatically generated">
            <a:extLst>
              <a:ext uri="{FF2B5EF4-FFF2-40B4-BE49-F238E27FC236}">
                <a16:creationId xmlns:a16="http://schemas.microsoft.com/office/drawing/2014/main" id="{E304004B-5D33-C8B0-8D78-2438C2FBBCC8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2613" y="6393499"/>
            <a:ext cx="2394050" cy="3108641"/>
          </a:xfrm>
          <a:prstGeom prst="roundRect">
            <a:avLst>
              <a:gd name="adj" fmla="val 5000"/>
            </a:avLst>
          </a:prstGeom>
          <a:solidFill>
            <a:schemeClr val="bg1"/>
          </a:solidFill>
          <a:ln w="3175" cap="flat" cmpd="sng" algn="ctr">
            <a:gradFill flip="none" rotWithShape="1">
              <a:gsLst>
                <a:gs pos="6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</p:pic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A0D290AA-F252-8F57-387E-1846C212FC69}"/>
              </a:ext>
            </a:extLst>
          </p:cNvPr>
          <p:cNvSpPr/>
          <p:nvPr/>
        </p:nvSpPr>
        <p:spPr bwMode="auto">
          <a:xfrm>
            <a:off x="187325" y="4630174"/>
            <a:ext cx="7399338" cy="1305806"/>
          </a:xfrm>
          <a:custGeom>
            <a:avLst/>
            <a:gdLst>
              <a:gd name="connsiteX0" fmla="*/ 0 w 7399338"/>
              <a:gd name="connsiteY0" fmla="*/ 0 h 1305806"/>
              <a:gd name="connsiteX1" fmla="*/ 6531 w 7399338"/>
              <a:gd name="connsiteY1" fmla="*/ 9692 h 1305806"/>
              <a:gd name="connsiteX2" fmla="*/ 14020 w 7399338"/>
              <a:gd name="connsiteY2" fmla="*/ 46788 h 1305806"/>
              <a:gd name="connsiteX3" fmla="*/ 14020 w 7399338"/>
              <a:gd name="connsiteY3" fmla="*/ 94198 h 1305806"/>
              <a:gd name="connsiteX4" fmla="*/ 198043 w 7399338"/>
              <a:gd name="connsiteY4" fmla="*/ 278376 h 1305806"/>
              <a:gd name="connsiteX5" fmla="*/ 7221524 w 7399338"/>
              <a:gd name="connsiteY5" fmla="*/ 278376 h 1305806"/>
              <a:gd name="connsiteX6" fmla="*/ 7390974 w 7399338"/>
              <a:gd name="connsiteY6" fmla="*/ 165981 h 1305806"/>
              <a:gd name="connsiteX7" fmla="*/ 7399338 w 7399338"/>
              <a:gd name="connsiteY7" fmla="*/ 124493 h 1305806"/>
              <a:gd name="connsiteX8" fmla="*/ 7399338 w 7399338"/>
              <a:gd name="connsiteY8" fmla="*/ 1068083 h 1305806"/>
              <a:gd name="connsiteX9" fmla="*/ 7161615 w 7399338"/>
              <a:gd name="connsiteY9" fmla="*/ 1305806 h 1305806"/>
              <a:gd name="connsiteX10" fmla="*/ 237723 w 7399338"/>
              <a:gd name="connsiteY10" fmla="*/ 1305806 h 1305806"/>
              <a:gd name="connsiteX11" fmla="*/ 0 w 7399338"/>
              <a:gd name="connsiteY11" fmla="*/ 1068083 h 130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99338" h="1305806">
                <a:moveTo>
                  <a:pt x="0" y="0"/>
                </a:moveTo>
                <a:lnTo>
                  <a:pt x="6531" y="9692"/>
                </a:lnTo>
                <a:cubicBezTo>
                  <a:pt x="11353" y="21096"/>
                  <a:pt x="14020" y="33632"/>
                  <a:pt x="14020" y="46788"/>
                </a:cubicBezTo>
                <a:lnTo>
                  <a:pt x="14020" y="94198"/>
                </a:lnTo>
                <a:cubicBezTo>
                  <a:pt x="14020" y="195884"/>
                  <a:pt x="96443" y="278376"/>
                  <a:pt x="198043" y="278376"/>
                </a:cubicBezTo>
                <a:lnTo>
                  <a:pt x="7221524" y="278376"/>
                </a:lnTo>
                <a:cubicBezTo>
                  <a:pt x="7297724" y="278376"/>
                  <a:pt x="7363066" y="232045"/>
                  <a:pt x="7390974" y="165981"/>
                </a:cubicBezTo>
                <a:lnTo>
                  <a:pt x="7399338" y="124493"/>
                </a:lnTo>
                <a:lnTo>
                  <a:pt x="7399338" y="1068083"/>
                </a:lnTo>
                <a:cubicBezTo>
                  <a:pt x="7399338" y="1199374"/>
                  <a:pt x="7292906" y="1305806"/>
                  <a:pt x="7161615" y="1305806"/>
                </a:cubicBezTo>
                <a:lnTo>
                  <a:pt x="237723" y="1305806"/>
                </a:lnTo>
                <a:cubicBezTo>
                  <a:pt x="106432" y="1305806"/>
                  <a:pt x="0" y="1199374"/>
                  <a:pt x="0" y="1068083"/>
                </a:cubicBezTo>
                <a:close/>
              </a:path>
            </a:pathLst>
          </a:custGeom>
          <a:solidFill>
            <a:srgbClr val="C03BC4"/>
          </a:solidFill>
          <a:ln>
            <a:noFill/>
            <a:headEnd type="none" w="med" len="med"/>
            <a:tailEnd type="none" w="med" len="med"/>
          </a:ln>
          <a:effectLst>
            <a:innerShdw blurRad="63500" dist="50800" dir="16200000">
              <a:schemeClr val="accent5">
                <a:alpha val="20000"/>
              </a:scheme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C" sz="20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91" name="Picture 490" descr="A close-up of a ribbon&#10;&#10;Description automatically generated">
            <a:extLst>
              <a:ext uri="{FF2B5EF4-FFF2-40B4-BE49-F238E27FC236}">
                <a16:creationId xmlns:a16="http://schemas.microsoft.com/office/drawing/2014/main" id="{0FAF5C10-2D33-88A3-1694-CB1C532082BE}"/>
              </a:ext>
            </a:extLst>
          </p:cNvPr>
          <p:cNvPicPr>
            <a:picLocks/>
          </p:cNvPicPr>
          <p:nvPr/>
        </p:nvPicPr>
        <p:blipFill rotWithShape="1">
          <a:blip r:embed="rId11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1904" r="9112"/>
          <a:stretch/>
        </p:blipFill>
        <p:spPr>
          <a:xfrm>
            <a:off x="10846" y="0"/>
            <a:ext cx="7761554" cy="4908550"/>
          </a:xfrm>
          <a:custGeom>
            <a:avLst/>
            <a:gdLst>
              <a:gd name="connsiteX0" fmla="*/ 0 w 7761554"/>
              <a:gd name="connsiteY0" fmla="*/ 0 h 4908550"/>
              <a:gd name="connsiteX1" fmla="*/ 7761554 w 7761554"/>
              <a:gd name="connsiteY1" fmla="*/ 0 h 4908550"/>
              <a:gd name="connsiteX2" fmla="*/ 7761554 w 7761554"/>
              <a:gd name="connsiteY2" fmla="*/ 4528377 h 4908550"/>
              <a:gd name="connsiteX3" fmla="*/ 7744491 w 7761554"/>
              <a:gd name="connsiteY3" fmla="*/ 4553700 h 4908550"/>
              <a:gd name="connsiteX4" fmla="*/ 7677150 w 7761554"/>
              <a:gd name="connsiteY4" fmla="*/ 4581631 h 4908550"/>
              <a:gd name="connsiteX5" fmla="*/ 7581899 w 7761554"/>
              <a:gd name="connsiteY5" fmla="*/ 4676962 h 4908550"/>
              <a:gd name="connsiteX6" fmla="*/ 7581899 w 7761554"/>
              <a:gd name="connsiteY6" fmla="*/ 4724499 h 4908550"/>
              <a:gd name="connsiteX7" fmla="*/ 7398003 w 7761554"/>
              <a:gd name="connsiteY7" fmla="*/ 4908550 h 4908550"/>
              <a:gd name="connsiteX8" fmla="*/ 374522 w 7761554"/>
              <a:gd name="connsiteY8" fmla="*/ 4908550 h 4908550"/>
              <a:gd name="connsiteX9" fmla="*/ 190499 w 7761554"/>
              <a:gd name="connsiteY9" fmla="*/ 4724372 h 4908550"/>
              <a:gd name="connsiteX10" fmla="*/ 190499 w 7761554"/>
              <a:gd name="connsiteY10" fmla="*/ 4676962 h 4908550"/>
              <a:gd name="connsiteX11" fmla="*/ 95250 w 7761554"/>
              <a:gd name="connsiteY11" fmla="*/ 4581631 h 4908550"/>
              <a:gd name="connsiteX12" fmla="*/ 7488 w 7761554"/>
              <a:gd name="connsiteY12" fmla="*/ 4523397 h 4908550"/>
              <a:gd name="connsiteX13" fmla="*/ 0 w 7761554"/>
              <a:gd name="connsiteY13" fmla="*/ 4486307 h 490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61554" h="4908550">
                <a:moveTo>
                  <a:pt x="0" y="0"/>
                </a:moveTo>
                <a:lnTo>
                  <a:pt x="7761554" y="0"/>
                </a:lnTo>
                <a:lnTo>
                  <a:pt x="7761554" y="4528377"/>
                </a:lnTo>
                <a:lnTo>
                  <a:pt x="7744491" y="4553700"/>
                </a:lnTo>
                <a:cubicBezTo>
                  <a:pt x="7727251" y="4570954"/>
                  <a:pt x="7703439" y="4581631"/>
                  <a:pt x="7677150" y="4581631"/>
                </a:cubicBezTo>
                <a:cubicBezTo>
                  <a:pt x="7624571" y="4581631"/>
                  <a:pt x="7581899" y="4624339"/>
                  <a:pt x="7581899" y="4676962"/>
                </a:cubicBezTo>
                <a:lnTo>
                  <a:pt x="7581899" y="4724499"/>
                </a:lnTo>
                <a:cubicBezTo>
                  <a:pt x="7581899" y="4826184"/>
                  <a:pt x="7499603" y="4908550"/>
                  <a:pt x="7398003" y="4908550"/>
                </a:cubicBezTo>
                <a:lnTo>
                  <a:pt x="374522" y="4908550"/>
                </a:lnTo>
                <a:cubicBezTo>
                  <a:pt x="272922" y="4908550"/>
                  <a:pt x="190499" y="4826058"/>
                  <a:pt x="190499" y="4724372"/>
                </a:cubicBezTo>
                <a:lnTo>
                  <a:pt x="190499" y="4676962"/>
                </a:lnTo>
                <a:cubicBezTo>
                  <a:pt x="190499" y="4624339"/>
                  <a:pt x="147827" y="4581631"/>
                  <a:pt x="95250" y="4581631"/>
                </a:cubicBezTo>
                <a:cubicBezTo>
                  <a:pt x="55816" y="4581631"/>
                  <a:pt x="21954" y="4557608"/>
                  <a:pt x="7488" y="4523397"/>
                </a:cubicBezTo>
                <a:lnTo>
                  <a:pt x="0" y="4486307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B1DFA6-4132-27AB-6E9F-DC3BC817905B}"/>
              </a:ext>
            </a:extLst>
          </p:cNvPr>
          <p:cNvSpPr txBox="1"/>
          <p:nvPr/>
        </p:nvSpPr>
        <p:spPr>
          <a:xfrm>
            <a:off x="1225550" y="5058557"/>
            <a:ext cx="6175374" cy="70019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Una nueva manera de trabajar</a:t>
            </a:r>
          </a:p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</a:rPr>
              <a:t>Trabajando juntos, con aplicaciones que utilizas a diario, Copilot para Microsoft 365 combina el poder de los grandes modelos de lenguaje (</a:t>
            </a:r>
            <a:r>
              <a:rPr kumimoji="0" lang="es-EC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</a:rPr>
              <a:t>LLMs</a:t>
            </a: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</a:rPr>
              <a:t>) y los datos de tu negocio dentro de las aplicaciones de Microsoft 365 para convertir tus palabras en la herramienta de productividad más poderosa del planeta.</a:t>
            </a:r>
          </a:p>
        </p:txBody>
      </p:sp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B7038315-A650-6554-D00A-B3A1FC7EF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2" imgW="480" imgH="481" progId="TCLayout.ActiveDocument.1">
                  <p:embed/>
                </p:oleObj>
              </mc:Choice>
              <mc:Fallback>
                <p:oleObj name="think-cell Slide" r:id="rId12" imgW="480" imgH="481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7038315-A650-6554-D00A-B3A1FC7EF7EB}"/>
                          </a:ext>
                          <a:ext uri="{C183D7F6-B498-43B3-948B-1728B52AA6E4}">
                            <adec:decorative xmlns:adec="http://schemas.microsoft.com/office/drawing/2017/decorative" val="1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!!Rectangle: Rounded Corners 5 - 1">
            <a:extLst>
              <a:ext uri="{FF2B5EF4-FFF2-40B4-BE49-F238E27FC236}">
                <a16:creationId xmlns:a16="http://schemas.microsoft.com/office/drawing/2014/main" id="{39BABAA9-0FC8-D2CD-656D-F0F600062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88526" y="7856754"/>
            <a:ext cx="1873786" cy="80791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Acelera tu ritmo y completa tareas al instante con la inteligencia de integrar aplicaciones con todos tus datos.</a:t>
            </a:r>
          </a:p>
        </p:txBody>
      </p:sp>
      <p:sp>
        <p:nvSpPr>
          <p:cNvPr id="452" name="!!Rectangle: Rounded Corners 5">
            <a:extLst>
              <a:ext uri="{FF2B5EF4-FFF2-40B4-BE49-F238E27FC236}">
                <a16:creationId xmlns:a16="http://schemas.microsoft.com/office/drawing/2014/main" id="{AF8F4020-3182-C8F2-8616-74CBACEDF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88526" y="8726614"/>
            <a:ext cx="1873786" cy="48474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Reúne rápidamente información de </a:t>
            </a:r>
            <a:r>
              <a:rPr kumimoji="0" lang="es-EC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multiples</a:t>
            </a: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fuentes</a:t>
            </a:r>
          </a:p>
        </p:txBody>
      </p:sp>
      <p:grpSp>
        <p:nvGrpSpPr>
          <p:cNvPr id="480" name="Group 479" descr="Instructions for partner on how to customize the visible content of this asset.">
            <a:extLst>
              <a:ext uri="{FF2B5EF4-FFF2-40B4-BE49-F238E27FC236}">
                <a16:creationId xmlns:a16="http://schemas.microsoft.com/office/drawing/2014/main" id="{6B83617C-C8FA-C028-7BC7-35AA93A7A96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-4172332" y="-353236"/>
            <a:ext cx="3947357" cy="7034458"/>
            <a:chOff x="-4114800" y="228600"/>
            <a:chExt cx="3947357" cy="7034458"/>
          </a:xfrm>
        </p:grpSpPr>
        <p:sp>
          <p:nvSpPr>
            <p:cNvPr id="481" name="Rectangle 480">
              <a:extLst>
                <a:ext uri="{FF2B5EF4-FFF2-40B4-BE49-F238E27FC236}">
                  <a16:creationId xmlns:a16="http://schemas.microsoft.com/office/drawing/2014/main" id="{34F3915D-3D03-1D13-A9E6-95C1366C5A0F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C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482" name="TextBox 481">
              <a:extLst>
                <a:ext uri="{FF2B5EF4-FFF2-40B4-BE49-F238E27FC236}">
                  <a16:creationId xmlns:a16="http://schemas.microsoft.com/office/drawing/2014/main" id="{53B3CB1B-5845-F5F7-2B2D-63C23237CD5F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ts val="1200"/>
                </a:spcBef>
                <a:defRPr/>
              </a:pPr>
              <a:r>
                <a:rPr lang="es-EC" sz="1200" kern="0" dirty="0">
                  <a:solidFill>
                    <a:srgbClr val="2F2F2F"/>
                  </a:solidFill>
                  <a:cs typeface="Arial" panose="020B0604020202020204" pitchFamily="34" charset="0"/>
                </a:rPr>
                <a:t>Utiliza esta presentación de PowerPoint como plantilla para crear una pieza personalizada para tu marca añadiendo tu logotipo, fuentes, colores y contenido.</a:t>
              </a:r>
              <a:endParaRPr kumimoji="0" lang="es-EC" sz="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egoe UI"/>
                <a:cs typeface="Arial" panose="020B0604020202020204" pitchFamily="34" charset="0"/>
              </a:endParaRPr>
            </a:p>
          </p:txBody>
        </p:sp>
        <p:sp>
          <p:nvSpPr>
            <p:cNvPr id="483" name="TextBox 482">
              <a:extLst>
                <a:ext uri="{FF2B5EF4-FFF2-40B4-BE49-F238E27FC236}">
                  <a16:creationId xmlns:a16="http://schemas.microsoft.com/office/drawing/2014/main" id="{895FB666-82B9-C85F-FA36-57C6BB4A31E9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5078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lang="es-EC" sz="900" kern="0" dirty="0">
                  <a:solidFill>
                    <a:prstClr val="black"/>
                  </a:solidFill>
                  <a:cs typeface="Arial" panose="020B0604020202020204" pitchFamily="34" charset="0"/>
                </a:rPr>
                <a:t>Las partes resaltadas en amarillo indican las áreas en las que se debe personalizar el texto o los gráficos para su marca.</a:t>
              </a:r>
              <a:endParaRPr kumimoji="0" lang="es-EC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cs typeface="Arial" panose="020B0604020202020204" pitchFamily="34" charset="0"/>
              </a:endParaRPr>
            </a:p>
          </p:txBody>
        </p:sp>
        <p:grpSp>
          <p:nvGrpSpPr>
            <p:cNvPr id="484" name="Group 483">
              <a:extLst>
                <a:ext uri="{FF2B5EF4-FFF2-40B4-BE49-F238E27FC236}">
                  <a16:creationId xmlns:a16="http://schemas.microsoft.com/office/drawing/2014/main" id="{71047FCA-9004-662A-EF51-209ECF2009C6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84830"/>
              <a:chOff x="-3852716" y="3897267"/>
              <a:chExt cx="3014516" cy="784830"/>
            </a:xfrm>
          </p:grpSpPr>
          <p:sp>
            <p:nvSpPr>
              <p:cNvPr id="505" name="TextBox 504">
                <a:extLst>
                  <a:ext uri="{FF2B5EF4-FFF2-40B4-BE49-F238E27FC236}">
                    <a16:creationId xmlns:a16="http://schemas.microsoft.com/office/drawing/2014/main" id="{483E9A00-59DF-A988-15AD-6E5A2A40BC4C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spcBef>
                    <a:spcPts val="600"/>
                  </a:spcBef>
                  <a:defRPr/>
                </a:pPr>
                <a:r>
                  <a:rPr lang="es-EC" sz="900" b="1" kern="0" dirty="0">
                    <a:solidFill>
                      <a:srgbClr val="2F2F2F"/>
                    </a:solidFill>
                    <a:cs typeface="Arial" panose="020B0604020202020204" pitchFamily="34" charset="0"/>
                  </a:rPr>
                  <a:t>Actualiza el texto resaltado en amarillo con el texto específico de tu marca. </a:t>
                </a:r>
                <a:r>
                  <a:rPr lang="es-EC" sz="900" kern="0" dirty="0">
                    <a:solidFill>
                      <a:srgbClr val="2F2F2F"/>
                    </a:solidFill>
                    <a:cs typeface="Arial" panose="020B0604020202020204" pitchFamily="34" charset="0"/>
                  </a:rPr>
                  <a:t>Haz coincidir el color del texto y elimina lo resaltado en amarillo. Ajusta el tamaño y la visualización de tus fuentes para que se ajusten a la plantilla</a:t>
                </a:r>
                <a:endParaRPr kumimoji="0" lang="es-EC" sz="100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Segoe UI"/>
                  <a:cs typeface="Arial" panose="020B0604020202020204" pitchFamily="34" charset="0"/>
                </a:endParaRPr>
              </a:p>
            </p:txBody>
          </p:sp>
          <p:sp>
            <p:nvSpPr>
              <p:cNvPr id="506" name="TextBox 505">
                <a:extLst>
                  <a:ext uri="{FF2B5EF4-FFF2-40B4-BE49-F238E27FC236}">
                    <a16:creationId xmlns:a16="http://schemas.microsoft.com/office/drawing/2014/main" id="{42183BD0-BBD1-3049-7C67-F98F71DD9D8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897267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C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485" name="Group 484">
              <a:extLst>
                <a:ext uri="{FF2B5EF4-FFF2-40B4-BE49-F238E27FC236}">
                  <a16:creationId xmlns:a16="http://schemas.microsoft.com/office/drawing/2014/main" id="{D18EF358-13BA-E430-637D-C39C6CCCFF66}"/>
                </a:ext>
              </a:extLst>
            </p:cNvPr>
            <p:cNvGrpSpPr/>
            <p:nvPr/>
          </p:nvGrpSpPr>
          <p:grpSpPr>
            <a:xfrm>
              <a:off x="-3852716" y="4721966"/>
              <a:ext cx="3083096" cy="785864"/>
              <a:chOff x="-3852716" y="4721966"/>
              <a:chExt cx="3083096" cy="785864"/>
            </a:xfrm>
          </p:grpSpPr>
          <p:sp>
            <p:nvSpPr>
              <p:cNvPr id="503" name="TextBox 502">
                <a:extLst>
                  <a:ext uri="{FF2B5EF4-FFF2-40B4-BE49-F238E27FC236}">
                    <a16:creationId xmlns:a16="http://schemas.microsoft.com/office/drawing/2014/main" id="{AB0B266F-56E2-6CF7-2705-EA33E5DB7C46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spcBef>
                    <a:spcPts val="600"/>
                  </a:spcBef>
                  <a:defRPr/>
                </a:pPr>
                <a:r>
                  <a:rPr lang="es-EC" sz="900" b="1" kern="0" dirty="0">
                    <a:solidFill>
                      <a:srgbClr val="2F2F2F"/>
                    </a:solidFill>
                    <a:cs typeface="Arial" panose="020B0604020202020204" pitchFamily="34" charset="0"/>
                  </a:rPr>
                  <a:t>Agrega tu logotipo e íconos personalizados. Las imágenes incluidas en esta plantilla deben permanecer para su uso exclusivo en esta plantilla, no deben ser alteradas ni utilizadas en ningún otro lugar.</a:t>
                </a:r>
                <a:endParaRPr kumimoji="0" lang="es-EC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Segoe UI"/>
                  <a:cs typeface="Arial" panose="020B0604020202020204" pitchFamily="34" charset="0"/>
                </a:endParaRPr>
              </a:p>
            </p:txBody>
          </p:sp>
          <p:sp>
            <p:nvSpPr>
              <p:cNvPr id="504" name="TextBox 503">
                <a:extLst>
                  <a:ext uri="{FF2B5EF4-FFF2-40B4-BE49-F238E27FC236}">
                    <a16:creationId xmlns:a16="http://schemas.microsoft.com/office/drawing/2014/main" id="{497D4817-5E43-F646-AF77-316E8CB41A0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21966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C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486" name="Group 485">
              <a:extLst>
                <a:ext uri="{FF2B5EF4-FFF2-40B4-BE49-F238E27FC236}">
                  <a16:creationId xmlns:a16="http://schemas.microsoft.com/office/drawing/2014/main" id="{22CF6971-3E51-10FE-7442-79E2E9D44E2C}"/>
                </a:ext>
              </a:extLst>
            </p:cNvPr>
            <p:cNvGrpSpPr/>
            <p:nvPr/>
          </p:nvGrpSpPr>
          <p:grpSpPr>
            <a:xfrm>
              <a:off x="-3852716" y="5671395"/>
              <a:ext cx="3185502" cy="1067212"/>
              <a:chOff x="-3852716" y="5671395"/>
              <a:chExt cx="3185502" cy="1067212"/>
            </a:xfrm>
          </p:grpSpPr>
          <p:sp>
            <p:nvSpPr>
              <p:cNvPr id="500" name="TextBox 499">
                <a:extLst>
                  <a:ext uri="{FF2B5EF4-FFF2-40B4-BE49-F238E27FC236}">
                    <a16:creationId xmlns:a16="http://schemas.microsoft.com/office/drawing/2014/main" id="{54E48A6C-3D87-342E-59FE-62D20469239E}"/>
                  </a:ext>
                </a:extLst>
              </p:cNvPr>
              <p:cNvSpPr txBox="1"/>
              <p:nvPr/>
            </p:nvSpPr>
            <p:spPr>
              <a:xfrm>
                <a:off x="-3633224" y="5671395"/>
                <a:ext cx="29660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spcBef>
                    <a:spcPts val="600"/>
                  </a:spcBef>
                  <a:defRPr/>
                </a:pPr>
                <a:r>
                  <a:rPr lang="es-EC" sz="900" kern="0" dirty="0">
                    <a:solidFill>
                      <a:srgbClr val="2F2F2F"/>
                    </a:solidFill>
                    <a:cs typeface="Arial" panose="020B0604020202020204" pitchFamily="34" charset="0"/>
                  </a:rPr>
                  <a:t>Guarda tu arte final. Asigna un nombre a su archivo y elija el destino del archivo. Elimine las instrucciones fuera de la diapositiva y cualquier resaltado restante. Guarda como PDF</a:t>
                </a:r>
                <a:r>
                  <a:rPr kumimoji="0" lang="es-EC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Segoe UI"/>
                    <a:cs typeface="Arial" panose="020B0604020202020204" pitchFamily="34" charset="0"/>
                  </a:rPr>
                  <a:t>. </a:t>
                </a:r>
                <a:endParaRPr kumimoji="0" lang="es-EC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Segoe UI"/>
                  <a:cs typeface="Arial" panose="020B0604020202020204" pitchFamily="34" charset="0"/>
                </a:endParaRPr>
              </a:p>
            </p:txBody>
          </p:sp>
          <p:sp>
            <p:nvSpPr>
              <p:cNvPr id="501" name="TextBox 500">
                <a:extLst>
                  <a:ext uri="{FF2B5EF4-FFF2-40B4-BE49-F238E27FC236}">
                    <a16:creationId xmlns:a16="http://schemas.microsoft.com/office/drawing/2014/main" id="{32CE6931-72D9-BDD2-E6EB-BA94E579FAD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671395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C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502" name="Picture 501">
                <a:extLst>
                  <a:ext uri="{FF2B5EF4-FFF2-40B4-BE49-F238E27FC236}">
                    <a16:creationId xmlns:a16="http://schemas.microsoft.com/office/drawing/2014/main" id="{2B3F500B-56C9-B453-CC37-172B7F8543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rcRect/>
              <a:stretch/>
            </p:blipFill>
            <p:spPr>
              <a:xfrm>
                <a:off x="-3496929" y="6490205"/>
                <a:ext cx="1797446" cy="248402"/>
              </a:xfrm>
              <a:prstGeom prst="rect">
                <a:avLst/>
              </a:prstGeom>
              <a:ln>
                <a:solidFill>
                  <a:sysClr val="window" lastClr="FFFFFF">
                    <a:lumMod val="65000"/>
                  </a:sysClr>
                </a:solidFill>
              </a:ln>
            </p:spPr>
          </p:pic>
        </p:grpSp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760C251A-758B-4DF8-5CD0-D2B98BD953F9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496" name="TextBox 495">
                <a:extLst>
                  <a:ext uri="{FF2B5EF4-FFF2-40B4-BE49-F238E27FC236}">
                    <a16:creationId xmlns:a16="http://schemas.microsoft.com/office/drawing/2014/main" id="{443E276E-38A5-805B-B19A-8C9BB89A668E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>
                  <a:spcBef>
                    <a:spcPts val="600"/>
                  </a:spcBef>
                  <a:defRPr/>
                </a:pPr>
                <a:r>
                  <a:rPr lang="es-EC" sz="900" kern="0" dirty="0">
                    <a:solidFill>
                      <a:srgbClr val="2F2F2F"/>
                    </a:solidFill>
                    <a:cs typeface="Arial" panose="020B0604020202020204" pitchFamily="34" charset="0"/>
                  </a:rPr>
                  <a:t>Personaliza las fuentes y los colores de tu marca en el patrón de diapositivas</a:t>
                </a:r>
                <a:endParaRPr kumimoji="0" lang="es-EC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Segoe UI"/>
                  <a:cs typeface="Arial" panose="020B0604020202020204" pitchFamily="34" charset="0"/>
                </a:endParaRPr>
              </a:p>
            </p:txBody>
          </p:sp>
          <p:sp>
            <p:nvSpPr>
              <p:cNvPr id="497" name="TextBox 496">
                <a:extLst>
                  <a:ext uri="{FF2B5EF4-FFF2-40B4-BE49-F238E27FC236}">
                    <a16:creationId xmlns:a16="http://schemas.microsoft.com/office/drawing/2014/main" id="{8E8DA847-94D2-0C16-DE80-C1C407F8410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13482"/>
                <a:ext cx="197566" cy="2308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C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498" name="Picture 497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794A5BEC-2B81-19B4-FDDC-40B8AAC885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499" name="Picture 498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C279A75D-C3AB-8D73-5F95-746410549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sp>
        <p:nvSpPr>
          <p:cNvPr id="24" name="Title 2">
            <a:extLst>
              <a:ext uri="{FF2B5EF4-FFF2-40B4-BE49-F238E27FC236}">
                <a16:creationId xmlns:a16="http://schemas.microsoft.com/office/drawing/2014/main" id="{29A6F8C1-26C6-DB9F-CA95-6CC3EE9A7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445" y="822566"/>
            <a:ext cx="6020908" cy="615553"/>
          </a:xfrm>
        </p:spPr>
        <p:txBody>
          <a:bodyPr vert="horz"/>
          <a:lstStyle/>
          <a:p>
            <a:r>
              <a:rPr lang="es-EC" sz="2400" spc="-50" dirty="0">
                <a:solidFill>
                  <a:srgbClr val="764BBD"/>
                </a:solidFill>
              </a:rPr>
              <a:t>Concéntrate en lo que realmente importa</a:t>
            </a:r>
            <a:br>
              <a:rPr lang="es-EC" sz="2400" spc="-50" dirty="0">
                <a:solidFill>
                  <a:srgbClr val="764BBD"/>
                </a:solidFill>
              </a:rPr>
            </a:br>
            <a:r>
              <a:rPr lang="es-EC" sz="1600" spc="-50" dirty="0">
                <a:solidFill>
                  <a:srgbClr val="764BBD"/>
                </a:solidFill>
              </a:rPr>
              <a:t>con Copilot para Microsoft 365</a:t>
            </a:r>
            <a:endParaRPr lang="es-EC" sz="2400" spc="-50" dirty="0">
              <a:solidFill>
                <a:srgbClr val="764BBD"/>
              </a:solidFill>
            </a:endParaRPr>
          </a:p>
        </p:txBody>
      </p:sp>
      <p:pic>
        <p:nvPicPr>
          <p:cNvPr id="61" name="Picture 60" descr="A close-up of a ribbon&#10;&#10;Description automatically generated">
            <a:extLst>
              <a:ext uri="{FF2B5EF4-FFF2-40B4-BE49-F238E27FC236}">
                <a16:creationId xmlns:a16="http://schemas.microsoft.com/office/drawing/2014/main" id="{CB92D7A0-3430-D159-A3F7-80BEC1D91FBF}"/>
              </a:ext>
            </a:extLst>
          </p:cNvPr>
          <p:cNvPicPr>
            <a:picLocks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7548" y="1605048"/>
            <a:ext cx="3113377" cy="3117890"/>
          </a:xfrm>
          <a:custGeom>
            <a:avLst/>
            <a:gdLst>
              <a:gd name="connsiteX0" fmla="*/ 97839 w 3808748"/>
              <a:gd name="connsiteY0" fmla="*/ 0 h 3117890"/>
              <a:gd name="connsiteX1" fmla="*/ 3710909 w 3808748"/>
              <a:gd name="connsiteY1" fmla="*/ 0 h 3117890"/>
              <a:gd name="connsiteX2" fmla="*/ 3808748 w 3808748"/>
              <a:gd name="connsiteY2" fmla="*/ 97839 h 3117890"/>
              <a:gd name="connsiteX3" fmla="*/ 3808748 w 3808748"/>
              <a:gd name="connsiteY3" fmla="*/ 3020051 h 3117890"/>
              <a:gd name="connsiteX4" fmla="*/ 3710909 w 3808748"/>
              <a:gd name="connsiteY4" fmla="*/ 3117890 h 3117890"/>
              <a:gd name="connsiteX5" fmla="*/ 97839 w 3808748"/>
              <a:gd name="connsiteY5" fmla="*/ 3117890 h 3117890"/>
              <a:gd name="connsiteX6" fmla="*/ 0 w 3808748"/>
              <a:gd name="connsiteY6" fmla="*/ 3020051 h 3117890"/>
              <a:gd name="connsiteX7" fmla="*/ 0 w 3808748"/>
              <a:gd name="connsiteY7" fmla="*/ 97839 h 3117890"/>
              <a:gd name="connsiteX8" fmla="*/ 97839 w 3808748"/>
              <a:gd name="connsiteY8" fmla="*/ 0 h 31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8748" h="3117890">
                <a:moveTo>
                  <a:pt x="97839" y="0"/>
                </a:moveTo>
                <a:lnTo>
                  <a:pt x="3710909" y="0"/>
                </a:lnTo>
                <a:cubicBezTo>
                  <a:pt x="3764944" y="0"/>
                  <a:pt x="3808748" y="43804"/>
                  <a:pt x="3808748" y="97839"/>
                </a:cubicBezTo>
                <a:lnTo>
                  <a:pt x="3808748" y="3020051"/>
                </a:lnTo>
                <a:cubicBezTo>
                  <a:pt x="3808748" y="3074086"/>
                  <a:pt x="3764944" y="3117890"/>
                  <a:pt x="3710909" y="3117890"/>
                </a:cubicBezTo>
                <a:lnTo>
                  <a:pt x="97839" y="3117890"/>
                </a:lnTo>
                <a:cubicBezTo>
                  <a:pt x="43804" y="3117890"/>
                  <a:pt x="0" y="3074086"/>
                  <a:pt x="0" y="3020051"/>
                </a:cubicBezTo>
                <a:lnTo>
                  <a:pt x="0" y="97839"/>
                </a:lnTo>
                <a:cubicBezTo>
                  <a:pt x="0" y="43804"/>
                  <a:pt x="43804" y="0"/>
                  <a:pt x="97839" y="0"/>
                </a:cubicBezTo>
                <a:close/>
              </a:path>
            </a:pathLst>
          </a:custGeom>
          <a:effectLst>
            <a:outerShdw blurRad="381000" algn="ctr" rotWithShape="0">
              <a:schemeClr val="tx1">
                <a:alpha val="15000"/>
              </a:schemeClr>
            </a:outerShdw>
          </a:effectLst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7BD5CC6-E15E-27C2-7786-9B6DC5415966}"/>
              </a:ext>
            </a:extLst>
          </p:cNvPr>
          <p:cNvSpPr/>
          <p:nvPr/>
        </p:nvSpPr>
        <p:spPr bwMode="auto">
          <a:xfrm>
            <a:off x="4287548" y="1605048"/>
            <a:ext cx="3113377" cy="3117890"/>
          </a:xfrm>
          <a:prstGeom prst="roundRect">
            <a:avLst>
              <a:gd name="adj" fmla="val 2589"/>
            </a:avLst>
          </a:prstGeom>
          <a:solidFill>
            <a:schemeClr val="bg1">
              <a:alpha val="7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137160" tIns="137160" rIns="137160" bIns="137160" rtlCol="0" anchor="t">
            <a:no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s-EC" sz="1600" b="0" i="0" u="none" strike="noStrike" kern="1200" cap="none" spc="0" normalizeH="0" baseline="0" noProof="0" dirty="0">
              <a:ln>
                <a:noFill/>
              </a:ln>
              <a:solidFill>
                <a:srgbClr val="C03BC4"/>
              </a:solidFill>
              <a:effectLst/>
              <a:uLnTx/>
              <a:uFillTx/>
              <a:latin typeface="Segoe UI Semibold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7E2A56B0-9CAF-1A19-F545-CA3C142D0077}"/>
              </a:ext>
            </a:extLst>
          </p:cNvPr>
          <p:cNvGrpSpPr/>
          <p:nvPr/>
        </p:nvGrpSpPr>
        <p:grpSpPr>
          <a:xfrm>
            <a:off x="4443122" y="1808711"/>
            <a:ext cx="2762556" cy="320127"/>
            <a:chOff x="13854466" y="2421453"/>
            <a:chExt cx="2762556" cy="320127"/>
          </a:xfrm>
        </p:grpSpPr>
        <p:pic>
          <p:nvPicPr>
            <p:cNvPr id="469" name="Picture 468" descr="A rainbow colored logo on a black background&#10;&#10;Description automatically generated">
              <a:extLst>
                <a:ext uri="{FF2B5EF4-FFF2-40B4-BE49-F238E27FC236}">
                  <a16:creationId xmlns:a16="http://schemas.microsoft.com/office/drawing/2014/main" id="{759D6D41-B248-7170-A935-814D63597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54466" y="2421453"/>
              <a:ext cx="320127" cy="320127"/>
            </a:xfrm>
            <a:prstGeom prst="rect">
              <a:avLst/>
            </a:prstGeom>
          </p:spPr>
        </p:pic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6EB37263-B550-DC46-79E4-B264724D9F6B}"/>
                </a:ext>
              </a:extLst>
            </p:cNvPr>
            <p:cNvSpPr txBox="1"/>
            <p:nvPr/>
          </p:nvSpPr>
          <p:spPr>
            <a:xfrm>
              <a:off x="14330414" y="2473794"/>
              <a:ext cx="2286608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C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C03BC4"/>
                  </a:solidFill>
                  <a:effectLst/>
                  <a:uLnTx/>
                  <a:uFillTx/>
                  <a:latin typeface="Segoe UI Semibold"/>
                  <a:ea typeface="+mn-ea"/>
                  <a:cs typeface="+mn-cs"/>
                </a:rPr>
                <a:t>Copilot para Microsoft 365</a:t>
              </a:r>
            </a:p>
          </p:txBody>
        </p:sp>
      </p:grpSp>
      <p:pic>
        <p:nvPicPr>
          <p:cNvPr id="456" name="Picture 455" descr="A close-up of a ribbon&#10;&#10;Description automatically generated">
            <a:extLst>
              <a:ext uri="{FF2B5EF4-FFF2-40B4-BE49-F238E27FC236}">
                <a16:creationId xmlns:a16="http://schemas.microsoft.com/office/drawing/2014/main" id="{E1DF45F2-9D3F-ADD9-39ED-EA4CEB60B8B9}"/>
              </a:ext>
            </a:extLst>
          </p:cNvPr>
          <p:cNvPicPr>
            <a:picLocks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062" y="1605048"/>
            <a:ext cx="3767137" cy="3117890"/>
          </a:xfrm>
          <a:custGeom>
            <a:avLst/>
            <a:gdLst>
              <a:gd name="connsiteX0" fmla="*/ 97839 w 3808748"/>
              <a:gd name="connsiteY0" fmla="*/ 0 h 3117890"/>
              <a:gd name="connsiteX1" fmla="*/ 3710909 w 3808748"/>
              <a:gd name="connsiteY1" fmla="*/ 0 h 3117890"/>
              <a:gd name="connsiteX2" fmla="*/ 3808748 w 3808748"/>
              <a:gd name="connsiteY2" fmla="*/ 97839 h 3117890"/>
              <a:gd name="connsiteX3" fmla="*/ 3808748 w 3808748"/>
              <a:gd name="connsiteY3" fmla="*/ 3020051 h 3117890"/>
              <a:gd name="connsiteX4" fmla="*/ 3710909 w 3808748"/>
              <a:gd name="connsiteY4" fmla="*/ 3117890 h 3117890"/>
              <a:gd name="connsiteX5" fmla="*/ 97839 w 3808748"/>
              <a:gd name="connsiteY5" fmla="*/ 3117890 h 3117890"/>
              <a:gd name="connsiteX6" fmla="*/ 0 w 3808748"/>
              <a:gd name="connsiteY6" fmla="*/ 3020051 h 3117890"/>
              <a:gd name="connsiteX7" fmla="*/ 0 w 3808748"/>
              <a:gd name="connsiteY7" fmla="*/ 97839 h 3117890"/>
              <a:gd name="connsiteX8" fmla="*/ 97839 w 3808748"/>
              <a:gd name="connsiteY8" fmla="*/ 0 h 311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8748" h="3117890">
                <a:moveTo>
                  <a:pt x="97839" y="0"/>
                </a:moveTo>
                <a:lnTo>
                  <a:pt x="3710909" y="0"/>
                </a:lnTo>
                <a:cubicBezTo>
                  <a:pt x="3764944" y="0"/>
                  <a:pt x="3808748" y="43804"/>
                  <a:pt x="3808748" y="97839"/>
                </a:cubicBezTo>
                <a:lnTo>
                  <a:pt x="3808748" y="3020051"/>
                </a:lnTo>
                <a:cubicBezTo>
                  <a:pt x="3808748" y="3074086"/>
                  <a:pt x="3764944" y="3117890"/>
                  <a:pt x="3710909" y="3117890"/>
                </a:cubicBezTo>
                <a:lnTo>
                  <a:pt x="97839" y="3117890"/>
                </a:lnTo>
                <a:cubicBezTo>
                  <a:pt x="43804" y="3117890"/>
                  <a:pt x="0" y="3074086"/>
                  <a:pt x="0" y="3020051"/>
                </a:cubicBezTo>
                <a:lnTo>
                  <a:pt x="0" y="97839"/>
                </a:lnTo>
                <a:cubicBezTo>
                  <a:pt x="0" y="43804"/>
                  <a:pt x="43804" y="0"/>
                  <a:pt x="97839" y="0"/>
                </a:cubicBezTo>
                <a:close/>
              </a:path>
            </a:pathLst>
          </a:custGeom>
          <a:effectLst>
            <a:outerShdw blurRad="381000" algn="ctr" rotWithShape="0">
              <a:schemeClr val="tx1">
                <a:alpha val="15000"/>
              </a:schemeClr>
            </a:outerShdw>
          </a:effectLst>
        </p:spPr>
      </p:pic>
      <p:sp>
        <p:nvSpPr>
          <p:cNvPr id="269" name="!!Rectangle: Rounded Corners 5">
            <a:extLst>
              <a:ext uri="{FF2B5EF4-FFF2-40B4-BE49-F238E27FC236}">
                <a16:creationId xmlns:a16="http://schemas.microsoft.com/office/drawing/2014/main" id="{8BA710F4-D3BF-C00F-E2E7-557EBF1F5C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373062" y="1605048"/>
            <a:ext cx="3767138" cy="3117890"/>
          </a:xfrm>
          <a:prstGeom prst="roundRect">
            <a:avLst>
              <a:gd name="adj" fmla="val 3138"/>
            </a:avLst>
          </a:prstGeom>
          <a:solidFill>
            <a:schemeClr val="bg1">
              <a:alpha val="7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137160" tIns="137160" rIns="137160" bIns="137160" rtlCol="0" anchor="t">
            <a:no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600" b="0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cs typeface="Segoe UI" panose="020B0502040204020203" pitchFamily="34" charset="0"/>
              </a:rPr>
              <a:t>Impulsa a tus clientes y haz crecer tu negocio con el poder de la IA</a:t>
            </a:r>
          </a:p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2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 Semibold"/>
              </a:rPr>
              <a:t>Microsoft Copilot para Microsoft 365</a:t>
            </a:r>
            <a:r>
              <a:rPr kumimoji="0" lang="es-EC" sz="12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</a:rPr>
              <a:t> </a:t>
            </a:r>
            <a:r>
              <a:rPr lang="es-EC" sz="1200" b="0" i="0" dirty="0">
                <a:effectLst/>
                <a:latin typeface="SegoeUIVariable"/>
              </a:rPr>
              <a:t>te permitirá concentrarte en las tareas verdaderamente importantes, liberándote de las labores repetitivas y brindándote la tranquilidad que proviene del compromiso de Microsoft con una IA segura y responsable. Los poderes transformadores de la IA son posibles gracias a </a:t>
            </a:r>
            <a:r>
              <a:rPr lang="es-EC" sz="1200" b="1" i="0" dirty="0">
                <a:effectLst/>
                <a:latin typeface="SegoeUIVariable"/>
              </a:rPr>
              <a:t>Microsoft Cloud</a:t>
            </a:r>
            <a:r>
              <a:rPr lang="es-EC" sz="1200" b="0" i="0" dirty="0">
                <a:effectLst/>
                <a:latin typeface="SegoeUIVariable"/>
              </a:rPr>
              <a:t>, que se destaca por </a:t>
            </a:r>
            <a:r>
              <a:rPr lang="es-EC" sz="1200" dirty="0">
                <a:latin typeface="SegoeUIVariable"/>
              </a:rPr>
              <a:t>su amplia diversidad y </a:t>
            </a:r>
            <a:r>
              <a:rPr lang="es-EC" sz="1200" b="0" i="0" dirty="0">
                <a:effectLst/>
                <a:latin typeface="SegoeUIVariable"/>
              </a:rPr>
              <a:t>profundidad en sus soluciones en la nube. </a:t>
            </a:r>
            <a:r>
              <a:rPr lang="es-EC" sz="1200" b="1" i="0" dirty="0">
                <a:effectLst/>
                <a:latin typeface="SegoeUIVariable"/>
              </a:rPr>
              <a:t>Microsoft Cloud</a:t>
            </a:r>
            <a:r>
              <a:rPr lang="es-EC" sz="1200" b="0" i="0" dirty="0">
                <a:effectLst/>
                <a:latin typeface="SegoeUIVariable"/>
              </a:rPr>
              <a:t> es uno de los mayores diferenciadores en cómo la IA impulsa la innovación en toda tu organización.</a:t>
            </a:r>
            <a:endParaRPr kumimoji="0" lang="es-EC" sz="12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graphicFrame>
        <p:nvGraphicFramePr>
          <p:cNvPr id="511" name="Chart 510">
            <a:extLst>
              <a:ext uri="{FF2B5EF4-FFF2-40B4-BE49-F238E27FC236}">
                <a16:creationId xmlns:a16="http://schemas.microsoft.com/office/drawing/2014/main" id="{4A16DE00-A806-6FB4-3A22-83ED6AA227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782171"/>
              </p:ext>
            </p:extLst>
          </p:nvPr>
        </p:nvGraphicFramePr>
        <p:xfrm>
          <a:off x="4541866" y="2134228"/>
          <a:ext cx="2604741" cy="260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sp>
        <p:nvSpPr>
          <p:cNvPr id="326" name="Oval 325">
            <a:extLst>
              <a:ext uri="{FF2B5EF4-FFF2-40B4-BE49-F238E27FC236}">
                <a16:creationId xmlns:a16="http://schemas.microsoft.com/office/drawing/2014/main" id="{BD7F0D66-9F51-6AF4-C9CF-85FAA8D424A1}"/>
              </a:ext>
            </a:extLst>
          </p:cNvPr>
          <p:cNvSpPr>
            <a:spLocks/>
          </p:cNvSpPr>
          <p:nvPr/>
        </p:nvSpPr>
        <p:spPr>
          <a:xfrm>
            <a:off x="4887822" y="2480386"/>
            <a:ext cx="1912827" cy="1913951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0" tIns="0" rIns="0" bIns="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800" b="0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Amazon Ember Heavy" panose="020B0803020204020204" pitchFamily="34" charset="0"/>
                <a:cs typeface="Amazon Ember Heavy" panose="020B0803020204020204" pitchFamily="34" charset="0"/>
              </a:rPr>
              <a:t>67</a:t>
            </a:r>
            <a:r>
              <a:rPr kumimoji="0" lang="es-EC" sz="2000" b="0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Amazon Ember Heavy" panose="020B0803020204020204" pitchFamily="34" charset="0"/>
                <a:cs typeface="Amazon Ember Heavy" panose="020B0803020204020204" pitchFamily="34" charset="0"/>
              </a:rPr>
              <a:t>%</a:t>
            </a: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C03BC4"/>
              </a:solidFill>
              <a:effectLst/>
              <a:uLnTx/>
              <a:uFillTx/>
              <a:latin typeface="Segoe UI Semibold"/>
              <a:ea typeface="Amazon Ember Heavy" panose="020B0803020204020204" pitchFamily="34" charset="0"/>
              <a:cs typeface="Amazon Ember Heavy" panose="020B0803020204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Amazon Ember" panose="020B0603020204020204" pitchFamily="34" charset="0"/>
                <a:cs typeface="Amazon Ember" panose="020B0603020204020204" pitchFamily="34" charset="0"/>
              </a:rPr>
              <a:t>De los usuarios afirmaron 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Amazon Ember" panose="020B0603020204020204" pitchFamily="34" charset="0"/>
                <a:cs typeface="Amazon Ember" panose="020B0603020204020204" pitchFamily="34" charset="0"/>
              </a:rPr>
              <a:t>Copilot para Microsoft 365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Amazon Ember" panose="020B0603020204020204" pitchFamily="34" charset="0"/>
                <a:cs typeface="Amazon Ember" panose="020B0603020204020204" pitchFamily="34" charset="0"/>
              </a:rPr>
              <a:t>les ahorró tiempo y pudieron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Amazon Ember" panose="020B0603020204020204" pitchFamily="34" charset="0"/>
                <a:cs typeface="Amazon Ember" panose="020B0603020204020204" pitchFamily="34" charset="0"/>
              </a:rPr>
              <a:t>concentrarse en un trabajo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Amazon Ember" panose="020B0603020204020204" pitchFamily="34" charset="0"/>
                <a:cs typeface="Amazon Ember" panose="020B0603020204020204" pitchFamily="34" charset="0"/>
              </a:rPr>
              <a:t>más importante.</a:t>
            </a:r>
            <a:r>
              <a:rPr kumimoji="0" lang="es-EC" sz="1000" b="0" i="0" u="none" strike="noStrike" kern="1200" cap="none" spc="0" normalizeH="0" baseline="3000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</a:rPr>
              <a:t>1</a:t>
            </a:r>
            <a:endParaRPr kumimoji="0" lang="es-EC" sz="900" b="0" i="0" u="none" strike="noStrike" kern="1200" cap="none" spc="0" normalizeH="0" baseline="3000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D39DC580-16EB-18EE-495A-D4330383649C}"/>
              </a:ext>
            </a:extLst>
          </p:cNvPr>
          <p:cNvCxnSpPr>
            <a:cxnSpLocks/>
          </p:cNvCxnSpPr>
          <p:nvPr/>
        </p:nvCxnSpPr>
        <p:spPr>
          <a:xfrm>
            <a:off x="5337771" y="3222341"/>
            <a:ext cx="101292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1C3F1914-F072-5783-3595-6C69B0F8D7EC}"/>
              </a:ext>
            </a:extLst>
          </p:cNvPr>
          <p:cNvGrpSpPr/>
          <p:nvPr/>
        </p:nvGrpSpPr>
        <p:grpSpPr>
          <a:xfrm>
            <a:off x="380683" y="5074754"/>
            <a:ext cx="690878" cy="690878"/>
            <a:chOff x="373063" y="5107781"/>
            <a:chExt cx="624826" cy="624826"/>
          </a:xfrm>
        </p:grpSpPr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1E007A9F-25F5-780B-CBC7-2929309C3F26}"/>
                </a:ext>
              </a:extLst>
            </p:cNvPr>
            <p:cNvSpPr/>
            <p:nvPr/>
          </p:nvSpPr>
          <p:spPr bwMode="auto">
            <a:xfrm>
              <a:off x="435443" y="5170159"/>
              <a:ext cx="500064" cy="500064"/>
            </a:xfrm>
            <a:prstGeom prst="ellipse">
              <a:avLst/>
            </a:prstGeom>
            <a:solidFill>
              <a:srgbClr val="C03BC4"/>
            </a:solidFill>
            <a:ln>
              <a:noFill/>
              <a:headEnd type="none" w="med" len="med"/>
              <a:tailEnd type="none" w="med" len="med"/>
            </a:ln>
            <a:effectLst>
              <a:innerShdw blurRad="25400">
                <a:srgbClr val="8F2B91"/>
              </a:inn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C" sz="20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93BD80D8-8684-DA2A-0AAD-1C77E11C777D}"/>
                </a:ext>
              </a:extLst>
            </p:cNvPr>
            <p:cNvGrpSpPr/>
            <p:nvPr/>
          </p:nvGrpSpPr>
          <p:grpSpPr>
            <a:xfrm>
              <a:off x="373063" y="5107781"/>
              <a:ext cx="624826" cy="624826"/>
              <a:chOff x="330524" y="5107781"/>
              <a:chExt cx="624826" cy="624826"/>
            </a:xfrm>
          </p:grpSpPr>
          <p:sp>
            <p:nvSpPr>
              <p:cNvPr id="268" name="Arc 267">
                <a:extLst>
                  <a:ext uri="{FF2B5EF4-FFF2-40B4-BE49-F238E27FC236}">
                    <a16:creationId xmlns:a16="http://schemas.microsoft.com/office/drawing/2014/main" id="{C4B2171D-7E28-D52A-5A13-8AEC7D0206D2}"/>
                  </a:ext>
                </a:extLst>
              </p:cNvPr>
              <p:cNvSpPr/>
              <p:nvPr/>
            </p:nvSpPr>
            <p:spPr bwMode="auto">
              <a:xfrm>
                <a:off x="330524" y="5107781"/>
                <a:ext cx="624826" cy="624826"/>
              </a:xfrm>
              <a:prstGeom prst="arc">
                <a:avLst>
                  <a:gd name="adj1" fmla="val 16791640"/>
                  <a:gd name="adj2" fmla="val 8060066"/>
                </a:avLst>
              </a:prstGeom>
              <a:noFill/>
              <a:ln w="22225" cap="rnd">
                <a:solidFill>
                  <a:schemeClr val="accent3"/>
                </a:solidFill>
                <a:prstDash val="sysDot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2000" b="0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70" name="Arc 269">
                <a:extLst>
                  <a:ext uri="{FF2B5EF4-FFF2-40B4-BE49-F238E27FC236}">
                    <a16:creationId xmlns:a16="http://schemas.microsoft.com/office/drawing/2014/main" id="{C0066741-C905-A03D-6E12-D785B443F71C}"/>
                  </a:ext>
                </a:extLst>
              </p:cNvPr>
              <p:cNvSpPr/>
              <p:nvPr/>
            </p:nvSpPr>
            <p:spPr bwMode="auto">
              <a:xfrm>
                <a:off x="330524" y="5107781"/>
                <a:ext cx="624826" cy="624826"/>
              </a:xfrm>
              <a:prstGeom prst="arc">
                <a:avLst>
                  <a:gd name="adj1" fmla="val 8353103"/>
                  <a:gd name="adj2" fmla="val 16215571"/>
                </a:avLst>
              </a:prstGeom>
              <a:noFill/>
              <a:ln w="22225" cap="rnd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2000" b="0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</p:txBody>
          </p:sp>
        </p:grpSp>
      </p:grpSp>
      <p:pic>
        <p:nvPicPr>
          <p:cNvPr id="274" name="Graphic 273">
            <a:extLst>
              <a:ext uri="{FF2B5EF4-FFF2-40B4-BE49-F238E27FC236}">
                <a16:creationId xmlns:a16="http://schemas.microsoft.com/office/drawing/2014/main" id="{B573B207-B364-BC11-D630-449792B03D9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54204" y="5248275"/>
            <a:ext cx="343836" cy="343836"/>
          </a:xfrm>
          <a:prstGeom prst="rect">
            <a:avLst/>
          </a:prstGeom>
        </p:spPr>
      </p:pic>
      <p:sp>
        <p:nvSpPr>
          <p:cNvPr id="329" name="Rectangle: Rounded Corners 328">
            <a:extLst>
              <a:ext uri="{FF2B5EF4-FFF2-40B4-BE49-F238E27FC236}">
                <a16:creationId xmlns:a16="http://schemas.microsoft.com/office/drawing/2014/main" id="{282751A1-12D9-236F-B62C-01B4506B3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260668" y="6489063"/>
            <a:ext cx="2247364" cy="1229807"/>
          </a:xfrm>
          <a:prstGeom prst="roundRect">
            <a:avLst>
              <a:gd name="adj" fmla="val 10000"/>
            </a:avLst>
          </a:prstGeom>
          <a:solidFill>
            <a:srgbClr val="F1EB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91440" tIns="182880" rIns="91440" bIns="45720" rtlCol="0" anchor="t">
            <a:no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200" b="0" i="0" u="none" strike="noStrike" kern="1200" cap="none" spc="0" normalizeH="0" baseline="0" noProof="0" dirty="0">
                <a:ln>
                  <a:noFill/>
                </a:ln>
                <a:solidFill>
                  <a:srgbClr val="764BBD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Productividad Potenciada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05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</a:rPr>
              <a:t>Desbloquea el acceso más rápido a los datos y al conocimiento en todo tu organización</a:t>
            </a:r>
          </a:p>
        </p:txBody>
      </p:sp>
      <p:sp>
        <p:nvSpPr>
          <p:cNvPr id="331" name="Rectangle: Rounded Corners 330">
            <a:extLst>
              <a:ext uri="{FF2B5EF4-FFF2-40B4-BE49-F238E27FC236}">
                <a16:creationId xmlns:a16="http://schemas.microsoft.com/office/drawing/2014/main" id="{2D1C16D9-B68E-3536-F331-FED37FC0D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265956" y="6489065"/>
            <a:ext cx="2247365" cy="1229808"/>
          </a:xfrm>
          <a:prstGeom prst="roundRect">
            <a:avLst>
              <a:gd name="adj" fmla="val 10000"/>
            </a:avLst>
          </a:prstGeom>
          <a:solidFill>
            <a:srgbClr val="F1EB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91440" tIns="182880" rIns="91440" bIns="45720" rtlCol="0" anchor="t">
            <a:no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200" b="0" i="0" u="none" strike="noStrike" kern="1200" cap="none" spc="0" normalizeH="0" baseline="0" noProof="0" dirty="0">
                <a:ln>
                  <a:noFill/>
                </a:ln>
                <a:solidFill>
                  <a:srgbClr val="764BBD"/>
                </a:solidFill>
                <a:effectLst/>
                <a:uLnTx/>
                <a:uFillTx/>
                <a:latin typeface="Segoe UI Semibold"/>
                <a:cs typeface="Segoe UI" panose="020B0502040204020203" pitchFamily="34" charset="0"/>
              </a:rPr>
              <a:t>Seguridad confiable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>
                <a:effectLst/>
                <a:latin typeface="SegoeUIVariable"/>
              </a:rPr>
              <a:t>Confía en una IA segura y responsable, con un socio en el que puedes confiar, incluido el Compromiso de Derechos de Autor de Copilot de Microsoft. 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330" name="Rectangle: Rounded Corners 329">
            <a:extLst>
              <a:ext uri="{FF2B5EF4-FFF2-40B4-BE49-F238E27FC236}">
                <a16:creationId xmlns:a16="http://schemas.microsoft.com/office/drawing/2014/main" id="{AE182EE9-4463-02B0-6F2F-DB63E9244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2763313" y="6489065"/>
            <a:ext cx="2247365" cy="1229808"/>
          </a:xfrm>
          <a:prstGeom prst="roundRect">
            <a:avLst>
              <a:gd name="adj" fmla="val 10000"/>
            </a:avLst>
          </a:prstGeom>
          <a:solidFill>
            <a:srgbClr val="F1EB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91440" tIns="182880" rIns="91440" bIns="45720" rtlCol="0" anchor="t">
            <a:no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200" b="0" i="0" u="none" strike="noStrike" kern="1200" cap="none" spc="0" normalizeH="0" baseline="0" noProof="0" dirty="0">
                <a:ln>
                  <a:noFill/>
                </a:ln>
                <a:solidFill>
                  <a:srgbClr val="764BBD"/>
                </a:solidFill>
                <a:effectLst/>
                <a:uLnTx/>
                <a:uFillTx/>
                <a:latin typeface="Segoe UI Semibold"/>
                <a:cs typeface="Segoe UI" panose="020B0502040204020203" pitchFamily="34" charset="0"/>
              </a:rPr>
              <a:t>Creatividad Ampliada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>
                <a:effectLst/>
                <a:latin typeface="SegoeUIVariable"/>
              </a:rPr>
              <a:t>Amplía la </a:t>
            </a:r>
            <a:r>
              <a:rPr lang="es-EC" sz="1050" dirty="0">
                <a:latin typeface="SegoeUIVariable"/>
              </a:rPr>
              <a:t>creativi</a:t>
            </a:r>
            <a:r>
              <a:rPr lang="es-EC" sz="1050" b="0" i="0" dirty="0">
                <a:effectLst/>
                <a:latin typeface="SegoeUIVariable"/>
              </a:rPr>
              <a:t>dad y la innovación con herramientas de IA generativa que pueden convertir tus ideas en obras maestras. 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93" name="!!Rectangle: Rounded Corners 5 - 1">
            <a:extLst>
              <a:ext uri="{FF2B5EF4-FFF2-40B4-BE49-F238E27FC236}">
                <a16:creationId xmlns:a16="http://schemas.microsoft.com/office/drawing/2014/main" id="{DBEA7065-9A5B-3A92-25B9-03AFF440F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3091171" y="7856754"/>
            <a:ext cx="1873786" cy="48474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>
                <a:effectLst/>
                <a:latin typeface="SegoeUIVariable"/>
              </a:rPr>
              <a:t>Colabora con </a:t>
            </a:r>
            <a:r>
              <a:rPr lang="es-EC" sz="1050" b="1" i="0" dirty="0">
                <a:effectLst/>
                <a:latin typeface="SegoeUIVariable"/>
              </a:rPr>
              <a:t>Copilot en Microsoft Word</a:t>
            </a:r>
            <a:r>
              <a:rPr lang="es-EC" sz="1050" b="0" i="0" dirty="0">
                <a:effectLst/>
                <a:latin typeface="SegoeUIVariable"/>
              </a:rPr>
              <a:t> para escribir, editar y resumir contenido.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94" name="!!Rectangle: Rounded Corners 5">
            <a:extLst>
              <a:ext uri="{FF2B5EF4-FFF2-40B4-BE49-F238E27FC236}">
                <a16:creationId xmlns:a16="http://schemas.microsoft.com/office/drawing/2014/main" id="{A6DCA2C8-B587-EEB6-9C32-304B1E38C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3091171" y="8498356"/>
            <a:ext cx="1873786" cy="64633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>
                <a:effectLst/>
                <a:latin typeface="SegoeUIVariable"/>
              </a:rPr>
              <a:t>Crea gráficos personalizados directamente en tu documento con </a:t>
            </a:r>
            <a:r>
              <a:rPr lang="es-EC" sz="1050" b="1" i="0" dirty="0">
                <a:effectLst/>
                <a:latin typeface="SegoeUIVariable"/>
              </a:rPr>
              <a:t>Microsoft </a:t>
            </a:r>
            <a:r>
              <a:rPr lang="es-EC" sz="1050" b="1" i="0" dirty="0" err="1">
                <a:effectLst/>
                <a:latin typeface="SegoeUIVariable"/>
              </a:rPr>
              <a:t>Designer</a:t>
            </a:r>
            <a:r>
              <a:rPr lang="es-EC" sz="1050" b="0" i="0" dirty="0">
                <a:effectLst/>
                <a:latin typeface="SegoeUIVariable"/>
              </a:rPr>
              <a:t> para construir tu marca.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95" name="!!Rectangle: Rounded Corners 5 - 1">
            <a:extLst>
              <a:ext uri="{FF2B5EF4-FFF2-40B4-BE49-F238E27FC236}">
                <a16:creationId xmlns:a16="http://schemas.microsoft.com/office/drawing/2014/main" id="{0823B6A2-7434-F650-13E4-72CD713B7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593813" y="7856754"/>
            <a:ext cx="1991261" cy="80791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>
                <a:effectLst/>
                <a:latin typeface="SegoeUIVariable"/>
              </a:rPr>
              <a:t>Los usuarios siempre tienen el control, ya que Copilot hereda las políticas de seguridad, cumplimiento y privacidad configuradas en Microsoft 365. 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96" name="!!Rectangle: Rounded Corners 5">
            <a:extLst>
              <a:ext uri="{FF2B5EF4-FFF2-40B4-BE49-F238E27FC236}">
                <a16:creationId xmlns:a16="http://schemas.microsoft.com/office/drawing/2014/main" id="{19955FDE-92CB-5AED-BCCA-9D1587F5F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593814" y="8821521"/>
            <a:ext cx="1873786" cy="48474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C" sz="1050" b="0" i="0" dirty="0" err="1">
                <a:effectLst/>
                <a:latin typeface="SegoeUIVariable"/>
              </a:rPr>
              <a:t>us</a:t>
            </a:r>
            <a:r>
              <a:rPr lang="es-EC" sz="1050" b="0" i="0" dirty="0">
                <a:effectLst/>
                <a:latin typeface="SegoeUIVariable"/>
              </a:rPr>
              <a:t> datos nunca abandonan su partición segura y nunca se utilizan para entrenamiento.</a:t>
            </a:r>
            <a:endParaRPr kumimoji="0" lang="es-EC" sz="105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448" name="Rectangle: Rounded Corners 447">
            <a:extLst>
              <a:ext uri="{FF2B5EF4-FFF2-40B4-BE49-F238E27FC236}">
                <a16:creationId xmlns:a16="http://schemas.microsoft.com/office/drawing/2014/main" id="{52216C9B-165A-6111-8C5B-030145A9C0F8}"/>
              </a:ext>
            </a:extLst>
          </p:cNvPr>
          <p:cNvSpPr/>
          <p:nvPr/>
        </p:nvSpPr>
        <p:spPr bwMode="auto">
          <a:xfrm>
            <a:off x="293486" y="7913904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A25A19F5-65A3-7BBB-2539-87A2B555450B}"/>
              </a:ext>
            </a:extLst>
          </p:cNvPr>
          <p:cNvSpPr/>
          <p:nvPr/>
        </p:nvSpPr>
        <p:spPr bwMode="auto">
          <a:xfrm>
            <a:off x="293486" y="8717089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0" name="Rectangle: Rounded Corners 299">
            <a:extLst>
              <a:ext uri="{FF2B5EF4-FFF2-40B4-BE49-F238E27FC236}">
                <a16:creationId xmlns:a16="http://schemas.microsoft.com/office/drawing/2014/main" id="{71709D5C-F939-BA0B-C1FC-EBD0F6718463}"/>
              </a:ext>
            </a:extLst>
          </p:cNvPr>
          <p:cNvSpPr/>
          <p:nvPr/>
        </p:nvSpPr>
        <p:spPr bwMode="auto">
          <a:xfrm>
            <a:off x="2796131" y="7913904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DB32C381-7886-A3D0-668F-D133CDE4F994}"/>
              </a:ext>
            </a:extLst>
          </p:cNvPr>
          <p:cNvSpPr/>
          <p:nvPr/>
        </p:nvSpPr>
        <p:spPr bwMode="auto">
          <a:xfrm>
            <a:off x="2796131" y="8555506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C956062E-934C-987D-389B-16C0CC1A5583}"/>
              </a:ext>
            </a:extLst>
          </p:cNvPr>
          <p:cNvSpPr/>
          <p:nvPr/>
        </p:nvSpPr>
        <p:spPr bwMode="auto">
          <a:xfrm>
            <a:off x="5298774" y="7913904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3" name="Rectangle: Rounded Corners 302">
            <a:extLst>
              <a:ext uri="{FF2B5EF4-FFF2-40B4-BE49-F238E27FC236}">
                <a16:creationId xmlns:a16="http://schemas.microsoft.com/office/drawing/2014/main" id="{3FD3CC9B-7051-2275-B777-3EE4059052AF}"/>
              </a:ext>
            </a:extLst>
          </p:cNvPr>
          <p:cNvSpPr/>
          <p:nvPr/>
        </p:nvSpPr>
        <p:spPr bwMode="auto">
          <a:xfrm>
            <a:off x="5298774" y="8878671"/>
            <a:ext cx="209550" cy="209550"/>
          </a:xfrm>
          <a:prstGeom prst="roundRect">
            <a:avLst>
              <a:gd name="adj" fmla="val 35500"/>
            </a:avLst>
          </a:prstGeom>
          <a:gradFill flip="none" rotWithShape="1">
            <a:gsLst>
              <a:gs pos="0">
                <a:srgbClr val="8661C5">
                  <a:lumMod val="90000"/>
                </a:srgbClr>
              </a:gs>
              <a:gs pos="100000">
                <a:srgbClr val="C03BC4">
                  <a:alpha val="7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49" name="Graphic 26" descr="Checkmark with solid fill">
            <a:extLst>
              <a:ext uri="{FF2B5EF4-FFF2-40B4-BE49-F238E27FC236}">
                <a16:creationId xmlns:a16="http://schemas.microsoft.com/office/drawing/2014/main" id="{96F8AF32-B596-A0B6-99C7-0FC2E60BEEC0}"/>
              </a:ext>
            </a:extLst>
          </p:cNvPr>
          <p:cNvSpPr/>
          <p:nvPr/>
        </p:nvSpPr>
        <p:spPr>
          <a:xfrm>
            <a:off x="329799" y="7970592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6" name="Graphic 26" descr="Checkmark with solid fill">
            <a:extLst>
              <a:ext uri="{FF2B5EF4-FFF2-40B4-BE49-F238E27FC236}">
                <a16:creationId xmlns:a16="http://schemas.microsoft.com/office/drawing/2014/main" id="{8829FC1E-A76A-B8AF-BA90-52C6F8AE51E9}"/>
              </a:ext>
            </a:extLst>
          </p:cNvPr>
          <p:cNvSpPr/>
          <p:nvPr/>
        </p:nvSpPr>
        <p:spPr>
          <a:xfrm>
            <a:off x="329799" y="8773777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7" name="Graphic 26" descr="Checkmark with solid fill">
            <a:extLst>
              <a:ext uri="{FF2B5EF4-FFF2-40B4-BE49-F238E27FC236}">
                <a16:creationId xmlns:a16="http://schemas.microsoft.com/office/drawing/2014/main" id="{BEF64EA2-166F-5345-EEA8-E94DD7596E86}"/>
              </a:ext>
            </a:extLst>
          </p:cNvPr>
          <p:cNvSpPr/>
          <p:nvPr/>
        </p:nvSpPr>
        <p:spPr>
          <a:xfrm>
            <a:off x="2832443" y="7970592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8" name="Graphic 26" descr="Checkmark with solid fill">
            <a:extLst>
              <a:ext uri="{FF2B5EF4-FFF2-40B4-BE49-F238E27FC236}">
                <a16:creationId xmlns:a16="http://schemas.microsoft.com/office/drawing/2014/main" id="{7D98060F-49A5-D86E-7BD2-51FD5FFFA2F8}"/>
              </a:ext>
            </a:extLst>
          </p:cNvPr>
          <p:cNvSpPr/>
          <p:nvPr/>
        </p:nvSpPr>
        <p:spPr>
          <a:xfrm>
            <a:off x="2832443" y="8612194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09" name="Graphic 26" descr="Checkmark with solid fill">
            <a:extLst>
              <a:ext uri="{FF2B5EF4-FFF2-40B4-BE49-F238E27FC236}">
                <a16:creationId xmlns:a16="http://schemas.microsoft.com/office/drawing/2014/main" id="{2681F992-BE65-5BBA-A446-AF7FEEF16C76}"/>
              </a:ext>
            </a:extLst>
          </p:cNvPr>
          <p:cNvSpPr/>
          <p:nvPr/>
        </p:nvSpPr>
        <p:spPr>
          <a:xfrm>
            <a:off x="5335086" y="7970592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10" name="Graphic 26" descr="Checkmark with solid fill">
            <a:extLst>
              <a:ext uri="{FF2B5EF4-FFF2-40B4-BE49-F238E27FC236}">
                <a16:creationId xmlns:a16="http://schemas.microsoft.com/office/drawing/2014/main" id="{3A3C60D8-21AB-0519-E455-A304946AFA27}"/>
              </a:ext>
            </a:extLst>
          </p:cNvPr>
          <p:cNvSpPr/>
          <p:nvPr/>
        </p:nvSpPr>
        <p:spPr>
          <a:xfrm>
            <a:off x="5335086" y="8935359"/>
            <a:ext cx="136926" cy="96174"/>
          </a:xfrm>
          <a:custGeom>
            <a:avLst/>
            <a:gdLst>
              <a:gd name="connsiteX0" fmla="*/ 802958 w 880109"/>
              <a:gd name="connsiteY0" fmla="*/ 0 h 618172"/>
              <a:gd name="connsiteX1" fmla="*/ 315278 w 880109"/>
              <a:gd name="connsiteY1" fmla="*/ 461010 h 618172"/>
              <a:gd name="connsiteX2" fmla="*/ 80963 w 880109"/>
              <a:gd name="connsiteY2" fmla="*/ 220980 h 618172"/>
              <a:gd name="connsiteX3" fmla="*/ 0 w 880109"/>
              <a:gd name="connsiteY3" fmla="*/ 298132 h 618172"/>
              <a:gd name="connsiteX4" fmla="*/ 311468 w 880109"/>
              <a:gd name="connsiteY4" fmla="*/ 618173 h 618172"/>
              <a:gd name="connsiteX5" fmla="*/ 393383 w 880109"/>
              <a:gd name="connsiteY5" fmla="*/ 541973 h 618172"/>
              <a:gd name="connsiteX6" fmla="*/ 880110 w 880109"/>
              <a:gd name="connsiteY6" fmla="*/ 80010 h 61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09" h="618172">
                <a:moveTo>
                  <a:pt x="802958" y="0"/>
                </a:moveTo>
                <a:lnTo>
                  <a:pt x="315278" y="461010"/>
                </a:lnTo>
                <a:lnTo>
                  <a:pt x="80963" y="220980"/>
                </a:lnTo>
                <a:lnTo>
                  <a:pt x="0" y="298132"/>
                </a:lnTo>
                <a:lnTo>
                  <a:pt x="311468" y="618173"/>
                </a:lnTo>
                <a:lnTo>
                  <a:pt x="393383" y="541973"/>
                </a:lnTo>
                <a:lnTo>
                  <a:pt x="880110" y="8001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C" sz="18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12774089-B448-9908-1C7B-ECF7DD744719}"/>
              </a:ext>
            </a:extLst>
          </p:cNvPr>
          <p:cNvSpPr txBox="1"/>
          <p:nvPr/>
        </p:nvSpPr>
        <p:spPr>
          <a:xfrm>
            <a:off x="366713" y="9703868"/>
            <a:ext cx="5837683" cy="10772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lvl="0" defTabSz="914400">
              <a:defRPr/>
            </a:pPr>
            <a:r>
              <a:rPr lang="es-EC" sz="700" dirty="0">
                <a:solidFill>
                  <a:srgbClr val="1A1A1A"/>
                </a:solidFill>
                <a:highlight>
                  <a:srgbClr val="FFFF00"/>
                </a:highlight>
                <a:ea typeface="Calibri" panose="020F0502020204030204" pitchFamily="34" charset="0"/>
                <a:cs typeface="Arial" panose="020B0604020202020204" pitchFamily="34" charset="0"/>
              </a:rPr>
              <a:t>Insertar el nombre del socio | URL del socio | Teléfono del socio de negocio</a:t>
            </a:r>
            <a:endParaRPr kumimoji="0" lang="es-EC" sz="7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highlight>
                <a:srgbClr val="FFFF00"/>
              </a:highlight>
              <a:uLnTx/>
              <a:uFillTx/>
              <a:latin typeface="Segoe UI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40" name="Picture 8">
            <a:extLst>
              <a:ext uri="{FF2B5EF4-FFF2-40B4-BE49-F238E27FC236}">
                <a16:creationId xmlns:a16="http://schemas.microsoft.com/office/drawing/2014/main" id="{BAD5A9FD-F35E-82F1-9C31-3F3DEE0C4A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756" y="9703868"/>
            <a:ext cx="1020168" cy="2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4437546-E0C6-82BB-EBC1-F0C376072442}"/>
              </a:ext>
            </a:extLst>
          </p:cNvPr>
          <p:cNvGrpSpPr/>
          <p:nvPr/>
        </p:nvGrpSpPr>
        <p:grpSpPr>
          <a:xfrm>
            <a:off x="387668" y="6154172"/>
            <a:ext cx="497412" cy="497410"/>
            <a:chOff x="387668" y="6154172"/>
            <a:chExt cx="497412" cy="497410"/>
          </a:xfrm>
        </p:grpSpPr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id="{866E86D8-31E2-3C5F-F3A6-B1CCB7424CAB}"/>
                </a:ext>
              </a:extLst>
            </p:cNvPr>
            <p:cNvGrpSpPr/>
            <p:nvPr/>
          </p:nvGrpSpPr>
          <p:grpSpPr>
            <a:xfrm>
              <a:off x="387668" y="6154172"/>
              <a:ext cx="497412" cy="497410"/>
              <a:chOff x="439301" y="6058310"/>
              <a:chExt cx="404930" cy="404928"/>
            </a:xfrm>
          </p:grpSpPr>
          <p:sp>
            <p:nvSpPr>
              <p:cNvPr id="312" name="Oval 311">
                <a:extLst>
                  <a:ext uri="{FF2B5EF4-FFF2-40B4-BE49-F238E27FC236}">
                    <a16:creationId xmlns:a16="http://schemas.microsoft.com/office/drawing/2014/main" id="{6C7C67AC-B7AA-F0B3-3DB1-612356CE4338}"/>
                  </a:ext>
                </a:extLst>
              </p:cNvPr>
              <p:cNvSpPr/>
              <p:nvPr/>
            </p:nvSpPr>
            <p:spPr bwMode="auto">
              <a:xfrm>
                <a:off x="439301" y="6058310"/>
                <a:ext cx="404930" cy="4049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EBA91B2D-36D1-1816-1424-18B5366ED50B}"/>
                  </a:ext>
                </a:extLst>
              </p:cNvPr>
              <p:cNvSpPr/>
              <p:nvPr/>
            </p:nvSpPr>
            <p:spPr bwMode="auto">
              <a:xfrm>
                <a:off x="464597" y="6083606"/>
                <a:ext cx="354338" cy="354336"/>
              </a:xfrm>
              <a:prstGeom prst="ellipse">
                <a:avLst/>
              </a:prstGeom>
              <a:solidFill>
                <a:srgbClr val="FCF6F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B687E321-0B2B-30F9-7BBC-5B4309A219F8}"/>
                </a:ext>
              </a:extLst>
            </p:cNvPr>
            <p:cNvGrpSpPr>
              <a:grpSpLocks/>
            </p:cNvGrpSpPr>
            <p:nvPr/>
          </p:nvGrpSpPr>
          <p:grpSpPr>
            <a:xfrm>
              <a:off x="510749" y="6277246"/>
              <a:ext cx="251252" cy="251262"/>
              <a:chOff x="3790950" y="4934221"/>
              <a:chExt cx="190219" cy="190228"/>
            </a:xfrm>
          </p:grpSpPr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87DF300E-245C-4A13-9C20-D9A8C6749F7D}"/>
                  </a:ext>
                </a:extLst>
              </p:cNvPr>
              <p:cNvSpPr/>
              <p:nvPr/>
            </p:nvSpPr>
            <p:spPr>
              <a:xfrm>
                <a:off x="3790950" y="4934221"/>
                <a:ext cx="190219" cy="190228"/>
              </a:xfrm>
              <a:custGeom>
                <a:avLst/>
                <a:gdLst>
                  <a:gd name="connsiteX0" fmla="*/ 88716 w 190219"/>
                  <a:gd name="connsiteY0" fmla="*/ 14273 h 190228"/>
                  <a:gd name="connsiteX1" fmla="*/ 95387 w 190219"/>
                  <a:gd name="connsiteY1" fmla="*/ 6686 h 190228"/>
                  <a:gd name="connsiteX2" fmla="*/ 87801 w 190219"/>
                  <a:gd name="connsiteY2" fmla="*/ 15 h 190228"/>
                  <a:gd name="connsiteX3" fmla="*/ 87573 w 190219"/>
                  <a:gd name="connsiteY3" fmla="*/ 33 h 190228"/>
                  <a:gd name="connsiteX4" fmla="*/ 0 w 190219"/>
                  <a:gd name="connsiteY4" fmla="*/ 94978 h 190228"/>
                  <a:gd name="connsiteX5" fmla="*/ 95250 w 190219"/>
                  <a:gd name="connsiteY5" fmla="*/ 190228 h 190228"/>
                  <a:gd name="connsiteX6" fmla="*/ 190186 w 190219"/>
                  <a:gd name="connsiteY6" fmla="*/ 102732 h 190228"/>
                  <a:gd name="connsiteX7" fmla="*/ 183760 w 190219"/>
                  <a:gd name="connsiteY7" fmla="*/ 94936 h 190228"/>
                  <a:gd name="connsiteX8" fmla="*/ 175964 w 190219"/>
                  <a:gd name="connsiteY8" fmla="*/ 101361 h 190228"/>
                  <a:gd name="connsiteX9" fmla="*/ 175946 w 190219"/>
                  <a:gd name="connsiteY9" fmla="*/ 101589 h 190228"/>
                  <a:gd name="connsiteX10" fmla="*/ 88637 w 190219"/>
                  <a:gd name="connsiteY10" fmla="*/ 175663 h 190228"/>
                  <a:gd name="connsiteX11" fmla="*/ 14563 w 190219"/>
                  <a:gd name="connsiteY11" fmla="*/ 88354 h 190228"/>
                  <a:gd name="connsiteX12" fmla="*/ 88716 w 190219"/>
                  <a:gd name="connsiteY12" fmla="*/ 14273 h 190228"/>
                  <a:gd name="connsiteX13" fmla="*/ 149514 w 190219"/>
                  <a:gd name="connsiteY13" fmla="*/ 25198 h 190228"/>
                  <a:gd name="connsiteX14" fmla="*/ 159607 w 190219"/>
                  <a:gd name="connsiteY14" fmla="*/ 24757 h 190228"/>
                  <a:gd name="connsiteX15" fmla="*/ 159610 w 190219"/>
                  <a:gd name="connsiteY15" fmla="*/ 24760 h 190228"/>
                  <a:gd name="connsiteX16" fmla="*/ 165478 w 190219"/>
                  <a:gd name="connsiteY16" fmla="*/ 30637 h 190228"/>
                  <a:gd name="connsiteX17" fmla="*/ 164683 w 190219"/>
                  <a:gd name="connsiteY17" fmla="*/ 40709 h 190228"/>
                  <a:gd name="connsiteX18" fmla="*/ 154953 w 190219"/>
                  <a:gd name="connsiteY18" fmla="*/ 40286 h 190228"/>
                  <a:gd name="connsiteX19" fmla="*/ 149952 w 190219"/>
                  <a:gd name="connsiteY19" fmla="*/ 35285 h 190228"/>
                  <a:gd name="connsiteX20" fmla="*/ 149511 w 190219"/>
                  <a:gd name="connsiteY20" fmla="*/ 25192 h 190228"/>
                  <a:gd name="connsiteX21" fmla="*/ 149514 w 190219"/>
                  <a:gd name="connsiteY21" fmla="*/ 25189 h 19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0219" h="190228">
                    <a:moveTo>
                      <a:pt x="88716" y="14273"/>
                    </a:moveTo>
                    <a:cubicBezTo>
                      <a:pt x="92653" y="14020"/>
                      <a:pt x="95640" y="10624"/>
                      <a:pt x="95387" y="6686"/>
                    </a:cubicBezTo>
                    <a:cubicBezTo>
                      <a:pt x="95135" y="2749"/>
                      <a:pt x="91738" y="-238"/>
                      <a:pt x="87801" y="15"/>
                    </a:cubicBezTo>
                    <a:cubicBezTo>
                      <a:pt x="87725" y="20"/>
                      <a:pt x="87649" y="26"/>
                      <a:pt x="87573" y="33"/>
                    </a:cubicBezTo>
                    <a:cubicBezTo>
                      <a:pt x="38567" y="3938"/>
                      <a:pt x="0" y="44953"/>
                      <a:pt x="0" y="94978"/>
                    </a:cubicBezTo>
                    <a:cubicBezTo>
                      <a:pt x="0" y="147585"/>
                      <a:pt x="42643" y="190228"/>
                      <a:pt x="95250" y="190228"/>
                    </a:cubicBezTo>
                    <a:cubicBezTo>
                      <a:pt x="145247" y="190228"/>
                      <a:pt x="186242" y="151709"/>
                      <a:pt x="190186" y="102732"/>
                    </a:cubicBezTo>
                    <a:cubicBezTo>
                      <a:pt x="190564" y="98805"/>
                      <a:pt x="187687" y="95314"/>
                      <a:pt x="183760" y="94936"/>
                    </a:cubicBezTo>
                    <a:cubicBezTo>
                      <a:pt x="179833" y="94557"/>
                      <a:pt x="176343" y="97434"/>
                      <a:pt x="175964" y="101361"/>
                    </a:cubicBezTo>
                    <a:cubicBezTo>
                      <a:pt x="175957" y="101437"/>
                      <a:pt x="175951" y="101513"/>
                      <a:pt x="175946" y="101589"/>
                    </a:cubicBezTo>
                    <a:cubicBezTo>
                      <a:pt x="172291" y="146153"/>
                      <a:pt x="133201" y="179318"/>
                      <a:pt x="88637" y="175663"/>
                    </a:cubicBezTo>
                    <a:cubicBezTo>
                      <a:pt x="44072" y="172008"/>
                      <a:pt x="10908" y="132918"/>
                      <a:pt x="14563" y="88354"/>
                    </a:cubicBezTo>
                    <a:cubicBezTo>
                      <a:pt x="17804" y="48833"/>
                      <a:pt x="49192" y="17475"/>
                      <a:pt x="88716" y="14273"/>
                    </a:cubicBezTo>
                    <a:close/>
                    <a:moveTo>
                      <a:pt x="149514" y="25198"/>
                    </a:moveTo>
                    <a:cubicBezTo>
                      <a:pt x="152179" y="22289"/>
                      <a:pt x="156698" y="22092"/>
                      <a:pt x="159607" y="24757"/>
                    </a:cubicBezTo>
                    <a:cubicBezTo>
                      <a:pt x="159608" y="24758"/>
                      <a:pt x="159609" y="24759"/>
                      <a:pt x="159610" y="24760"/>
                    </a:cubicBezTo>
                    <a:cubicBezTo>
                      <a:pt x="161649" y="26627"/>
                      <a:pt x="163611" y="28589"/>
                      <a:pt x="165478" y="30637"/>
                    </a:cubicBezTo>
                    <a:cubicBezTo>
                      <a:pt x="168040" y="33638"/>
                      <a:pt x="167684" y="38147"/>
                      <a:pt x="164683" y="40709"/>
                    </a:cubicBezTo>
                    <a:cubicBezTo>
                      <a:pt x="161831" y="43143"/>
                      <a:pt x="157583" y="42959"/>
                      <a:pt x="154953" y="40286"/>
                    </a:cubicBezTo>
                    <a:cubicBezTo>
                      <a:pt x="153359" y="38547"/>
                      <a:pt x="151691" y="36879"/>
                      <a:pt x="149952" y="35285"/>
                    </a:cubicBezTo>
                    <a:cubicBezTo>
                      <a:pt x="147043" y="32620"/>
                      <a:pt x="146846" y="28101"/>
                      <a:pt x="149511" y="25192"/>
                    </a:cubicBezTo>
                    <a:cubicBezTo>
                      <a:pt x="149512" y="25191"/>
                      <a:pt x="149513" y="25190"/>
                      <a:pt x="149514" y="251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6F5D1612-2CF9-C5F0-8B7A-BFEF0B64AA51}"/>
                  </a:ext>
                </a:extLst>
              </p:cNvPr>
              <p:cNvSpPr/>
              <p:nvPr/>
            </p:nvSpPr>
            <p:spPr>
              <a:xfrm>
                <a:off x="3871912" y="4937206"/>
                <a:ext cx="106309" cy="106281"/>
              </a:xfrm>
              <a:custGeom>
                <a:avLst/>
                <a:gdLst>
                  <a:gd name="connsiteX0" fmla="*/ 7144 w 106309"/>
                  <a:gd name="connsiteY0" fmla="*/ 34844 h 106281"/>
                  <a:gd name="connsiteX1" fmla="*/ 14221 w 106309"/>
                  <a:gd name="connsiteY1" fmla="*/ 41016 h 106281"/>
                  <a:gd name="connsiteX2" fmla="*/ 14288 w 106309"/>
                  <a:gd name="connsiteY2" fmla="*/ 41987 h 106281"/>
                  <a:gd name="connsiteX3" fmla="*/ 14288 w 106309"/>
                  <a:gd name="connsiteY3" fmla="*/ 91994 h 106281"/>
                  <a:gd name="connsiteX4" fmla="*/ 45244 w 106309"/>
                  <a:gd name="connsiteY4" fmla="*/ 91994 h 106281"/>
                  <a:gd name="connsiteX5" fmla="*/ 52385 w 106309"/>
                  <a:gd name="connsiteY5" fmla="*/ 99139 h 106281"/>
                  <a:gd name="connsiteX6" fmla="*/ 46215 w 106309"/>
                  <a:gd name="connsiteY6" fmla="*/ 106214 h 106281"/>
                  <a:gd name="connsiteX7" fmla="*/ 45244 w 106309"/>
                  <a:gd name="connsiteY7" fmla="*/ 106281 h 106281"/>
                  <a:gd name="connsiteX8" fmla="*/ 7144 w 106309"/>
                  <a:gd name="connsiteY8" fmla="*/ 106281 h 106281"/>
                  <a:gd name="connsiteX9" fmla="*/ 67 w 106309"/>
                  <a:gd name="connsiteY9" fmla="*/ 100099 h 106281"/>
                  <a:gd name="connsiteX10" fmla="*/ 0 w 106309"/>
                  <a:gd name="connsiteY10" fmla="*/ 99137 h 106281"/>
                  <a:gd name="connsiteX11" fmla="*/ 0 w 106309"/>
                  <a:gd name="connsiteY11" fmla="*/ 41987 h 106281"/>
                  <a:gd name="connsiteX12" fmla="*/ 7144 w 106309"/>
                  <a:gd name="connsiteY12" fmla="*/ 34844 h 106281"/>
                  <a:gd name="connsiteX13" fmla="*/ 31252 w 106309"/>
                  <a:gd name="connsiteY13" fmla="*/ 5221 h 106281"/>
                  <a:gd name="connsiteX14" fmla="*/ 40056 w 106309"/>
                  <a:gd name="connsiteY14" fmla="*/ 266 h 106281"/>
                  <a:gd name="connsiteX15" fmla="*/ 40062 w 106309"/>
                  <a:gd name="connsiteY15" fmla="*/ 268 h 106281"/>
                  <a:gd name="connsiteX16" fmla="*/ 50292 w 106309"/>
                  <a:gd name="connsiteY16" fmla="*/ 3792 h 106281"/>
                  <a:gd name="connsiteX17" fmla="*/ 54477 w 106309"/>
                  <a:gd name="connsiteY17" fmla="*/ 12987 h 106281"/>
                  <a:gd name="connsiteX18" fmla="*/ 45282 w 106309"/>
                  <a:gd name="connsiteY18" fmla="*/ 17172 h 106281"/>
                  <a:gd name="connsiteX19" fmla="*/ 44891 w 106309"/>
                  <a:gd name="connsiteY19" fmla="*/ 17013 h 106281"/>
                  <a:gd name="connsiteX20" fmla="*/ 36205 w 106309"/>
                  <a:gd name="connsiteY20" fmla="*/ 14031 h 106281"/>
                  <a:gd name="connsiteX21" fmla="*/ 31250 w 106309"/>
                  <a:gd name="connsiteY21" fmla="*/ 5227 h 106281"/>
                  <a:gd name="connsiteX22" fmla="*/ 31252 w 106309"/>
                  <a:gd name="connsiteY22" fmla="*/ 5221 h 106281"/>
                  <a:gd name="connsiteX23" fmla="*/ 102479 w 106309"/>
                  <a:gd name="connsiteY23" fmla="*/ 55941 h 106281"/>
                  <a:gd name="connsiteX24" fmla="*/ 93159 w 106309"/>
                  <a:gd name="connsiteY24" fmla="*/ 52031 h 106281"/>
                  <a:gd name="connsiteX25" fmla="*/ 89249 w 106309"/>
                  <a:gd name="connsiteY25" fmla="*/ 61352 h 106281"/>
                  <a:gd name="connsiteX26" fmla="*/ 92250 w 106309"/>
                  <a:gd name="connsiteY26" fmla="*/ 70067 h 106281"/>
                  <a:gd name="connsiteX27" fmla="*/ 100960 w 106309"/>
                  <a:gd name="connsiteY27" fmla="*/ 75185 h 106281"/>
                  <a:gd name="connsiteX28" fmla="*/ 106078 w 106309"/>
                  <a:gd name="connsiteY28" fmla="*/ 66475 h 106281"/>
                  <a:gd name="connsiteX29" fmla="*/ 106004 w 106309"/>
                  <a:gd name="connsiteY29" fmla="*/ 66209 h 106281"/>
                  <a:gd name="connsiteX30" fmla="*/ 102479 w 106309"/>
                  <a:gd name="connsiteY30" fmla="*/ 55941 h 10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309" h="106281">
                    <a:moveTo>
                      <a:pt x="7144" y="34844"/>
                    </a:moveTo>
                    <a:cubicBezTo>
                      <a:pt x="10714" y="34844"/>
                      <a:pt x="13735" y="37479"/>
                      <a:pt x="14221" y="41016"/>
                    </a:cubicBezTo>
                    <a:lnTo>
                      <a:pt x="14288" y="41987"/>
                    </a:lnTo>
                    <a:lnTo>
                      <a:pt x="14288" y="91994"/>
                    </a:lnTo>
                    <a:lnTo>
                      <a:pt x="45244" y="91994"/>
                    </a:lnTo>
                    <a:cubicBezTo>
                      <a:pt x="49189" y="91995"/>
                      <a:pt x="52387" y="95194"/>
                      <a:pt x="52385" y="99139"/>
                    </a:cubicBezTo>
                    <a:cubicBezTo>
                      <a:pt x="52384" y="102708"/>
                      <a:pt x="49750" y="105728"/>
                      <a:pt x="46215" y="106214"/>
                    </a:cubicBezTo>
                    <a:lnTo>
                      <a:pt x="45244" y="106281"/>
                    </a:lnTo>
                    <a:lnTo>
                      <a:pt x="7144" y="106281"/>
                    </a:lnTo>
                    <a:cubicBezTo>
                      <a:pt x="3571" y="106280"/>
                      <a:pt x="548" y="103640"/>
                      <a:pt x="67" y="100099"/>
                    </a:cubicBezTo>
                    <a:lnTo>
                      <a:pt x="0" y="99137"/>
                    </a:lnTo>
                    <a:lnTo>
                      <a:pt x="0" y="41987"/>
                    </a:lnTo>
                    <a:cubicBezTo>
                      <a:pt x="0" y="38042"/>
                      <a:pt x="3198" y="34844"/>
                      <a:pt x="7144" y="34844"/>
                    </a:cubicBezTo>
                    <a:close/>
                    <a:moveTo>
                      <a:pt x="31252" y="5221"/>
                    </a:moveTo>
                    <a:cubicBezTo>
                      <a:pt x="32315" y="1421"/>
                      <a:pt x="36256" y="-797"/>
                      <a:pt x="40056" y="266"/>
                    </a:cubicBezTo>
                    <a:cubicBezTo>
                      <a:pt x="40058" y="267"/>
                      <a:pt x="40060" y="267"/>
                      <a:pt x="40062" y="268"/>
                    </a:cubicBezTo>
                    <a:cubicBezTo>
                      <a:pt x="43537" y="1246"/>
                      <a:pt x="46952" y="2423"/>
                      <a:pt x="50292" y="3792"/>
                    </a:cubicBezTo>
                    <a:cubicBezTo>
                      <a:pt x="53987" y="5175"/>
                      <a:pt x="55861" y="9292"/>
                      <a:pt x="54477" y="12987"/>
                    </a:cubicBezTo>
                    <a:cubicBezTo>
                      <a:pt x="53094" y="16682"/>
                      <a:pt x="48977" y="18556"/>
                      <a:pt x="45282" y="17172"/>
                    </a:cubicBezTo>
                    <a:cubicBezTo>
                      <a:pt x="45150" y="17123"/>
                      <a:pt x="45020" y="17070"/>
                      <a:pt x="44891" y="17013"/>
                    </a:cubicBezTo>
                    <a:cubicBezTo>
                      <a:pt x="42072" y="15860"/>
                      <a:pt x="39176" y="14860"/>
                      <a:pt x="36205" y="14031"/>
                    </a:cubicBezTo>
                    <a:cubicBezTo>
                      <a:pt x="32405" y="12968"/>
                      <a:pt x="30187" y="9027"/>
                      <a:pt x="31250" y="5227"/>
                    </a:cubicBezTo>
                    <a:cubicBezTo>
                      <a:pt x="31250" y="5225"/>
                      <a:pt x="31251" y="5223"/>
                      <a:pt x="31252" y="5221"/>
                    </a:cubicBezTo>
                    <a:close/>
                    <a:moveTo>
                      <a:pt x="102479" y="55941"/>
                    </a:moveTo>
                    <a:cubicBezTo>
                      <a:pt x="100986" y="52288"/>
                      <a:pt x="96813" y="50537"/>
                      <a:pt x="93159" y="52031"/>
                    </a:cubicBezTo>
                    <a:cubicBezTo>
                      <a:pt x="89506" y="53525"/>
                      <a:pt x="87755" y="57698"/>
                      <a:pt x="89249" y="61352"/>
                    </a:cubicBezTo>
                    <a:cubicBezTo>
                      <a:pt x="90416" y="64197"/>
                      <a:pt x="91418" y="67107"/>
                      <a:pt x="92250" y="70067"/>
                    </a:cubicBezTo>
                    <a:cubicBezTo>
                      <a:pt x="93242" y="73886"/>
                      <a:pt x="97141" y="76177"/>
                      <a:pt x="100960" y="75185"/>
                    </a:cubicBezTo>
                    <a:cubicBezTo>
                      <a:pt x="104779" y="74193"/>
                      <a:pt x="107070" y="70294"/>
                      <a:pt x="106078" y="66475"/>
                    </a:cubicBezTo>
                    <a:cubicBezTo>
                      <a:pt x="106055" y="66386"/>
                      <a:pt x="106030" y="66297"/>
                      <a:pt x="106004" y="66209"/>
                    </a:cubicBezTo>
                    <a:cubicBezTo>
                      <a:pt x="105027" y="62722"/>
                      <a:pt x="103850" y="59294"/>
                      <a:pt x="102479" y="559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477FF3D8-E464-68F2-2A21-2CF2F977FEE8}"/>
              </a:ext>
            </a:extLst>
          </p:cNvPr>
          <p:cNvGrpSpPr/>
          <p:nvPr/>
        </p:nvGrpSpPr>
        <p:grpSpPr>
          <a:xfrm>
            <a:off x="2890313" y="6154172"/>
            <a:ext cx="497412" cy="497410"/>
            <a:chOff x="2890313" y="6154172"/>
            <a:chExt cx="497412" cy="497410"/>
          </a:xfrm>
        </p:grpSpPr>
        <p:grpSp>
          <p:nvGrpSpPr>
            <p:cNvPr id="337" name="Group 336">
              <a:extLst>
                <a:ext uri="{FF2B5EF4-FFF2-40B4-BE49-F238E27FC236}">
                  <a16:creationId xmlns:a16="http://schemas.microsoft.com/office/drawing/2014/main" id="{58A0DAC0-B32D-AE9A-4080-30DE952A95CD}"/>
                </a:ext>
              </a:extLst>
            </p:cNvPr>
            <p:cNvGrpSpPr/>
            <p:nvPr/>
          </p:nvGrpSpPr>
          <p:grpSpPr>
            <a:xfrm>
              <a:off x="2890313" y="6154172"/>
              <a:ext cx="497412" cy="497410"/>
              <a:chOff x="2941946" y="6058310"/>
              <a:chExt cx="404930" cy="404928"/>
            </a:xfrm>
          </p:grpSpPr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28D1FCC6-6182-C80F-F18B-59E5C1D3F625}"/>
                  </a:ext>
                </a:extLst>
              </p:cNvPr>
              <p:cNvSpPr/>
              <p:nvPr/>
            </p:nvSpPr>
            <p:spPr bwMode="auto">
              <a:xfrm>
                <a:off x="2941946" y="6058310"/>
                <a:ext cx="404930" cy="4049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id="{53AE8F82-6454-CBBE-DD4A-3D7F5CFCC35D}"/>
                  </a:ext>
                </a:extLst>
              </p:cNvPr>
              <p:cNvSpPr/>
              <p:nvPr/>
            </p:nvSpPr>
            <p:spPr bwMode="auto">
              <a:xfrm>
                <a:off x="2967242" y="6083606"/>
                <a:ext cx="354338" cy="354336"/>
              </a:xfrm>
              <a:prstGeom prst="ellipse">
                <a:avLst/>
              </a:prstGeom>
              <a:solidFill>
                <a:srgbClr val="FCF6F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349" name="Graphic 347">
              <a:extLst>
                <a:ext uri="{FF2B5EF4-FFF2-40B4-BE49-F238E27FC236}">
                  <a16:creationId xmlns:a16="http://schemas.microsoft.com/office/drawing/2014/main" id="{96A3AB5E-D047-DB76-6D9D-CDFD35E3B2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20278" y="6284118"/>
              <a:ext cx="237483" cy="237518"/>
            </a:xfrm>
            <a:custGeom>
              <a:avLst/>
              <a:gdLst>
                <a:gd name="connsiteX0" fmla="*/ 48949 w 190376"/>
                <a:gd name="connsiteY0" fmla="*/ 9582 h 190404"/>
                <a:gd name="connsiteX1" fmla="*/ 77524 w 190376"/>
                <a:gd name="connsiteY1" fmla="*/ 0 h 190404"/>
                <a:gd name="connsiteX2" fmla="*/ 92450 w 190376"/>
                <a:gd name="connsiteY2" fmla="*/ 5477 h 190404"/>
                <a:gd name="connsiteX3" fmla="*/ 95193 w 190376"/>
                <a:gd name="connsiteY3" fmla="*/ 8372 h 190404"/>
                <a:gd name="connsiteX4" fmla="*/ 97927 w 190376"/>
                <a:gd name="connsiteY4" fmla="*/ 5477 h 190404"/>
                <a:gd name="connsiteX5" fmla="*/ 112843 w 190376"/>
                <a:gd name="connsiteY5" fmla="*/ 0 h 190404"/>
                <a:gd name="connsiteX6" fmla="*/ 141427 w 190376"/>
                <a:gd name="connsiteY6" fmla="*/ 9582 h 190404"/>
                <a:gd name="connsiteX7" fmla="*/ 154315 w 190376"/>
                <a:gd name="connsiteY7" fmla="*/ 28985 h 190404"/>
                <a:gd name="connsiteX8" fmla="*/ 164754 w 190376"/>
                <a:gd name="connsiteY8" fmla="*/ 34385 h 190404"/>
                <a:gd name="connsiteX9" fmla="*/ 174641 w 190376"/>
                <a:gd name="connsiteY9" fmla="*/ 51283 h 190404"/>
                <a:gd name="connsiteX10" fmla="*/ 177451 w 190376"/>
                <a:gd name="connsiteY10" fmla="*/ 72057 h 190404"/>
                <a:gd name="connsiteX11" fmla="*/ 175755 w 190376"/>
                <a:gd name="connsiteY11" fmla="*/ 82791 h 190404"/>
                <a:gd name="connsiteX12" fmla="*/ 176384 w 190376"/>
                <a:gd name="connsiteY12" fmla="*/ 83077 h 190404"/>
                <a:gd name="connsiteX13" fmla="*/ 184899 w 190376"/>
                <a:gd name="connsiteY13" fmla="*/ 90792 h 190404"/>
                <a:gd name="connsiteX14" fmla="*/ 190376 w 190376"/>
                <a:gd name="connsiteY14" fmla="*/ 118681 h 190404"/>
                <a:gd name="connsiteX15" fmla="*/ 178356 w 190376"/>
                <a:gd name="connsiteY15" fmla="*/ 147590 h 190404"/>
                <a:gd name="connsiteX16" fmla="*/ 166259 w 190376"/>
                <a:gd name="connsiteY16" fmla="*/ 154162 h 190404"/>
                <a:gd name="connsiteX17" fmla="*/ 156553 w 190376"/>
                <a:gd name="connsiteY17" fmla="*/ 174517 h 190404"/>
                <a:gd name="connsiteX18" fmla="*/ 124577 w 190376"/>
                <a:gd name="connsiteY18" fmla="*/ 190405 h 190404"/>
                <a:gd name="connsiteX19" fmla="*/ 98146 w 190376"/>
                <a:gd name="connsiteY19" fmla="*/ 177927 h 190404"/>
                <a:gd name="connsiteX20" fmla="*/ 95193 w 190376"/>
                <a:gd name="connsiteY20" fmla="*/ 174527 h 190404"/>
                <a:gd name="connsiteX21" fmla="*/ 92240 w 190376"/>
                <a:gd name="connsiteY21" fmla="*/ 177917 h 190404"/>
                <a:gd name="connsiteX22" fmla="*/ 65799 w 190376"/>
                <a:gd name="connsiteY22" fmla="*/ 190405 h 190404"/>
                <a:gd name="connsiteX23" fmla="*/ 33823 w 190376"/>
                <a:gd name="connsiteY23" fmla="*/ 174517 h 190404"/>
                <a:gd name="connsiteX24" fmla="*/ 24117 w 190376"/>
                <a:gd name="connsiteY24" fmla="*/ 154162 h 190404"/>
                <a:gd name="connsiteX25" fmla="*/ 12021 w 190376"/>
                <a:gd name="connsiteY25" fmla="*/ 147590 h 190404"/>
                <a:gd name="connsiteX26" fmla="*/ 0 w 190376"/>
                <a:gd name="connsiteY26" fmla="*/ 118681 h 190404"/>
                <a:gd name="connsiteX27" fmla="*/ 5477 w 190376"/>
                <a:gd name="connsiteY27" fmla="*/ 90792 h 190404"/>
                <a:gd name="connsiteX28" fmla="*/ 14621 w 190376"/>
                <a:gd name="connsiteY28" fmla="*/ 82791 h 190404"/>
                <a:gd name="connsiteX29" fmla="*/ 12935 w 190376"/>
                <a:gd name="connsiteY29" fmla="*/ 72057 h 190404"/>
                <a:gd name="connsiteX30" fmla="*/ 15745 w 190376"/>
                <a:gd name="connsiteY30" fmla="*/ 51283 h 190404"/>
                <a:gd name="connsiteX31" fmla="*/ 25632 w 190376"/>
                <a:gd name="connsiteY31" fmla="*/ 34385 h 190404"/>
                <a:gd name="connsiteX32" fmla="*/ 36062 w 190376"/>
                <a:gd name="connsiteY32" fmla="*/ 28985 h 190404"/>
                <a:gd name="connsiteX33" fmla="*/ 48949 w 190376"/>
                <a:gd name="connsiteY33" fmla="*/ 9582 h 190404"/>
                <a:gd name="connsiteX34" fmla="*/ 57722 w 190376"/>
                <a:gd name="connsiteY34" fmla="*/ 20850 h 190404"/>
                <a:gd name="connsiteX35" fmla="*/ 49482 w 190376"/>
                <a:gd name="connsiteY35" fmla="*/ 36500 h 190404"/>
                <a:gd name="connsiteX36" fmla="*/ 42333 w 190376"/>
                <a:gd name="connsiteY36" fmla="*/ 43638 h 190404"/>
                <a:gd name="connsiteX37" fmla="*/ 40081 w 190376"/>
                <a:gd name="connsiteY37" fmla="*/ 43272 h 190404"/>
                <a:gd name="connsiteX38" fmla="*/ 35404 w 190376"/>
                <a:gd name="connsiteY38" fmla="*/ 44806 h 190404"/>
                <a:gd name="connsiteX39" fmla="*/ 29347 w 190376"/>
                <a:gd name="connsiteY39" fmla="*/ 55645 h 190404"/>
                <a:gd name="connsiteX40" fmla="*/ 27203 w 190376"/>
                <a:gd name="connsiteY40" fmla="*/ 71418 h 190404"/>
                <a:gd name="connsiteX41" fmla="*/ 30690 w 190376"/>
                <a:gd name="connsiteY41" fmla="*/ 84087 h 190404"/>
                <a:gd name="connsiteX42" fmla="*/ 31480 w 190376"/>
                <a:gd name="connsiteY42" fmla="*/ 85668 h 190404"/>
                <a:gd name="connsiteX43" fmla="*/ 41786 w 190376"/>
                <a:gd name="connsiteY43" fmla="*/ 85668 h 190404"/>
                <a:gd name="connsiteX44" fmla="*/ 68856 w 190376"/>
                <a:gd name="connsiteY44" fmla="*/ 110833 h 190404"/>
                <a:gd name="connsiteX45" fmla="*/ 79490 w 190376"/>
                <a:gd name="connsiteY45" fmla="*/ 135586 h 190404"/>
                <a:gd name="connsiteX46" fmla="*/ 54736 w 190376"/>
                <a:gd name="connsiteY46" fmla="*/ 146220 h 190404"/>
                <a:gd name="connsiteX47" fmla="*/ 44103 w 190376"/>
                <a:gd name="connsiteY47" fmla="*/ 121466 h 190404"/>
                <a:gd name="connsiteX48" fmla="*/ 54502 w 190376"/>
                <a:gd name="connsiteY48" fmla="*/ 110928 h 190404"/>
                <a:gd name="connsiteX49" fmla="*/ 41786 w 190376"/>
                <a:gd name="connsiteY49" fmla="*/ 99955 h 190404"/>
                <a:gd name="connsiteX50" fmla="*/ 17021 w 190376"/>
                <a:gd name="connsiteY50" fmla="*/ 99955 h 190404"/>
                <a:gd name="connsiteX51" fmla="*/ 16783 w 190376"/>
                <a:gd name="connsiteY51" fmla="*/ 99955 h 190404"/>
                <a:gd name="connsiteX52" fmla="*/ 14288 w 190376"/>
                <a:gd name="connsiteY52" fmla="*/ 118681 h 190404"/>
                <a:gd name="connsiteX53" fmla="*/ 21336 w 190376"/>
                <a:gd name="connsiteY53" fmla="*/ 136750 h 190404"/>
                <a:gd name="connsiteX54" fmla="*/ 30604 w 190376"/>
                <a:gd name="connsiteY54" fmla="*/ 140894 h 190404"/>
                <a:gd name="connsiteX55" fmla="*/ 37748 w 190376"/>
                <a:gd name="connsiteY55" fmla="*/ 148038 h 190404"/>
                <a:gd name="connsiteX56" fmla="*/ 44987 w 190376"/>
                <a:gd name="connsiteY56" fmla="*/ 165592 h 190404"/>
                <a:gd name="connsiteX57" fmla="*/ 65799 w 190376"/>
                <a:gd name="connsiteY57" fmla="*/ 176117 h 190404"/>
                <a:gd name="connsiteX58" fmla="*/ 81896 w 190376"/>
                <a:gd name="connsiteY58" fmla="*/ 168059 h 190404"/>
                <a:gd name="connsiteX59" fmla="*/ 86830 w 190376"/>
                <a:gd name="connsiteY59" fmla="*/ 161534 h 190404"/>
                <a:gd name="connsiteX60" fmla="*/ 87935 w 190376"/>
                <a:gd name="connsiteY60" fmla="*/ 159315 h 190404"/>
                <a:gd name="connsiteX61" fmla="*/ 87982 w 190376"/>
                <a:gd name="connsiteY61" fmla="*/ 159182 h 190404"/>
                <a:gd name="connsiteX62" fmla="*/ 87982 w 190376"/>
                <a:gd name="connsiteY62" fmla="*/ 68999 h 190404"/>
                <a:gd name="connsiteX63" fmla="*/ 79458 w 190376"/>
                <a:gd name="connsiteY63" fmla="*/ 68999 h 190404"/>
                <a:gd name="connsiteX64" fmla="*/ 54654 w 190376"/>
                <a:gd name="connsiteY64" fmla="*/ 79515 h 190404"/>
                <a:gd name="connsiteX65" fmla="*/ 44138 w 190376"/>
                <a:gd name="connsiteY65" fmla="*/ 54712 h 190404"/>
                <a:gd name="connsiteX66" fmla="*/ 68941 w 190376"/>
                <a:gd name="connsiteY66" fmla="*/ 44196 h 190404"/>
                <a:gd name="connsiteX67" fmla="*/ 79458 w 190376"/>
                <a:gd name="connsiteY67" fmla="*/ 54712 h 190404"/>
                <a:gd name="connsiteX68" fmla="*/ 87982 w 190376"/>
                <a:gd name="connsiteY68" fmla="*/ 54712 h 190404"/>
                <a:gd name="connsiteX69" fmla="*/ 87982 w 190376"/>
                <a:gd name="connsiteY69" fmla="*/ 30537 h 190404"/>
                <a:gd name="connsiteX70" fmla="*/ 87963 w 190376"/>
                <a:gd name="connsiteY70" fmla="*/ 29994 h 190404"/>
                <a:gd name="connsiteX71" fmla="*/ 86249 w 190376"/>
                <a:gd name="connsiteY71" fmla="*/ 21384 h 190404"/>
                <a:gd name="connsiteX72" fmla="*/ 82953 w 190376"/>
                <a:gd name="connsiteY72" fmla="*/ 16145 h 190404"/>
                <a:gd name="connsiteX73" fmla="*/ 77524 w 190376"/>
                <a:gd name="connsiteY73" fmla="*/ 14288 h 190404"/>
                <a:gd name="connsiteX74" fmla="*/ 57722 w 190376"/>
                <a:gd name="connsiteY74" fmla="*/ 20860 h 190404"/>
                <a:gd name="connsiteX75" fmla="*/ 102394 w 190376"/>
                <a:gd name="connsiteY75" fmla="*/ 142818 h 190404"/>
                <a:gd name="connsiteX76" fmla="*/ 102394 w 190376"/>
                <a:gd name="connsiteY76" fmla="*/ 159182 h 190404"/>
                <a:gd name="connsiteX77" fmla="*/ 102441 w 190376"/>
                <a:gd name="connsiteY77" fmla="*/ 159315 h 190404"/>
                <a:gd name="connsiteX78" fmla="*/ 103546 w 190376"/>
                <a:gd name="connsiteY78" fmla="*/ 161534 h 190404"/>
                <a:gd name="connsiteX79" fmla="*/ 108480 w 190376"/>
                <a:gd name="connsiteY79" fmla="*/ 168059 h 190404"/>
                <a:gd name="connsiteX80" fmla="*/ 124577 w 190376"/>
                <a:gd name="connsiteY80" fmla="*/ 176117 h 190404"/>
                <a:gd name="connsiteX81" fmla="*/ 145390 w 190376"/>
                <a:gd name="connsiteY81" fmla="*/ 165592 h 190404"/>
                <a:gd name="connsiteX82" fmla="*/ 152629 w 190376"/>
                <a:gd name="connsiteY82" fmla="*/ 148038 h 190404"/>
                <a:gd name="connsiteX83" fmla="*/ 159772 w 190376"/>
                <a:gd name="connsiteY83" fmla="*/ 140894 h 190404"/>
                <a:gd name="connsiteX84" fmla="*/ 169050 w 190376"/>
                <a:gd name="connsiteY84" fmla="*/ 136750 h 190404"/>
                <a:gd name="connsiteX85" fmla="*/ 176089 w 190376"/>
                <a:gd name="connsiteY85" fmla="*/ 118681 h 190404"/>
                <a:gd name="connsiteX86" fmla="*/ 172764 w 190376"/>
                <a:gd name="connsiteY86" fmla="*/ 98327 h 190404"/>
                <a:gd name="connsiteX87" fmla="*/ 170288 w 190376"/>
                <a:gd name="connsiteY87" fmla="*/ 95993 h 190404"/>
                <a:gd name="connsiteX88" fmla="*/ 165640 w 190376"/>
                <a:gd name="connsiteY88" fmla="*/ 95193 h 190404"/>
                <a:gd name="connsiteX89" fmla="*/ 158487 w 190376"/>
                <a:gd name="connsiteY89" fmla="*/ 88058 h 190404"/>
                <a:gd name="connsiteX90" fmla="*/ 159687 w 190376"/>
                <a:gd name="connsiteY90" fmla="*/ 84087 h 190404"/>
                <a:gd name="connsiteX91" fmla="*/ 163173 w 190376"/>
                <a:gd name="connsiteY91" fmla="*/ 71418 h 190404"/>
                <a:gd name="connsiteX92" fmla="*/ 161030 w 190376"/>
                <a:gd name="connsiteY92" fmla="*/ 55645 h 190404"/>
                <a:gd name="connsiteX93" fmla="*/ 154972 w 190376"/>
                <a:gd name="connsiteY93" fmla="*/ 44806 h 190404"/>
                <a:gd name="connsiteX94" fmla="*/ 150305 w 190376"/>
                <a:gd name="connsiteY94" fmla="*/ 43272 h 190404"/>
                <a:gd name="connsiteX95" fmla="*/ 141263 w 190376"/>
                <a:gd name="connsiteY95" fmla="*/ 38765 h 190404"/>
                <a:gd name="connsiteX96" fmla="*/ 140894 w 190376"/>
                <a:gd name="connsiteY96" fmla="*/ 36500 h 190404"/>
                <a:gd name="connsiteX97" fmla="*/ 132655 w 190376"/>
                <a:gd name="connsiteY97" fmla="*/ 20850 h 190404"/>
                <a:gd name="connsiteX98" fmla="*/ 112843 w 190376"/>
                <a:gd name="connsiteY98" fmla="*/ 14278 h 190404"/>
                <a:gd name="connsiteX99" fmla="*/ 107423 w 190376"/>
                <a:gd name="connsiteY99" fmla="*/ 16145 h 190404"/>
                <a:gd name="connsiteX100" fmla="*/ 104137 w 190376"/>
                <a:gd name="connsiteY100" fmla="*/ 21384 h 190404"/>
                <a:gd name="connsiteX101" fmla="*/ 102422 w 190376"/>
                <a:gd name="connsiteY101" fmla="*/ 29994 h 190404"/>
                <a:gd name="connsiteX102" fmla="*/ 102394 w 190376"/>
                <a:gd name="connsiteY102" fmla="*/ 30537 h 190404"/>
                <a:gd name="connsiteX103" fmla="*/ 102394 w 190376"/>
                <a:gd name="connsiteY103" fmla="*/ 128530 h 190404"/>
                <a:gd name="connsiteX104" fmla="*/ 108461 w 190376"/>
                <a:gd name="connsiteY104" fmla="*/ 128530 h 190404"/>
                <a:gd name="connsiteX105" fmla="*/ 121320 w 190376"/>
                <a:gd name="connsiteY105" fmla="*/ 115672 h 190404"/>
                <a:gd name="connsiteX106" fmla="*/ 121320 w 190376"/>
                <a:gd name="connsiteY106" fmla="*/ 98574 h 190404"/>
                <a:gd name="connsiteX107" fmla="*/ 110804 w 190376"/>
                <a:gd name="connsiteY107" fmla="*/ 73771 h 190404"/>
                <a:gd name="connsiteX108" fmla="*/ 135607 w 190376"/>
                <a:gd name="connsiteY108" fmla="*/ 63255 h 190404"/>
                <a:gd name="connsiteX109" fmla="*/ 146124 w 190376"/>
                <a:gd name="connsiteY109" fmla="*/ 88058 h 190404"/>
                <a:gd name="connsiteX110" fmla="*/ 135607 w 190376"/>
                <a:gd name="connsiteY110" fmla="*/ 98574 h 190404"/>
                <a:gd name="connsiteX111" fmla="*/ 135607 w 190376"/>
                <a:gd name="connsiteY111" fmla="*/ 115672 h 190404"/>
                <a:gd name="connsiteX112" fmla="*/ 108461 w 190376"/>
                <a:gd name="connsiteY112" fmla="*/ 142818 h 190404"/>
                <a:gd name="connsiteX113" fmla="*/ 102394 w 190376"/>
                <a:gd name="connsiteY113" fmla="*/ 142818 h 190404"/>
                <a:gd name="connsiteX114" fmla="*/ 61789 w 190376"/>
                <a:gd name="connsiteY114" fmla="*/ 57093 h 190404"/>
                <a:gd name="connsiteX115" fmla="*/ 57026 w 190376"/>
                <a:gd name="connsiteY115" fmla="*/ 61855 h 190404"/>
                <a:gd name="connsiteX116" fmla="*/ 61789 w 190376"/>
                <a:gd name="connsiteY116" fmla="*/ 66618 h 190404"/>
                <a:gd name="connsiteX117" fmla="*/ 66551 w 190376"/>
                <a:gd name="connsiteY117" fmla="*/ 61855 h 190404"/>
                <a:gd name="connsiteX118" fmla="*/ 61789 w 190376"/>
                <a:gd name="connsiteY118" fmla="*/ 57093 h 190404"/>
                <a:gd name="connsiteX119" fmla="*/ 57026 w 190376"/>
                <a:gd name="connsiteY119" fmla="*/ 128530 h 190404"/>
                <a:gd name="connsiteX120" fmla="*/ 61789 w 190376"/>
                <a:gd name="connsiteY120" fmla="*/ 133293 h 190404"/>
                <a:gd name="connsiteX121" fmla="*/ 66551 w 190376"/>
                <a:gd name="connsiteY121" fmla="*/ 128530 h 190404"/>
                <a:gd name="connsiteX122" fmla="*/ 61789 w 190376"/>
                <a:gd name="connsiteY122" fmla="*/ 123768 h 190404"/>
                <a:gd name="connsiteX123" fmla="*/ 57026 w 190376"/>
                <a:gd name="connsiteY123" fmla="*/ 128530 h 190404"/>
                <a:gd name="connsiteX124" fmla="*/ 123701 w 190376"/>
                <a:gd name="connsiteY124" fmla="*/ 80905 h 190404"/>
                <a:gd name="connsiteX125" fmla="*/ 128464 w 190376"/>
                <a:gd name="connsiteY125" fmla="*/ 85668 h 190404"/>
                <a:gd name="connsiteX126" fmla="*/ 133226 w 190376"/>
                <a:gd name="connsiteY126" fmla="*/ 80905 h 190404"/>
                <a:gd name="connsiteX127" fmla="*/ 128464 w 190376"/>
                <a:gd name="connsiteY127" fmla="*/ 76143 h 190404"/>
                <a:gd name="connsiteX128" fmla="*/ 123701 w 190376"/>
                <a:gd name="connsiteY128" fmla="*/ 80905 h 19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190376" h="190404">
                  <a:moveTo>
                    <a:pt x="48949" y="9582"/>
                  </a:moveTo>
                  <a:cubicBezTo>
                    <a:pt x="56874" y="3410"/>
                    <a:pt x="67237" y="0"/>
                    <a:pt x="77524" y="0"/>
                  </a:cubicBezTo>
                  <a:cubicBezTo>
                    <a:pt x="83687" y="0"/>
                    <a:pt x="88668" y="2115"/>
                    <a:pt x="92450" y="5477"/>
                  </a:cubicBezTo>
                  <a:cubicBezTo>
                    <a:pt x="93478" y="6382"/>
                    <a:pt x="94383" y="7363"/>
                    <a:pt x="95193" y="8372"/>
                  </a:cubicBezTo>
                  <a:cubicBezTo>
                    <a:pt x="95993" y="7363"/>
                    <a:pt x="96907" y="6382"/>
                    <a:pt x="97927" y="5477"/>
                  </a:cubicBezTo>
                  <a:cubicBezTo>
                    <a:pt x="101698" y="2115"/>
                    <a:pt x="106690" y="0"/>
                    <a:pt x="112843" y="0"/>
                  </a:cubicBezTo>
                  <a:cubicBezTo>
                    <a:pt x="123149" y="0"/>
                    <a:pt x="133512" y="3410"/>
                    <a:pt x="141427" y="9582"/>
                  </a:cubicBezTo>
                  <a:cubicBezTo>
                    <a:pt x="147590" y="14373"/>
                    <a:pt x="152419" y="20993"/>
                    <a:pt x="154315" y="28985"/>
                  </a:cubicBezTo>
                  <a:cubicBezTo>
                    <a:pt x="158315" y="29651"/>
                    <a:pt x="161877" y="31690"/>
                    <a:pt x="164754" y="34385"/>
                  </a:cubicBezTo>
                  <a:cubicBezTo>
                    <a:pt x="169326" y="38681"/>
                    <a:pt x="172583" y="44891"/>
                    <a:pt x="174641" y="51283"/>
                  </a:cubicBezTo>
                  <a:cubicBezTo>
                    <a:pt x="176717" y="57769"/>
                    <a:pt x="177765" y="65056"/>
                    <a:pt x="177451" y="72057"/>
                  </a:cubicBezTo>
                  <a:cubicBezTo>
                    <a:pt x="177289" y="75638"/>
                    <a:pt x="176765" y="79296"/>
                    <a:pt x="175755" y="82791"/>
                  </a:cubicBezTo>
                  <a:lnTo>
                    <a:pt x="176384" y="83077"/>
                  </a:lnTo>
                  <a:cubicBezTo>
                    <a:pt x="179908" y="84734"/>
                    <a:pt x="182766" y="87335"/>
                    <a:pt x="184899" y="90792"/>
                  </a:cubicBezTo>
                  <a:cubicBezTo>
                    <a:pt x="188947" y="97317"/>
                    <a:pt x="190376" y="106709"/>
                    <a:pt x="190376" y="118681"/>
                  </a:cubicBezTo>
                  <a:cubicBezTo>
                    <a:pt x="190376" y="132445"/>
                    <a:pt x="185118" y="141789"/>
                    <a:pt x="178356" y="147590"/>
                  </a:cubicBezTo>
                  <a:cubicBezTo>
                    <a:pt x="174833" y="150611"/>
                    <a:pt x="170710" y="152851"/>
                    <a:pt x="166259" y="154162"/>
                  </a:cubicBezTo>
                  <a:cubicBezTo>
                    <a:pt x="164641" y="161606"/>
                    <a:pt x="161319" y="168574"/>
                    <a:pt x="156553" y="174517"/>
                  </a:cubicBezTo>
                  <a:cubicBezTo>
                    <a:pt x="149666" y="183128"/>
                    <a:pt x="138970" y="190405"/>
                    <a:pt x="124577" y="190405"/>
                  </a:cubicBezTo>
                  <a:cubicBezTo>
                    <a:pt x="113052" y="190405"/>
                    <a:pt x="103975" y="184023"/>
                    <a:pt x="98146" y="177927"/>
                  </a:cubicBezTo>
                  <a:cubicBezTo>
                    <a:pt x="97112" y="176838"/>
                    <a:pt x="96127" y="175703"/>
                    <a:pt x="95193" y="174527"/>
                  </a:cubicBezTo>
                  <a:cubicBezTo>
                    <a:pt x="94259" y="175700"/>
                    <a:pt x="93274" y="176831"/>
                    <a:pt x="92240" y="177917"/>
                  </a:cubicBezTo>
                  <a:cubicBezTo>
                    <a:pt x="86401" y="184033"/>
                    <a:pt x="77324" y="190405"/>
                    <a:pt x="65799" y="190405"/>
                  </a:cubicBezTo>
                  <a:cubicBezTo>
                    <a:pt x="51416" y="190405"/>
                    <a:pt x="40710" y="183128"/>
                    <a:pt x="33823" y="174517"/>
                  </a:cubicBezTo>
                  <a:cubicBezTo>
                    <a:pt x="29057" y="168574"/>
                    <a:pt x="25735" y="161606"/>
                    <a:pt x="24117" y="154162"/>
                  </a:cubicBezTo>
                  <a:cubicBezTo>
                    <a:pt x="19666" y="152851"/>
                    <a:pt x="15543" y="150611"/>
                    <a:pt x="12021" y="147590"/>
                  </a:cubicBezTo>
                  <a:cubicBezTo>
                    <a:pt x="5258" y="141780"/>
                    <a:pt x="0" y="132445"/>
                    <a:pt x="0" y="118681"/>
                  </a:cubicBezTo>
                  <a:cubicBezTo>
                    <a:pt x="0" y="106709"/>
                    <a:pt x="1429" y="97317"/>
                    <a:pt x="5477" y="90792"/>
                  </a:cubicBezTo>
                  <a:cubicBezTo>
                    <a:pt x="7620" y="87240"/>
                    <a:pt x="10816" y="84444"/>
                    <a:pt x="14621" y="82791"/>
                  </a:cubicBezTo>
                  <a:cubicBezTo>
                    <a:pt x="13642" y="79291"/>
                    <a:pt x="13076" y="75688"/>
                    <a:pt x="12935" y="72057"/>
                  </a:cubicBezTo>
                  <a:cubicBezTo>
                    <a:pt x="12621" y="65056"/>
                    <a:pt x="13659" y="57769"/>
                    <a:pt x="15745" y="51283"/>
                  </a:cubicBezTo>
                  <a:cubicBezTo>
                    <a:pt x="17793" y="44901"/>
                    <a:pt x="21050" y="38681"/>
                    <a:pt x="25632" y="34385"/>
                  </a:cubicBezTo>
                  <a:cubicBezTo>
                    <a:pt x="28497" y="31592"/>
                    <a:pt x="32127" y="29713"/>
                    <a:pt x="36062" y="28985"/>
                  </a:cubicBezTo>
                  <a:cubicBezTo>
                    <a:pt x="37957" y="20984"/>
                    <a:pt x="42786" y="14373"/>
                    <a:pt x="48949" y="9582"/>
                  </a:cubicBezTo>
                  <a:close/>
                  <a:moveTo>
                    <a:pt x="57722" y="20850"/>
                  </a:moveTo>
                  <a:cubicBezTo>
                    <a:pt x="52530" y="24898"/>
                    <a:pt x="49482" y="30289"/>
                    <a:pt x="49482" y="36500"/>
                  </a:cubicBezTo>
                  <a:cubicBezTo>
                    <a:pt x="49479" y="40445"/>
                    <a:pt x="46279" y="43641"/>
                    <a:pt x="42333" y="43638"/>
                  </a:cubicBezTo>
                  <a:cubicBezTo>
                    <a:pt x="41568" y="43638"/>
                    <a:pt x="40807" y="43514"/>
                    <a:pt x="40081" y="43272"/>
                  </a:cubicBezTo>
                  <a:cubicBezTo>
                    <a:pt x="38767" y="42834"/>
                    <a:pt x="37395" y="42939"/>
                    <a:pt x="35404" y="44806"/>
                  </a:cubicBezTo>
                  <a:cubicBezTo>
                    <a:pt x="33204" y="46873"/>
                    <a:pt x="30956" y="50616"/>
                    <a:pt x="29347" y="55645"/>
                  </a:cubicBezTo>
                  <a:cubicBezTo>
                    <a:pt x="27724" y="60739"/>
                    <a:pt x="26998" y="66076"/>
                    <a:pt x="27203" y="71418"/>
                  </a:cubicBezTo>
                  <a:cubicBezTo>
                    <a:pt x="27442" y="76714"/>
                    <a:pt x="28699" y="81115"/>
                    <a:pt x="30690" y="84087"/>
                  </a:cubicBezTo>
                  <a:cubicBezTo>
                    <a:pt x="31017" y="84579"/>
                    <a:pt x="31283" y="85110"/>
                    <a:pt x="31480" y="85668"/>
                  </a:cubicBezTo>
                  <a:lnTo>
                    <a:pt x="41786" y="85668"/>
                  </a:lnTo>
                  <a:cubicBezTo>
                    <a:pt x="56009" y="85670"/>
                    <a:pt x="67818" y="96649"/>
                    <a:pt x="68856" y="110833"/>
                  </a:cubicBezTo>
                  <a:cubicBezTo>
                    <a:pt x="78628" y="114732"/>
                    <a:pt x="83389" y="125815"/>
                    <a:pt x="79490" y="135586"/>
                  </a:cubicBezTo>
                  <a:cubicBezTo>
                    <a:pt x="75591" y="145358"/>
                    <a:pt x="64508" y="150119"/>
                    <a:pt x="54736" y="146220"/>
                  </a:cubicBezTo>
                  <a:cubicBezTo>
                    <a:pt x="44964" y="142321"/>
                    <a:pt x="40204" y="131238"/>
                    <a:pt x="44103" y="121466"/>
                  </a:cubicBezTo>
                  <a:cubicBezTo>
                    <a:pt x="46007" y="116695"/>
                    <a:pt x="49757" y="112895"/>
                    <a:pt x="54502" y="110928"/>
                  </a:cubicBezTo>
                  <a:cubicBezTo>
                    <a:pt x="53568" y="104625"/>
                    <a:pt x="48158" y="99957"/>
                    <a:pt x="41786" y="99955"/>
                  </a:cubicBezTo>
                  <a:lnTo>
                    <a:pt x="17021" y="99955"/>
                  </a:lnTo>
                  <a:cubicBezTo>
                    <a:pt x="16942" y="99957"/>
                    <a:pt x="16862" y="99957"/>
                    <a:pt x="16783" y="99955"/>
                  </a:cubicBezTo>
                  <a:cubicBezTo>
                    <a:pt x="15354" y="103270"/>
                    <a:pt x="14288" y="108995"/>
                    <a:pt x="14288" y="118681"/>
                  </a:cubicBezTo>
                  <a:cubicBezTo>
                    <a:pt x="14288" y="128407"/>
                    <a:pt x="17831" y="133741"/>
                    <a:pt x="21336" y="136750"/>
                  </a:cubicBezTo>
                  <a:cubicBezTo>
                    <a:pt x="25165" y="140037"/>
                    <a:pt x="29385" y="140894"/>
                    <a:pt x="30604" y="140894"/>
                  </a:cubicBezTo>
                  <a:cubicBezTo>
                    <a:pt x="34549" y="140894"/>
                    <a:pt x="37748" y="144092"/>
                    <a:pt x="37748" y="148038"/>
                  </a:cubicBezTo>
                  <a:cubicBezTo>
                    <a:pt x="37748" y="152038"/>
                    <a:pt x="39957" y="159306"/>
                    <a:pt x="44987" y="165592"/>
                  </a:cubicBezTo>
                  <a:cubicBezTo>
                    <a:pt x="49835" y="171660"/>
                    <a:pt x="56731" y="176117"/>
                    <a:pt x="65799" y="176117"/>
                  </a:cubicBezTo>
                  <a:cubicBezTo>
                    <a:pt x="71866" y="176117"/>
                    <a:pt x="77457" y="172707"/>
                    <a:pt x="81896" y="168059"/>
                  </a:cubicBezTo>
                  <a:cubicBezTo>
                    <a:pt x="84049" y="165792"/>
                    <a:pt x="85725" y="163439"/>
                    <a:pt x="86830" y="161534"/>
                  </a:cubicBezTo>
                  <a:cubicBezTo>
                    <a:pt x="87251" y="160822"/>
                    <a:pt x="87621" y="160081"/>
                    <a:pt x="87935" y="159315"/>
                  </a:cubicBezTo>
                  <a:lnTo>
                    <a:pt x="87982" y="159182"/>
                  </a:lnTo>
                  <a:lnTo>
                    <a:pt x="87982" y="68999"/>
                  </a:lnTo>
                  <a:lnTo>
                    <a:pt x="79458" y="68999"/>
                  </a:lnTo>
                  <a:cubicBezTo>
                    <a:pt x="75512" y="78752"/>
                    <a:pt x="64407" y="83461"/>
                    <a:pt x="54654" y="79515"/>
                  </a:cubicBezTo>
                  <a:cubicBezTo>
                    <a:pt x="44901" y="75570"/>
                    <a:pt x="40193" y="64465"/>
                    <a:pt x="44138" y="54712"/>
                  </a:cubicBezTo>
                  <a:cubicBezTo>
                    <a:pt x="48083" y="44958"/>
                    <a:pt x="59188" y="40250"/>
                    <a:pt x="68941" y="44196"/>
                  </a:cubicBezTo>
                  <a:cubicBezTo>
                    <a:pt x="73727" y="46131"/>
                    <a:pt x="77522" y="49926"/>
                    <a:pt x="79458" y="54712"/>
                  </a:cubicBezTo>
                  <a:lnTo>
                    <a:pt x="87982" y="54712"/>
                  </a:lnTo>
                  <a:lnTo>
                    <a:pt x="87982" y="30537"/>
                  </a:lnTo>
                  <a:lnTo>
                    <a:pt x="87963" y="29994"/>
                  </a:lnTo>
                  <a:cubicBezTo>
                    <a:pt x="87831" y="27054"/>
                    <a:pt x="87253" y="24151"/>
                    <a:pt x="86249" y="21384"/>
                  </a:cubicBezTo>
                  <a:cubicBezTo>
                    <a:pt x="85392" y="19117"/>
                    <a:pt x="84277" y="17326"/>
                    <a:pt x="82953" y="16145"/>
                  </a:cubicBezTo>
                  <a:cubicBezTo>
                    <a:pt x="81782" y="15097"/>
                    <a:pt x="80172" y="14288"/>
                    <a:pt x="77524" y="14288"/>
                  </a:cubicBezTo>
                  <a:cubicBezTo>
                    <a:pt x="70237" y="14288"/>
                    <a:pt x="62998" y="16745"/>
                    <a:pt x="57722" y="20860"/>
                  </a:cubicBezTo>
                  <a:close/>
                  <a:moveTo>
                    <a:pt x="102394" y="142818"/>
                  </a:moveTo>
                  <a:lnTo>
                    <a:pt x="102394" y="159182"/>
                  </a:lnTo>
                  <a:lnTo>
                    <a:pt x="102441" y="159315"/>
                  </a:lnTo>
                  <a:cubicBezTo>
                    <a:pt x="102632" y="159820"/>
                    <a:pt x="102994" y="160572"/>
                    <a:pt x="103546" y="161534"/>
                  </a:cubicBezTo>
                  <a:cubicBezTo>
                    <a:pt x="104651" y="163439"/>
                    <a:pt x="106328" y="165792"/>
                    <a:pt x="108480" y="168059"/>
                  </a:cubicBezTo>
                  <a:cubicBezTo>
                    <a:pt x="112919" y="172707"/>
                    <a:pt x="118510" y="176117"/>
                    <a:pt x="124577" y="176117"/>
                  </a:cubicBezTo>
                  <a:cubicBezTo>
                    <a:pt x="133655" y="176117"/>
                    <a:pt x="140541" y="171660"/>
                    <a:pt x="145390" y="165592"/>
                  </a:cubicBezTo>
                  <a:cubicBezTo>
                    <a:pt x="150419" y="159306"/>
                    <a:pt x="152629" y="152029"/>
                    <a:pt x="152629" y="148038"/>
                  </a:cubicBezTo>
                  <a:cubicBezTo>
                    <a:pt x="152629" y="144092"/>
                    <a:pt x="155827" y="140894"/>
                    <a:pt x="159772" y="140894"/>
                  </a:cubicBezTo>
                  <a:cubicBezTo>
                    <a:pt x="160992" y="140894"/>
                    <a:pt x="165202" y="140037"/>
                    <a:pt x="169050" y="136750"/>
                  </a:cubicBezTo>
                  <a:cubicBezTo>
                    <a:pt x="172545" y="133741"/>
                    <a:pt x="176089" y="128407"/>
                    <a:pt x="176089" y="118681"/>
                  </a:cubicBezTo>
                  <a:cubicBezTo>
                    <a:pt x="176089" y="107175"/>
                    <a:pt x="174584" y="101251"/>
                    <a:pt x="172764" y="98327"/>
                  </a:cubicBezTo>
                  <a:cubicBezTo>
                    <a:pt x="172195" y="97315"/>
                    <a:pt x="171331" y="96501"/>
                    <a:pt x="170288" y="95993"/>
                  </a:cubicBezTo>
                  <a:cubicBezTo>
                    <a:pt x="169316" y="95536"/>
                    <a:pt x="167878" y="95193"/>
                    <a:pt x="165640" y="95193"/>
                  </a:cubicBezTo>
                  <a:cubicBezTo>
                    <a:pt x="161694" y="95198"/>
                    <a:pt x="158492" y="92004"/>
                    <a:pt x="158487" y="88058"/>
                  </a:cubicBezTo>
                  <a:cubicBezTo>
                    <a:pt x="158485" y="86645"/>
                    <a:pt x="158903" y="85263"/>
                    <a:pt x="159687" y="84087"/>
                  </a:cubicBezTo>
                  <a:cubicBezTo>
                    <a:pt x="161677" y="81105"/>
                    <a:pt x="162935" y="76714"/>
                    <a:pt x="163173" y="71418"/>
                  </a:cubicBezTo>
                  <a:cubicBezTo>
                    <a:pt x="163378" y="66076"/>
                    <a:pt x="162652" y="60739"/>
                    <a:pt x="161030" y="55645"/>
                  </a:cubicBezTo>
                  <a:cubicBezTo>
                    <a:pt x="159410" y="50616"/>
                    <a:pt x="157182" y="46882"/>
                    <a:pt x="154972" y="44806"/>
                  </a:cubicBezTo>
                  <a:cubicBezTo>
                    <a:pt x="152991" y="42939"/>
                    <a:pt x="151609" y="42834"/>
                    <a:pt x="150305" y="43272"/>
                  </a:cubicBezTo>
                  <a:cubicBezTo>
                    <a:pt x="146563" y="44524"/>
                    <a:pt x="142515" y="42506"/>
                    <a:pt x="141263" y="38765"/>
                  </a:cubicBezTo>
                  <a:cubicBezTo>
                    <a:pt x="141019" y="38034"/>
                    <a:pt x="140894" y="37270"/>
                    <a:pt x="140894" y="36500"/>
                  </a:cubicBezTo>
                  <a:cubicBezTo>
                    <a:pt x="140894" y="30289"/>
                    <a:pt x="137846" y="24898"/>
                    <a:pt x="132655" y="20850"/>
                  </a:cubicBezTo>
                  <a:cubicBezTo>
                    <a:pt x="127378" y="16745"/>
                    <a:pt x="120148" y="14278"/>
                    <a:pt x="112843" y="14278"/>
                  </a:cubicBezTo>
                  <a:cubicBezTo>
                    <a:pt x="110204" y="14278"/>
                    <a:pt x="108595" y="15107"/>
                    <a:pt x="107423" y="16145"/>
                  </a:cubicBezTo>
                  <a:cubicBezTo>
                    <a:pt x="106099" y="17326"/>
                    <a:pt x="104994" y="19117"/>
                    <a:pt x="104137" y="21384"/>
                  </a:cubicBezTo>
                  <a:cubicBezTo>
                    <a:pt x="103133" y="24151"/>
                    <a:pt x="102555" y="27054"/>
                    <a:pt x="102422" y="29994"/>
                  </a:cubicBezTo>
                  <a:cubicBezTo>
                    <a:pt x="102410" y="30175"/>
                    <a:pt x="102401" y="30356"/>
                    <a:pt x="102394" y="30537"/>
                  </a:cubicBezTo>
                  <a:lnTo>
                    <a:pt x="102394" y="128530"/>
                  </a:lnTo>
                  <a:lnTo>
                    <a:pt x="108461" y="128530"/>
                  </a:lnTo>
                  <a:cubicBezTo>
                    <a:pt x="115563" y="128530"/>
                    <a:pt x="121320" y="122773"/>
                    <a:pt x="121320" y="115672"/>
                  </a:cubicBezTo>
                  <a:lnTo>
                    <a:pt x="121320" y="98574"/>
                  </a:lnTo>
                  <a:cubicBezTo>
                    <a:pt x="111567" y="94629"/>
                    <a:pt x="106858" y="83524"/>
                    <a:pt x="110804" y="73771"/>
                  </a:cubicBezTo>
                  <a:cubicBezTo>
                    <a:pt x="114749" y="64017"/>
                    <a:pt x="125854" y="59309"/>
                    <a:pt x="135607" y="63255"/>
                  </a:cubicBezTo>
                  <a:cubicBezTo>
                    <a:pt x="145361" y="67200"/>
                    <a:pt x="150069" y="78305"/>
                    <a:pt x="146124" y="88058"/>
                  </a:cubicBezTo>
                  <a:cubicBezTo>
                    <a:pt x="144188" y="92844"/>
                    <a:pt x="140393" y="96638"/>
                    <a:pt x="135607" y="98574"/>
                  </a:cubicBezTo>
                  <a:lnTo>
                    <a:pt x="135607" y="115672"/>
                  </a:lnTo>
                  <a:cubicBezTo>
                    <a:pt x="135607" y="130664"/>
                    <a:pt x="123454" y="142818"/>
                    <a:pt x="108461" y="142818"/>
                  </a:cubicBezTo>
                  <a:lnTo>
                    <a:pt x="102394" y="142818"/>
                  </a:lnTo>
                  <a:close/>
                  <a:moveTo>
                    <a:pt x="61789" y="57093"/>
                  </a:moveTo>
                  <a:cubicBezTo>
                    <a:pt x="59158" y="57093"/>
                    <a:pt x="57026" y="59225"/>
                    <a:pt x="57026" y="61855"/>
                  </a:cubicBezTo>
                  <a:cubicBezTo>
                    <a:pt x="57026" y="64486"/>
                    <a:pt x="59158" y="66618"/>
                    <a:pt x="61789" y="66618"/>
                  </a:cubicBezTo>
                  <a:cubicBezTo>
                    <a:pt x="64419" y="66618"/>
                    <a:pt x="66551" y="64486"/>
                    <a:pt x="66551" y="61855"/>
                  </a:cubicBezTo>
                  <a:cubicBezTo>
                    <a:pt x="66551" y="59225"/>
                    <a:pt x="64419" y="57093"/>
                    <a:pt x="61789" y="57093"/>
                  </a:cubicBezTo>
                  <a:close/>
                  <a:moveTo>
                    <a:pt x="57026" y="128530"/>
                  </a:moveTo>
                  <a:cubicBezTo>
                    <a:pt x="57026" y="131161"/>
                    <a:pt x="59158" y="133293"/>
                    <a:pt x="61789" y="133293"/>
                  </a:cubicBezTo>
                  <a:cubicBezTo>
                    <a:pt x="64419" y="133293"/>
                    <a:pt x="66551" y="131161"/>
                    <a:pt x="66551" y="128530"/>
                  </a:cubicBezTo>
                  <a:cubicBezTo>
                    <a:pt x="66551" y="125900"/>
                    <a:pt x="64419" y="123768"/>
                    <a:pt x="61789" y="123768"/>
                  </a:cubicBezTo>
                  <a:cubicBezTo>
                    <a:pt x="59158" y="123768"/>
                    <a:pt x="57026" y="125900"/>
                    <a:pt x="57026" y="128530"/>
                  </a:cubicBezTo>
                  <a:close/>
                  <a:moveTo>
                    <a:pt x="123701" y="80905"/>
                  </a:moveTo>
                  <a:cubicBezTo>
                    <a:pt x="123701" y="83536"/>
                    <a:pt x="125833" y="85668"/>
                    <a:pt x="128464" y="85668"/>
                  </a:cubicBezTo>
                  <a:cubicBezTo>
                    <a:pt x="131094" y="85668"/>
                    <a:pt x="133226" y="83536"/>
                    <a:pt x="133226" y="80905"/>
                  </a:cubicBezTo>
                  <a:cubicBezTo>
                    <a:pt x="133226" y="78275"/>
                    <a:pt x="131094" y="76143"/>
                    <a:pt x="128464" y="76143"/>
                  </a:cubicBezTo>
                  <a:cubicBezTo>
                    <a:pt x="125833" y="76143"/>
                    <a:pt x="123701" y="78275"/>
                    <a:pt x="123701" y="80905"/>
                  </a:cubicBezTo>
                  <a:close/>
                </a:path>
              </a:pathLst>
            </a:custGeom>
            <a:gradFill>
              <a:gsLst>
                <a:gs pos="0">
                  <a:srgbClr val="C03BC4"/>
                </a:gs>
                <a:gs pos="100000">
                  <a:srgbClr val="764BBD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C" sz="18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C9816847-5C81-B775-F4D6-E02C3599FF89}"/>
              </a:ext>
            </a:extLst>
          </p:cNvPr>
          <p:cNvGrpSpPr/>
          <p:nvPr/>
        </p:nvGrpSpPr>
        <p:grpSpPr>
          <a:xfrm>
            <a:off x="5392956" y="6154172"/>
            <a:ext cx="497412" cy="497410"/>
            <a:chOff x="5392956" y="6154172"/>
            <a:chExt cx="497412" cy="49741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C6888EE7-DA84-4C34-2071-2ED7FAE19725}"/>
                </a:ext>
              </a:extLst>
            </p:cNvPr>
            <p:cNvGrpSpPr/>
            <p:nvPr/>
          </p:nvGrpSpPr>
          <p:grpSpPr>
            <a:xfrm>
              <a:off x="5392956" y="6154172"/>
              <a:ext cx="497412" cy="497410"/>
              <a:chOff x="5444589" y="6058310"/>
              <a:chExt cx="404930" cy="404928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998237E6-82D9-EB3B-6D53-8817A12248F3}"/>
                  </a:ext>
                </a:extLst>
              </p:cNvPr>
              <p:cNvSpPr/>
              <p:nvPr/>
            </p:nvSpPr>
            <p:spPr bwMode="auto">
              <a:xfrm>
                <a:off x="5444589" y="6058310"/>
                <a:ext cx="404930" cy="4049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320" name="Oval 319">
                <a:extLst>
                  <a:ext uri="{FF2B5EF4-FFF2-40B4-BE49-F238E27FC236}">
                    <a16:creationId xmlns:a16="http://schemas.microsoft.com/office/drawing/2014/main" id="{E2AEA39C-CA48-4619-E390-B0F8B44764E3}"/>
                  </a:ext>
                </a:extLst>
              </p:cNvPr>
              <p:cNvSpPr/>
              <p:nvPr/>
            </p:nvSpPr>
            <p:spPr bwMode="auto">
              <a:xfrm>
                <a:off x="5469885" y="6083606"/>
                <a:ext cx="354338" cy="354336"/>
              </a:xfrm>
              <a:prstGeom prst="ellipse">
                <a:avLst/>
              </a:prstGeom>
              <a:solidFill>
                <a:srgbClr val="FCF6F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C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sp>
          <p:nvSpPr>
            <p:cNvPr id="358" name="Graphic 356">
              <a:extLst>
                <a:ext uri="{FF2B5EF4-FFF2-40B4-BE49-F238E27FC236}">
                  <a16:creationId xmlns:a16="http://schemas.microsoft.com/office/drawing/2014/main" id="{3FD2F24F-7A00-337A-3F27-59B9BBAB14F0}"/>
                </a:ext>
              </a:extLst>
            </p:cNvPr>
            <p:cNvSpPr/>
            <p:nvPr/>
          </p:nvSpPr>
          <p:spPr>
            <a:xfrm>
              <a:off x="5552593" y="6303911"/>
              <a:ext cx="178138" cy="197933"/>
            </a:xfrm>
            <a:custGeom>
              <a:avLst/>
              <a:gdLst>
                <a:gd name="connsiteX0" fmla="*/ 136147 w 178138"/>
                <a:gd name="connsiteY0" fmla="*/ 72275 h 197933"/>
                <a:gd name="connsiteX1" fmla="*/ 136603 w 178138"/>
                <a:gd name="connsiteY1" fmla="*/ 61784 h 197933"/>
                <a:gd name="connsiteX2" fmla="*/ 126112 w 178138"/>
                <a:gd name="connsiteY2" fmla="*/ 61329 h 197933"/>
                <a:gd name="connsiteX3" fmla="*/ 71978 w 178138"/>
                <a:gd name="connsiteY3" fmla="*/ 110960 h 197933"/>
                <a:gd name="connsiteX4" fmla="*/ 52254 w 178138"/>
                <a:gd name="connsiteY4" fmla="*/ 91247 h 197933"/>
                <a:gd name="connsiteX5" fmla="*/ 41764 w 178138"/>
                <a:gd name="connsiteY5" fmla="*/ 91617 h 197933"/>
                <a:gd name="connsiteX6" fmla="*/ 41764 w 178138"/>
                <a:gd name="connsiteY6" fmla="*/ 101737 h 197933"/>
                <a:gd name="connsiteX7" fmla="*/ 66505 w 178138"/>
                <a:gd name="connsiteY7" fmla="*/ 126478 h 197933"/>
                <a:gd name="connsiteX8" fmla="*/ 76768 w 178138"/>
                <a:gd name="connsiteY8" fmla="*/ 126706 h 197933"/>
                <a:gd name="connsiteX9" fmla="*/ 136147 w 178138"/>
                <a:gd name="connsiteY9" fmla="*/ 72275 h 197933"/>
                <a:gd name="connsiteX10" fmla="*/ 170716 w 178138"/>
                <a:gd name="connsiteY10" fmla="*/ 29690 h 197933"/>
                <a:gd name="connsiteX11" fmla="*/ 93523 w 178138"/>
                <a:gd name="connsiteY11" fmla="*/ 1484 h 197933"/>
                <a:gd name="connsiteX12" fmla="*/ 84616 w 178138"/>
                <a:gd name="connsiteY12" fmla="*/ 1484 h 197933"/>
                <a:gd name="connsiteX13" fmla="*/ 7422 w 178138"/>
                <a:gd name="connsiteY13" fmla="*/ 29690 h 197933"/>
                <a:gd name="connsiteX14" fmla="*/ 0 w 178138"/>
                <a:gd name="connsiteY14" fmla="*/ 37112 h 197933"/>
                <a:gd name="connsiteX15" fmla="*/ 0 w 178138"/>
                <a:gd name="connsiteY15" fmla="*/ 89069 h 197933"/>
                <a:gd name="connsiteX16" fmla="*/ 86348 w 178138"/>
                <a:gd name="connsiteY16" fmla="*/ 197417 h 197933"/>
                <a:gd name="connsiteX17" fmla="*/ 91791 w 178138"/>
                <a:gd name="connsiteY17" fmla="*/ 197417 h 197933"/>
                <a:gd name="connsiteX18" fmla="*/ 178139 w 178138"/>
                <a:gd name="connsiteY18" fmla="*/ 89069 h 197933"/>
                <a:gd name="connsiteX19" fmla="*/ 178139 w 178138"/>
                <a:gd name="connsiteY19" fmla="*/ 37112 h 197933"/>
                <a:gd name="connsiteX20" fmla="*/ 170716 w 178138"/>
                <a:gd name="connsiteY20" fmla="*/ 29690 h 197933"/>
                <a:gd name="connsiteX21" fmla="*/ 14845 w 178138"/>
                <a:gd name="connsiteY21" fmla="*/ 44317 h 197933"/>
                <a:gd name="connsiteX22" fmla="*/ 89069 w 178138"/>
                <a:gd name="connsiteY22" fmla="*/ 16606 h 197933"/>
                <a:gd name="connsiteX23" fmla="*/ 163294 w 178138"/>
                <a:gd name="connsiteY23" fmla="*/ 44317 h 197933"/>
                <a:gd name="connsiteX24" fmla="*/ 163294 w 178138"/>
                <a:gd name="connsiteY24" fmla="*/ 89069 h 197933"/>
                <a:gd name="connsiteX25" fmla="*/ 89069 w 178138"/>
                <a:gd name="connsiteY25" fmla="*/ 182513 h 197933"/>
                <a:gd name="connsiteX26" fmla="*/ 14845 w 178138"/>
                <a:gd name="connsiteY26" fmla="*/ 89069 h 197933"/>
                <a:gd name="connsiteX27" fmla="*/ 14845 w 178138"/>
                <a:gd name="connsiteY27" fmla="*/ 44317 h 197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8138" h="197933">
                  <a:moveTo>
                    <a:pt x="136147" y="72275"/>
                  </a:moveTo>
                  <a:cubicBezTo>
                    <a:pt x="139170" y="69504"/>
                    <a:pt x="139374" y="64807"/>
                    <a:pt x="136603" y="61784"/>
                  </a:cubicBezTo>
                  <a:cubicBezTo>
                    <a:pt x="133832" y="58762"/>
                    <a:pt x="129135" y="58558"/>
                    <a:pt x="126112" y="61329"/>
                  </a:cubicBezTo>
                  <a:lnTo>
                    <a:pt x="71978" y="110960"/>
                  </a:lnTo>
                  <a:lnTo>
                    <a:pt x="52254" y="91247"/>
                  </a:lnTo>
                  <a:cubicBezTo>
                    <a:pt x="49255" y="88452"/>
                    <a:pt x="44558" y="88618"/>
                    <a:pt x="41764" y="91617"/>
                  </a:cubicBezTo>
                  <a:cubicBezTo>
                    <a:pt x="39107" y="94467"/>
                    <a:pt x="39107" y="98887"/>
                    <a:pt x="41764" y="101737"/>
                  </a:cubicBezTo>
                  <a:lnTo>
                    <a:pt x="66505" y="126478"/>
                  </a:lnTo>
                  <a:cubicBezTo>
                    <a:pt x="69314" y="129289"/>
                    <a:pt x="73837" y="129389"/>
                    <a:pt x="76768" y="126706"/>
                  </a:cubicBezTo>
                  <a:lnTo>
                    <a:pt x="136147" y="72275"/>
                  </a:lnTo>
                  <a:close/>
                  <a:moveTo>
                    <a:pt x="170716" y="29690"/>
                  </a:moveTo>
                  <a:cubicBezTo>
                    <a:pt x="144361" y="29690"/>
                    <a:pt x="118680" y="20357"/>
                    <a:pt x="93523" y="1484"/>
                  </a:cubicBezTo>
                  <a:cubicBezTo>
                    <a:pt x="90883" y="-495"/>
                    <a:pt x="87255" y="-495"/>
                    <a:pt x="84616" y="1484"/>
                  </a:cubicBezTo>
                  <a:cubicBezTo>
                    <a:pt x="59459" y="20357"/>
                    <a:pt x="33777" y="29690"/>
                    <a:pt x="7422" y="29690"/>
                  </a:cubicBezTo>
                  <a:cubicBezTo>
                    <a:pt x="3323" y="29690"/>
                    <a:pt x="0" y="33013"/>
                    <a:pt x="0" y="37112"/>
                  </a:cubicBezTo>
                  <a:lnTo>
                    <a:pt x="0" y="89069"/>
                  </a:lnTo>
                  <a:cubicBezTo>
                    <a:pt x="0" y="138562"/>
                    <a:pt x="29274" y="174932"/>
                    <a:pt x="86348" y="197417"/>
                  </a:cubicBezTo>
                  <a:cubicBezTo>
                    <a:pt x="88096" y="198106"/>
                    <a:pt x="90042" y="198106"/>
                    <a:pt x="91791" y="197417"/>
                  </a:cubicBezTo>
                  <a:cubicBezTo>
                    <a:pt x="148864" y="174932"/>
                    <a:pt x="178139" y="138552"/>
                    <a:pt x="178139" y="89069"/>
                  </a:cubicBezTo>
                  <a:lnTo>
                    <a:pt x="178139" y="37112"/>
                  </a:lnTo>
                  <a:cubicBezTo>
                    <a:pt x="178139" y="33013"/>
                    <a:pt x="174815" y="29690"/>
                    <a:pt x="170716" y="29690"/>
                  </a:cubicBezTo>
                  <a:close/>
                  <a:moveTo>
                    <a:pt x="14845" y="44317"/>
                  </a:moveTo>
                  <a:cubicBezTo>
                    <a:pt x="40348" y="42813"/>
                    <a:pt x="65120" y="33530"/>
                    <a:pt x="89069" y="16606"/>
                  </a:cubicBezTo>
                  <a:cubicBezTo>
                    <a:pt x="113019" y="33530"/>
                    <a:pt x="137790" y="42813"/>
                    <a:pt x="163294" y="44317"/>
                  </a:cubicBezTo>
                  <a:lnTo>
                    <a:pt x="163294" y="89069"/>
                  </a:lnTo>
                  <a:cubicBezTo>
                    <a:pt x="163294" y="131189"/>
                    <a:pt x="139017" y="162096"/>
                    <a:pt x="89069" y="182513"/>
                  </a:cubicBezTo>
                  <a:cubicBezTo>
                    <a:pt x="39121" y="162096"/>
                    <a:pt x="14845" y="131189"/>
                    <a:pt x="14845" y="89069"/>
                  </a:cubicBezTo>
                  <a:lnTo>
                    <a:pt x="14845" y="44317"/>
                  </a:lnTo>
                  <a:close/>
                </a:path>
              </a:pathLst>
            </a:custGeom>
            <a:gradFill>
              <a:gsLst>
                <a:gs pos="0">
                  <a:srgbClr val="C03BC4"/>
                </a:gs>
                <a:gs pos="100000">
                  <a:srgbClr val="764BBD"/>
                </a:gs>
              </a:gsLst>
              <a:lin ang="0" scaled="1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C" sz="18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pic>
        <p:nvPicPr>
          <p:cNvPr id="2" name="Picture 1" descr="Contoso logo">
            <a:extLst>
              <a:ext uri="{FF2B5EF4-FFF2-40B4-BE49-F238E27FC236}">
                <a16:creationId xmlns:a16="http://schemas.microsoft.com/office/drawing/2014/main" id="{3685D12A-77A1-80DC-4D40-8128656BDD4E}"/>
              </a:ext>
            </a:extLst>
          </p:cNvPr>
          <p:cNvPicPr>
            <a:picLocks/>
          </p:cNvPicPr>
          <p:nvPr/>
        </p:nvPicPr>
        <p:blipFill rotWithShape="1">
          <a:blip r:embed="rId26"/>
          <a:srcRect l="5159" t="16540" r="6170" b="9485"/>
          <a:stretch/>
        </p:blipFill>
        <p:spPr>
          <a:xfrm>
            <a:off x="329799" y="355087"/>
            <a:ext cx="1346601" cy="288400"/>
          </a:xfrm>
          <a:prstGeom prst="rect">
            <a:avLst/>
          </a:prstGeom>
          <a:solidFill>
            <a:srgbClr val="FFFF00"/>
          </a:solidFill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87249947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A close-up of a ribbon&#10;&#10;Description automatically generated">
            <a:extLst>
              <a:ext uri="{FF2B5EF4-FFF2-40B4-BE49-F238E27FC236}">
                <a16:creationId xmlns:a16="http://schemas.microsoft.com/office/drawing/2014/main" id="{683CF450-99B2-3F63-7B80-2308975021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7905748"/>
            <a:ext cx="7772400" cy="1727974"/>
          </a:xfrm>
          <a:prstGeom prst="rect">
            <a:avLst/>
          </a:prstGeom>
        </p:spPr>
      </p:pic>
      <p:pic>
        <p:nvPicPr>
          <p:cNvPr id="91" name="Picture 90" descr="A close-up of a ribbon&#10;&#10;Description automatically generated">
            <a:extLst>
              <a:ext uri="{FF2B5EF4-FFF2-40B4-BE49-F238E27FC236}">
                <a16:creationId xmlns:a16="http://schemas.microsoft.com/office/drawing/2014/main" id="{879EC2E3-F8BE-82EF-0BD3-9C7424A825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78798" y="7951467"/>
            <a:ext cx="7014805" cy="1518086"/>
          </a:xfrm>
          <a:custGeom>
            <a:avLst/>
            <a:gdLst>
              <a:gd name="connsiteX0" fmla="*/ 7014805 w 7014805"/>
              <a:gd name="connsiteY0" fmla="*/ 0 h 1518086"/>
              <a:gd name="connsiteX1" fmla="*/ 0 w 7014805"/>
              <a:gd name="connsiteY1" fmla="*/ 0 h 1518086"/>
              <a:gd name="connsiteX2" fmla="*/ 0 w 7014805"/>
              <a:gd name="connsiteY2" fmla="*/ 1329024 h 1518086"/>
              <a:gd name="connsiteX3" fmla="*/ 189062 w 7014805"/>
              <a:gd name="connsiteY3" fmla="*/ 1518086 h 1518086"/>
              <a:gd name="connsiteX4" fmla="*/ 6825743 w 7014805"/>
              <a:gd name="connsiteY4" fmla="*/ 1518086 h 1518086"/>
              <a:gd name="connsiteX5" fmla="*/ 7014805 w 7014805"/>
              <a:gd name="connsiteY5" fmla="*/ 1329024 h 151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4805" h="1518086">
                <a:moveTo>
                  <a:pt x="7014805" y="0"/>
                </a:moveTo>
                <a:lnTo>
                  <a:pt x="0" y="0"/>
                </a:lnTo>
                <a:lnTo>
                  <a:pt x="0" y="1329024"/>
                </a:lnTo>
                <a:cubicBezTo>
                  <a:pt x="0" y="1433440"/>
                  <a:pt x="84646" y="1518086"/>
                  <a:pt x="189062" y="1518086"/>
                </a:cubicBezTo>
                <a:lnTo>
                  <a:pt x="6825743" y="1518086"/>
                </a:lnTo>
                <a:cubicBezTo>
                  <a:pt x="6930159" y="1518086"/>
                  <a:pt x="7014805" y="1433440"/>
                  <a:pt x="7014805" y="1329024"/>
                </a:cubicBez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65" name="Title 5">
            <a:extLst>
              <a:ext uri="{FF2B5EF4-FFF2-40B4-BE49-F238E27FC236}">
                <a16:creationId xmlns:a16="http://schemas.microsoft.com/office/drawing/2014/main" id="{E6587D33-E622-FAE4-8DA6-DD2E0951C33C}"/>
              </a:ext>
            </a:extLst>
          </p:cNvPr>
          <p:cNvSpPr txBox="1">
            <a:spLocks/>
          </p:cNvSpPr>
          <p:nvPr/>
        </p:nvSpPr>
        <p:spPr>
          <a:xfrm>
            <a:off x="378798" y="7951467"/>
            <a:ext cx="7014805" cy="1518086"/>
          </a:xfrm>
          <a:prstGeom prst="round2SameRect">
            <a:avLst>
              <a:gd name="adj1" fmla="val 0"/>
              <a:gd name="adj2" fmla="val 12454"/>
            </a:avLst>
          </a:prstGeom>
          <a:solidFill>
            <a:schemeClr val="bg1">
              <a:alpha val="80000"/>
            </a:schemeClr>
          </a:solidFill>
          <a:ln w="3175" cap="flat" cmpd="sng" algn="ctr">
            <a:noFill/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32472" fontAlgn="base">
              <a:spcBef>
                <a:spcPct val="0"/>
              </a:spcBef>
              <a:spcAft>
                <a:spcPct val="0"/>
              </a:spcAft>
              <a:defRPr sz="20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cs typeface="Segoe UI" pitchFamily="34" charset="0"/>
            </a:endParaRPr>
          </a:p>
        </p:txBody>
      </p:sp>
      <p:sp>
        <p:nvSpPr>
          <p:cNvPr id="56" name="Graphic 54">
            <a:extLst>
              <a:ext uri="{FF2B5EF4-FFF2-40B4-BE49-F238E27FC236}">
                <a16:creationId xmlns:a16="http://schemas.microsoft.com/office/drawing/2014/main" id="{E25C82F5-41B1-51C4-C1F6-A7A14D9C3670}"/>
              </a:ext>
            </a:extLst>
          </p:cNvPr>
          <p:cNvSpPr>
            <a:spLocks/>
          </p:cNvSpPr>
          <p:nvPr/>
        </p:nvSpPr>
        <p:spPr>
          <a:xfrm>
            <a:off x="-1" y="5276849"/>
            <a:ext cx="7772399" cy="2628900"/>
          </a:xfrm>
          <a:custGeom>
            <a:avLst/>
            <a:gdLst>
              <a:gd name="connsiteX0" fmla="*/ 228791 w 5829204"/>
              <a:gd name="connsiteY0" fmla="*/ 0 h 1971579"/>
              <a:gd name="connsiteX1" fmla="*/ 5600510 w 5829204"/>
              <a:gd name="connsiteY1" fmla="*/ 0 h 1971579"/>
              <a:gd name="connsiteX2" fmla="*/ 5689378 w 5829204"/>
              <a:gd name="connsiteY2" fmla="*/ 88868 h 1971579"/>
              <a:gd name="connsiteX3" fmla="*/ 5689378 w 5829204"/>
              <a:gd name="connsiteY3" fmla="*/ 1215866 h 1971579"/>
              <a:gd name="connsiteX4" fmla="*/ 5759292 w 5829204"/>
              <a:gd name="connsiteY4" fmla="*/ 1285780 h 1971579"/>
              <a:gd name="connsiteX5" fmla="*/ 5759292 w 5829204"/>
              <a:gd name="connsiteY5" fmla="*/ 1285780 h 1971579"/>
              <a:gd name="connsiteX6" fmla="*/ 5829205 w 5829204"/>
              <a:gd name="connsiteY6" fmla="*/ 1355693 h 1971579"/>
              <a:gd name="connsiteX7" fmla="*/ 5829205 w 5829204"/>
              <a:gd name="connsiteY7" fmla="*/ 1971580 h 1971579"/>
              <a:gd name="connsiteX8" fmla="*/ 0 w 5829204"/>
              <a:gd name="connsiteY8" fmla="*/ 1971580 h 1971579"/>
              <a:gd name="connsiteX9" fmla="*/ 0 w 5829204"/>
              <a:gd name="connsiteY9" fmla="*/ 1355693 h 1971579"/>
              <a:gd name="connsiteX10" fmla="*/ 69914 w 5829204"/>
              <a:gd name="connsiteY10" fmla="*/ 1285780 h 1971579"/>
              <a:gd name="connsiteX11" fmla="*/ 69914 w 5829204"/>
              <a:gd name="connsiteY11" fmla="*/ 1285780 h 1971579"/>
              <a:gd name="connsiteX12" fmla="*/ 139827 w 5829204"/>
              <a:gd name="connsiteY12" fmla="*/ 1215866 h 1971579"/>
              <a:gd name="connsiteX13" fmla="*/ 139827 w 5829204"/>
              <a:gd name="connsiteY13" fmla="*/ 88868 h 1971579"/>
              <a:gd name="connsiteX14" fmla="*/ 228791 w 5829204"/>
              <a:gd name="connsiteY14" fmla="*/ 0 h 1971579"/>
              <a:gd name="connsiteX15" fmla="*/ 228791 w 5829204"/>
              <a:gd name="connsiteY15" fmla="*/ 0 h 197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29204" h="1971579">
                <a:moveTo>
                  <a:pt x="228791" y="0"/>
                </a:moveTo>
                <a:lnTo>
                  <a:pt x="5600510" y="0"/>
                </a:lnTo>
                <a:cubicBezTo>
                  <a:pt x="5649564" y="0"/>
                  <a:pt x="5689378" y="39815"/>
                  <a:pt x="5689378" y="88868"/>
                </a:cubicBezTo>
                <a:lnTo>
                  <a:pt x="5689378" y="1215866"/>
                </a:lnTo>
                <a:cubicBezTo>
                  <a:pt x="5689378" y="1254538"/>
                  <a:pt x="5720715" y="1285780"/>
                  <a:pt x="5759292" y="1285780"/>
                </a:cubicBezTo>
                <a:lnTo>
                  <a:pt x="5759292" y="1285780"/>
                </a:lnTo>
                <a:cubicBezTo>
                  <a:pt x="5797963" y="1285780"/>
                  <a:pt x="5829205" y="1317117"/>
                  <a:pt x="5829205" y="1355693"/>
                </a:cubicBezTo>
                <a:lnTo>
                  <a:pt x="5829205" y="1971580"/>
                </a:lnTo>
                <a:lnTo>
                  <a:pt x="0" y="1971580"/>
                </a:lnTo>
                <a:lnTo>
                  <a:pt x="0" y="1355693"/>
                </a:lnTo>
                <a:cubicBezTo>
                  <a:pt x="0" y="1317022"/>
                  <a:pt x="31337" y="1285780"/>
                  <a:pt x="69914" y="1285780"/>
                </a:cubicBezTo>
                <a:lnTo>
                  <a:pt x="69914" y="1285780"/>
                </a:lnTo>
                <a:cubicBezTo>
                  <a:pt x="108585" y="1285780"/>
                  <a:pt x="139827" y="1254443"/>
                  <a:pt x="139827" y="1215866"/>
                </a:cubicBezTo>
                <a:lnTo>
                  <a:pt x="139827" y="88868"/>
                </a:lnTo>
                <a:cubicBezTo>
                  <a:pt x="139922" y="39815"/>
                  <a:pt x="179737" y="0"/>
                  <a:pt x="228791" y="0"/>
                </a:cubicBezTo>
                <a:lnTo>
                  <a:pt x="228791" y="0"/>
                </a:lnTo>
                <a:close/>
              </a:path>
            </a:pathLst>
          </a:custGeom>
          <a:solidFill>
            <a:srgbClr val="F1EBF8"/>
          </a:solidFill>
          <a:ln>
            <a:noFill/>
            <a:headEnd type="none" w="med" len="med"/>
            <a:tailEnd type="none" w="med" len="med"/>
          </a:ln>
          <a:effectLst>
            <a:innerShdw blurRad="63500" dist="50800" dir="16200000">
              <a:srgbClr val="764BBD">
                <a:alpha val="20000"/>
              </a:srgb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  <p:pic>
        <p:nvPicPr>
          <p:cNvPr id="11" name="Picture 10" descr="A close-up of a ribbon&#10;&#10;Description automatically generated">
            <a:extLst>
              <a:ext uri="{FF2B5EF4-FFF2-40B4-BE49-F238E27FC236}">
                <a16:creationId xmlns:a16="http://schemas.microsoft.com/office/drawing/2014/main" id="{59FC1D90-639D-C82D-B09D-6B15BF631C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flipH="1" flipV="1">
            <a:off x="0" y="0"/>
            <a:ext cx="7772400" cy="437197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4F1AA81-5C4F-62AA-557B-AB1581E82DD8}"/>
              </a:ext>
            </a:extLst>
          </p:cNvPr>
          <p:cNvSpPr txBox="1">
            <a:spLocks/>
          </p:cNvSpPr>
          <p:nvPr/>
        </p:nvSpPr>
        <p:spPr>
          <a:xfrm>
            <a:off x="187325" y="434488"/>
            <a:ext cx="2827873" cy="4651506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</a:ln>
          <a:effectLst>
            <a:outerShdw blurRad="127000" algn="ctr" rotWithShape="0">
              <a:schemeClr val="tx1">
                <a:alpha val="2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32472" fontAlgn="base">
              <a:spcBef>
                <a:spcPct val="0"/>
              </a:spcBef>
              <a:spcAft>
                <a:spcPct val="0"/>
              </a:spcAft>
              <a:defRPr sz="20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cs typeface="Segoe UI" pitchFamily="34" charset="0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36C7DB71-D4A1-E626-9AA4-1D7FB37E8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756" y="9703868"/>
            <a:ext cx="1020168" cy="2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17E5607-B681-AB95-F720-F3032D228895}"/>
              </a:ext>
            </a:extLst>
          </p:cNvPr>
          <p:cNvSpPr>
            <a:spLocks/>
          </p:cNvSpPr>
          <p:nvPr/>
        </p:nvSpPr>
        <p:spPr bwMode="auto">
          <a:xfrm>
            <a:off x="3143781" y="2485203"/>
            <a:ext cx="4441294" cy="2600791"/>
          </a:xfrm>
          <a:prstGeom prst="roundRect">
            <a:avLst>
              <a:gd name="adj" fmla="val 4541"/>
            </a:avLst>
          </a:prstGeom>
          <a:solidFill>
            <a:schemeClr val="bg1">
              <a:alpha val="50000"/>
            </a:schemeClr>
          </a:solidFill>
          <a:ln w="3175" cap="flat" cmpd="sng" algn="ctr">
            <a:gradFill flip="none" rotWithShape="1">
              <a:gsLst>
                <a:gs pos="6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1080000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6097313-DF96-B871-6A8E-0C4E77A6FA08}"/>
              </a:ext>
            </a:extLst>
          </p:cNvPr>
          <p:cNvSpPr>
            <a:spLocks/>
          </p:cNvSpPr>
          <p:nvPr/>
        </p:nvSpPr>
        <p:spPr bwMode="auto">
          <a:xfrm>
            <a:off x="3673407" y="2741740"/>
            <a:ext cx="3022711" cy="394477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100000">
                <a:srgbClr val="764BBD"/>
              </a:gs>
              <a:gs pos="0">
                <a:srgbClr val="C03BC4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63500" dist="50800" dir="2700000" algn="tl" rotWithShape="0">
              <a:schemeClr val="bg1">
                <a:lumMod val="65000"/>
                <a:alpha val="20000"/>
              </a:schemeClr>
            </a:outerShdw>
          </a:effectLst>
        </p:spPr>
        <p:txBody>
          <a:bodyPr wrap="square" lIns="91440" tIns="45720" rIns="91440" bIns="45720" anchor="ctr" anchorCtr="0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2.5 horas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77410DB-17CA-A0F7-1606-79A3BC404EDE}"/>
              </a:ext>
            </a:extLst>
          </p:cNvPr>
          <p:cNvSpPr>
            <a:spLocks/>
          </p:cNvSpPr>
          <p:nvPr/>
        </p:nvSpPr>
        <p:spPr bwMode="auto">
          <a:xfrm>
            <a:off x="3673407" y="3273593"/>
            <a:ext cx="2414787" cy="394477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100000">
                <a:srgbClr val="764BBD"/>
              </a:gs>
              <a:gs pos="0">
                <a:srgbClr val="C03BC4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63500" dist="50800" dir="2700000" algn="tl" rotWithShape="0">
              <a:schemeClr val="bg1">
                <a:lumMod val="65000"/>
                <a:alpha val="20000"/>
              </a:schemeClr>
            </a:outerShdw>
          </a:effectLst>
        </p:spPr>
        <p:txBody>
          <a:bodyPr wrap="square" lIns="91440" tIns="45720" rIns="91440" bIns="45720" anchor="ctr" anchorCtr="0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2.0 horas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C69FB377-DB81-874D-1C56-92EDBF963F36}"/>
              </a:ext>
            </a:extLst>
          </p:cNvPr>
          <p:cNvSpPr>
            <a:spLocks/>
          </p:cNvSpPr>
          <p:nvPr/>
        </p:nvSpPr>
        <p:spPr bwMode="auto">
          <a:xfrm>
            <a:off x="3673407" y="3816703"/>
            <a:ext cx="1734315" cy="394477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100000">
                <a:srgbClr val="764BBD"/>
              </a:gs>
              <a:gs pos="0">
                <a:srgbClr val="C03BC4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63500" dist="50800" dir="2700000" algn="tl" rotWithShape="0">
              <a:schemeClr val="bg1">
                <a:lumMod val="65000"/>
                <a:alpha val="20000"/>
              </a:schemeClr>
            </a:outerShdw>
          </a:effectLst>
        </p:spPr>
        <p:txBody>
          <a:bodyPr wrap="square" lIns="91440" tIns="45720" rIns="91440" bIns="45720" anchor="ctr" anchorCtr="0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1.5 horas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2A2F61AE-8DA4-2F7F-9702-4BE7437C90CB}"/>
              </a:ext>
            </a:extLst>
          </p:cNvPr>
          <p:cNvSpPr>
            <a:spLocks/>
          </p:cNvSpPr>
          <p:nvPr/>
        </p:nvSpPr>
        <p:spPr bwMode="auto">
          <a:xfrm>
            <a:off x="3673407" y="4349246"/>
            <a:ext cx="1158342" cy="394477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100000">
                <a:srgbClr val="764BBD"/>
              </a:gs>
              <a:gs pos="0">
                <a:srgbClr val="C03BC4"/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63500" dist="50800" dir="2700000" algn="tl" rotWithShape="0">
              <a:schemeClr val="bg1">
                <a:lumMod val="65000"/>
                <a:alpha val="20000"/>
              </a:schemeClr>
            </a:outerShdw>
          </a:effectLst>
        </p:spPr>
        <p:txBody>
          <a:bodyPr wrap="square" lIns="91440" tIns="45720" rIns="91440" bIns="45720" anchor="ctr" anchorCtr="0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1 hora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92A39BA-8357-B2AB-7695-638B6432EB8C}"/>
              </a:ext>
            </a:extLst>
          </p:cNvPr>
          <p:cNvSpPr>
            <a:spLocks/>
          </p:cNvSpPr>
          <p:nvPr/>
        </p:nvSpPr>
        <p:spPr bwMode="auto">
          <a:xfrm>
            <a:off x="6914361" y="2727234"/>
            <a:ext cx="422110" cy="4234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 Semibold"/>
                <a:ea typeface="Segoe UI" pitchFamily="34" charset="0"/>
                <a:cs typeface="Segoe UI" pitchFamily="34" charset="0"/>
              </a:rPr>
              <a:t>180%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71DD08-660D-091A-AC3E-AC5DB9E47CA1}"/>
              </a:ext>
            </a:extLst>
          </p:cNvPr>
          <p:cNvSpPr>
            <a:spLocks/>
          </p:cNvSpPr>
          <p:nvPr/>
        </p:nvSpPr>
        <p:spPr bwMode="auto">
          <a:xfrm>
            <a:off x="6306437" y="3259087"/>
            <a:ext cx="422110" cy="4234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 Semibold"/>
                <a:ea typeface="Segoe UI" pitchFamily="34" charset="0"/>
                <a:cs typeface="Segoe UI" pitchFamily="34" charset="0"/>
              </a:rPr>
              <a:t>124%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7CA80E7-4766-129B-0DE5-9477C787FC41}"/>
              </a:ext>
            </a:extLst>
          </p:cNvPr>
          <p:cNvSpPr>
            <a:spLocks/>
          </p:cNvSpPr>
          <p:nvPr/>
        </p:nvSpPr>
        <p:spPr bwMode="auto">
          <a:xfrm>
            <a:off x="5625965" y="3802197"/>
            <a:ext cx="422110" cy="4234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 Semibold"/>
                <a:ea typeface="Segoe UI" pitchFamily="34" charset="0"/>
                <a:cs typeface="Segoe UI" pitchFamily="34" charset="0"/>
              </a:rPr>
              <a:t>68%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9ADFCF2-B5D8-6F03-B5F1-09E652F49DA3}"/>
              </a:ext>
            </a:extLst>
          </p:cNvPr>
          <p:cNvSpPr>
            <a:spLocks/>
          </p:cNvSpPr>
          <p:nvPr/>
        </p:nvSpPr>
        <p:spPr bwMode="auto">
          <a:xfrm>
            <a:off x="5049992" y="4334740"/>
            <a:ext cx="422110" cy="4234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 Semibold"/>
                <a:ea typeface="Segoe UI" pitchFamily="34" charset="0"/>
                <a:cs typeface="Segoe UI" pitchFamily="34" charset="0"/>
              </a:rPr>
              <a:t>12%</a:t>
            </a:r>
          </a:p>
        </p:txBody>
      </p:sp>
      <p:sp>
        <p:nvSpPr>
          <p:cNvPr id="23" name="Arrow: Bent 22">
            <a:extLst>
              <a:ext uri="{FF2B5EF4-FFF2-40B4-BE49-F238E27FC236}">
                <a16:creationId xmlns:a16="http://schemas.microsoft.com/office/drawing/2014/main" id="{16627281-474C-8C62-2058-EC55F55C6C4C}"/>
              </a:ext>
            </a:extLst>
          </p:cNvPr>
          <p:cNvSpPr/>
          <p:nvPr/>
        </p:nvSpPr>
        <p:spPr bwMode="auto">
          <a:xfrm rot="16200000">
            <a:off x="4289429" y="1757005"/>
            <a:ext cx="2266952" cy="4067173"/>
          </a:xfrm>
          <a:prstGeom prst="bentArrow">
            <a:avLst>
              <a:gd name="adj1" fmla="val 25000"/>
              <a:gd name="adj2" fmla="val 0"/>
              <a:gd name="adj3" fmla="val 25000"/>
              <a:gd name="adj4" fmla="val 2201"/>
            </a:avLst>
          </a:prstGeom>
          <a:solidFill>
            <a:schemeClr val="accent1"/>
          </a:solidFill>
          <a:ln w="635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05A692C-F866-185F-AA02-C08C1EBC0F5C}"/>
              </a:ext>
            </a:extLst>
          </p:cNvPr>
          <p:cNvSpPr/>
          <p:nvPr/>
        </p:nvSpPr>
        <p:spPr bwMode="auto">
          <a:xfrm rot="16200000">
            <a:off x="2735374" y="3748621"/>
            <a:ext cx="1311578" cy="2462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rPr>
              <a:t>Hrs. </a:t>
            </a:r>
            <a:r>
              <a:rPr lang="en-US" sz="1000" kern="0" dirty="0" err="1">
                <a:solidFill>
                  <a:srgbClr val="1A1A1A"/>
                </a:solidFill>
                <a:latin typeface="Segoe UI"/>
                <a:ea typeface="Segoe UI" pitchFamily="34" charset="0"/>
                <a:cs typeface="Segoe UI" pitchFamily="34" charset="0"/>
              </a:rPr>
              <a:t>ahorradas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rPr>
              <a:t>/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rPr>
              <a:t>mes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rPr>
              <a:t>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3743589-EEED-060E-6726-AAD678823A67}"/>
              </a:ext>
            </a:extLst>
          </p:cNvPr>
          <p:cNvSpPr/>
          <p:nvPr/>
        </p:nvSpPr>
        <p:spPr bwMode="auto">
          <a:xfrm>
            <a:off x="5227177" y="4852632"/>
            <a:ext cx="391454" cy="1422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rPr>
              <a:t>ROI</a:t>
            </a:r>
          </a:p>
        </p:txBody>
      </p:sp>
      <p:pic>
        <p:nvPicPr>
          <p:cNvPr id="73" name="Graphic 72">
            <a:extLst>
              <a:ext uri="{FF2B5EF4-FFF2-40B4-BE49-F238E27FC236}">
                <a16:creationId xmlns:a16="http://schemas.microsoft.com/office/drawing/2014/main" id="{0336B0DC-6F19-0FDC-9E46-016DE406EC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3346076" y="2609493"/>
            <a:ext cx="90170" cy="9017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5E276B58-9D5F-657A-6601-30085C3D85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16407" y="4878669"/>
            <a:ext cx="90170" cy="90170"/>
          </a:xfrm>
          <a:prstGeom prst="rect">
            <a:avLst/>
          </a:prstGeom>
        </p:spPr>
      </p:pic>
      <p:pic>
        <p:nvPicPr>
          <p:cNvPr id="20" name="Picture 19" descr="A close-up of a ribbon&#10;&#10;Description automatically generated">
            <a:extLst>
              <a:ext uri="{FF2B5EF4-FFF2-40B4-BE49-F238E27FC236}">
                <a16:creationId xmlns:a16="http://schemas.microsoft.com/office/drawing/2014/main" id="{B75EA21A-CA89-A152-09F9-4CF56A22BE3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 amt="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 flipV="1">
            <a:off x="187325" y="434488"/>
            <a:ext cx="2827873" cy="3937487"/>
          </a:xfrm>
          <a:custGeom>
            <a:avLst/>
            <a:gdLst>
              <a:gd name="connsiteX0" fmla="*/ 2694199 w 2827873"/>
              <a:gd name="connsiteY0" fmla="*/ 3937487 h 3937487"/>
              <a:gd name="connsiteX1" fmla="*/ 133674 w 2827873"/>
              <a:gd name="connsiteY1" fmla="*/ 3937487 h 3937487"/>
              <a:gd name="connsiteX2" fmla="*/ 0 w 2827873"/>
              <a:gd name="connsiteY2" fmla="*/ 3803813 h 3937487"/>
              <a:gd name="connsiteX3" fmla="*/ 0 w 2827873"/>
              <a:gd name="connsiteY3" fmla="*/ 0 h 3937487"/>
              <a:gd name="connsiteX4" fmla="*/ 2827873 w 2827873"/>
              <a:gd name="connsiteY4" fmla="*/ 0 h 3937487"/>
              <a:gd name="connsiteX5" fmla="*/ 2827873 w 2827873"/>
              <a:gd name="connsiteY5" fmla="*/ 3803813 h 3937487"/>
              <a:gd name="connsiteX6" fmla="*/ 2694199 w 2827873"/>
              <a:gd name="connsiteY6" fmla="*/ 3937487 h 393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7873" h="3937487">
                <a:moveTo>
                  <a:pt x="2694199" y="3937487"/>
                </a:moveTo>
                <a:lnTo>
                  <a:pt x="133674" y="3937487"/>
                </a:lnTo>
                <a:cubicBezTo>
                  <a:pt x="59848" y="3937487"/>
                  <a:pt x="0" y="3877639"/>
                  <a:pt x="0" y="3803813"/>
                </a:cubicBezTo>
                <a:lnTo>
                  <a:pt x="0" y="0"/>
                </a:lnTo>
                <a:lnTo>
                  <a:pt x="2827873" y="0"/>
                </a:lnTo>
                <a:lnTo>
                  <a:pt x="2827873" y="3803813"/>
                </a:lnTo>
                <a:cubicBezTo>
                  <a:pt x="2827873" y="3877639"/>
                  <a:pt x="2768025" y="3937487"/>
                  <a:pt x="2694199" y="3937487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48020BBC-7872-4E6B-06D4-B43D4BE07CED}"/>
              </a:ext>
            </a:extLst>
          </p:cNvPr>
          <p:cNvSpPr txBox="1">
            <a:spLocks/>
          </p:cNvSpPr>
          <p:nvPr/>
        </p:nvSpPr>
        <p:spPr>
          <a:xfrm>
            <a:off x="187325" y="434488"/>
            <a:ext cx="2827873" cy="4651506"/>
          </a:xfrm>
          <a:prstGeom prst="roundRect">
            <a:avLst>
              <a:gd name="adj" fmla="val 4727"/>
            </a:avLst>
          </a:prstGeom>
          <a:solidFill>
            <a:schemeClr val="bg1">
              <a:alpha val="50000"/>
            </a:schemeClr>
          </a:solidFill>
          <a:ln w="3175" cap="flat" cmpd="sng" algn="ctr">
            <a:gradFill flip="none" rotWithShape="1">
              <a:gsLst>
                <a:gs pos="6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defTabSz="932472" fontAlgn="base">
              <a:spcBef>
                <a:spcPct val="0"/>
              </a:spcBef>
              <a:spcAft>
                <a:spcPct val="0"/>
              </a:spcAft>
              <a:defRPr sz="200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cs typeface="Segoe UI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03450F-F115-B638-C6DE-CDAA71C205EE}"/>
              </a:ext>
            </a:extLst>
          </p:cNvPr>
          <p:cNvSpPr txBox="1">
            <a:spLocks/>
          </p:cNvSpPr>
          <p:nvPr/>
        </p:nvSpPr>
        <p:spPr>
          <a:xfrm>
            <a:off x="373063" y="809384"/>
            <a:ext cx="2456396" cy="3760004"/>
          </a:xfrm>
          <a:prstGeom prst="roundRect">
            <a:avLst>
              <a:gd name="adj" fmla="val 0"/>
            </a:avLst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El deficit digital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afecta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 la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Segoe UI" panose="020B0502040204020203" pitchFamily="34" charset="0"/>
              </a:rPr>
              <a:t>innovación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C03BC4"/>
              </a:solidFill>
              <a:effectLst/>
              <a:uLnTx/>
              <a:uFillTx/>
              <a:latin typeface="Segoe UI Semibold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dirty="0">
                <a:effectLst/>
                <a:latin typeface="SegoeUIVariable"/>
              </a:rPr>
              <a:t>En un entorno donde el ritmo y el volumen de trabajo han aumentado exponencialmente, las personas no pueden mantenerse al día, lo que ralentiza la innovación. La IA generativa proporciona automatización para eliminar tareas repetitivas y que consumen tiempo, permitiendo que los empleados dediquen más tiempo al trabajo estratégico.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s-ES" sz="1200" b="1" i="0" dirty="0">
                <a:effectLst/>
                <a:latin typeface="SegoeUIVariable"/>
              </a:rPr>
              <a:t>Comienza a construir tu caso de éxito</a:t>
            </a:r>
            <a:r>
              <a:rPr lang="es-ES" sz="1200" b="0" i="0" dirty="0">
                <a:effectLst/>
                <a:latin typeface="SegoeUIVariable"/>
              </a:rPr>
              <a:t> </a:t>
            </a:r>
            <a:r>
              <a:rPr lang="es-ES" sz="1200" dirty="0">
                <a:latin typeface="SegoeUIVariable"/>
              </a:rPr>
              <a:t>a</a:t>
            </a:r>
            <a:r>
              <a:rPr lang="es-ES" sz="1200" b="0" i="0" dirty="0">
                <a:effectLst/>
                <a:latin typeface="SegoeUIVariable"/>
              </a:rPr>
              <a:t> $30 al mes por licencia, </a:t>
            </a:r>
            <a:r>
              <a:rPr lang="es-ES" sz="1200" b="1" i="0" dirty="0" err="1">
                <a:effectLst/>
                <a:latin typeface="SegoeUIVariable"/>
              </a:rPr>
              <a:t>Copilot</a:t>
            </a:r>
            <a:r>
              <a:rPr lang="es-ES" sz="1200" b="1" i="0" dirty="0">
                <a:effectLst/>
                <a:latin typeface="SegoeUIVariable"/>
              </a:rPr>
              <a:t> para Microsoft 365</a:t>
            </a:r>
            <a:r>
              <a:rPr lang="es-ES" sz="1200" b="0" i="0" dirty="0">
                <a:effectLst/>
                <a:latin typeface="SegoeUIVariable"/>
              </a:rPr>
              <a:t> solo necesita ahorrarle a un empleado 54 minutos para alcanzar el punto de equilibrio.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F34018-BD85-41C9-5A6F-3C0C76766ED4}"/>
              </a:ext>
            </a:extLst>
          </p:cNvPr>
          <p:cNvGrpSpPr/>
          <p:nvPr/>
        </p:nvGrpSpPr>
        <p:grpSpPr>
          <a:xfrm>
            <a:off x="387668" y="185784"/>
            <a:ext cx="497412" cy="497410"/>
            <a:chOff x="387668" y="6154172"/>
            <a:chExt cx="497412" cy="49741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8D2BC34-8A7D-25E0-0077-9339C1E1D952}"/>
                </a:ext>
              </a:extLst>
            </p:cNvPr>
            <p:cNvGrpSpPr/>
            <p:nvPr/>
          </p:nvGrpSpPr>
          <p:grpSpPr>
            <a:xfrm>
              <a:off x="387668" y="6154172"/>
              <a:ext cx="497412" cy="497410"/>
              <a:chOff x="439301" y="6058310"/>
              <a:chExt cx="404930" cy="404928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B878BDB4-EDF8-182A-CBA5-E28B6F55AEDC}"/>
                  </a:ext>
                </a:extLst>
              </p:cNvPr>
              <p:cNvSpPr/>
              <p:nvPr/>
            </p:nvSpPr>
            <p:spPr bwMode="auto">
              <a:xfrm>
                <a:off x="439301" y="6058310"/>
                <a:ext cx="404930" cy="4049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D9DC930A-E3C3-771A-8433-5557E1D3FEB6}"/>
                  </a:ext>
                </a:extLst>
              </p:cNvPr>
              <p:cNvSpPr/>
              <p:nvPr/>
            </p:nvSpPr>
            <p:spPr bwMode="auto">
              <a:xfrm>
                <a:off x="464597" y="6083606"/>
                <a:ext cx="354338" cy="354336"/>
              </a:xfrm>
              <a:prstGeom prst="ellipse">
                <a:avLst/>
              </a:prstGeom>
              <a:solidFill>
                <a:srgbClr val="FCF6F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AA4F77C-63B5-E32A-207C-986286DDE1DE}"/>
                </a:ext>
              </a:extLst>
            </p:cNvPr>
            <p:cNvGrpSpPr>
              <a:grpSpLocks/>
            </p:cNvGrpSpPr>
            <p:nvPr/>
          </p:nvGrpSpPr>
          <p:grpSpPr>
            <a:xfrm>
              <a:off x="510749" y="6277246"/>
              <a:ext cx="251252" cy="251262"/>
              <a:chOff x="3790950" y="4934221"/>
              <a:chExt cx="190219" cy="190228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4CB777D2-2E89-8875-6D26-D82DAA213F2E}"/>
                  </a:ext>
                </a:extLst>
              </p:cNvPr>
              <p:cNvSpPr/>
              <p:nvPr/>
            </p:nvSpPr>
            <p:spPr>
              <a:xfrm>
                <a:off x="3790950" y="4934221"/>
                <a:ext cx="190219" cy="190228"/>
              </a:xfrm>
              <a:custGeom>
                <a:avLst/>
                <a:gdLst>
                  <a:gd name="connsiteX0" fmla="*/ 88716 w 190219"/>
                  <a:gd name="connsiteY0" fmla="*/ 14273 h 190228"/>
                  <a:gd name="connsiteX1" fmla="*/ 95387 w 190219"/>
                  <a:gd name="connsiteY1" fmla="*/ 6686 h 190228"/>
                  <a:gd name="connsiteX2" fmla="*/ 87801 w 190219"/>
                  <a:gd name="connsiteY2" fmla="*/ 15 h 190228"/>
                  <a:gd name="connsiteX3" fmla="*/ 87573 w 190219"/>
                  <a:gd name="connsiteY3" fmla="*/ 33 h 190228"/>
                  <a:gd name="connsiteX4" fmla="*/ 0 w 190219"/>
                  <a:gd name="connsiteY4" fmla="*/ 94978 h 190228"/>
                  <a:gd name="connsiteX5" fmla="*/ 95250 w 190219"/>
                  <a:gd name="connsiteY5" fmla="*/ 190228 h 190228"/>
                  <a:gd name="connsiteX6" fmla="*/ 190186 w 190219"/>
                  <a:gd name="connsiteY6" fmla="*/ 102732 h 190228"/>
                  <a:gd name="connsiteX7" fmla="*/ 183760 w 190219"/>
                  <a:gd name="connsiteY7" fmla="*/ 94936 h 190228"/>
                  <a:gd name="connsiteX8" fmla="*/ 175964 w 190219"/>
                  <a:gd name="connsiteY8" fmla="*/ 101361 h 190228"/>
                  <a:gd name="connsiteX9" fmla="*/ 175946 w 190219"/>
                  <a:gd name="connsiteY9" fmla="*/ 101589 h 190228"/>
                  <a:gd name="connsiteX10" fmla="*/ 88637 w 190219"/>
                  <a:gd name="connsiteY10" fmla="*/ 175663 h 190228"/>
                  <a:gd name="connsiteX11" fmla="*/ 14563 w 190219"/>
                  <a:gd name="connsiteY11" fmla="*/ 88354 h 190228"/>
                  <a:gd name="connsiteX12" fmla="*/ 88716 w 190219"/>
                  <a:gd name="connsiteY12" fmla="*/ 14273 h 190228"/>
                  <a:gd name="connsiteX13" fmla="*/ 149514 w 190219"/>
                  <a:gd name="connsiteY13" fmla="*/ 25198 h 190228"/>
                  <a:gd name="connsiteX14" fmla="*/ 159607 w 190219"/>
                  <a:gd name="connsiteY14" fmla="*/ 24757 h 190228"/>
                  <a:gd name="connsiteX15" fmla="*/ 159610 w 190219"/>
                  <a:gd name="connsiteY15" fmla="*/ 24760 h 190228"/>
                  <a:gd name="connsiteX16" fmla="*/ 165478 w 190219"/>
                  <a:gd name="connsiteY16" fmla="*/ 30637 h 190228"/>
                  <a:gd name="connsiteX17" fmla="*/ 164683 w 190219"/>
                  <a:gd name="connsiteY17" fmla="*/ 40709 h 190228"/>
                  <a:gd name="connsiteX18" fmla="*/ 154953 w 190219"/>
                  <a:gd name="connsiteY18" fmla="*/ 40286 h 190228"/>
                  <a:gd name="connsiteX19" fmla="*/ 149952 w 190219"/>
                  <a:gd name="connsiteY19" fmla="*/ 35285 h 190228"/>
                  <a:gd name="connsiteX20" fmla="*/ 149511 w 190219"/>
                  <a:gd name="connsiteY20" fmla="*/ 25192 h 190228"/>
                  <a:gd name="connsiteX21" fmla="*/ 149514 w 190219"/>
                  <a:gd name="connsiteY21" fmla="*/ 25189 h 19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90219" h="190228">
                    <a:moveTo>
                      <a:pt x="88716" y="14273"/>
                    </a:moveTo>
                    <a:cubicBezTo>
                      <a:pt x="92653" y="14020"/>
                      <a:pt x="95640" y="10624"/>
                      <a:pt x="95387" y="6686"/>
                    </a:cubicBezTo>
                    <a:cubicBezTo>
                      <a:pt x="95135" y="2749"/>
                      <a:pt x="91738" y="-238"/>
                      <a:pt x="87801" y="15"/>
                    </a:cubicBezTo>
                    <a:cubicBezTo>
                      <a:pt x="87725" y="20"/>
                      <a:pt x="87649" y="26"/>
                      <a:pt x="87573" y="33"/>
                    </a:cubicBezTo>
                    <a:cubicBezTo>
                      <a:pt x="38567" y="3938"/>
                      <a:pt x="0" y="44953"/>
                      <a:pt x="0" y="94978"/>
                    </a:cubicBezTo>
                    <a:cubicBezTo>
                      <a:pt x="0" y="147585"/>
                      <a:pt x="42643" y="190228"/>
                      <a:pt x="95250" y="190228"/>
                    </a:cubicBezTo>
                    <a:cubicBezTo>
                      <a:pt x="145247" y="190228"/>
                      <a:pt x="186242" y="151709"/>
                      <a:pt x="190186" y="102732"/>
                    </a:cubicBezTo>
                    <a:cubicBezTo>
                      <a:pt x="190564" y="98805"/>
                      <a:pt x="187687" y="95314"/>
                      <a:pt x="183760" y="94936"/>
                    </a:cubicBezTo>
                    <a:cubicBezTo>
                      <a:pt x="179833" y="94557"/>
                      <a:pt x="176343" y="97434"/>
                      <a:pt x="175964" y="101361"/>
                    </a:cubicBezTo>
                    <a:cubicBezTo>
                      <a:pt x="175957" y="101437"/>
                      <a:pt x="175951" y="101513"/>
                      <a:pt x="175946" y="101589"/>
                    </a:cubicBezTo>
                    <a:cubicBezTo>
                      <a:pt x="172291" y="146153"/>
                      <a:pt x="133201" y="179318"/>
                      <a:pt x="88637" y="175663"/>
                    </a:cubicBezTo>
                    <a:cubicBezTo>
                      <a:pt x="44072" y="172008"/>
                      <a:pt x="10908" y="132918"/>
                      <a:pt x="14563" y="88354"/>
                    </a:cubicBezTo>
                    <a:cubicBezTo>
                      <a:pt x="17804" y="48833"/>
                      <a:pt x="49192" y="17475"/>
                      <a:pt x="88716" y="14273"/>
                    </a:cubicBezTo>
                    <a:close/>
                    <a:moveTo>
                      <a:pt x="149514" y="25198"/>
                    </a:moveTo>
                    <a:cubicBezTo>
                      <a:pt x="152179" y="22289"/>
                      <a:pt x="156698" y="22092"/>
                      <a:pt x="159607" y="24757"/>
                    </a:cubicBezTo>
                    <a:cubicBezTo>
                      <a:pt x="159608" y="24758"/>
                      <a:pt x="159609" y="24759"/>
                      <a:pt x="159610" y="24760"/>
                    </a:cubicBezTo>
                    <a:cubicBezTo>
                      <a:pt x="161649" y="26627"/>
                      <a:pt x="163611" y="28589"/>
                      <a:pt x="165478" y="30637"/>
                    </a:cubicBezTo>
                    <a:cubicBezTo>
                      <a:pt x="168040" y="33638"/>
                      <a:pt x="167684" y="38147"/>
                      <a:pt x="164683" y="40709"/>
                    </a:cubicBezTo>
                    <a:cubicBezTo>
                      <a:pt x="161831" y="43143"/>
                      <a:pt x="157583" y="42959"/>
                      <a:pt x="154953" y="40286"/>
                    </a:cubicBezTo>
                    <a:cubicBezTo>
                      <a:pt x="153359" y="38547"/>
                      <a:pt x="151691" y="36879"/>
                      <a:pt x="149952" y="35285"/>
                    </a:cubicBezTo>
                    <a:cubicBezTo>
                      <a:pt x="147043" y="32620"/>
                      <a:pt x="146846" y="28101"/>
                      <a:pt x="149511" y="25192"/>
                    </a:cubicBezTo>
                    <a:cubicBezTo>
                      <a:pt x="149512" y="25191"/>
                      <a:pt x="149513" y="25190"/>
                      <a:pt x="149514" y="251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D3F37AB6-D358-89CD-CB6E-F17C90D4B420}"/>
                  </a:ext>
                </a:extLst>
              </p:cNvPr>
              <p:cNvSpPr/>
              <p:nvPr/>
            </p:nvSpPr>
            <p:spPr>
              <a:xfrm>
                <a:off x="3871912" y="4937206"/>
                <a:ext cx="106309" cy="106281"/>
              </a:xfrm>
              <a:custGeom>
                <a:avLst/>
                <a:gdLst>
                  <a:gd name="connsiteX0" fmla="*/ 7144 w 106309"/>
                  <a:gd name="connsiteY0" fmla="*/ 34844 h 106281"/>
                  <a:gd name="connsiteX1" fmla="*/ 14221 w 106309"/>
                  <a:gd name="connsiteY1" fmla="*/ 41016 h 106281"/>
                  <a:gd name="connsiteX2" fmla="*/ 14288 w 106309"/>
                  <a:gd name="connsiteY2" fmla="*/ 41987 h 106281"/>
                  <a:gd name="connsiteX3" fmla="*/ 14288 w 106309"/>
                  <a:gd name="connsiteY3" fmla="*/ 91994 h 106281"/>
                  <a:gd name="connsiteX4" fmla="*/ 45244 w 106309"/>
                  <a:gd name="connsiteY4" fmla="*/ 91994 h 106281"/>
                  <a:gd name="connsiteX5" fmla="*/ 52385 w 106309"/>
                  <a:gd name="connsiteY5" fmla="*/ 99139 h 106281"/>
                  <a:gd name="connsiteX6" fmla="*/ 46215 w 106309"/>
                  <a:gd name="connsiteY6" fmla="*/ 106214 h 106281"/>
                  <a:gd name="connsiteX7" fmla="*/ 45244 w 106309"/>
                  <a:gd name="connsiteY7" fmla="*/ 106281 h 106281"/>
                  <a:gd name="connsiteX8" fmla="*/ 7144 w 106309"/>
                  <a:gd name="connsiteY8" fmla="*/ 106281 h 106281"/>
                  <a:gd name="connsiteX9" fmla="*/ 67 w 106309"/>
                  <a:gd name="connsiteY9" fmla="*/ 100099 h 106281"/>
                  <a:gd name="connsiteX10" fmla="*/ 0 w 106309"/>
                  <a:gd name="connsiteY10" fmla="*/ 99137 h 106281"/>
                  <a:gd name="connsiteX11" fmla="*/ 0 w 106309"/>
                  <a:gd name="connsiteY11" fmla="*/ 41987 h 106281"/>
                  <a:gd name="connsiteX12" fmla="*/ 7144 w 106309"/>
                  <a:gd name="connsiteY12" fmla="*/ 34844 h 106281"/>
                  <a:gd name="connsiteX13" fmla="*/ 31252 w 106309"/>
                  <a:gd name="connsiteY13" fmla="*/ 5221 h 106281"/>
                  <a:gd name="connsiteX14" fmla="*/ 40056 w 106309"/>
                  <a:gd name="connsiteY14" fmla="*/ 266 h 106281"/>
                  <a:gd name="connsiteX15" fmla="*/ 40062 w 106309"/>
                  <a:gd name="connsiteY15" fmla="*/ 268 h 106281"/>
                  <a:gd name="connsiteX16" fmla="*/ 50292 w 106309"/>
                  <a:gd name="connsiteY16" fmla="*/ 3792 h 106281"/>
                  <a:gd name="connsiteX17" fmla="*/ 54477 w 106309"/>
                  <a:gd name="connsiteY17" fmla="*/ 12987 h 106281"/>
                  <a:gd name="connsiteX18" fmla="*/ 45282 w 106309"/>
                  <a:gd name="connsiteY18" fmla="*/ 17172 h 106281"/>
                  <a:gd name="connsiteX19" fmla="*/ 44891 w 106309"/>
                  <a:gd name="connsiteY19" fmla="*/ 17013 h 106281"/>
                  <a:gd name="connsiteX20" fmla="*/ 36205 w 106309"/>
                  <a:gd name="connsiteY20" fmla="*/ 14031 h 106281"/>
                  <a:gd name="connsiteX21" fmla="*/ 31250 w 106309"/>
                  <a:gd name="connsiteY21" fmla="*/ 5227 h 106281"/>
                  <a:gd name="connsiteX22" fmla="*/ 31252 w 106309"/>
                  <a:gd name="connsiteY22" fmla="*/ 5221 h 106281"/>
                  <a:gd name="connsiteX23" fmla="*/ 102479 w 106309"/>
                  <a:gd name="connsiteY23" fmla="*/ 55941 h 106281"/>
                  <a:gd name="connsiteX24" fmla="*/ 93159 w 106309"/>
                  <a:gd name="connsiteY24" fmla="*/ 52031 h 106281"/>
                  <a:gd name="connsiteX25" fmla="*/ 89249 w 106309"/>
                  <a:gd name="connsiteY25" fmla="*/ 61352 h 106281"/>
                  <a:gd name="connsiteX26" fmla="*/ 92250 w 106309"/>
                  <a:gd name="connsiteY26" fmla="*/ 70067 h 106281"/>
                  <a:gd name="connsiteX27" fmla="*/ 100960 w 106309"/>
                  <a:gd name="connsiteY27" fmla="*/ 75185 h 106281"/>
                  <a:gd name="connsiteX28" fmla="*/ 106078 w 106309"/>
                  <a:gd name="connsiteY28" fmla="*/ 66475 h 106281"/>
                  <a:gd name="connsiteX29" fmla="*/ 106004 w 106309"/>
                  <a:gd name="connsiteY29" fmla="*/ 66209 h 106281"/>
                  <a:gd name="connsiteX30" fmla="*/ 102479 w 106309"/>
                  <a:gd name="connsiteY30" fmla="*/ 55941 h 10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309" h="106281">
                    <a:moveTo>
                      <a:pt x="7144" y="34844"/>
                    </a:moveTo>
                    <a:cubicBezTo>
                      <a:pt x="10714" y="34844"/>
                      <a:pt x="13735" y="37479"/>
                      <a:pt x="14221" y="41016"/>
                    </a:cubicBezTo>
                    <a:lnTo>
                      <a:pt x="14288" y="41987"/>
                    </a:lnTo>
                    <a:lnTo>
                      <a:pt x="14288" y="91994"/>
                    </a:lnTo>
                    <a:lnTo>
                      <a:pt x="45244" y="91994"/>
                    </a:lnTo>
                    <a:cubicBezTo>
                      <a:pt x="49189" y="91995"/>
                      <a:pt x="52387" y="95194"/>
                      <a:pt x="52385" y="99139"/>
                    </a:cubicBezTo>
                    <a:cubicBezTo>
                      <a:pt x="52384" y="102708"/>
                      <a:pt x="49750" y="105728"/>
                      <a:pt x="46215" y="106214"/>
                    </a:cubicBezTo>
                    <a:lnTo>
                      <a:pt x="45244" y="106281"/>
                    </a:lnTo>
                    <a:lnTo>
                      <a:pt x="7144" y="106281"/>
                    </a:lnTo>
                    <a:cubicBezTo>
                      <a:pt x="3571" y="106280"/>
                      <a:pt x="548" y="103640"/>
                      <a:pt x="67" y="100099"/>
                    </a:cubicBezTo>
                    <a:lnTo>
                      <a:pt x="0" y="99137"/>
                    </a:lnTo>
                    <a:lnTo>
                      <a:pt x="0" y="41987"/>
                    </a:lnTo>
                    <a:cubicBezTo>
                      <a:pt x="0" y="38042"/>
                      <a:pt x="3198" y="34844"/>
                      <a:pt x="7144" y="34844"/>
                    </a:cubicBezTo>
                    <a:close/>
                    <a:moveTo>
                      <a:pt x="31252" y="5221"/>
                    </a:moveTo>
                    <a:cubicBezTo>
                      <a:pt x="32315" y="1421"/>
                      <a:pt x="36256" y="-797"/>
                      <a:pt x="40056" y="266"/>
                    </a:cubicBezTo>
                    <a:cubicBezTo>
                      <a:pt x="40058" y="267"/>
                      <a:pt x="40060" y="267"/>
                      <a:pt x="40062" y="268"/>
                    </a:cubicBezTo>
                    <a:cubicBezTo>
                      <a:pt x="43537" y="1246"/>
                      <a:pt x="46952" y="2423"/>
                      <a:pt x="50292" y="3792"/>
                    </a:cubicBezTo>
                    <a:cubicBezTo>
                      <a:pt x="53987" y="5175"/>
                      <a:pt x="55861" y="9292"/>
                      <a:pt x="54477" y="12987"/>
                    </a:cubicBezTo>
                    <a:cubicBezTo>
                      <a:pt x="53094" y="16682"/>
                      <a:pt x="48977" y="18556"/>
                      <a:pt x="45282" y="17172"/>
                    </a:cubicBezTo>
                    <a:cubicBezTo>
                      <a:pt x="45150" y="17123"/>
                      <a:pt x="45020" y="17070"/>
                      <a:pt x="44891" y="17013"/>
                    </a:cubicBezTo>
                    <a:cubicBezTo>
                      <a:pt x="42072" y="15860"/>
                      <a:pt x="39176" y="14860"/>
                      <a:pt x="36205" y="14031"/>
                    </a:cubicBezTo>
                    <a:cubicBezTo>
                      <a:pt x="32405" y="12968"/>
                      <a:pt x="30187" y="9027"/>
                      <a:pt x="31250" y="5227"/>
                    </a:cubicBezTo>
                    <a:cubicBezTo>
                      <a:pt x="31250" y="5225"/>
                      <a:pt x="31251" y="5223"/>
                      <a:pt x="31252" y="5221"/>
                    </a:cubicBezTo>
                    <a:close/>
                    <a:moveTo>
                      <a:pt x="102479" y="55941"/>
                    </a:moveTo>
                    <a:cubicBezTo>
                      <a:pt x="100986" y="52288"/>
                      <a:pt x="96813" y="50537"/>
                      <a:pt x="93159" y="52031"/>
                    </a:cubicBezTo>
                    <a:cubicBezTo>
                      <a:pt x="89506" y="53525"/>
                      <a:pt x="87755" y="57698"/>
                      <a:pt x="89249" y="61352"/>
                    </a:cubicBezTo>
                    <a:cubicBezTo>
                      <a:pt x="90416" y="64197"/>
                      <a:pt x="91418" y="67107"/>
                      <a:pt x="92250" y="70067"/>
                    </a:cubicBezTo>
                    <a:cubicBezTo>
                      <a:pt x="93242" y="73886"/>
                      <a:pt x="97141" y="76177"/>
                      <a:pt x="100960" y="75185"/>
                    </a:cubicBezTo>
                    <a:cubicBezTo>
                      <a:pt x="104779" y="74193"/>
                      <a:pt x="107070" y="70294"/>
                      <a:pt x="106078" y="66475"/>
                    </a:cubicBezTo>
                    <a:cubicBezTo>
                      <a:pt x="106055" y="66386"/>
                      <a:pt x="106030" y="66297"/>
                      <a:pt x="106004" y="66209"/>
                    </a:cubicBezTo>
                    <a:cubicBezTo>
                      <a:pt x="105027" y="62722"/>
                      <a:pt x="103850" y="59294"/>
                      <a:pt x="102479" y="559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8" name="Picture 27" descr="A close-up of a ribbon&#10;&#10;Description automatically generated">
            <a:extLst>
              <a:ext uri="{FF2B5EF4-FFF2-40B4-BE49-F238E27FC236}">
                <a16:creationId xmlns:a16="http://schemas.microsoft.com/office/drawing/2014/main" id="{53585774-0E82-0F59-26BB-483BBAC33FE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alphaModFix amt="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 flipV="1">
            <a:off x="3143781" y="434488"/>
            <a:ext cx="4441294" cy="1896455"/>
          </a:xfrm>
          <a:custGeom>
            <a:avLst/>
            <a:gdLst>
              <a:gd name="connsiteX0" fmla="*/ 4330370 w 4441294"/>
              <a:gd name="connsiteY0" fmla="*/ 1896455 h 1896455"/>
              <a:gd name="connsiteX1" fmla="*/ 110924 w 4441294"/>
              <a:gd name="connsiteY1" fmla="*/ 1896455 h 1896455"/>
              <a:gd name="connsiteX2" fmla="*/ 0 w 4441294"/>
              <a:gd name="connsiteY2" fmla="*/ 1785531 h 1896455"/>
              <a:gd name="connsiteX3" fmla="*/ 0 w 4441294"/>
              <a:gd name="connsiteY3" fmla="*/ 110924 h 1896455"/>
              <a:gd name="connsiteX4" fmla="*/ 110924 w 4441294"/>
              <a:gd name="connsiteY4" fmla="*/ 0 h 1896455"/>
              <a:gd name="connsiteX5" fmla="*/ 4330370 w 4441294"/>
              <a:gd name="connsiteY5" fmla="*/ 0 h 1896455"/>
              <a:gd name="connsiteX6" fmla="*/ 4441294 w 4441294"/>
              <a:gd name="connsiteY6" fmla="*/ 110924 h 1896455"/>
              <a:gd name="connsiteX7" fmla="*/ 4441294 w 4441294"/>
              <a:gd name="connsiteY7" fmla="*/ 1785531 h 1896455"/>
              <a:gd name="connsiteX8" fmla="*/ 4330370 w 4441294"/>
              <a:gd name="connsiteY8" fmla="*/ 1896455 h 1896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41294" h="1896455">
                <a:moveTo>
                  <a:pt x="4330370" y="1896455"/>
                </a:moveTo>
                <a:lnTo>
                  <a:pt x="110924" y="1896455"/>
                </a:lnTo>
                <a:cubicBezTo>
                  <a:pt x="49662" y="1896455"/>
                  <a:pt x="0" y="1846793"/>
                  <a:pt x="0" y="1785531"/>
                </a:cubicBezTo>
                <a:lnTo>
                  <a:pt x="0" y="110924"/>
                </a:lnTo>
                <a:cubicBezTo>
                  <a:pt x="0" y="49662"/>
                  <a:pt x="49662" y="0"/>
                  <a:pt x="110924" y="0"/>
                </a:cubicBezTo>
                <a:lnTo>
                  <a:pt x="4330370" y="0"/>
                </a:lnTo>
                <a:cubicBezTo>
                  <a:pt x="4391632" y="0"/>
                  <a:pt x="4441294" y="49662"/>
                  <a:pt x="4441294" y="110924"/>
                </a:cubicBezTo>
                <a:lnTo>
                  <a:pt x="4441294" y="1785531"/>
                </a:lnTo>
                <a:cubicBezTo>
                  <a:pt x="4441294" y="1846793"/>
                  <a:pt x="4391632" y="1896455"/>
                  <a:pt x="4330370" y="1896455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3175" cap="flat" cmpd="sng" algn="ctr">
            <a:noFill/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</p:pic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06C7EB3F-29AC-0A94-685A-23C408A68868}"/>
              </a:ext>
            </a:extLst>
          </p:cNvPr>
          <p:cNvSpPr>
            <a:spLocks/>
          </p:cNvSpPr>
          <p:nvPr/>
        </p:nvSpPr>
        <p:spPr bwMode="auto">
          <a:xfrm>
            <a:off x="3143781" y="434488"/>
            <a:ext cx="4441294" cy="1896455"/>
          </a:xfrm>
          <a:prstGeom prst="roundRect">
            <a:avLst>
              <a:gd name="adj" fmla="val 5849"/>
            </a:avLst>
          </a:prstGeom>
          <a:solidFill>
            <a:schemeClr val="bg1">
              <a:alpha val="50000"/>
            </a:schemeClr>
          </a:solidFill>
          <a:ln w="3175" cap="flat" cmpd="sng" algn="ctr">
            <a:gradFill flip="none" rotWithShape="1">
              <a:gsLst>
                <a:gs pos="60000">
                  <a:srgbClr val="C03BC4">
                    <a:alpha val="0"/>
                  </a:srgbClr>
                </a:gs>
                <a:gs pos="100000">
                  <a:srgbClr val="C03BC4"/>
                </a:gs>
              </a:gsLst>
              <a:lin ang="10800000" scaled="1"/>
              <a:tileRect/>
            </a:gradFill>
            <a:prstDash val="solid"/>
            <a:miter lim="800000"/>
          </a:ln>
          <a:effectLst>
            <a:outerShdw blurRad="254000" algn="ctr" rotWithShape="0">
              <a:schemeClr val="bg1">
                <a:lumMod val="75000"/>
                <a:alpha val="2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Segoe UI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7F9A577-1269-4D1F-FF7D-2DAEABA8AAE5}"/>
              </a:ext>
            </a:extLst>
          </p:cNvPr>
          <p:cNvSpPr txBox="1">
            <a:spLocks/>
          </p:cNvSpPr>
          <p:nvPr/>
        </p:nvSpPr>
        <p:spPr>
          <a:xfrm>
            <a:off x="3200401" y="1166813"/>
            <a:ext cx="4328058" cy="718094"/>
          </a:xfrm>
          <a:prstGeom prst="roundRect">
            <a:avLst>
              <a:gd name="adj" fmla="val 50000"/>
            </a:avLst>
          </a:prstGeom>
          <a:solidFill>
            <a:srgbClr val="F1EBF8"/>
          </a:solidFill>
        </p:spPr>
        <p:txBody>
          <a:bodyPr wrap="square" lIns="740664" tIns="91440" rIns="137160" bIns="91440" anchor="ctr">
            <a:noAutofit/>
          </a:bodyPr>
          <a:lstStyle/>
          <a:p>
            <a:pPr lvl="0" defTabSz="932472" fontAlgn="base">
              <a:spcBef>
                <a:spcPts val="300"/>
              </a:spcBef>
              <a:defRPr/>
            </a:pPr>
            <a:r>
              <a:rPr lang="es-ES" sz="1400" dirty="0">
                <a:solidFill>
                  <a:srgbClr val="1A1A1A"/>
                </a:solidFill>
                <a:latin typeface="Segoe UI Semibold"/>
                <a:cs typeface="Segoe UI" pitchFamily="34" charset="0"/>
              </a:rPr>
              <a:t>El ahorrar solo 2,5 horas al mes produce un Retorno de la inversión del 180%*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84" name="Title 1">
            <a:extLst>
              <a:ext uri="{FF2B5EF4-FFF2-40B4-BE49-F238E27FC236}">
                <a16:creationId xmlns:a16="http://schemas.microsoft.com/office/drawing/2014/main" id="{38F64419-CF93-7097-5482-194F8949C9A3}"/>
              </a:ext>
            </a:extLst>
          </p:cNvPr>
          <p:cNvSpPr txBox="1">
            <a:spLocks/>
          </p:cNvSpPr>
          <p:nvPr/>
        </p:nvSpPr>
        <p:spPr>
          <a:xfrm>
            <a:off x="3331102" y="593100"/>
            <a:ext cx="4066650" cy="4924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kern="1200" cap="none" spc="-10" baseline="0" dirty="0" smtClean="0">
                <a:ln w="3175">
                  <a:noFill/>
                </a:ln>
                <a:gradFill>
                  <a:gsLst>
                    <a:gs pos="15000">
                      <a:srgbClr val="8DC8E8"/>
                    </a:gs>
                    <a:gs pos="85000">
                      <a:srgbClr val="D59ED7"/>
                    </a:gs>
                  </a:gsLst>
                  <a:lin ang="2700000" scaled="1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 algn="l" defTabSz="914367">
              <a:spcAft>
                <a:spcPts val="200"/>
              </a:spcAft>
              <a:defRPr/>
            </a:pPr>
            <a:r>
              <a:rPr lang="es-ES" sz="1600" dirty="0">
                <a:solidFill>
                  <a:srgbClr val="C03BC4"/>
                </a:solidFill>
              </a:rPr>
              <a:t>¿Cuánto tiempo puedes ahorrar con </a:t>
            </a:r>
            <a:r>
              <a:rPr lang="es-ES" sz="1600" dirty="0" err="1">
                <a:solidFill>
                  <a:srgbClr val="C03BC4"/>
                </a:solidFill>
              </a:rPr>
              <a:t>Copilot</a:t>
            </a:r>
            <a:r>
              <a:rPr lang="es-ES" sz="1600" dirty="0">
                <a:solidFill>
                  <a:srgbClr val="C03BC4"/>
                </a:solidFill>
              </a:rPr>
              <a:t> para Microsoft 365?</a:t>
            </a:r>
            <a:endParaRPr kumimoji="0" lang="en-US" sz="1600" b="1" i="0" u="none" strike="noStrike" kern="1200" cap="none" spc="-10" normalizeH="0" baseline="0" noProof="0" dirty="0">
              <a:ln w="3175">
                <a:noFill/>
              </a:ln>
              <a:solidFill>
                <a:srgbClr val="C03BC4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86CE0AC-F1CE-14AF-121B-5FE978151751}"/>
              </a:ext>
            </a:extLst>
          </p:cNvPr>
          <p:cNvSpPr txBox="1">
            <a:spLocks/>
          </p:cNvSpPr>
          <p:nvPr/>
        </p:nvSpPr>
        <p:spPr>
          <a:xfrm>
            <a:off x="3331108" y="1999803"/>
            <a:ext cx="406664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367">
              <a:defRPr/>
            </a:pPr>
            <a:r>
              <a:rPr lang="es-ES" sz="800" spc="-50" dirty="0">
                <a:solidFill>
                  <a:srgbClr val="1A1A1A"/>
                </a:solidFill>
              </a:rPr>
              <a:t>*Con un costo de empleado de $70,000 por año, 54 minutos por mes = $30 de tiempo del empleado.</a:t>
            </a:r>
            <a:endParaRPr kumimoji="0" lang="en-US" sz="800" b="0" i="0" u="none" strike="noStrike" kern="1200" cap="none" spc="-50" normalizeH="0" baseline="0" noProof="0" dirty="0">
              <a:ln>
                <a:noFill/>
              </a:ln>
              <a:solidFill>
                <a:srgbClr val="1A1A1A"/>
              </a:solidFill>
              <a:effectLst/>
              <a:highlight>
                <a:srgbClr val="FFFF00"/>
              </a:highlight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3BD185-3067-CFF2-6091-40C2D771EB1A}"/>
              </a:ext>
            </a:extLst>
          </p:cNvPr>
          <p:cNvSpPr txBox="1">
            <a:spLocks/>
          </p:cNvSpPr>
          <p:nvPr/>
        </p:nvSpPr>
        <p:spPr>
          <a:xfrm>
            <a:off x="4422140" y="5757192"/>
            <a:ext cx="1051560" cy="2003778"/>
          </a:xfrm>
          <a:prstGeom prst="round2SameRect">
            <a:avLst>
              <a:gd name="adj1" fmla="val 0"/>
              <a:gd name="adj2" fmla="val 6522"/>
            </a:avLst>
          </a:prstGeom>
          <a:solidFill>
            <a:srgbClr val="F3DFF5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Segoe UI Variable Display" pitchFamily="2" charset="0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5881DB9-027C-04E1-D795-34B900930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t="-4877" r="-3646" b="4877"/>
          <a:stretch/>
        </p:blipFill>
        <p:spPr>
          <a:xfrm>
            <a:off x="309445" y="5349379"/>
            <a:ext cx="512086" cy="49218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96BA214-D291-48A7-22B4-2FE9B78C1837}"/>
              </a:ext>
            </a:extLst>
          </p:cNvPr>
          <p:cNvSpPr txBox="1">
            <a:spLocks/>
          </p:cNvSpPr>
          <p:nvPr/>
        </p:nvSpPr>
        <p:spPr>
          <a:xfrm>
            <a:off x="894556" y="5472363"/>
            <a:ext cx="3360737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Copilot </a:t>
            </a:r>
            <a:r>
              <a:rPr lang="en-US" sz="1600" b="1" dirty="0">
                <a:solidFill>
                  <a:srgbClr val="C03BC4"/>
                </a:solidFill>
                <a:latin typeface="Segoe UI Semibold"/>
              </a:rPr>
              <a:t>para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3BC4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 Microsoft 365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BD38D9-28CC-8383-D188-A32FB9B6A078}"/>
              </a:ext>
            </a:extLst>
          </p:cNvPr>
          <p:cNvSpPr txBox="1">
            <a:spLocks/>
          </p:cNvSpPr>
          <p:nvPr/>
        </p:nvSpPr>
        <p:spPr>
          <a:xfrm>
            <a:off x="4422140" y="5472363"/>
            <a:ext cx="1051560" cy="366462"/>
          </a:xfrm>
          <a:prstGeom prst="round2SameRect">
            <a:avLst>
              <a:gd name="adj1" fmla="val 31806"/>
              <a:gd name="adj2" fmla="val 0"/>
            </a:avLst>
          </a:prstGeom>
          <a:solidFill>
            <a:srgbClr val="C03BC4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63500" dist="63500" dir="8100000" algn="tr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Segoe UI Variable Display" pitchFamily="2" charset="0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$30*</a:t>
            </a:r>
          </a:p>
        </p:txBody>
      </p:sp>
      <p:graphicFrame>
        <p:nvGraphicFramePr>
          <p:cNvPr id="38" name="Table 3">
            <a:extLst>
              <a:ext uri="{FF2B5EF4-FFF2-40B4-BE49-F238E27FC236}">
                <a16:creationId xmlns:a16="http://schemas.microsoft.com/office/drawing/2014/main" id="{F854F49D-8E50-0F0F-BF22-3E9795C3C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065587"/>
              </p:ext>
            </p:extLst>
          </p:nvPr>
        </p:nvGraphicFramePr>
        <p:xfrm>
          <a:off x="820188" y="5838825"/>
          <a:ext cx="4653511" cy="1813560"/>
        </p:xfrm>
        <a:graphic>
          <a:graphicData uri="http://schemas.openxmlformats.org/drawingml/2006/table">
            <a:tbl>
              <a:tblPr firstRow="1" bandRow="1"/>
              <a:tblGrid>
                <a:gridCol w="3601793">
                  <a:extLst>
                    <a:ext uri="{9D8B030D-6E8A-4147-A177-3AD203B41FA5}">
                      <a16:colId xmlns:a16="http://schemas.microsoft.com/office/drawing/2014/main" val="470002673"/>
                    </a:ext>
                  </a:extLst>
                </a:gridCol>
                <a:gridCol w="1051718">
                  <a:extLst>
                    <a:ext uri="{9D8B030D-6E8A-4147-A177-3AD203B41FA5}">
                      <a16:colId xmlns:a16="http://schemas.microsoft.com/office/drawing/2014/main" val="2092515477"/>
                    </a:ext>
                  </a:extLst>
                </a:gridCol>
              </a:tblGrid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Capacidades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Fundamentales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844128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Web Grounding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575284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Protección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 de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Datos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Comerciales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9410210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s-ES" sz="1100" dirty="0">
                          <a:solidFill>
                            <a:schemeClr val="tx1"/>
                          </a:solidFill>
                          <a:latin typeface="+mn-lt"/>
                        </a:rPr>
                        <a:t>Protección de datos - nivel empresarial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81389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Graph Grounding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0060643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</a:rPr>
                        <a:t>Aplicaciones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 Microsoft 365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509116"/>
                  </a:ext>
                </a:extLst>
              </a:tr>
              <a:tr h="256495">
                <a:tc>
                  <a:txBody>
                    <a:bodyPr/>
                    <a:lstStyle>
                      <a:lvl1pPr marL="0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1pPr>
                      <a:lvl2pPr marL="466371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2pPr>
                      <a:lvl3pPr marL="932742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3pPr>
                      <a:lvl4pPr marL="1399113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4pPr>
                      <a:lvl5pPr marL="1865484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5pPr>
                      <a:lvl6pPr marL="233185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6pPr>
                      <a:lvl7pPr marL="2798226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7pPr>
                      <a:lvl8pPr marL="3264597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8pPr>
                      <a:lvl9pPr marL="3730969" algn="l" defTabSz="932742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</a:defRPr>
                      </a:lvl9pPr>
                    </a:lstStyle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Copilot Studio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3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355138"/>
                  </a:ext>
                </a:extLst>
              </a:tr>
            </a:tbl>
          </a:graphicData>
        </a:graphic>
      </p:graphicFrame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125DA52-0354-59B5-3ADB-8BA884289EFE}"/>
              </a:ext>
            </a:extLst>
          </p:cNvPr>
          <p:cNvCxnSpPr>
            <a:cxnSpLocks/>
          </p:cNvCxnSpPr>
          <p:nvPr/>
        </p:nvCxnSpPr>
        <p:spPr>
          <a:xfrm>
            <a:off x="309445" y="5838825"/>
            <a:ext cx="5253155" cy="0"/>
          </a:xfrm>
          <a:prstGeom prst="line">
            <a:avLst/>
          </a:prstGeom>
          <a:ln>
            <a:solidFill>
              <a:schemeClr val="tx1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Graphic 11">
            <a:extLst>
              <a:ext uri="{FF2B5EF4-FFF2-40B4-BE49-F238E27FC236}">
                <a16:creationId xmlns:a16="http://schemas.microsoft.com/office/drawing/2014/main" id="{7E66BF8B-717E-2341-8E5A-DD19E774A8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6162501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3" name="Graphic 11">
            <a:extLst>
              <a:ext uri="{FF2B5EF4-FFF2-40B4-BE49-F238E27FC236}">
                <a16:creationId xmlns:a16="http://schemas.microsoft.com/office/drawing/2014/main" id="{1E76A94F-4C1E-3492-1EA8-F839486E2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6419850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4" name="Graphic 11">
            <a:extLst>
              <a:ext uri="{FF2B5EF4-FFF2-40B4-BE49-F238E27FC236}">
                <a16:creationId xmlns:a16="http://schemas.microsoft.com/office/drawing/2014/main" id="{B9CDA089-FA49-407F-3D62-FFF3DBD29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6677199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5" name="Graphic 11">
            <a:extLst>
              <a:ext uri="{FF2B5EF4-FFF2-40B4-BE49-F238E27FC236}">
                <a16:creationId xmlns:a16="http://schemas.microsoft.com/office/drawing/2014/main" id="{4B147DCF-D273-B4E6-95F4-9EF3FF51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6934548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7" name="Graphic 11">
            <a:extLst>
              <a:ext uri="{FF2B5EF4-FFF2-40B4-BE49-F238E27FC236}">
                <a16:creationId xmlns:a16="http://schemas.microsoft.com/office/drawing/2014/main" id="{27D64252-76F7-F1CE-D33C-C0AC9FDC8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7191897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8" name="Graphic 11">
            <a:extLst>
              <a:ext uri="{FF2B5EF4-FFF2-40B4-BE49-F238E27FC236}">
                <a16:creationId xmlns:a16="http://schemas.microsoft.com/office/drawing/2014/main" id="{7F5A0A67-27E1-035D-311C-84C1A1777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5905152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49" name="Graphic 11">
            <a:extLst>
              <a:ext uri="{FF2B5EF4-FFF2-40B4-BE49-F238E27FC236}">
                <a16:creationId xmlns:a16="http://schemas.microsoft.com/office/drawing/2014/main" id="{6981768A-2116-9A46-DCA8-56D5563D1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75783" y="7449244"/>
            <a:ext cx="144274" cy="144274"/>
          </a:xfrm>
          <a:prstGeom prst="ellipse">
            <a:avLst/>
          </a:prstGeom>
          <a:solidFill>
            <a:srgbClr val="C03BC4"/>
          </a:solidFill>
          <a:ln w="38100" cap="rnd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 w="3175">
                <a:noFill/>
              </a:ln>
              <a:solidFill>
                <a:srgbClr val="1A1A1A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93D6985-2348-3B0A-248C-9E77C6E9EB59}"/>
              </a:ext>
            </a:extLst>
          </p:cNvPr>
          <p:cNvSpPr txBox="1">
            <a:spLocks/>
          </p:cNvSpPr>
          <p:nvPr/>
        </p:nvSpPr>
        <p:spPr>
          <a:xfrm>
            <a:off x="5681663" y="5472363"/>
            <a:ext cx="1734744" cy="2288607"/>
          </a:xfrm>
          <a:prstGeom prst="roundRect">
            <a:avLst>
              <a:gd name="adj" fmla="val 6501"/>
            </a:avLst>
          </a:prstGeom>
          <a:solidFill>
            <a:schemeClr val="bg1"/>
          </a:solidFill>
        </p:spPr>
        <p:txBody>
          <a:bodyPr wrap="square" lIns="137160" tIns="91440" rIns="137160" bIns="91440" anchor="ctr">
            <a:noAutofit/>
          </a:bodyPr>
          <a:lstStyle/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*</a:t>
            </a:r>
            <a:r>
              <a:rPr lang="pt-BR" sz="1100" dirty="0">
                <a:solidFill>
                  <a:srgbClr val="1A1A1A"/>
                </a:solidFill>
              </a:rPr>
              <a:t>Por usuario/por mes. Se requiere un pago anual por adelantado. Requisitos previos contar con Microsoft 365: </a:t>
            </a:r>
            <a:r>
              <a:rPr lang="pt-BR" sz="1000" dirty="0">
                <a:solidFill>
                  <a:srgbClr val="1A1A1A"/>
                </a:solidFill>
              </a:rPr>
              <a:t>Microsoft 365 Empresa Estándar, Microsoft 365 Empresa Premium, Office 365 E3, Office 365 E5, Microsoft 365 E3 o Microsoft 365 E5.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6" name="Graphic 74">
            <a:extLst>
              <a:ext uri="{FF2B5EF4-FFF2-40B4-BE49-F238E27FC236}">
                <a16:creationId xmlns:a16="http://schemas.microsoft.com/office/drawing/2014/main" id="{6541D8AB-6410-E77A-217F-8C962901A429}"/>
              </a:ext>
            </a:extLst>
          </p:cNvPr>
          <p:cNvSpPr>
            <a:spLocks/>
          </p:cNvSpPr>
          <p:nvPr/>
        </p:nvSpPr>
        <p:spPr>
          <a:xfrm>
            <a:off x="0" y="7905747"/>
            <a:ext cx="7772400" cy="454590"/>
          </a:xfrm>
          <a:custGeom>
            <a:avLst/>
            <a:gdLst>
              <a:gd name="connsiteX0" fmla="*/ 0 w 5829300"/>
              <a:gd name="connsiteY0" fmla="*/ 0 h 340709"/>
              <a:gd name="connsiteX1" fmla="*/ 5829300 w 5829300"/>
              <a:gd name="connsiteY1" fmla="*/ 0 h 340709"/>
              <a:gd name="connsiteX2" fmla="*/ 5829300 w 5829300"/>
              <a:gd name="connsiteY2" fmla="*/ 34290 h 340709"/>
              <a:gd name="connsiteX3" fmla="*/ 5604796 w 5829300"/>
              <a:gd name="connsiteY3" fmla="*/ 34290 h 340709"/>
              <a:gd name="connsiteX4" fmla="*/ 5548313 w 5829300"/>
              <a:gd name="connsiteY4" fmla="*/ 90773 h 340709"/>
              <a:gd name="connsiteX5" fmla="*/ 5548313 w 5829300"/>
              <a:gd name="connsiteY5" fmla="*/ 266033 h 340709"/>
              <a:gd name="connsiteX6" fmla="*/ 5473636 w 5829300"/>
              <a:gd name="connsiteY6" fmla="*/ 340709 h 340709"/>
              <a:gd name="connsiteX7" fmla="*/ 361855 w 5829300"/>
              <a:gd name="connsiteY7" fmla="*/ 340709 h 340709"/>
              <a:gd name="connsiteX8" fmla="*/ 287179 w 5829300"/>
              <a:gd name="connsiteY8" fmla="*/ 266033 h 340709"/>
              <a:gd name="connsiteX9" fmla="*/ 287179 w 5829300"/>
              <a:gd name="connsiteY9" fmla="*/ 90678 h 340709"/>
              <a:gd name="connsiteX10" fmla="*/ 230696 w 5829300"/>
              <a:gd name="connsiteY10" fmla="*/ 34195 h 340709"/>
              <a:gd name="connsiteX11" fmla="*/ 0 w 5829300"/>
              <a:gd name="connsiteY11" fmla="*/ 34195 h 340709"/>
              <a:gd name="connsiteX12" fmla="*/ 0 w 5829300"/>
              <a:gd name="connsiteY12" fmla="*/ 0 h 340709"/>
              <a:gd name="connsiteX13" fmla="*/ 0 w 5829300"/>
              <a:gd name="connsiteY13" fmla="*/ 0 h 340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29300" h="340709">
                <a:moveTo>
                  <a:pt x="0" y="0"/>
                </a:moveTo>
                <a:lnTo>
                  <a:pt x="5829300" y="0"/>
                </a:lnTo>
                <a:lnTo>
                  <a:pt x="5829300" y="34290"/>
                </a:lnTo>
                <a:lnTo>
                  <a:pt x="5604796" y="34290"/>
                </a:lnTo>
                <a:cubicBezTo>
                  <a:pt x="5573649" y="34290"/>
                  <a:pt x="5548313" y="59531"/>
                  <a:pt x="5548313" y="90773"/>
                </a:cubicBezTo>
                <a:lnTo>
                  <a:pt x="5548313" y="266033"/>
                </a:lnTo>
                <a:cubicBezTo>
                  <a:pt x="5548313" y="307276"/>
                  <a:pt x="5514880" y="340709"/>
                  <a:pt x="5473636" y="340709"/>
                </a:cubicBezTo>
                <a:lnTo>
                  <a:pt x="361855" y="340709"/>
                </a:lnTo>
                <a:cubicBezTo>
                  <a:pt x="320612" y="340709"/>
                  <a:pt x="287179" y="307276"/>
                  <a:pt x="287179" y="266033"/>
                </a:cubicBezTo>
                <a:lnTo>
                  <a:pt x="287179" y="90678"/>
                </a:lnTo>
                <a:cubicBezTo>
                  <a:pt x="287179" y="59531"/>
                  <a:pt x="261938" y="34195"/>
                  <a:pt x="230696" y="34195"/>
                </a:cubicBezTo>
                <a:lnTo>
                  <a:pt x="0" y="3419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64BBD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F58AE4B-ECE2-00B9-CA2E-54B9A143ED3B}"/>
              </a:ext>
            </a:extLst>
          </p:cNvPr>
          <p:cNvSpPr txBox="1">
            <a:spLocks/>
          </p:cNvSpPr>
          <p:nvPr/>
        </p:nvSpPr>
        <p:spPr>
          <a:xfrm>
            <a:off x="525781" y="8515912"/>
            <a:ext cx="67248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r>
              <a:rPr lang="es-ES" sz="1200" dirty="0">
                <a:solidFill>
                  <a:srgbClr val="1A1A1A"/>
                </a:solidFill>
                <a:highlight>
                  <a:srgbClr val="FFFF00"/>
                </a:highlight>
                <a:cs typeface="Arial"/>
              </a:rPr>
              <a:t>&lt;Personaliza esta sección con tu propuesta de valor y añade cualquier servicio/oferta relevante, así como tu información de contacto&gt;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highlight>
                <a:srgbClr val="FFFF00"/>
              </a:highlight>
              <a:uLnTx/>
              <a:uFillTx/>
              <a:latin typeface="Segoe UI"/>
              <a:ea typeface="+mn-ea"/>
              <a:cs typeface="Arial"/>
            </a:endParaRPr>
          </a:p>
        </p:txBody>
      </p:sp>
      <p:sp>
        <p:nvSpPr>
          <p:cNvPr id="80" name="Title 5">
            <a:extLst>
              <a:ext uri="{FF2B5EF4-FFF2-40B4-BE49-F238E27FC236}">
                <a16:creationId xmlns:a16="http://schemas.microsoft.com/office/drawing/2014/main" id="{B30CAC3A-13DB-0024-FBBD-BC7FD41D2640}"/>
              </a:ext>
            </a:extLst>
          </p:cNvPr>
          <p:cNvSpPr txBox="1">
            <a:spLocks/>
          </p:cNvSpPr>
          <p:nvPr/>
        </p:nvSpPr>
        <p:spPr>
          <a:xfrm>
            <a:off x="447676" y="7951467"/>
            <a:ext cx="6885346" cy="40887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noAutofit/>
          </a:bodyPr>
          <a:lstStyle>
            <a:lvl1pPr algn="l" defTabSz="59462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785" b="0" kern="1200" cap="none" spc="-32" baseline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-32" normalizeH="0" baseline="0" noProof="0" dirty="0" err="1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Empieza</a:t>
            </a:r>
            <a:r>
              <a:rPr kumimoji="0" lang="en-US" sz="1600" b="1" i="0" u="none" strike="noStrike" kern="1200" cap="none" spc="-32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 </a:t>
            </a:r>
            <a:r>
              <a:rPr kumimoji="0" lang="en-US" sz="1600" b="1" i="0" u="none" strike="noStrike" kern="1200" cap="none" spc="-32" normalizeH="0" baseline="0" noProof="0" dirty="0" err="1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bold"/>
                <a:ea typeface="+mn-ea"/>
                <a:cs typeface="Segoe UI" pitchFamily="34" charset="0"/>
              </a:rPr>
              <a:t>ahora</a:t>
            </a:r>
            <a:endParaRPr kumimoji="0" lang="en-US" sz="1600" b="1" i="0" u="none" strike="noStrike" kern="1200" cap="none" spc="-32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BA30C4F-1B0B-225D-D695-72914403334F}"/>
              </a:ext>
            </a:extLst>
          </p:cNvPr>
          <p:cNvGrpSpPr/>
          <p:nvPr/>
        </p:nvGrpSpPr>
        <p:grpSpPr>
          <a:xfrm>
            <a:off x="6995724" y="7991403"/>
            <a:ext cx="329000" cy="328998"/>
            <a:chOff x="15524328" y="8087662"/>
            <a:chExt cx="431246" cy="431244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0801882D-788E-0FCA-696A-16AC56857DFA}"/>
                </a:ext>
              </a:extLst>
            </p:cNvPr>
            <p:cNvSpPr/>
            <p:nvPr/>
          </p:nvSpPr>
          <p:spPr bwMode="auto">
            <a:xfrm>
              <a:off x="15524328" y="8087662"/>
              <a:ext cx="431246" cy="431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schemeClr val="bg1">
                  <a:lumMod val="75000"/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C8A19A12-E3D5-45EF-D965-5160C4426072}"/>
                </a:ext>
              </a:extLst>
            </p:cNvPr>
            <p:cNvGrpSpPr/>
            <p:nvPr/>
          </p:nvGrpSpPr>
          <p:grpSpPr>
            <a:xfrm>
              <a:off x="15611983" y="8170101"/>
              <a:ext cx="261472" cy="261094"/>
              <a:chOff x="7101168" y="8170101"/>
              <a:chExt cx="261472" cy="261094"/>
            </a:xfrm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75B271EE-84BC-398D-098D-E34E4F83F73B}"/>
                  </a:ext>
                </a:extLst>
              </p:cNvPr>
              <p:cNvSpPr/>
              <p:nvPr/>
            </p:nvSpPr>
            <p:spPr>
              <a:xfrm>
                <a:off x="7233463" y="8232654"/>
                <a:ext cx="66625" cy="66625"/>
              </a:xfrm>
              <a:custGeom>
                <a:avLst/>
                <a:gdLst>
                  <a:gd name="connsiteX0" fmla="*/ 9757 w 66625"/>
                  <a:gd name="connsiteY0" fmla="*/ 9757 h 66625"/>
                  <a:gd name="connsiteX1" fmla="*/ 56869 w 66625"/>
                  <a:gd name="connsiteY1" fmla="*/ 9757 h 66625"/>
                  <a:gd name="connsiteX2" fmla="*/ 56869 w 66625"/>
                  <a:gd name="connsiteY2" fmla="*/ 56869 h 66625"/>
                  <a:gd name="connsiteX3" fmla="*/ 9757 w 66625"/>
                  <a:gd name="connsiteY3" fmla="*/ 56869 h 66625"/>
                  <a:gd name="connsiteX4" fmla="*/ 9757 w 66625"/>
                  <a:gd name="connsiteY4" fmla="*/ 9757 h 66625"/>
                  <a:gd name="connsiteX5" fmla="*/ 42732 w 66625"/>
                  <a:gd name="connsiteY5" fmla="*/ 23880 h 66625"/>
                  <a:gd name="connsiteX6" fmla="*/ 23886 w 66625"/>
                  <a:gd name="connsiteY6" fmla="*/ 23887 h 66625"/>
                  <a:gd name="connsiteX7" fmla="*/ 23893 w 66625"/>
                  <a:gd name="connsiteY7" fmla="*/ 42733 h 66625"/>
                  <a:gd name="connsiteX8" fmla="*/ 42732 w 66625"/>
                  <a:gd name="connsiteY8" fmla="*/ 42405 h 66625"/>
                  <a:gd name="connsiteX9" fmla="*/ 42732 w 66625"/>
                  <a:gd name="connsiteY9" fmla="*/ 23893 h 6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25" h="66625">
                    <a:moveTo>
                      <a:pt x="9757" y="9757"/>
                    </a:moveTo>
                    <a:cubicBezTo>
                      <a:pt x="22766" y="-3252"/>
                      <a:pt x="43860" y="-3252"/>
                      <a:pt x="56869" y="9757"/>
                    </a:cubicBezTo>
                    <a:cubicBezTo>
                      <a:pt x="69878" y="22767"/>
                      <a:pt x="69878" y="43859"/>
                      <a:pt x="56869" y="56869"/>
                    </a:cubicBezTo>
                    <a:cubicBezTo>
                      <a:pt x="43860" y="69878"/>
                      <a:pt x="22766" y="69878"/>
                      <a:pt x="9757" y="56869"/>
                    </a:cubicBezTo>
                    <a:cubicBezTo>
                      <a:pt x="-3252" y="43859"/>
                      <a:pt x="-3252" y="22767"/>
                      <a:pt x="9757" y="9757"/>
                    </a:cubicBezTo>
                    <a:close/>
                    <a:moveTo>
                      <a:pt x="42732" y="23880"/>
                    </a:moveTo>
                    <a:cubicBezTo>
                      <a:pt x="37527" y="18678"/>
                      <a:pt x="29089" y="18681"/>
                      <a:pt x="23886" y="23887"/>
                    </a:cubicBezTo>
                    <a:cubicBezTo>
                      <a:pt x="18684" y="29093"/>
                      <a:pt x="18688" y="37530"/>
                      <a:pt x="23893" y="42733"/>
                    </a:cubicBezTo>
                    <a:cubicBezTo>
                      <a:pt x="29186" y="47845"/>
                      <a:pt x="37620" y="47699"/>
                      <a:pt x="42732" y="42405"/>
                    </a:cubicBezTo>
                    <a:cubicBezTo>
                      <a:pt x="47719" y="37242"/>
                      <a:pt x="47719" y="29057"/>
                      <a:pt x="42732" y="23893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C5B107FE-0207-4283-8DA9-436586CE6660}"/>
                  </a:ext>
                </a:extLst>
              </p:cNvPr>
              <p:cNvSpPr/>
              <p:nvPr/>
            </p:nvSpPr>
            <p:spPr>
              <a:xfrm>
                <a:off x="7101168" y="8170101"/>
                <a:ext cx="261472" cy="261094"/>
              </a:xfrm>
              <a:custGeom>
                <a:avLst/>
                <a:gdLst>
                  <a:gd name="connsiteX0" fmla="*/ 254662 w 261472"/>
                  <a:gd name="connsiteY0" fmla="*/ 30901 h 261094"/>
                  <a:gd name="connsiteX1" fmla="*/ 230533 w 261472"/>
                  <a:gd name="connsiteY1" fmla="*/ 6785 h 261094"/>
                  <a:gd name="connsiteX2" fmla="*/ 221699 w 261472"/>
                  <a:gd name="connsiteY2" fmla="*/ 4041 h 261094"/>
                  <a:gd name="connsiteX3" fmla="*/ 131459 w 261472"/>
                  <a:gd name="connsiteY3" fmla="*/ 26344 h 261094"/>
                  <a:gd name="connsiteX4" fmla="*/ 118189 w 261472"/>
                  <a:gd name="connsiteY4" fmla="*/ 39601 h 261094"/>
                  <a:gd name="connsiteX5" fmla="*/ 57300 w 261472"/>
                  <a:gd name="connsiteY5" fmla="*/ 43958 h 261094"/>
                  <a:gd name="connsiteX6" fmla="*/ 40766 w 261472"/>
                  <a:gd name="connsiteY6" fmla="*/ 60519 h 261094"/>
                  <a:gd name="connsiteX7" fmla="*/ 40766 w 261472"/>
                  <a:gd name="connsiteY7" fmla="*/ 74642 h 261094"/>
                  <a:gd name="connsiteX8" fmla="*/ 61964 w 261472"/>
                  <a:gd name="connsiteY8" fmla="*/ 95839 h 261094"/>
                  <a:gd name="connsiteX9" fmla="*/ 59565 w 261472"/>
                  <a:gd name="connsiteY9" fmla="*/ 98238 h 261094"/>
                  <a:gd name="connsiteX10" fmla="*/ 59564 w 261472"/>
                  <a:gd name="connsiteY10" fmla="*/ 131212 h 261094"/>
                  <a:gd name="connsiteX11" fmla="*/ 59565 w 261472"/>
                  <a:gd name="connsiteY11" fmla="*/ 131213 h 261094"/>
                  <a:gd name="connsiteX12" fmla="*/ 66174 w 261472"/>
                  <a:gd name="connsiteY12" fmla="*/ 137808 h 261094"/>
                  <a:gd name="connsiteX13" fmla="*/ 47574 w 261472"/>
                  <a:gd name="connsiteY13" fmla="*/ 148414 h 261094"/>
                  <a:gd name="connsiteX14" fmla="*/ 43853 w 261472"/>
                  <a:gd name="connsiteY14" fmla="*/ 162047 h 261094"/>
                  <a:gd name="connsiteX15" fmla="*/ 45469 w 261472"/>
                  <a:gd name="connsiteY15" fmla="*/ 164162 h 261094"/>
                  <a:gd name="connsiteX16" fmla="*/ 97284 w 261472"/>
                  <a:gd name="connsiteY16" fmla="*/ 215991 h 261094"/>
                  <a:gd name="connsiteX17" fmla="*/ 111417 w 261472"/>
                  <a:gd name="connsiteY17" fmla="*/ 215975 h 261094"/>
                  <a:gd name="connsiteX18" fmla="*/ 113019 w 261472"/>
                  <a:gd name="connsiteY18" fmla="*/ 213872 h 261094"/>
                  <a:gd name="connsiteX19" fmla="*/ 123652 w 261472"/>
                  <a:gd name="connsiteY19" fmla="*/ 195286 h 261094"/>
                  <a:gd name="connsiteX20" fmla="*/ 130273 w 261472"/>
                  <a:gd name="connsiteY20" fmla="*/ 201908 h 261094"/>
                  <a:gd name="connsiteX21" fmla="*/ 163248 w 261472"/>
                  <a:gd name="connsiteY21" fmla="*/ 201909 h 261094"/>
                  <a:gd name="connsiteX22" fmla="*/ 163249 w 261472"/>
                  <a:gd name="connsiteY22" fmla="*/ 201908 h 261094"/>
                  <a:gd name="connsiteX23" fmla="*/ 165607 w 261472"/>
                  <a:gd name="connsiteY23" fmla="*/ 199563 h 261094"/>
                  <a:gd name="connsiteX24" fmla="*/ 186792 w 261472"/>
                  <a:gd name="connsiteY24" fmla="*/ 220747 h 261094"/>
                  <a:gd name="connsiteX25" fmla="*/ 200915 w 261472"/>
                  <a:gd name="connsiteY25" fmla="*/ 220747 h 261094"/>
                  <a:gd name="connsiteX26" fmla="*/ 217462 w 261472"/>
                  <a:gd name="connsiteY26" fmla="*/ 204186 h 261094"/>
                  <a:gd name="connsiteX27" fmla="*/ 221832 w 261472"/>
                  <a:gd name="connsiteY27" fmla="*/ 143324 h 261094"/>
                  <a:gd name="connsiteX28" fmla="*/ 235129 w 261472"/>
                  <a:gd name="connsiteY28" fmla="*/ 130028 h 261094"/>
                  <a:gd name="connsiteX29" fmla="*/ 257419 w 261472"/>
                  <a:gd name="connsiteY29" fmla="*/ 39748 h 261094"/>
                  <a:gd name="connsiteX30" fmla="*/ 254675 w 261472"/>
                  <a:gd name="connsiteY30" fmla="*/ 30901 h 261094"/>
                  <a:gd name="connsiteX31" fmla="*/ 224604 w 261472"/>
                  <a:gd name="connsiteY31" fmla="*/ 25864 h 261094"/>
                  <a:gd name="connsiteX32" fmla="*/ 235569 w 261472"/>
                  <a:gd name="connsiteY32" fmla="*/ 36830 h 261094"/>
                  <a:gd name="connsiteX33" fmla="*/ 238327 w 261472"/>
                  <a:gd name="connsiteY33" fmla="*/ 45676 h 261094"/>
                  <a:gd name="connsiteX34" fmla="*/ 220980 w 261472"/>
                  <a:gd name="connsiteY34" fmla="*/ 115891 h 261094"/>
                  <a:gd name="connsiteX35" fmla="*/ 149099 w 261472"/>
                  <a:gd name="connsiteY35" fmla="*/ 187785 h 261094"/>
                  <a:gd name="connsiteX36" fmla="*/ 144396 w 261472"/>
                  <a:gd name="connsiteY36" fmla="*/ 187785 h 261094"/>
                  <a:gd name="connsiteX37" fmla="*/ 73688 w 261472"/>
                  <a:gd name="connsiteY37" fmla="*/ 117064 h 261094"/>
                  <a:gd name="connsiteX38" fmla="*/ 73688 w 261472"/>
                  <a:gd name="connsiteY38" fmla="*/ 112361 h 261094"/>
                  <a:gd name="connsiteX39" fmla="*/ 145582 w 261472"/>
                  <a:gd name="connsiteY39" fmla="*/ 40454 h 261094"/>
                  <a:gd name="connsiteX40" fmla="*/ 215784 w 261472"/>
                  <a:gd name="connsiteY40" fmla="*/ 23120 h 261094"/>
                  <a:gd name="connsiteX41" fmla="*/ 224604 w 261472"/>
                  <a:gd name="connsiteY41" fmla="*/ 25851 h 261094"/>
                  <a:gd name="connsiteX42" fmla="*/ 207430 w 261472"/>
                  <a:gd name="connsiteY42" fmla="*/ 157714 h 261094"/>
                  <a:gd name="connsiteX43" fmla="*/ 203326 w 261472"/>
                  <a:gd name="connsiteY43" fmla="*/ 190050 h 261094"/>
                  <a:gd name="connsiteX44" fmla="*/ 193840 w 261472"/>
                  <a:gd name="connsiteY44" fmla="*/ 199536 h 261094"/>
                  <a:gd name="connsiteX45" fmla="*/ 179717 w 261472"/>
                  <a:gd name="connsiteY45" fmla="*/ 185427 h 261094"/>
                  <a:gd name="connsiteX46" fmla="*/ 207430 w 261472"/>
                  <a:gd name="connsiteY46" fmla="*/ 157714 h 261094"/>
                  <a:gd name="connsiteX47" fmla="*/ 71450 w 261472"/>
                  <a:gd name="connsiteY47" fmla="*/ 58094 h 261094"/>
                  <a:gd name="connsiteX48" fmla="*/ 103800 w 261472"/>
                  <a:gd name="connsiteY48" fmla="*/ 53990 h 261094"/>
                  <a:gd name="connsiteX49" fmla="*/ 76087 w 261472"/>
                  <a:gd name="connsiteY49" fmla="*/ 81703 h 261094"/>
                  <a:gd name="connsiteX50" fmla="*/ 61964 w 261472"/>
                  <a:gd name="connsiteY50" fmla="*/ 67580 h 261094"/>
                  <a:gd name="connsiteX51" fmla="*/ 71450 w 261472"/>
                  <a:gd name="connsiteY51" fmla="*/ 58094 h 261094"/>
                  <a:gd name="connsiteX52" fmla="*/ 108996 w 261472"/>
                  <a:gd name="connsiteY52" fmla="*/ 180644 h 261094"/>
                  <a:gd name="connsiteX53" fmla="*/ 102147 w 261472"/>
                  <a:gd name="connsiteY53" fmla="*/ 192595 h 261094"/>
                  <a:gd name="connsiteX54" fmla="*/ 68839 w 261472"/>
                  <a:gd name="connsiteY54" fmla="*/ 159286 h 261094"/>
                  <a:gd name="connsiteX55" fmla="*/ 80803 w 261472"/>
                  <a:gd name="connsiteY55" fmla="*/ 152464 h 261094"/>
                  <a:gd name="connsiteX56" fmla="*/ 108996 w 261472"/>
                  <a:gd name="connsiteY56" fmla="*/ 180644 h 261094"/>
                  <a:gd name="connsiteX57" fmla="*/ 57221 w 261472"/>
                  <a:gd name="connsiteY57" fmla="*/ 218389 h 261094"/>
                  <a:gd name="connsiteX58" fmla="*/ 56982 w 261472"/>
                  <a:gd name="connsiteY58" fmla="*/ 204259 h 261094"/>
                  <a:gd name="connsiteX59" fmla="*/ 43098 w 261472"/>
                  <a:gd name="connsiteY59" fmla="*/ 204253 h 261094"/>
                  <a:gd name="connsiteX60" fmla="*/ 10109 w 261472"/>
                  <a:gd name="connsiteY60" fmla="*/ 237228 h 261094"/>
                  <a:gd name="connsiteX61" fmla="*/ 10361 w 261472"/>
                  <a:gd name="connsiteY61" fmla="*/ 251358 h 261094"/>
                  <a:gd name="connsiteX62" fmla="*/ 24245 w 261472"/>
                  <a:gd name="connsiteY62" fmla="*/ 251351 h 261094"/>
                  <a:gd name="connsiteX63" fmla="*/ 57221 w 261472"/>
                  <a:gd name="connsiteY63" fmla="*/ 218389 h 261094"/>
                  <a:gd name="connsiteX64" fmla="*/ 31306 w 261472"/>
                  <a:gd name="connsiteY64" fmla="*/ 178352 h 261094"/>
                  <a:gd name="connsiteX65" fmla="*/ 31306 w 261472"/>
                  <a:gd name="connsiteY65" fmla="*/ 192475 h 261094"/>
                  <a:gd name="connsiteX66" fmla="*/ 17183 w 261472"/>
                  <a:gd name="connsiteY66" fmla="*/ 206598 h 261094"/>
                  <a:gd name="connsiteX67" fmla="*/ 3054 w 261472"/>
                  <a:gd name="connsiteY67" fmla="*/ 206850 h 261094"/>
                  <a:gd name="connsiteX68" fmla="*/ 2802 w 261472"/>
                  <a:gd name="connsiteY68" fmla="*/ 192720 h 261094"/>
                  <a:gd name="connsiteX69" fmla="*/ 3047 w 261472"/>
                  <a:gd name="connsiteY69" fmla="*/ 192475 h 261094"/>
                  <a:gd name="connsiteX70" fmla="*/ 17170 w 261472"/>
                  <a:gd name="connsiteY70" fmla="*/ 178352 h 261094"/>
                  <a:gd name="connsiteX71" fmla="*/ 31302 w 261472"/>
                  <a:gd name="connsiteY71" fmla="*/ 178348 h 261094"/>
                  <a:gd name="connsiteX72" fmla="*/ 31306 w 261472"/>
                  <a:gd name="connsiteY72" fmla="*/ 178352 h 261094"/>
                  <a:gd name="connsiteX73" fmla="*/ 83095 w 261472"/>
                  <a:gd name="connsiteY73" fmla="*/ 244317 h 261094"/>
                  <a:gd name="connsiteX74" fmla="*/ 83593 w 261472"/>
                  <a:gd name="connsiteY74" fmla="*/ 230194 h 261094"/>
                  <a:gd name="connsiteX75" fmla="*/ 69470 w 261472"/>
                  <a:gd name="connsiteY75" fmla="*/ 229695 h 261094"/>
                  <a:gd name="connsiteX76" fmla="*/ 68972 w 261472"/>
                  <a:gd name="connsiteY76" fmla="*/ 230194 h 261094"/>
                  <a:gd name="connsiteX77" fmla="*/ 54862 w 261472"/>
                  <a:gd name="connsiteY77" fmla="*/ 244290 h 261094"/>
                  <a:gd name="connsiteX78" fmla="*/ 55361 w 261472"/>
                  <a:gd name="connsiteY78" fmla="*/ 258413 h 261094"/>
                  <a:gd name="connsiteX79" fmla="*/ 68985 w 261472"/>
                  <a:gd name="connsiteY79" fmla="*/ 258413 h 261094"/>
                  <a:gd name="connsiteX80" fmla="*/ 83108 w 261472"/>
                  <a:gd name="connsiteY80" fmla="*/ 244317 h 261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61472" h="261094">
                    <a:moveTo>
                      <a:pt x="254662" y="30901"/>
                    </a:moveTo>
                    <a:cubicBezTo>
                      <a:pt x="251080" y="19380"/>
                      <a:pt x="242056" y="10361"/>
                      <a:pt x="230533" y="6785"/>
                    </a:cubicBezTo>
                    <a:lnTo>
                      <a:pt x="221699" y="4041"/>
                    </a:lnTo>
                    <a:cubicBezTo>
                      <a:pt x="189811" y="-5852"/>
                      <a:pt x="155067" y="2735"/>
                      <a:pt x="131459" y="26344"/>
                    </a:cubicBezTo>
                    <a:lnTo>
                      <a:pt x="118189" y="39601"/>
                    </a:lnTo>
                    <a:cubicBezTo>
                      <a:pt x="99633" y="25710"/>
                      <a:pt x="73689" y="27566"/>
                      <a:pt x="57300" y="43958"/>
                    </a:cubicBezTo>
                    <a:lnTo>
                      <a:pt x="40766" y="60519"/>
                    </a:lnTo>
                    <a:cubicBezTo>
                      <a:pt x="36870" y="64420"/>
                      <a:pt x="36870" y="70740"/>
                      <a:pt x="40766" y="74642"/>
                    </a:cubicBezTo>
                    <a:lnTo>
                      <a:pt x="61964" y="95839"/>
                    </a:lnTo>
                    <a:lnTo>
                      <a:pt x="59565" y="98238"/>
                    </a:lnTo>
                    <a:cubicBezTo>
                      <a:pt x="50460" y="107343"/>
                      <a:pt x="50459" y="122105"/>
                      <a:pt x="59564" y="131212"/>
                    </a:cubicBezTo>
                    <a:cubicBezTo>
                      <a:pt x="59564" y="131212"/>
                      <a:pt x="59565" y="131213"/>
                      <a:pt x="59565" y="131213"/>
                    </a:cubicBezTo>
                    <a:lnTo>
                      <a:pt x="66174" y="137808"/>
                    </a:lnTo>
                    <a:lnTo>
                      <a:pt x="47574" y="148414"/>
                    </a:lnTo>
                    <a:cubicBezTo>
                      <a:pt x="42782" y="151151"/>
                      <a:pt x="41116" y="157254"/>
                      <a:pt x="43853" y="162047"/>
                    </a:cubicBezTo>
                    <a:cubicBezTo>
                      <a:pt x="44295" y="162821"/>
                      <a:pt x="44838" y="163532"/>
                      <a:pt x="45469" y="164162"/>
                    </a:cubicBezTo>
                    <a:lnTo>
                      <a:pt x="97284" y="215991"/>
                    </a:lnTo>
                    <a:cubicBezTo>
                      <a:pt x="101191" y="219889"/>
                      <a:pt x="107518" y="219881"/>
                      <a:pt x="111417" y="215975"/>
                    </a:cubicBezTo>
                    <a:cubicBezTo>
                      <a:pt x="112041" y="215349"/>
                      <a:pt x="112581" y="214641"/>
                      <a:pt x="113019" y="213872"/>
                    </a:cubicBezTo>
                    <a:lnTo>
                      <a:pt x="123652" y="195286"/>
                    </a:lnTo>
                    <a:lnTo>
                      <a:pt x="130273" y="201908"/>
                    </a:lnTo>
                    <a:cubicBezTo>
                      <a:pt x="139379" y="211014"/>
                      <a:pt x="154141" y="211014"/>
                      <a:pt x="163248" y="201909"/>
                    </a:cubicBezTo>
                    <a:cubicBezTo>
                      <a:pt x="163248" y="201909"/>
                      <a:pt x="163249" y="201908"/>
                      <a:pt x="163249" y="201908"/>
                    </a:cubicBezTo>
                    <a:lnTo>
                      <a:pt x="165607" y="199563"/>
                    </a:lnTo>
                    <a:lnTo>
                      <a:pt x="186792" y="220747"/>
                    </a:lnTo>
                    <a:cubicBezTo>
                      <a:pt x="190693" y="224644"/>
                      <a:pt x="197013" y="224644"/>
                      <a:pt x="200915" y="220747"/>
                    </a:cubicBezTo>
                    <a:lnTo>
                      <a:pt x="217462" y="204186"/>
                    </a:lnTo>
                    <a:cubicBezTo>
                      <a:pt x="233849" y="187808"/>
                      <a:pt x="235710" y="161876"/>
                      <a:pt x="221832" y="143324"/>
                    </a:cubicBezTo>
                    <a:lnTo>
                      <a:pt x="235129" y="130028"/>
                    </a:lnTo>
                    <a:cubicBezTo>
                      <a:pt x="258748" y="106409"/>
                      <a:pt x="267331" y="71645"/>
                      <a:pt x="257419" y="39748"/>
                    </a:cubicBezTo>
                    <a:lnTo>
                      <a:pt x="254675" y="30901"/>
                    </a:lnTo>
                    <a:close/>
                    <a:moveTo>
                      <a:pt x="224604" y="25864"/>
                    </a:moveTo>
                    <a:cubicBezTo>
                      <a:pt x="229840" y="27490"/>
                      <a:pt x="233943" y="31594"/>
                      <a:pt x="235569" y="36830"/>
                    </a:cubicBezTo>
                    <a:lnTo>
                      <a:pt x="238327" y="45676"/>
                    </a:lnTo>
                    <a:cubicBezTo>
                      <a:pt x="246032" y="70487"/>
                      <a:pt x="239353" y="97524"/>
                      <a:pt x="220980" y="115891"/>
                    </a:cubicBezTo>
                    <a:lnTo>
                      <a:pt x="149099" y="187785"/>
                    </a:lnTo>
                    <a:cubicBezTo>
                      <a:pt x="147799" y="189081"/>
                      <a:pt x="145697" y="189081"/>
                      <a:pt x="144396" y="187785"/>
                    </a:cubicBezTo>
                    <a:lnTo>
                      <a:pt x="73688" y="117064"/>
                    </a:lnTo>
                    <a:cubicBezTo>
                      <a:pt x="72393" y="115763"/>
                      <a:pt x="72393" y="113661"/>
                      <a:pt x="73688" y="112361"/>
                    </a:cubicBezTo>
                    <a:lnTo>
                      <a:pt x="145582" y="40454"/>
                    </a:lnTo>
                    <a:cubicBezTo>
                      <a:pt x="163950" y="22091"/>
                      <a:pt x="190979" y="15416"/>
                      <a:pt x="215784" y="23120"/>
                    </a:cubicBezTo>
                    <a:lnTo>
                      <a:pt x="224604" y="25851"/>
                    </a:lnTo>
                    <a:close/>
                    <a:moveTo>
                      <a:pt x="207430" y="157714"/>
                    </a:moveTo>
                    <a:cubicBezTo>
                      <a:pt x="213465" y="167920"/>
                      <a:pt x="212093" y="181283"/>
                      <a:pt x="203326" y="190050"/>
                    </a:cubicBezTo>
                    <a:lnTo>
                      <a:pt x="193840" y="199536"/>
                    </a:lnTo>
                    <a:lnTo>
                      <a:pt x="179717" y="185427"/>
                    </a:lnTo>
                    <a:lnTo>
                      <a:pt x="207430" y="157714"/>
                    </a:lnTo>
                    <a:close/>
                    <a:moveTo>
                      <a:pt x="71450" y="58094"/>
                    </a:moveTo>
                    <a:cubicBezTo>
                      <a:pt x="80036" y="49509"/>
                      <a:pt x="93342" y="47821"/>
                      <a:pt x="103800" y="53990"/>
                    </a:cubicBezTo>
                    <a:lnTo>
                      <a:pt x="76087" y="81703"/>
                    </a:lnTo>
                    <a:lnTo>
                      <a:pt x="61964" y="67580"/>
                    </a:lnTo>
                    <a:lnTo>
                      <a:pt x="71450" y="58094"/>
                    </a:lnTo>
                    <a:close/>
                    <a:moveTo>
                      <a:pt x="108996" y="180644"/>
                    </a:moveTo>
                    <a:lnTo>
                      <a:pt x="102147" y="192595"/>
                    </a:lnTo>
                    <a:lnTo>
                      <a:pt x="68839" y="159286"/>
                    </a:lnTo>
                    <a:lnTo>
                      <a:pt x="80803" y="152464"/>
                    </a:lnTo>
                    <a:lnTo>
                      <a:pt x="108996" y="180644"/>
                    </a:lnTo>
                    <a:close/>
                    <a:moveTo>
                      <a:pt x="57221" y="218389"/>
                    </a:moveTo>
                    <a:cubicBezTo>
                      <a:pt x="61056" y="214421"/>
                      <a:pt x="60950" y="208095"/>
                      <a:pt x="56982" y="204259"/>
                    </a:cubicBezTo>
                    <a:cubicBezTo>
                      <a:pt x="53111" y="200517"/>
                      <a:pt x="46972" y="200514"/>
                      <a:pt x="43098" y="204253"/>
                    </a:cubicBezTo>
                    <a:lnTo>
                      <a:pt x="10109" y="237228"/>
                    </a:lnTo>
                    <a:cubicBezTo>
                      <a:pt x="6277" y="241200"/>
                      <a:pt x="6389" y="247526"/>
                      <a:pt x="10361" y="251358"/>
                    </a:cubicBezTo>
                    <a:cubicBezTo>
                      <a:pt x="14235" y="255097"/>
                      <a:pt x="20374" y="255094"/>
                      <a:pt x="24245" y="251351"/>
                    </a:cubicBezTo>
                    <a:lnTo>
                      <a:pt x="57221" y="218389"/>
                    </a:lnTo>
                    <a:close/>
                    <a:moveTo>
                      <a:pt x="31306" y="178352"/>
                    </a:moveTo>
                    <a:cubicBezTo>
                      <a:pt x="35203" y="182253"/>
                      <a:pt x="35203" y="188574"/>
                      <a:pt x="31306" y="192475"/>
                    </a:cubicBezTo>
                    <a:lnTo>
                      <a:pt x="17183" y="206598"/>
                    </a:lnTo>
                    <a:cubicBezTo>
                      <a:pt x="13351" y="210569"/>
                      <a:pt x="7025" y="210681"/>
                      <a:pt x="3054" y="206850"/>
                    </a:cubicBezTo>
                    <a:cubicBezTo>
                      <a:pt x="-917" y="203018"/>
                      <a:pt x="-1030" y="196692"/>
                      <a:pt x="2802" y="192720"/>
                    </a:cubicBezTo>
                    <a:cubicBezTo>
                      <a:pt x="2882" y="192637"/>
                      <a:pt x="2964" y="192555"/>
                      <a:pt x="3047" y="192475"/>
                    </a:cubicBezTo>
                    <a:lnTo>
                      <a:pt x="17170" y="178352"/>
                    </a:lnTo>
                    <a:cubicBezTo>
                      <a:pt x="21071" y="174448"/>
                      <a:pt x="27398" y="174447"/>
                      <a:pt x="31302" y="178348"/>
                    </a:cubicBezTo>
                    <a:cubicBezTo>
                      <a:pt x="31303" y="178349"/>
                      <a:pt x="31305" y="178351"/>
                      <a:pt x="31306" y="178352"/>
                    </a:cubicBezTo>
                    <a:close/>
                    <a:moveTo>
                      <a:pt x="83095" y="244317"/>
                    </a:moveTo>
                    <a:cubicBezTo>
                      <a:pt x="87132" y="240554"/>
                      <a:pt x="87356" y="234231"/>
                      <a:pt x="83593" y="230194"/>
                    </a:cubicBezTo>
                    <a:cubicBezTo>
                      <a:pt x="79831" y="226157"/>
                      <a:pt x="73508" y="225933"/>
                      <a:pt x="69470" y="229695"/>
                    </a:cubicBezTo>
                    <a:cubicBezTo>
                      <a:pt x="69298" y="229855"/>
                      <a:pt x="69132" y="230022"/>
                      <a:pt x="68972" y="230194"/>
                    </a:cubicBezTo>
                    <a:lnTo>
                      <a:pt x="54862" y="244290"/>
                    </a:lnTo>
                    <a:cubicBezTo>
                      <a:pt x="51100" y="248327"/>
                      <a:pt x="51323" y="254650"/>
                      <a:pt x="55361" y="258413"/>
                    </a:cubicBezTo>
                    <a:cubicBezTo>
                      <a:pt x="59198" y="261989"/>
                      <a:pt x="65148" y="261989"/>
                      <a:pt x="68985" y="258413"/>
                    </a:cubicBezTo>
                    <a:lnTo>
                      <a:pt x="83108" y="244317"/>
                    </a:lnTo>
                    <a:close/>
                  </a:path>
                </a:pathLst>
              </a:custGeom>
              <a:gradFill>
                <a:gsLst>
                  <a:gs pos="0">
                    <a:srgbClr val="C03BC4"/>
                  </a:gs>
                  <a:gs pos="100000">
                    <a:srgbClr val="764BBD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1A1A1A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FECD82CC-FABE-2445-491A-62A5BDFDAC41}"/>
              </a:ext>
            </a:extLst>
          </p:cNvPr>
          <p:cNvSpPr txBox="1"/>
          <p:nvPr/>
        </p:nvSpPr>
        <p:spPr>
          <a:xfrm>
            <a:off x="366714" y="9703868"/>
            <a:ext cx="5253036" cy="215444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Calibri" panose="020F0502020204030204" pitchFamily="34" charset="0"/>
                <a:cs typeface="Arial" panose="020B0604020202020204" pitchFamily="34" charset="0"/>
              </a:rPr>
              <a:t>© Microsoft 2023 All rights reserved. This datasheet is for informational purposes only. MICROSOFT MAKES NO WARRANTIES, EXPRESS OR IMPLIED, Microsoft Corporation • One Microsoft Way • Redmond, WA 98052-6399 • USA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16DB198-D9DE-2E87-15F9-B0B6149ECEEF}"/>
              </a:ext>
            </a:extLst>
          </p:cNvPr>
          <p:cNvGrpSpPr>
            <a:grpSpLocks/>
          </p:cNvGrpSpPr>
          <p:nvPr/>
        </p:nvGrpSpPr>
        <p:grpSpPr>
          <a:xfrm>
            <a:off x="3292955" y="1249479"/>
            <a:ext cx="552764" cy="552762"/>
            <a:chOff x="373063" y="5107781"/>
            <a:chExt cx="624826" cy="624826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94CC2177-95D2-91CA-6893-7E29077037CB}"/>
                </a:ext>
              </a:extLst>
            </p:cNvPr>
            <p:cNvSpPr/>
            <p:nvPr/>
          </p:nvSpPr>
          <p:spPr bwMode="auto">
            <a:xfrm>
              <a:off x="435443" y="5170159"/>
              <a:ext cx="500064" cy="500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schemeClr val="bg1">
                  <a:lumMod val="75000"/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DCF8F5D9-A244-29D5-AE1E-2AFAD93448EF}"/>
                </a:ext>
              </a:extLst>
            </p:cNvPr>
            <p:cNvGrpSpPr/>
            <p:nvPr/>
          </p:nvGrpSpPr>
          <p:grpSpPr>
            <a:xfrm>
              <a:off x="373063" y="5107781"/>
              <a:ext cx="624826" cy="624826"/>
              <a:chOff x="330524" y="5107781"/>
              <a:chExt cx="624826" cy="624826"/>
            </a:xfrm>
          </p:grpSpPr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CC8E5A8B-0044-0A1A-61D1-FF25E1D1DE70}"/>
                  </a:ext>
                </a:extLst>
              </p:cNvPr>
              <p:cNvSpPr/>
              <p:nvPr/>
            </p:nvSpPr>
            <p:spPr bwMode="auto">
              <a:xfrm>
                <a:off x="330524" y="5107781"/>
                <a:ext cx="624826" cy="624826"/>
              </a:xfrm>
              <a:prstGeom prst="arc">
                <a:avLst>
                  <a:gd name="adj1" fmla="val 16791640"/>
                  <a:gd name="adj2" fmla="val 8060066"/>
                </a:avLst>
              </a:prstGeom>
              <a:noFill/>
              <a:ln w="22225" cap="rnd">
                <a:solidFill>
                  <a:srgbClr val="764BBD"/>
                </a:solidFill>
                <a:prstDash val="sysDot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98" name="Arc 97">
                <a:extLst>
                  <a:ext uri="{FF2B5EF4-FFF2-40B4-BE49-F238E27FC236}">
                    <a16:creationId xmlns:a16="http://schemas.microsoft.com/office/drawing/2014/main" id="{DB4B31D1-B9D1-2F92-A4A7-FD9041AF6CD8}"/>
                  </a:ext>
                </a:extLst>
              </p:cNvPr>
              <p:cNvSpPr/>
              <p:nvPr/>
            </p:nvSpPr>
            <p:spPr bwMode="auto">
              <a:xfrm>
                <a:off x="330524" y="5107781"/>
                <a:ext cx="624826" cy="624826"/>
              </a:xfrm>
              <a:prstGeom prst="arc">
                <a:avLst>
                  <a:gd name="adj1" fmla="val 8353103"/>
                  <a:gd name="adj2" fmla="val 16215571"/>
                </a:avLst>
              </a:prstGeom>
              <a:noFill/>
              <a:ln w="22225" cap="rnd">
                <a:solidFill>
                  <a:srgbClr val="764BBD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</p:txBody>
          </p:sp>
        </p:grpSp>
      </p:grpSp>
      <p:sp>
        <p:nvSpPr>
          <p:cNvPr id="114" name="Graphic 103">
            <a:extLst>
              <a:ext uri="{FF2B5EF4-FFF2-40B4-BE49-F238E27FC236}">
                <a16:creationId xmlns:a16="http://schemas.microsoft.com/office/drawing/2014/main" id="{86B962ED-D6D1-032A-966A-E0FB869C8100}"/>
              </a:ext>
            </a:extLst>
          </p:cNvPr>
          <p:cNvSpPr/>
          <p:nvPr/>
        </p:nvSpPr>
        <p:spPr>
          <a:xfrm>
            <a:off x="3438815" y="1407319"/>
            <a:ext cx="225286" cy="249000"/>
          </a:xfrm>
          <a:custGeom>
            <a:avLst/>
            <a:gdLst>
              <a:gd name="connsiteX0" fmla="*/ 208588 w 226467"/>
              <a:gd name="connsiteY0" fmla="*/ 214548 h 250306"/>
              <a:gd name="connsiteX1" fmla="*/ 202629 w 226467"/>
              <a:gd name="connsiteY1" fmla="*/ 220508 h 250306"/>
              <a:gd name="connsiteX2" fmla="*/ 143032 w 226467"/>
              <a:gd name="connsiteY2" fmla="*/ 220508 h 250306"/>
              <a:gd name="connsiteX3" fmla="*/ 139015 w 226467"/>
              <a:gd name="connsiteY3" fmla="*/ 238387 h 250306"/>
              <a:gd name="connsiteX4" fmla="*/ 202629 w 226467"/>
              <a:gd name="connsiteY4" fmla="*/ 238387 h 250306"/>
              <a:gd name="connsiteX5" fmla="*/ 226467 w 226467"/>
              <a:gd name="connsiteY5" fmla="*/ 214548 h 250306"/>
              <a:gd name="connsiteX6" fmla="*/ 226467 w 226467"/>
              <a:gd name="connsiteY6" fmla="*/ 93305 h 250306"/>
              <a:gd name="connsiteX7" fmla="*/ 219483 w 226467"/>
              <a:gd name="connsiteY7" fmla="*/ 76451 h 250306"/>
              <a:gd name="connsiteX8" fmla="*/ 150005 w 226467"/>
              <a:gd name="connsiteY8" fmla="*/ 6985 h 250306"/>
              <a:gd name="connsiteX9" fmla="*/ 149421 w 226467"/>
              <a:gd name="connsiteY9" fmla="*/ 6508 h 250306"/>
              <a:gd name="connsiteX10" fmla="*/ 148992 w 226467"/>
              <a:gd name="connsiteY10" fmla="*/ 6150 h 250306"/>
              <a:gd name="connsiteX11" fmla="*/ 146381 w 226467"/>
              <a:gd name="connsiteY11" fmla="*/ 4005 h 250306"/>
              <a:gd name="connsiteX12" fmla="*/ 145428 w 226467"/>
              <a:gd name="connsiteY12" fmla="*/ 3480 h 250306"/>
              <a:gd name="connsiteX13" fmla="*/ 144856 w 226467"/>
              <a:gd name="connsiteY13" fmla="*/ 3194 h 250306"/>
              <a:gd name="connsiteX14" fmla="*/ 144260 w 226467"/>
              <a:gd name="connsiteY14" fmla="*/ 2849 h 250306"/>
              <a:gd name="connsiteX15" fmla="*/ 142281 w 226467"/>
              <a:gd name="connsiteY15" fmla="*/ 1812 h 250306"/>
              <a:gd name="connsiteX16" fmla="*/ 134843 w 226467"/>
              <a:gd name="connsiteY16" fmla="*/ 167 h 250306"/>
              <a:gd name="connsiteX17" fmla="*/ 134140 w 226467"/>
              <a:gd name="connsiteY17" fmla="*/ 83 h 250306"/>
              <a:gd name="connsiteX18" fmla="*/ 133163 w 226467"/>
              <a:gd name="connsiteY18" fmla="*/ 0 h 250306"/>
              <a:gd name="connsiteX19" fmla="*/ 59597 w 226467"/>
              <a:gd name="connsiteY19" fmla="*/ 0 h 250306"/>
              <a:gd name="connsiteX20" fmla="*/ 35758 w 226467"/>
              <a:gd name="connsiteY20" fmla="*/ 23839 h 250306"/>
              <a:gd name="connsiteX21" fmla="*/ 35758 w 226467"/>
              <a:gd name="connsiteY21" fmla="*/ 107691 h 250306"/>
              <a:gd name="connsiteX22" fmla="*/ 53637 w 226467"/>
              <a:gd name="connsiteY22" fmla="*/ 114747 h 250306"/>
              <a:gd name="connsiteX23" fmla="*/ 53637 w 226467"/>
              <a:gd name="connsiteY23" fmla="*/ 23839 h 250306"/>
              <a:gd name="connsiteX24" fmla="*/ 59597 w 226467"/>
              <a:gd name="connsiteY24" fmla="*/ 17879 h 250306"/>
              <a:gd name="connsiteX25" fmla="*/ 131113 w 226467"/>
              <a:gd name="connsiteY25" fmla="*/ 17879 h 250306"/>
              <a:gd name="connsiteX26" fmla="*/ 131113 w 226467"/>
              <a:gd name="connsiteY26" fmla="*/ 71516 h 250306"/>
              <a:gd name="connsiteX27" fmla="*/ 154951 w 226467"/>
              <a:gd name="connsiteY27" fmla="*/ 95355 h 250306"/>
              <a:gd name="connsiteX28" fmla="*/ 208588 w 226467"/>
              <a:gd name="connsiteY28" fmla="*/ 95355 h 250306"/>
              <a:gd name="connsiteX29" fmla="*/ 208588 w 226467"/>
              <a:gd name="connsiteY29" fmla="*/ 214548 h 250306"/>
              <a:gd name="connsiteX30" fmla="*/ 148992 w 226467"/>
              <a:gd name="connsiteY30" fmla="*/ 31241 h 250306"/>
              <a:gd name="connsiteX31" fmla="*/ 195215 w 226467"/>
              <a:gd name="connsiteY31" fmla="*/ 77476 h 250306"/>
              <a:gd name="connsiteX32" fmla="*/ 154951 w 226467"/>
              <a:gd name="connsiteY32" fmla="*/ 77476 h 250306"/>
              <a:gd name="connsiteX33" fmla="*/ 148992 w 226467"/>
              <a:gd name="connsiteY33" fmla="*/ 71516 h 250306"/>
              <a:gd name="connsiteX34" fmla="*/ 148992 w 226467"/>
              <a:gd name="connsiteY34" fmla="*/ 31241 h 250306"/>
              <a:gd name="connsiteX35" fmla="*/ 59597 w 226467"/>
              <a:gd name="connsiteY35" fmla="*/ 148992 h 250306"/>
              <a:gd name="connsiteX36" fmla="*/ 29798 w 226467"/>
              <a:gd name="connsiteY36" fmla="*/ 178790 h 250306"/>
              <a:gd name="connsiteX37" fmla="*/ 0 w 226467"/>
              <a:gd name="connsiteY37" fmla="*/ 148992 h 250306"/>
              <a:gd name="connsiteX38" fmla="*/ 29798 w 226467"/>
              <a:gd name="connsiteY38" fmla="*/ 119193 h 250306"/>
              <a:gd name="connsiteX39" fmla="*/ 59597 w 226467"/>
              <a:gd name="connsiteY39" fmla="*/ 148992 h 250306"/>
              <a:gd name="connsiteX40" fmla="*/ 41718 w 226467"/>
              <a:gd name="connsiteY40" fmla="*/ 148992 h 250306"/>
              <a:gd name="connsiteX41" fmla="*/ 29798 w 226467"/>
              <a:gd name="connsiteY41" fmla="*/ 137072 h 250306"/>
              <a:gd name="connsiteX42" fmla="*/ 17879 w 226467"/>
              <a:gd name="connsiteY42" fmla="*/ 148992 h 250306"/>
              <a:gd name="connsiteX43" fmla="*/ 29798 w 226467"/>
              <a:gd name="connsiteY43" fmla="*/ 160911 h 250306"/>
              <a:gd name="connsiteX44" fmla="*/ 41718 w 226467"/>
              <a:gd name="connsiteY44" fmla="*/ 148992 h 250306"/>
              <a:gd name="connsiteX45" fmla="*/ 131113 w 226467"/>
              <a:gd name="connsiteY45" fmla="*/ 220508 h 250306"/>
              <a:gd name="connsiteX46" fmla="*/ 101314 w 226467"/>
              <a:gd name="connsiteY46" fmla="*/ 250306 h 250306"/>
              <a:gd name="connsiteX47" fmla="*/ 71516 w 226467"/>
              <a:gd name="connsiteY47" fmla="*/ 220508 h 250306"/>
              <a:gd name="connsiteX48" fmla="*/ 101314 w 226467"/>
              <a:gd name="connsiteY48" fmla="*/ 190709 h 250306"/>
              <a:gd name="connsiteX49" fmla="*/ 131113 w 226467"/>
              <a:gd name="connsiteY49" fmla="*/ 220508 h 250306"/>
              <a:gd name="connsiteX50" fmla="*/ 113234 w 226467"/>
              <a:gd name="connsiteY50" fmla="*/ 220508 h 250306"/>
              <a:gd name="connsiteX51" fmla="*/ 101314 w 226467"/>
              <a:gd name="connsiteY51" fmla="*/ 208588 h 250306"/>
              <a:gd name="connsiteX52" fmla="*/ 89395 w 226467"/>
              <a:gd name="connsiteY52" fmla="*/ 220508 h 250306"/>
              <a:gd name="connsiteX53" fmla="*/ 101314 w 226467"/>
              <a:gd name="connsiteY53" fmla="*/ 232427 h 250306"/>
              <a:gd name="connsiteX54" fmla="*/ 113234 w 226467"/>
              <a:gd name="connsiteY54" fmla="*/ 220508 h 250306"/>
              <a:gd name="connsiteX55" fmla="*/ 116571 w 226467"/>
              <a:gd name="connsiteY55" fmla="*/ 133735 h 250306"/>
              <a:gd name="connsiteX56" fmla="*/ 116571 w 226467"/>
              <a:gd name="connsiteY56" fmla="*/ 146369 h 250306"/>
              <a:gd name="connsiteX57" fmla="*/ 27176 w 226467"/>
              <a:gd name="connsiteY57" fmla="*/ 235764 h 250306"/>
              <a:gd name="connsiteX58" fmla="*/ 14542 w 226467"/>
              <a:gd name="connsiteY58" fmla="*/ 235319 h 250306"/>
              <a:gd name="connsiteX59" fmla="*/ 14542 w 226467"/>
              <a:gd name="connsiteY59" fmla="*/ 223130 h 250306"/>
              <a:gd name="connsiteX60" fmla="*/ 103937 w 226467"/>
              <a:gd name="connsiteY60" fmla="*/ 133735 h 250306"/>
              <a:gd name="connsiteX61" fmla="*/ 116571 w 226467"/>
              <a:gd name="connsiteY61" fmla="*/ 133735 h 25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26467" h="250306">
                <a:moveTo>
                  <a:pt x="208588" y="214548"/>
                </a:moveTo>
                <a:cubicBezTo>
                  <a:pt x="208588" y="217839"/>
                  <a:pt x="205920" y="220508"/>
                  <a:pt x="202629" y="220508"/>
                </a:cubicBezTo>
                <a:lnTo>
                  <a:pt x="143032" y="220508"/>
                </a:lnTo>
                <a:cubicBezTo>
                  <a:pt x="143032" y="226908"/>
                  <a:pt x="141602" y="232963"/>
                  <a:pt x="139015" y="238387"/>
                </a:cubicBezTo>
                <a:lnTo>
                  <a:pt x="202629" y="238387"/>
                </a:lnTo>
                <a:cubicBezTo>
                  <a:pt x="215795" y="238387"/>
                  <a:pt x="226467" y="227714"/>
                  <a:pt x="226467" y="214548"/>
                </a:cubicBezTo>
                <a:lnTo>
                  <a:pt x="226467" y="93305"/>
                </a:lnTo>
                <a:cubicBezTo>
                  <a:pt x="226466" y="86983"/>
                  <a:pt x="223954" y="80920"/>
                  <a:pt x="219483" y="76451"/>
                </a:cubicBezTo>
                <a:lnTo>
                  <a:pt x="150005" y="6985"/>
                </a:lnTo>
                <a:cubicBezTo>
                  <a:pt x="149820" y="6813"/>
                  <a:pt x="149626" y="6654"/>
                  <a:pt x="149421" y="6508"/>
                </a:cubicBezTo>
                <a:cubicBezTo>
                  <a:pt x="149273" y="6394"/>
                  <a:pt x="149130" y="6275"/>
                  <a:pt x="148992" y="6150"/>
                </a:cubicBezTo>
                <a:cubicBezTo>
                  <a:pt x="148172" y="5376"/>
                  <a:pt x="147299" y="4660"/>
                  <a:pt x="146381" y="4005"/>
                </a:cubicBezTo>
                <a:cubicBezTo>
                  <a:pt x="146076" y="3808"/>
                  <a:pt x="145758" y="3633"/>
                  <a:pt x="145428" y="3480"/>
                </a:cubicBezTo>
                <a:lnTo>
                  <a:pt x="144856" y="3194"/>
                </a:lnTo>
                <a:lnTo>
                  <a:pt x="144260" y="2849"/>
                </a:lnTo>
                <a:cubicBezTo>
                  <a:pt x="143616" y="2479"/>
                  <a:pt x="142960" y="2098"/>
                  <a:pt x="142281" y="1812"/>
                </a:cubicBezTo>
                <a:cubicBezTo>
                  <a:pt x="139908" y="864"/>
                  <a:pt x="137395" y="308"/>
                  <a:pt x="134843" y="167"/>
                </a:cubicBezTo>
                <a:cubicBezTo>
                  <a:pt x="134605" y="155"/>
                  <a:pt x="134367" y="119"/>
                  <a:pt x="134140" y="83"/>
                </a:cubicBezTo>
                <a:cubicBezTo>
                  <a:pt x="133817" y="33"/>
                  <a:pt x="133491" y="6"/>
                  <a:pt x="133163" y="0"/>
                </a:cubicBezTo>
                <a:lnTo>
                  <a:pt x="59597" y="0"/>
                </a:lnTo>
                <a:cubicBezTo>
                  <a:pt x="46431" y="0"/>
                  <a:pt x="35758" y="10673"/>
                  <a:pt x="35758" y="23839"/>
                </a:cubicBezTo>
                <a:lnTo>
                  <a:pt x="35758" y="107691"/>
                </a:lnTo>
                <a:cubicBezTo>
                  <a:pt x="42188" y="108611"/>
                  <a:pt x="48312" y="111029"/>
                  <a:pt x="53637" y="114747"/>
                </a:cubicBezTo>
                <a:lnTo>
                  <a:pt x="53637" y="23839"/>
                </a:lnTo>
                <a:cubicBezTo>
                  <a:pt x="53637" y="20547"/>
                  <a:pt x="56305" y="17879"/>
                  <a:pt x="59597" y="17879"/>
                </a:cubicBezTo>
                <a:lnTo>
                  <a:pt x="131113" y="17879"/>
                </a:lnTo>
                <a:lnTo>
                  <a:pt x="131113" y="71516"/>
                </a:lnTo>
                <a:cubicBezTo>
                  <a:pt x="131113" y="84682"/>
                  <a:pt x="141785" y="95355"/>
                  <a:pt x="154951" y="95355"/>
                </a:cubicBezTo>
                <a:lnTo>
                  <a:pt x="208588" y="95355"/>
                </a:lnTo>
                <a:lnTo>
                  <a:pt x="208588" y="214548"/>
                </a:lnTo>
                <a:close/>
                <a:moveTo>
                  <a:pt x="148992" y="31241"/>
                </a:moveTo>
                <a:lnTo>
                  <a:pt x="195215" y="77476"/>
                </a:lnTo>
                <a:lnTo>
                  <a:pt x="154951" y="77476"/>
                </a:lnTo>
                <a:cubicBezTo>
                  <a:pt x="151660" y="77476"/>
                  <a:pt x="148992" y="74807"/>
                  <a:pt x="148992" y="71516"/>
                </a:cubicBezTo>
                <a:lnTo>
                  <a:pt x="148992" y="31241"/>
                </a:lnTo>
                <a:close/>
                <a:moveTo>
                  <a:pt x="59597" y="148992"/>
                </a:moveTo>
                <a:cubicBezTo>
                  <a:pt x="59597" y="165449"/>
                  <a:pt x="46255" y="178790"/>
                  <a:pt x="29798" y="178790"/>
                </a:cubicBezTo>
                <a:cubicBezTo>
                  <a:pt x="13341" y="178790"/>
                  <a:pt x="0" y="165449"/>
                  <a:pt x="0" y="148992"/>
                </a:cubicBezTo>
                <a:cubicBezTo>
                  <a:pt x="0" y="132535"/>
                  <a:pt x="13341" y="119193"/>
                  <a:pt x="29798" y="119193"/>
                </a:cubicBezTo>
                <a:cubicBezTo>
                  <a:pt x="46255" y="119193"/>
                  <a:pt x="59597" y="132535"/>
                  <a:pt x="59597" y="148992"/>
                </a:cubicBezTo>
                <a:close/>
                <a:moveTo>
                  <a:pt x="41718" y="148992"/>
                </a:moveTo>
                <a:cubicBezTo>
                  <a:pt x="41718" y="142409"/>
                  <a:pt x="36381" y="137072"/>
                  <a:pt x="29798" y="137072"/>
                </a:cubicBezTo>
                <a:cubicBezTo>
                  <a:pt x="23216" y="137072"/>
                  <a:pt x="17879" y="142409"/>
                  <a:pt x="17879" y="148992"/>
                </a:cubicBezTo>
                <a:cubicBezTo>
                  <a:pt x="17879" y="155575"/>
                  <a:pt x="23216" y="160911"/>
                  <a:pt x="29798" y="160911"/>
                </a:cubicBezTo>
                <a:cubicBezTo>
                  <a:pt x="36381" y="160911"/>
                  <a:pt x="41718" y="155575"/>
                  <a:pt x="41718" y="148992"/>
                </a:cubicBezTo>
                <a:close/>
                <a:moveTo>
                  <a:pt x="131113" y="220508"/>
                </a:moveTo>
                <a:cubicBezTo>
                  <a:pt x="131113" y="236965"/>
                  <a:pt x="117771" y="250306"/>
                  <a:pt x="101314" y="250306"/>
                </a:cubicBezTo>
                <a:cubicBezTo>
                  <a:pt x="84857" y="250306"/>
                  <a:pt x="71516" y="236965"/>
                  <a:pt x="71516" y="220508"/>
                </a:cubicBezTo>
                <a:cubicBezTo>
                  <a:pt x="71516" y="204051"/>
                  <a:pt x="84857" y="190709"/>
                  <a:pt x="101314" y="190709"/>
                </a:cubicBezTo>
                <a:cubicBezTo>
                  <a:pt x="117771" y="190709"/>
                  <a:pt x="131113" y="204051"/>
                  <a:pt x="131113" y="220508"/>
                </a:cubicBezTo>
                <a:close/>
                <a:moveTo>
                  <a:pt x="113234" y="220508"/>
                </a:moveTo>
                <a:cubicBezTo>
                  <a:pt x="113234" y="213925"/>
                  <a:pt x="107897" y="208588"/>
                  <a:pt x="101314" y="208588"/>
                </a:cubicBezTo>
                <a:cubicBezTo>
                  <a:pt x="94731" y="208588"/>
                  <a:pt x="89395" y="213925"/>
                  <a:pt x="89395" y="220508"/>
                </a:cubicBezTo>
                <a:cubicBezTo>
                  <a:pt x="89395" y="227091"/>
                  <a:pt x="94731" y="232427"/>
                  <a:pt x="101314" y="232427"/>
                </a:cubicBezTo>
                <a:cubicBezTo>
                  <a:pt x="107897" y="232427"/>
                  <a:pt x="113234" y="227091"/>
                  <a:pt x="113234" y="220508"/>
                </a:cubicBezTo>
                <a:close/>
                <a:moveTo>
                  <a:pt x="116571" y="133735"/>
                </a:moveTo>
                <a:cubicBezTo>
                  <a:pt x="120057" y="137225"/>
                  <a:pt x="120057" y="142879"/>
                  <a:pt x="116571" y="146369"/>
                </a:cubicBezTo>
                <a:lnTo>
                  <a:pt x="27176" y="235764"/>
                </a:lnTo>
                <a:cubicBezTo>
                  <a:pt x="23564" y="239130"/>
                  <a:pt x="17907" y="238930"/>
                  <a:pt x="14542" y="235319"/>
                </a:cubicBezTo>
                <a:cubicBezTo>
                  <a:pt x="11343" y="231886"/>
                  <a:pt x="11343" y="226563"/>
                  <a:pt x="14542" y="223130"/>
                </a:cubicBezTo>
                <a:lnTo>
                  <a:pt x="103937" y="133735"/>
                </a:lnTo>
                <a:cubicBezTo>
                  <a:pt x="107427" y="130249"/>
                  <a:pt x="113081" y="130249"/>
                  <a:pt x="116571" y="133735"/>
                </a:cubicBezTo>
                <a:close/>
              </a:path>
            </a:pathLst>
          </a:custGeom>
          <a:gradFill>
            <a:gsLst>
              <a:gs pos="0">
                <a:srgbClr val="C03BC4"/>
              </a:gs>
              <a:gs pos="100000">
                <a:srgbClr val="764BBD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9310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37 0.00016 L 4.8366E-6 -1.51515E-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69 0.00016 L 5.22876E-7 -2.6262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369 0.00016 L -3.26797E-7 1.0101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369 0.00016 L -1.37255E-6 -2.0202E-7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1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2.15686E-6 -4.34343E-6 L -2.15686E-6 0.03536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6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2.15686E-6 -2.82828E-6 L -2.15686E-6 0.03536 " pathEditMode="relative" rAng="0" ptsTypes="AA">
                                      <p:cBhvr>
                                        <p:cTn id="42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6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3" presetClass="entr" presetSubtype="16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decel="10000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4" grpId="0" animBg="1"/>
      <p:bldP spid="34" grpId="1" animBg="1"/>
      <p:bldP spid="42" grpId="0" animBg="1"/>
      <p:bldP spid="42" grpId="1" animBg="1"/>
      <p:bldP spid="62" grpId="0" animBg="1"/>
      <p:bldP spid="62" grpId="1" animBg="1"/>
      <p:bldP spid="30" grpId="0" animBg="1"/>
      <p:bldP spid="40" grpId="0" animBg="1"/>
      <p:bldP spid="46" grpId="0" animBg="1"/>
      <p:bldP spid="63" grpId="0" animBg="1"/>
      <p:bldP spid="33" grpId="0" animBg="1"/>
      <p:bldP spid="33" grpId="1" animBg="1"/>
      <p:bldP spid="37" grpId="0" animBg="1"/>
      <p:bldP spid="37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SP Template Diamond 06/23">
  <a:themeElements>
    <a:clrScheme name="CSP Colors 06/23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0078D4"/>
      </a:accent1>
      <a:accent2>
        <a:srgbClr val="243A5E"/>
      </a:accent2>
      <a:accent3>
        <a:srgbClr val="50E6FF"/>
      </a:accent3>
      <a:accent4>
        <a:srgbClr val="5D5BD4"/>
      </a:accent4>
      <a:accent5>
        <a:srgbClr val="737373"/>
      </a:accent5>
      <a:accent6>
        <a:srgbClr val="D2D2D2"/>
      </a:accent6>
      <a:hlink>
        <a:srgbClr val="0076D3"/>
      </a:hlink>
      <a:folHlink>
        <a:srgbClr val="0078D4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M_LightGray_Sept_2018.potx" id="{0FAF9FBA-50E5-4B89-8F50-EB458E088334}" vid="{09DABCF3-FBBE-41E3-8EAE-8A81552DA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3293bf9-c36b-4820-8614-1173818622d2">
      <UserInfo>
        <DisplayName>Chanda Wong</DisplayName>
        <AccountId>9</AccountId>
        <AccountType/>
      </UserInfo>
      <UserInfo>
        <DisplayName>Thomas Abel</DisplayName>
        <AccountId>13</AccountId>
        <AccountType/>
      </UserInfo>
      <UserInfo>
        <DisplayName>Wendy Ditmore (SHE/HER)</DisplayName>
        <AccountId>6</AccountId>
        <AccountType/>
      </UserInfo>
    </SharedWithUsers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Revisado xmlns="14f136f8-d6e3-432a-ae76-0cd9ae994d5c">Si</Revisado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058EE8-F645-4301-8CD6-516C1A7B6E09}">
  <ds:schemaRefs>
    <ds:schemaRef ds:uri="http://purl.org/dc/terms/"/>
    <ds:schemaRef ds:uri="http://purl.org/dc/elements/1.1/"/>
    <ds:schemaRef ds:uri="80ad411c-ebe6-4fb1-8407-6d81b43d4c0a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c5c50cbc-95c9-4ca4-9fcc-551a87f94763"/>
    <ds:schemaRef ds:uri="http://schemas.microsoft.com/sharepoint/v3"/>
    <ds:schemaRef ds:uri="http://schemas.microsoft.com/office/2006/metadata/properties"/>
    <ds:schemaRef ds:uri="99b6429f-2bb1-4f8b-b013-422cb7c5f309"/>
    <ds:schemaRef ds:uri="d6c6fe15-d90d-49f3-937e-f318cae44aa6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8C6F4A9A-C724-44FA-B6B7-4D4ECB76774F}"/>
</file>

<file path=customXml/itemProps3.xml><?xml version="1.0" encoding="utf-8"?>
<ds:datastoreItem xmlns:ds="http://schemas.openxmlformats.org/officeDocument/2006/customXml" ds:itemID="{832CC54B-9ACC-4E49-B7D8-8DD8C782CD8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861</Words>
  <Application>Microsoft Office PowerPoint</Application>
  <PresentationFormat>Custom</PresentationFormat>
  <Paragraphs>66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Segoe UI</vt:lpstr>
      <vt:lpstr>Segoe UI Semibold</vt:lpstr>
      <vt:lpstr>SegoeUIVariable</vt:lpstr>
      <vt:lpstr>Wingdings</vt:lpstr>
      <vt:lpstr>CSP Template Diamond 06/23</vt:lpstr>
      <vt:lpstr>think-cell Slide</vt:lpstr>
      <vt:lpstr>Concéntrate en lo que realmente importa con Copilot para Microsoft 365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datasheet for Copilot for M365</dc:title>
  <dc:creator/>
  <cp:lastModifiedBy/>
  <cp:revision>1</cp:revision>
  <dcterms:created xsi:type="dcterms:W3CDTF">2024-01-04T17:47:22Z</dcterms:created>
  <dcterms:modified xsi:type="dcterms:W3CDTF">2024-03-06T20:08:32Z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xtended_MSFT_Method">
    <vt:lpwstr>Automatic</vt:lpwstr>
  </property>
  <property fmtid="{D5CDD505-2E9C-101B-9397-08002B2CF9AE}" pid="3" name="MSIP_Label_f42aa342-8706-4288-bd11-ebb85995028c_SetDate">
    <vt:lpwstr>2018-01-10T19:01:33.5314004Z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cb562966-c66d-4b83-aa77-49bdfed04c11_ActionId">
    <vt:lpwstr>87e49921-28ae-443f-8bf5-cf56f22bf2d6</vt:lpwstr>
  </property>
  <property fmtid="{D5CDD505-2E9C-101B-9397-08002B2CF9AE}" pid="7" name="MSIP_Label_cb562966-c66d-4b83-aa77-49bdfed04c11_SiteId">
    <vt:lpwstr>a57507b2-d296-4dca-a9ae-67b1484e02a9</vt:lpwstr>
  </property>
  <property fmtid="{D5CDD505-2E9C-101B-9397-08002B2CF9AE}" pid="8" name="MSIP_Label_cb562966-c66d-4b83-aa77-49bdfed04c11_Enabled">
    <vt:lpwstr>true</vt:lpwstr>
  </property>
  <property fmtid="{D5CDD505-2E9C-101B-9397-08002B2CF9AE}" pid="9" name="MediaServiceImageTags">
    <vt:lpwstr/>
  </property>
  <property fmtid="{D5CDD505-2E9C-101B-9397-08002B2CF9AE}" pid="10" name="MSIP_Label_f42aa342-8706-4288-bd11-ebb85995028c_Name">
    <vt:lpwstr>General</vt:lpwstr>
  </property>
  <property fmtid="{D5CDD505-2E9C-101B-9397-08002B2CF9AE}" pid="11" name="MSIP_Label_cb562966-c66d-4b83-aa77-49bdfed04c11_Name">
    <vt:lpwstr>Non-Confidential</vt:lpwstr>
  </property>
  <property fmtid="{D5CDD505-2E9C-101B-9397-08002B2CF9AE}" pid="12" name="_dlc_policyId">
    <vt:lpwstr>0x01010098CF26BE9161E94EB79A57119623B6D1|-369733750</vt:lpwstr>
  </property>
  <property fmtid="{D5CDD505-2E9C-101B-9397-08002B2CF9AE}" pid="13" name="MSIP_Label_f42aa342-8706-4288-bd11-ebb85995028c_SiteId">
    <vt:lpwstr>72f988bf-86f1-41af-91ab-2d7cd011db47</vt:lpwstr>
  </property>
  <property fmtid="{D5CDD505-2E9C-101B-9397-08002B2CF9AE}" pid="14" name="MSIP_Label_cb562966-c66d-4b83-aa77-49bdfed04c11_Method">
    <vt:lpwstr>Standard</vt:lpwstr>
  </property>
  <property fmtid="{D5CDD505-2E9C-101B-9397-08002B2CF9AE}" pid="15" name="ContentTypeId">
    <vt:lpwstr>0x0101006FE86F58F15CF64E9ED39C9A6DA3E724</vt:lpwstr>
  </property>
  <property fmtid="{D5CDD505-2E9C-101B-9397-08002B2CF9AE}" pid="16" name="MSIP_Label_f42aa342-8706-4288-bd11-ebb85995028c_Owner">
    <vt:lpwstr>julnorth@microsoft.com</vt:lpwstr>
  </property>
  <property fmtid="{D5CDD505-2E9C-101B-9397-08002B2CF9AE}" pid="17" name="MSIP_Label_cb562966-c66d-4b83-aa77-49bdfed04c11_SetDate">
    <vt:lpwstr>2024-01-04T16:37:08Z</vt:lpwstr>
  </property>
  <property fmtid="{D5CDD505-2E9C-101B-9397-08002B2CF9AE}" pid="18" name="MSIP_Label_cb562966-c66d-4b83-aa77-49bdfed04c11_ContentBits">
    <vt:lpwstr>0</vt:lpwstr>
  </property>
  <property fmtid="{D5CDD505-2E9C-101B-9397-08002B2CF9AE}" pid="19" name="ItemRetentionFormula">
    <vt:lpwstr>&lt;formula id="Microsoft.Office.RecordsManagement.PolicyFeatures.Expiration.Formula.BuiltIn"&gt;&lt;number&gt;30&lt;/number&gt;&lt;property&gt;Modified&lt;/property&gt;&lt;propertyId&gt;28cf69c5-fa48-462a-b5cd-27b6f9d2bd5f&lt;/propertyId&gt;&lt;period&gt;days&lt;/period&gt;&lt;/formula&gt;</vt:lpwstr>
  </property>
</Properties>
</file>