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6"/>
  </p:handoutMasterIdLst>
  <p:sldIdLst>
    <p:sldId id="257" r:id="rId5"/>
  </p:sldIdLst>
  <p:sldSz cx="2857500" cy="2381250"/>
  <p:notesSz cx="6858000" cy="9144000"/>
  <p:defaultTextStyle>
    <a:defPPr>
      <a:defRPr lang="en-US"/>
    </a:defPPr>
    <a:lvl1pPr marL="0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1pPr>
    <a:lvl2pPr marL="125727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2pPr>
    <a:lvl3pPr marL="251456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3pPr>
    <a:lvl4pPr marL="377183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4pPr>
    <a:lvl5pPr marL="502911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5pPr>
    <a:lvl6pPr marL="628639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6pPr>
    <a:lvl7pPr marL="754366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7pPr>
    <a:lvl8pPr marL="880094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8pPr>
    <a:lvl9pPr marL="1005822" algn="l" defTabSz="251456" rtl="0" eaLnBrk="1" latinLnBrk="0" hangingPunct="1">
      <a:defRPr sz="4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0" userDrawn="1">
          <p15:clr>
            <a:srgbClr val="A4A3A4"/>
          </p15:clr>
        </p15:guide>
        <p15:guide id="2" pos="9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13D373-2EE7-4820-995C-AE4895E5FC32}" v="2" dt="2024-03-31T23:21:34.2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750"/>
        <p:guide pos="90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Camacho" userId="dd435545-f7d0-411f-aa1a-e0b1c66f3ee6" providerId="ADAL" clId="{9313D373-2EE7-4820-995C-AE4895E5FC32}"/>
    <pc:docChg chg="undo custSel modSld">
      <pc:chgData name="Gabriela Camacho" userId="dd435545-f7d0-411f-aa1a-e0b1c66f3ee6" providerId="ADAL" clId="{9313D373-2EE7-4820-995C-AE4895E5FC32}" dt="2024-03-31T23:21:34.292" v="1"/>
      <pc:docMkLst>
        <pc:docMk/>
      </pc:docMkLst>
      <pc:sldChg chg="modSp mod">
        <pc:chgData name="Gabriela Camacho" userId="dd435545-f7d0-411f-aa1a-e0b1c66f3ee6" providerId="ADAL" clId="{9313D373-2EE7-4820-995C-AE4895E5FC32}" dt="2024-03-31T23:21:34.292" v="1"/>
        <pc:sldMkLst>
          <pc:docMk/>
          <pc:sldMk cId="1565965674" sldId="257"/>
        </pc:sldMkLst>
        <pc:spChg chg="mod">
          <ac:chgData name="Gabriela Camacho" userId="dd435545-f7d0-411f-aa1a-e0b1c66f3ee6" providerId="ADAL" clId="{9313D373-2EE7-4820-995C-AE4895E5FC32}" dt="2024-03-31T23:21:34.292" v="1"/>
          <ac:spMkLst>
            <pc:docMk/>
            <pc:sldMk cId="1565965674" sldId="257"/>
            <ac:spMk id="27" creationId="{ACCFE523-2048-53CE-97DD-7ABB152969B4}"/>
          </ac:spMkLst>
        </pc:spChg>
      </pc:sldChg>
    </pc:docChg>
  </pc:docChgLst>
  <pc:docChgLst>
    <pc:chgData name="Gabriela Camacho" userId="S::gcamacho@precisatrade.com::dd435545-f7d0-411f-aa1a-e0b1c66f3ee6" providerId="AD" clId="Web-{74DA3059-6006-48B3-B6A7-6AA8E58AEEA5}"/>
    <pc:docChg chg="modSld">
      <pc:chgData name="Gabriela Camacho" userId="S::gcamacho@precisatrade.com::dd435545-f7d0-411f-aa1a-e0b1c66f3ee6" providerId="AD" clId="Web-{74DA3059-6006-48B3-B6A7-6AA8E58AEEA5}" dt="2024-03-08T04:00:29.596" v="6" actId="20577"/>
      <pc:docMkLst>
        <pc:docMk/>
      </pc:docMkLst>
      <pc:sldChg chg="modSp">
        <pc:chgData name="Gabriela Camacho" userId="S::gcamacho@precisatrade.com::dd435545-f7d0-411f-aa1a-e0b1c66f3ee6" providerId="AD" clId="Web-{74DA3059-6006-48B3-B6A7-6AA8E58AEEA5}" dt="2024-03-08T04:00:29.596" v="6" actId="20577"/>
        <pc:sldMkLst>
          <pc:docMk/>
          <pc:sldMk cId="1565965674" sldId="257"/>
        </pc:sldMkLst>
        <pc:spChg chg="mod">
          <ac:chgData name="Gabriela Camacho" userId="S::gcamacho@precisatrade.com::dd435545-f7d0-411f-aa1a-e0b1c66f3ee6" providerId="AD" clId="Web-{74DA3059-6006-48B3-B6A7-6AA8E58AEEA5}" dt="2024-03-08T04:00:29.596" v="6" actId="20577"/>
          <ac:spMkLst>
            <pc:docMk/>
            <pc:sldMk cId="1565965674" sldId="257"/>
            <ac:spMk id="14" creationId="{5284C0EF-CF32-A420-BB30-03180D2BF6E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A92667-143E-8791-FB03-DA33E1051F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14647D-2323-7265-0C27-C74B64F9C0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9FEA-64BB-4F69-8A83-C098DF138E76}" type="datetimeFigureOut">
              <a:rPr lang="en-US" smtClean="0"/>
              <a:t>3/31/2024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76CF0-04A2-AB8A-032D-D7ABEF039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7AFAB-16DF-0E62-D236-E9F00BA77F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16010-4BED-4765-9D4B-312F774B8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74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blurry image of a colorful fabric&#10;&#10;Description automatically generated">
            <a:extLst>
              <a:ext uri="{FF2B5EF4-FFF2-40B4-BE49-F238E27FC236}">
                <a16:creationId xmlns:a16="http://schemas.microsoft.com/office/drawing/2014/main" id="{47DF36B5-976E-9CA9-B705-D051DAAEB5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AB17263-D4C6-E011-01C3-B926C23820AF}"/>
              </a:ext>
            </a:extLst>
          </p:cNvPr>
          <p:cNvSpPr/>
          <p:nvPr userDrawn="1"/>
        </p:nvSpPr>
        <p:spPr>
          <a:xfrm>
            <a:off x="0" y="816769"/>
            <a:ext cx="2857499" cy="9906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CBE80BD-4925-9E37-4836-295DE0E4F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6009" y="958447"/>
            <a:ext cx="617160" cy="66839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7265384B-36A3-3292-F52B-D0A3827CB79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9309" y="1976302"/>
            <a:ext cx="985838" cy="2108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19DA0-C1A9-F1E6-B909-AAF051B65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72" y="831056"/>
            <a:ext cx="1499784" cy="981075"/>
          </a:xfrm>
        </p:spPr>
        <p:txBody>
          <a:bodyPr/>
          <a:lstStyle>
            <a:lvl1pPr>
              <a:lnSpc>
                <a:spcPts val="1800"/>
              </a:lnSpc>
              <a:defRPr sz="1800" spc="-50" baseline="0">
                <a:gradFill>
                  <a:gsLst>
                    <a:gs pos="0">
                      <a:schemeClr val="accent1"/>
                    </a:gs>
                    <a:gs pos="100000">
                      <a:srgbClr val="2A446F"/>
                    </a:gs>
                  </a:gsLst>
                  <a:lin ang="27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E737D-474D-3AD1-C72E-65B5F1BD02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9309" y="194073"/>
            <a:ext cx="947675" cy="47368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000"/>
            </a:lvl1pPr>
          </a:lstStyle>
          <a:p>
            <a:r>
              <a:rPr lang="en-US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45999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0" userDrawn="1">
          <p15:clr>
            <a:srgbClr val="FBAE40"/>
          </p15:clr>
        </p15:guide>
        <p15:guide id="2" pos="90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9693" rtl="0" eaLnBrk="1" latinLnBrk="0" hangingPunct="1">
        <a:lnSpc>
          <a:spcPct val="90000"/>
        </a:lnSpc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923" indent="-24923" algn="l" defTabSz="99693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05" kern="1200">
          <a:solidFill>
            <a:schemeClr val="tx1"/>
          </a:solidFill>
          <a:latin typeface="+mn-lt"/>
          <a:ea typeface="+mn-ea"/>
          <a:cs typeface="+mn-cs"/>
        </a:defRPr>
      </a:lvl1pPr>
      <a:lvl2pPr marL="74769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262" kern="1200">
          <a:solidFill>
            <a:schemeClr val="tx1"/>
          </a:solidFill>
          <a:latin typeface="+mn-lt"/>
          <a:ea typeface="+mn-ea"/>
          <a:cs typeface="+mn-cs"/>
        </a:defRPr>
      </a:lvl2pPr>
      <a:lvl3pPr marL="124616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218" kern="1200">
          <a:solidFill>
            <a:schemeClr val="tx1"/>
          </a:solidFill>
          <a:latin typeface="+mn-lt"/>
          <a:ea typeface="+mn-ea"/>
          <a:cs typeface="+mn-cs"/>
        </a:defRPr>
      </a:lvl3pPr>
      <a:lvl4pPr marL="174462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4pPr>
      <a:lvl5pPr marL="224308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5pPr>
      <a:lvl6pPr marL="274154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6pPr>
      <a:lvl7pPr marL="324001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7pPr>
      <a:lvl8pPr marL="373847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8pPr>
      <a:lvl9pPr marL="423693" indent="-24923" algn="l" defTabSz="99693" rtl="0" eaLnBrk="1" latinLnBrk="0" hangingPunct="1">
        <a:lnSpc>
          <a:spcPct val="90000"/>
        </a:lnSpc>
        <a:spcBef>
          <a:spcPts val="55"/>
        </a:spcBef>
        <a:buFont typeface="Arial" panose="020B0604020202020204" pitchFamily="34" charset="0"/>
        <a:buChar char="•"/>
        <a:defRPr sz="1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1pPr>
      <a:lvl2pPr marL="49846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2pPr>
      <a:lvl3pPr marL="99693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3pPr>
      <a:lvl4pPr marL="149539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4pPr>
      <a:lvl5pPr marL="199385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5pPr>
      <a:lvl6pPr marL="249231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6pPr>
      <a:lvl7pPr marL="299078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7pPr>
      <a:lvl8pPr marL="348924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8pPr>
      <a:lvl9pPr marL="398770" algn="l" defTabSz="99693" rtl="0" eaLnBrk="1" latinLnBrk="0" hangingPunct="1">
        <a:defRPr sz="1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50" userDrawn="1">
          <p15:clr>
            <a:srgbClr val="F26B43"/>
          </p15:clr>
        </p15:guide>
        <p15:guide id="2" pos="9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807054-CFB3-06B8-3AF6-42C55429E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s-xl"/>
              <a:t>Logotipo </a:t>
            </a:r>
            <a:br>
              <a:rPr lang="en-IN"/>
            </a:br>
            <a:r>
              <a:rPr lang="es-xl"/>
              <a:t>del socio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CB7FB2D-9188-80EA-B8DE-13F9D652B546}"/>
              </a:ext>
            </a:extLst>
          </p:cNvPr>
          <p:cNvGrpSpPr/>
          <p:nvPr/>
        </p:nvGrpSpPr>
        <p:grpSpPr>
          <a:xfrm>
            <a:off x="-3556517" y="0"/>
            <a:ext cx="3350956" cy="6542567"/>
            <a:chOff x="-4640774" y="0"/>
            <a:chExt cx="3947357" cy="665246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839699-4733-0282-168D-83E5C350C043}"/>
                </a:ext>
              </a:extLst>
            </p:cNvPr>
            <p:cNvSpPr/>
            <p:nvPr/>
          </p:nvSpPr>
          <p:spPr>
            <a:xfrm>
              <a:off x="-4640774" y="0"/>
              <a:ext cx="3947357" cy="6652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TextBox 2">
              <a:extLst>
                <a:ext uri="{FF2B5EF4-FFF2-40B4-BE49-F238E27FC236}">
                  <a16:creationId xmlns:a16="http://schemas.microsoft.com/office/drawing/2014/main" id="{474BADE9-30B2-2496-6FB6-52F9B85C1036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4847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05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60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697CFD58-22CD-D8D6-99E6-2EB059E50272}"/>
                </a:ext>
              </a:extLst>
            </p:cNvPr>
            <p:cNvSpPr txBox="1"/>
            <p:nvPr/>
          </p:nvSpPr>
          <p:spPr>
            <a:xfrm>
              <a:off x="-4383660" y="925794"/>
              <a:ext cx="3190471" cy="5163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780DCCE7-D812-B305-ECCA-66B404624717}"/>
                </a:ext>
              </a:extLst>
            </p:cNvPr>
            <p:cNvSpPr txBox="1"/>
            <p:nvPr/>
          </p:nvSpPr>
          <p:spPr>
            <a:xfrm>
              <a:off x="-4159198" y="3668667"/>
              <a:ext cx="3185502" cy="93883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9F08F7DD-207B-647A-CC5A-30CBBF01622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EEF42D68-AFDE-0C5F-051A-634206FF7D97}"/>
                </a:ext>
              </a:extLst>
            </p:cNvPr>
            <p:cNvSpPr txBox="1"/>
            <p:nvPr/>
          </p:nvSpPr>
          <p:spPr>
            <a:xfrm>
              <a:off x="-4159198" y="4494401"/>
              <a:ext cx="3203696" cy="93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 elige usar las imágenes incluidas, las imágenes incluidas en esta plantilla deben permanecer para su uso exclusivo en esta, no deben modificarse ni usarse en otro lugar.</a:t>
              </a:r>
              <a:endParaRPr lang="en-US" sz="1000" b="1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11FF9B21-F158-7A60-7B1E-2AA4DB6713D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4" name="TextBox 8">
              <a:extLst>
                <a:ext uri="{FF2B5EF4-FFF2-40B4-BE49-F238E27FC236}">
                  <a16:creationId xmlns:a16="http://schemas.microsoft.com/office/drawing/2014/main" id="{5284C0EF-CF32-A420-BB30-03180D2BF6E7}"/>
                </a:ext>
              </a:extLst>
            </p:cNvPr>
            <p:cNvSpPr txBox="1"/>
            <p:nvPr/>
          </p:nvSpPr>
          <p:spPr>
            <a:xfrm>
              <a:off x="-4159198" y="5363098"/>
              <a:ext cx="3185502" cy="93883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Guarde sus imágenes finales. Asigne un nombre al archivo y elija el destino del archivo. Elimine las instrucciones fuera de la diapositiva y cualquier resaltado restante, y use el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menú desplegable Archivo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 para seleccionar Exportar y </a:t>
              </a:r>
              <a:r>
                <a:rPr lang="es-xl" sz="900" err="1">
                  <a:solidFill>
                    <a:srgbClr val="2F2F2F"/>
                  </a:solidFill>
                  <a:latin typeface="Arial"/>
                  <a:cs typeface="Arial"/>
                </a:rPr>
                <a:t>guardarlo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 </a:t>
              </a:r>
              <a:r>
                <a:rPr lang="es-xl" sz="900" err="1">
                  <a:solidFill>
                    <a:srgbClr val="2F2F2F"/>
                  </a:solidFill>
                  <a:latin typeface="Arial"/>
                  <a:cs typeface="Arial"/>
                </a:rPr>
                <a:t>como</a:t>
              </a:r>
              <a:r>
                <a:rPr lang="es-xl" sz="900">
                  <a:solidFill>
                    <a:srgbClr val="2F2F2F"/>
                  </a:solidFill>
                  <a:latin typeface="Arial"/>
                  <a:cs typeface="Arial"/>
                </a:rPr>
                <a:t>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PDF o PNG</a:t>
              </a:r>
              <a:endParaRPr lang="en-US" sz="9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9">
              <a:extLst>
                <a:ext uri="{FF2B5EF4-FFF2-40B4-BE49-F238E27FC236}">
                  <a16:creationId xmlns:a16="http://schemas.microsoft.com/office/drawing/2014/main" id="{6978D08F-34AB-C14C-463E-E09DAC839E6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36309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C6A319E-D841-EEB7-17A9-67F61C210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-4022903" y="6305882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4D014478-C4D6-07B3-08E4-B9AF12561A1B}"/>
                </a:ext>
              </a:extLst>
            </p:cNvPr>
            <p:cNvSpPr txBox="1"/>
            <p:nvPr/>
          </p:nvSpPr>
          <p:spPr>
            <a:xfrm>
              <a:off x="-4159198" y="1584882"/>
              <a:ext cx="2661560" cy="375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19" name="TextBox 12">
              <a:extLst>
                <a:ext uri="{FF2B5EF4-FFF2-40B4-BE49-F238E27FC236}">
                  <a16:creationId xmlns:a16="http://schemas.microsoft.com/office/drawing/2014/main" id="{304FB7A7-76E6-787A-17FA-57477600276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2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20" name="Picture 19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35907836-FEDC-7970-79BE-3DBC33E72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21" name="Picture 20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3D10CC16-B74D-425E-26E1-00340E6D1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  <p:sp>
        <p:nvSpPr>
          <p:cNvPr id="22" name="Title 15">
            <a:extLst>
              <a:ext uri="{FF2B5EF4-FFF2-40B4-BE49-F238E27FC236}">
                <a16:creationId xmlns:a16="http://schemas.microsoft.com/office/drawing/2014/main" id="{C209A973-4420-5FF5-B713-6B891DB2E59C}"/>
              </a:ext>
            </a:extLst>
          </p:cNvPr>
          <p:cNvSpPr txBox="1">
            <a:spLocks/>
          </p:cNvSpPr>
          <p:nvPr/>
        </p:nvSpPr>
        <p:spPr>
          <a:xfrm>
            <a:off x="189309" y="826344"/>
            <a:ext cx="1571445" cy="2500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defTabSz="99693">
              <a:lnSpc>
                <a:spcPct val="100000"/>
              </a:lnSpc>
              <a:spcBef>
                <a:spcPct val="0"/>
              </a:spcBef>
              <a:buNone/>
              <a:defRPr sz="1000" spc="-50" baseline="0">
                <a:gradFill>
                  <a:gsLst>
                    <a:gs pos="0">
                      <a:schemeClr val="accent1"/>
                    </a:gs>
                    <a:gs pos="100000">
                      <a:srgbClr val="2A446F"/>
                    </a:gs>
                  </a:gsLst>
                  <a:lin ang="27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br>
              <a:rPr lang="es-EC" sz="1400"/>
            </a:br>
            <a:r>
              <a:rPr lang="es-EC" sz="1400"/>
              <a:t>¡Una nueva forma de trabajar está aquí!</a:t>
            </a:r>
          </a:p>
        </p:txBody>
      </p:sp>
      <p:sp>
        <p:nvSpPr>
          <p:cNvPr id="27" name="Title 15">
            <a:extLst>
              <a:ext uri="{FF2B5EF4-FFF2-40B4-BE49-F238E27FC236}">
                <a16:creationId xmlns:a16="http://schemas.microsoft.com/office/drawing/2014/main" id="{ACCFE523-2048-53CE-97DD-7ABB152969B4}"/>
              </a:ext>
            </a:extLst>
          </p:cNvPr>
          <p:cNvSpPr txBox="1">
            <a:spLocks/>
          </p:cNvSpPr>
          <p:nvPr/>
        </p:nvSpPr>
        <p:spPr>
          <a:xfrm>
            <a:off x="218079" y="1308605"/>
            <a:ext cx="1414019" cy="2500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defTabSz="99693">
              <a:lnSpc>
                <a:spcPct val="100000"/>
              </a:lnSpc>
              <a:spcBef>
                <a:spcPct val="0"/>
              </a:spcBef>
              <a:buNone/>
              <a:defRPr sz="1000" spc="-50" baseline="0">
                <a:gradFill>
                  <a:gsLst>
                    <a:gs pos="0">
                      <a:schemeClr val="accent1"/>
                    </a:gs>
                    <a:gs pos="100000">
                      <a:srgbClr val="2A446F"/>
                    </a:gs>
                  </a:gsLst>
                  <a:lin ang="27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br>
              <a:rPr lang="es-EC" sz="1100"/>
            </a:br>
            <a:r>
              <a:rPr lang="es-EC"/>
              <a:t>Descubre cómo la IA aumenta la productividad y la creatividad</a:t>
            </a:r>
          </a:p>
        </p:txBody>
      </p:sp>
    </p:spTree>
    <p:extLst>
      <p:ext uri="{BB962C8B-B14F-4D97-AF65-F5344CB8AC3E}">
        <p14:creationId xmlns:p14="http://schemas.microsoft.com/office/powerpoint/2010/main" val="1565965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pilot-BOM">
      <a:dk1>
        <a:srgbClr val="454142"/>
      </a:dk1>
      <a:lt1>
        <a:sysClr val="window" lastClr="FFFFFF"/>
      </a:lt1>
      <a:dk2>
        <a:srgbClr val="000000"/>
      </a:dk2>
      <a:lt2>
        <a:srgbClr val="F4F3F5"/>
      </a:lt2>
      <a:accent1>
        <a:srgbClr val="8661C5"/>
      </a:accent1>
      <a:accent2>
        <a:srgbClr val="0078D4"/>
      </a:accent2>
      <a:accent3>
        <a:srgbClr val="49C5B1"/>
      </a:accent3>
      <a:accent4>
        <a:srgbClr val="C5B4E3"/>
      </a:accent4>
      <a:accent5>
        <a:srgbClr val="8DC8E8"/>
      </a:accent5>
      <a:accent6>
        <a:srgbClr val="B9DCD2"/>
      </a:accent6>
      <a:hlink>
        <a:srgbClr val="0078D4"/>
      </a:hlink>
      <a:folHlink>
        <a:srgbClr val="0078D4"/>
      </a:folHlink>
    </a:clrScheme>
    <a:fontScheme name="Microso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Revisado xmlns="14f136f8-d6e3-432a-ae76-0cd9ae994d5c">Si</Revisado>
  </documentManagement>
</p:properties>
</file>

<file path=customXml/itemProps1.xml><?xml version="1.0" encoding="utf-8"?>
<ds:datastoreItem xmlns:ds="http://schemas.openxmlformats.org/officeDocument/2006/customXml" ds:itemID="{63ED60F8-51C9-435F-B843-5FED658759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8FCA8B-38F7-4A32-9E3B-324FA2BF3520}">
  <ds:schemaRefs>
    <ds:schemaRef ds:uri="14f136f8-d6e3-432a-ae76-0cd9ae994d5c"/>
    <ds:schemaRef ds:uri="33293bf9-c36b-4820-8614-1173818622d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65863AD-0FD9-423C-99CE-8EDFA4679CA8}">
  <ds:schemaRefs>
    <ds:schemaRef ds:uri="14f136f8-d6e3-432a-ae76-0cd9ae994d5c"/>
    <ds:schemaRef ds:uri="33293bf9-c36b-4820-8614-1173818622d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Cimilluca</dc:creator>
  <cp:revision>1</cp:revision>
  <dcterms:created xsi:type="dcterms:W3CDTF">2023-11-06T18:45:31Z</dcterms:created>
  <dcterms:modified xsi:type="dcterms:W3CDTF">2024-03-31T23:21:36Z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MediaServiceImageTags">
    <vt:lpwstr/>
  </property>
</Properties>
</file>