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A6E5"/>
    <a:srgbClr val="3EBBEC"/>
    <a:srgbClr val="3A78D5"/>
    <a:srgbClr val="4878D5"/>
    <a:srgbClr val="5778D5"/>
    <a:srgbClr val="6C78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8B2955-9BB7-5598-49EE-94EAD9D59013}" v="1" dt="2024-03-31T23:56:58.0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Camacho" userId="S::gcamacho@precisatrade.com::dd435545-f7d0-411f-aa1a-e0b1c66f3ee6" providerId="AD" clId="Web-{058B2955-9BB7-5598-49EE-94EAD9D59013}"/>
    <pc:docChg chg="modSld">
      <pc:chgData name="Gabriela Camacho" userId="S::gcamacho@precisatrade.com::dd435545-f7d0-411f-aa1a-e0b1c66f3ee6" providerId="AD" clId="Web-{058B2955-9BB7-5598-49EE-94EAD9D59013}" dt="2024-03-31T23:56:58.057" v="0" actId="1076"/>
      <pc:docMkLst>
        <pc:docMk/>
      </pc:docMkLst>
      <pc:sldChg chg="modSp">
        <pc:chgData name="Gabriela Camacho" userId="S::gcamacho@precisatrade.com::dd435545-f7d0-411f-aa1a-e0b1c66f3ee6" providerId="AD" clId="Web-{058B2955-9BB7-5598-49EE-94EAD9D59013}" dt="2024-03-31T23:56:58.057" v="0" actId="1076"/>
        <pc:sldMkLst>
          <pc:docMk/>
          <pc:sldMk cId="2174086539" sldId="2147481365"/>
        </pc:sldMkLst>
        <pc:spChg chg="mod">
          <ac:chgData name="Gabriela Camacho" userId="S::gcamacho@precisatrade.com::dd435545-f7d0-411f-aa1a-e0b1c66f3ee6" providerId="AD" clId="Web-{058B2955-9BB7-5598-49EE-94EAD9D59013}" dt="2024-03-31T23:56:58.057" v="0" actId="1076"/>
          <ac:spMkLst>
            <pc:docMk/>
            <pc:sldMk cId="2174086539" sldId="2147481365"/>
            <ac:spMk id="13" creationId="{0FDFED0F-F897-CB8D-1A3D-64488440B7B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3/31/2024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948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30"/>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9"/>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2325329"/>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8"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2"/>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2"/>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1"/>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1817051"/>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5"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8"/>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1"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1"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7"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4" y="457200"/>
            <a:ext cx="3861817" cy="1031051"/>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70"/>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7"/>
            <a:ext cx="5206536" cy="114537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867823" rtl="0" eaLnBrk="1" latinLnBrk="0" hangingPunct="1">
              <a:lnSpc>
                <a:spcPct val="100000"/>
              </a:lnSpc>
              <a:spcBef>
                <a:spcPct val="0"/>
              </a:spcBef>
              <a:buNone/>
              <a:defRPr lang="en-US" sz="2233" b="0" kern="1200" cap="none" spc="-46"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850758" rtl="0" eaLnBrk="1" fontAlgn="auto" latinLnBrk="0" hangingPunct="1">
              <a:lnSpc>
                <a:spcPct val="100000"/>
              </a:lnSpc>
              <a:spcBef>
                <a:spcPts val="0"/>
              </a:spcBef>
              <a:spcAft>
                <a:spcPts val="0"/>
              </a:spcAft>
              <a:buClrTx/>
              <a:buSzTx/>
              <a:buFontTx/>
              <a:buNone/>
              <a:tabLst/>
              <a:defRPr/>
            </a:pPr>
            <a:r>
              <a:rPr kumimoji="0" lang="en-CA"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70"/>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1"/>
            <a:ext cx="11018520" cy="458267"/>
          </a:xfrm>
        </p:spPr>
        <p:txBody>
          <a:bodyPr/>
          <a:lstStyle>
            <a:lvl1pPr algn="ctr">
              <a:defRPr sz="2978">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023">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0" y="4572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451354" y="4572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902708" y="4572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7354062" y="4572001"/>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805416" y="4572001"/>
            <a:ext cx="2386584" cy="22860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2"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1"/>
            <a:ext cx="2386584" cy="2286000"/>
          </a:xfrm>
          <a:blipFill>
            <a:blip r:embed="rId2"/>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1"/>
            <a:ext cx="2386584" cy="2286000"/>
          </a:xfrm>
          <a:blipFill>
            <a:blip r:embed="rId3"/>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1"/>
            <a:ext cx="2386584" cy="2286000"/>
          </a:xfrm>
          <a:blipFill>
            <a:blip r:embed="rId4"/>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1"/>
            <a:ext cx="2386584" cy="2286000"/>
          </a:xfrm>
          <a:blipFill>
            <a:blip r:embed="rId5"/>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1"/>
            <a:ext cx="2386584" cy="2286000"/>
          </a:xfrm>
          <a:blipFill>
            <a:blip r:embed="rId6"/>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1"/>
            <a:ext cx="11018520" cy="515526"/>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1"/>
            <a:ext cx="11018520" cy="515526"/>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hqprint">
            <a:extLst>
              <a:ext uri="{28A0092B-C50C-407E-A947-70E740481C1C}">
                <a14:useLocalDpi xmlns:a14="http://schemas.microsoft.com/office/drawing/2010/main" val="0"/>
              </a:ext>
            </a:extLst>
          </a:blip>
          <a:srcRect/>
          <a:stretch/>
        </p:blipFill>
        <p:spPr>
          <a:xfrm>
            <a:off x="0" y="2286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451354" y="2286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902708" y="2286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7354062" y="2286001"/>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805416" y="2286001"/>
            <a:ext cx="2386584" cy="22860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1"/>
            <a:ext cx="11018520" cy="51552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5"/>
            <a:ext cx="11018520" cy="15004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5"/>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2"/>
            <a:ext cx="2743200" cy="365125"/>
          </a:xfrm>
          <a:prstGeom prst="rect">
            <a:avLst/>
          </a:prstGeom>
        </p:spPr>
        <p:txBody>
          <a:bodyPr vert="horz" lIns="91440" tIns="45720" rIns="91440" bIns="45720" rtlCol="0" anchor="ctr"/>
          <a:lstStyle>
            <a:lvl1pPr algn="r">
              <a:defRPr sz="977">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p:titleStyle>
    <p:bodyStyle>
      <a:lvl1pPr marL="212690"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605" kern="1200" spc="0" baseline="0">
          <a:solidFill>
            <a:schemeClr val="tx1"/>
          </a:solidFill>
          <a:latin typeface="+mn-lt"/>
          <a:ea typeface="+mn-ea"/>
          <a:cs typeface="Segoe UI" panose="020B0502040204020203" pitchFamily="34" charset="0"/>
        </a:defRPr>
      </a:lvl1pPr>
      <a:lvl2pPr marL="425379"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61" kern="1200" spc="0" baseline="0">
          <a:solidFill>
            <a:schemeClr val="tx1"/>
          </a:solidFill>
          <a:latin typeface="+mn-lt"/>
          <a:ea typeface="+mn-ea"/>
          <a:cs typeface="+mn-cs"/>
        </a:defRPr>
      </a:lvl2pPr>
      <a:lvl3pPr marL="611482" marR="0" indent="-18610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89" kern="1200" spc="0" baseline="0">
          <a:solidFill>
            <a:schemeClr val="tx1"/>
          </a:solidFill>
          <a:latin typeface="+mn-lt"/>
          <a:ea typeface="+mn-ea"/>
          <a:cs typeface="+mn-cs"/>
        </a:defRPr>
      </a:lvl3pPr>
      <a:lvl4pPr marL="784293" marR="0" indent="-168379"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4pPr>
      <a:lvl5pPr marL="952672" marR="0" indent="-15656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5pPr>
      <a:lvl6pPr marL="2386514"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6pPr>
      <a:lvl7pPr marL="2820426"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7pPr>
      <a:lvl8pPr marL="3254338"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8pPr>
      <a:lvl9pPr marL="3688250"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9pPr>
    </p:bodyStyle>
    <p:otherStyle>
      <a:defPPr>
        <a:defRPr lang="en-US"/>
      </a:defPPr>
      <a:lvl1pPr marL="0" algn="l" defTabSz="867823" rtl="0" eaLnBrk="1" latinLnBrk="0" hangingPunct="1">
        <a:defRPr sz="1674" kern="1200">
          <a:solidFill>
            <a:schemeClr val="tx1"/>
          </a:solidFill>
          <a:latin typeface="+mn-lt"/>
          <a:ea typeface="+mn-ea"/>
          <a:cs typeface="+mn-cs"/>
        </a:defRPr>
      </a:lvl1pPr>
      <a:lvl2pPr marL="433911" algn="l" defTabSz="867823" rtl="0" eaLnBrk="1" latinLnBrk="0" hangingPunct="1">
        <a:defRPr sz="1674" kern="1200">
          <a:solidFill>
            <a:schemeClr val="tx1"/>
          </a:solidFill>
          <a:latin typeface="+mn-lt"/>
          <a:ea typeface="+mn-ea"/>
          <a:cs typeface="+mn-cs"/>
        </a:defRPr>
      </a:lvl2pPr>
      <a:lvl3pPr marL="867823" algn="l" defTabSz="867823" rtl="0" eaLnBrk="1" latinLnBrk="0" hangingPunct="1">
        <a:defRPr sz="1674" kern="1200">
          <a:solidFill>
            <a:schemeClr val="tx1"/>
          </a:solidFill>
          <a:latin typeface="+mn-lt"/>
          <a:ea typeface="+mn-ea"/>
          <a:cs typeface="+mn-cs"/>
        </a:defRPr>
      </a:lvl3pPr>
      <a:lvl4pPr marL="1301734" algn="l" defTabSz="867823" rtl="0" eaLnBrk="1" latinLnBrk="0" hangingPunct="1">
        <a:defRPr sz="1674" kern="1200">
          <a:solidFill>
            <a:schemeClr val="tx1"/>
          </a:solidFill>
          <a:latin typeface="+mn-lt"/>
          <a:ea typeface="+mn-ea"/>
          <a:cs typeface="+mn-cs"/>
        </a:defRPr>
      </a:lvl4pPr>
      <a:lvl5pPr marL="1735646" algn="l" defTabSz="867823" rtl="0" eaLnBrk="1" latinLnBrk="0" hangingPunct="1">
        <a:defRPr sz="1674" kern="1200">
          <a:solidFill>
            <a:schemeClr val="tx1"/>
          </a:solidFill>
          <a:latin typeface="+mn-lt"/>
          <a:ea typeface="+mn-ea"/>
          <a:cs typeface="+mn-cs"/>
        </a:defRPr>
      </a:lvl5pPr>
      <a:lvl6pPr marL="2169559" algn="l" defTabSz="867823" rtl="0" eaLnBrk="1" latinLnBrk="0" hangingPunct="1">
        <a:defRPr sz="1674" kern="1200">
          <a:solidFill>
            <a:schemeClr val="tx1"/>
          </a:solidFill>
          <a:latin typeface="+mn-lt"/>
          <a:ea typeface="+mn-ea"/>
          <a:cs typeface="+mn-cs"/>
        </a:defRPr>
      </a:lvl6pPr>
      <a:lvl7pPr marL="2603470" algn="l" defTabSz="867823" rtl="0" eaLnBrk="1" latinLnBrk="0" hangingPunct="1">
        <a:defRPr sz="1674" kern="1200">
          <a:solidFill>
            <a:schemeClr val="tx1"/>
          </a:solidFill>
          <a:latin typeface="+mn-lt"/>
          <a:ea typeface="+mn-ea"/>
          <a:cs typeface="+mn-cs"/>
        </a:defRPr>
      </a:lvl7pPr>
      <a:lvl8pPr marL="3037381" algn="l" defTabSz="867823" rtl="0" eaLnBrk="1" latinLnBrk="0" hangingPunct="1">
        <a:defRPr sz="1674" kern="1200">
          <a:solidFill>
            <a:schemeClr val="tx1"/>
          </a:solidFill>
          <a:latin typeface="+mn-lt"/>
          <a:ea typeface="+mn-ea"/>
          <a:cs typeface="+mn-cs"/>
        </a:defRPr>
      </a:lvl8pPr>
      <a:lvl9pPr marL="3471294" algn="l" defTabSz="867823" rtl="0" eaLnBrk="1" latinLnBrk="0" hangingPunct="1">
        <a:defRPr sz="1674"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slideLayout" Target="../slideLayouts/slideLayout4.xml"/><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7.wdp"/><Relationship Id="rId11" Type="http://schemas.openxmlformats.org/officeDocument/2006/relationships/image" Target="../media/image22.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notesSlide" Target="../notesSlides/notesSlide1.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20D7AD-36A3-A540-B86F-32C4830096B3}"/>
              </a:ext>
              <a:ext uri="{C183D7F6-B498-43B3-948B-1728B52AA6E4}">
                <adec:decorative xmlns:adec="http://schemas.microsoft.com/office/drawing/2017/decorative" val="1"/>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100000"/>
                    </a14:imgEffect>
                  </a14:imgLayer>
                </a14:imgProps>
              </a:ext>
            </a:extLst>
          </a:blip>
          <a:srcRect l="16919" t="4793" r="55136" b="5416"/>
          <a:stretch/>
        </p:blipFill>
        <p:spPr>
          <a:xfrm>
            <a:off x="7260691" y="0"/>
            <a:ext cx="4931309" cy="6858000"/>
          </a:xfrm>
          <a:prstGeom prst="rect">
            <a:avLst/>
          </a:prstGeom>
        </p:spPr>
      </p:pic>
      <p:sp>
        <p:nvSpPr>
          <p:cNvPr id="4" name="Rectangle 3">
            <a:extLst>
              <a:ext uri="{FF2B5EF4-FFF2-40B4-BE49-F238E27FC236}">
                <a16:creationId xmlns:a16="http://schemas.microsoft.com/office/drawing/2014/main" id="{1C89DC0D-5705-12CB-CCF9-D269B06F16EC}"/>
              </a:ext>
              <a:ext uri="{C183D7F6-B498-43B3-948B-1728B52AA6E4}">
                <adec:decorative xmlns:adec="http://schemas.microsoft.com/office/drawing/2017/decorative" val="1"/>
              </a:ext>
            </a:extLst>
          </p:cNvPr>
          <p:cNvSpPr/>
          <p:nvPr/>
        </p:nvSpPr>
        <p:spPr bwMode="auto">
          <a:xfrm>
            <a:off x="6888163" y="0"/>
            <a:ext cx="2952236"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err="1">
              <a:solidFill>
                <a:srgbClr val="FFFFFF"/>
              </a:solidFill>
              <a:latin typeface="Segoe UI"/>
              <a:ea typeface="Segoe UI" pitchFamily="34" charset="0"/>
              <a:cs typeface="Segoe UI" pitchFamily="34" charset="0"/>
            </a:endParaRPr>
          </a:p>
        </p:txBody>
      </p:sp>
      <p:pic>
        <p:nvPicPr>
          <p:cNvPr id="5" name="M365_Word_Jumpstart_H.264_1920x1080_031023" descr="Copilot in Word GIF">
            <a:hlinkClick r:id="" action="ppaction://media"/>
            <a:extLst>
              <a:ext uri="{FF2B5EF4-FFF2-40B4-BE49-F238E27FC236}">
                <a16:creationId xmlns:a16="http://schemas.microsoft.com/office/drawing/2014/main" id="{5E6745BF-7C72-38F9-375E-71FBDC7F5F4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683" t="389" r="363" b="739"/>
          <a:stretch/>
        </p:blipFill>
        <p:spPr>
          <a:xfrm>
            <a:off x="5354564" y="1352517"/>
            <a:ext cx="6138590" cy="3558037"/>
          </a:xfrm>
          <a:prstGeom prst="roundRect">
            <a:avLst>
              <a:gd name="adj" fmla="val 3094"/>
            </a:avLst>
          </a:prstGeom>
          <a:ln w="25400">
            <a:solidFill>
              <a:schemeClr val="bg1"/>
            </a:solidFill>
          </a:ln>
          <a:effectLst>
            <a:outerShdw blurRad="411555" dist="135058" dir="2280000" algn="ctr" rotWithShape="0">
              <a:prstClr val="black">
                <a:alpha val="20000"/>
              </a:prstClr>
            </a:outerShdw>
          </a:effectLst>
        </p:spPr>
      </p:pic>
      <p:sp>
        <p:nvSpPr>
          <p:cNvPr id="9" name="Title 8">
            <a:extLst>
              <a:ext uri="{FF2B5EF4-FFF2-40B4-BE49-F238E27FC236}">
                <a16:creationId xmlns:a16="http://schemas.microsoft.com/office/drawing/2014/main" id="{6DF237EB-EF3A-6AC2-4B31-955F05866F0E}"/>
              </a:ext>
            </a:extLst>
          </p:cNvPr>
          <p:cNvSpPr txBox="1">
            <a:spLocks/>
          </p:cNvSpPr>
          <p:nvPr/>
        </p:nvSpPr>
        <p:spPr>
          <a:xfrm>
            <a:off x="698846" y="1844007"/>
            <a:ext cx="4755619" cy="2843583"/>
          </a:xfrm>
          <a:prstGeom prst="rect">
            <a:avLst/>
          </a:prstGeom>
          <a:noFill/>
          <a:ln>
            <a:noFill/>
            <a:prstDash/>
          </a:ln>
          <a:effectLst/>
        </p:spPr>
        <p:txBody>
          <a:bodyPr rot="0" spcFirstLastPara="0" vertOverflow="overflow" horzOverflow="overflow" vert="horz" wrap="square" lIns="0" tIns="42537" rIns="85073" bIns="42537"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742031" fontAlgn="base">
              <a:spcBef>
                <a:spcPts val="0"/>
              </a:spcBef>
              <a:defRPr/>
            </a:pP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Escribe, edita, resume y crea junto a usted </a:t>
            </a:r>
          </a:p>
        </p:txBody>
      </p:sp>
      <p:grpSp>
        <p:nvGrpSpPr>
          <p:cNvPr id="10" name="Group 9">
            <a:extLst>
              <a:ext uri="{FF2B5EF4-FFF2-40B4-BE49-F238E27FC236}">
                <a16:creationId xmlns:a16="http://schemas.microsoft.com/office/drawing/2014/main" id="{8547BAB6-FAE4-07CD-48EF-AD41AA1D5A51}"/>
              </a:ext>
              <a:ext uri="{C183D7F6-B498-43B3-948B-1728B52AA6E4}">
                <adec:decorative xmlns:adec="http://schemas.microsoft.com/office/drawing/2017/decorative" val="1"/>
              </a:ext>
            </a:extLst>
          </p:cNvPr>
          <p:cNvGrpSpPr/>
          <p:nvPr/>
        </p:nvGrpSpPr>
        <p:grpSpPr>
          <a:xfrm>
            <a:off x="5788555" y="5097776"/>
            <a:ext cx="3284944" cy="2025672"/>
            <a:chOff x="299414" y="844305"/>
            <a:chExt cx="3530791" cy="2177274"/>
          </a:xfrm>
        </p:grpSpPr>
        <p:sp>
          <p:nvSpPr>
            <p:cNvPr id="11" name="TextBox 10">
              <a:extLst>
                <a:ext uri="{FF2B5EF4-FFF2-40B4-BE49-F238E27FC236}">
                  <a16:creationId xmlns:a16="http://schemas.microsoft.com/office/drawing/2014/main" id="{4C3374DE-1F4C-6300-D590-26DFD9A85E08}"/>
                </a:ext>
              </a:extLst>
            </p:cNvPr>
            <p:cNvSpPr txBox="1"/>
            <p:nvPr/>
          </p:nvSpPr>
          <p:spPr>
            <a:xfrm>
              <a:off x="299414" y="844305"/>
              <a:ext cx="3530791" cy="585948"/>
            </a:xfrm>
            <a:prstGeom prst="rect">
              <a:avLst/>
            </a:prstGeom>
            <a:noFill/>
          </p:spPr>
          <p:txBody>
            <a:bodyPr wrap="square">
              <a:spAutoFit/>
            </a:bodyPr>
            <a:lstStyle/>
            <a:p>
              <a:pPr defTabSz="850758">
                <a:lnSpc>
                  <a:spcPct val="150000"/>
                </a:lnSpc>
                <a:defRPr/>
              </a:pPr>
              <a:r>
                <a:rPr lang="es-xl" sz="2240">
                  <a:solidFill>
                    <a:srgbClr val="000000"/>
                  </a:solidFill>
                  <a:latin typeface="Segoe UI Semibold"/>
                  <a:cs typeface="Segoe UI"/>
                </a:rPr>
                <a:t>Copilot en Word</a:t>
              </a:r>
            </a:p>
          </p:txBody>
        </p:sp>
        <p:grpSp>
          <p:nvGrpSpPr>
            <p:cNvPr id="12" name="Group 11">
              <a:extLst>
                <a:ext uri="{FF2B5EF4-FFF2-40B4-BE49-F238E27FC236}">
                  <a16:creationId xmlns:a16="http://schemas.microsoft.com/office/drawing/2014/main" id="{4B8F8EB0-5009-8759-F424-FE8B10F07654}"/>
                </a:ext>
              </a:extLst>
            </p:cNvPr>
            <p:cNvGrpSpPr/>
            <p:nvPr/>
          </p:nvGrpSpPr>
          <p:grpSpPr>
            <a:xfrm>
              <a:off x="471579" y="3021579"/>
              <a:ext cx="4925" cy="0"/>
              <a:chOff x="5715081" y="3562319"/>
              <a:chExt cx="9525" cy="0"/>
            </a:xfrm>
          </p:grpSpPr>
          <p:sp>
            <p:nvSpPr>
              <p:cNvPr id="19" name="Freeform: Shape 18">
                <a:extLst>
                  <a:ext uri="{FF2B5EF4-FFF2-40B4-BE49-F238E27FC236}">
                    <a16:creationId xmlns:a16="http://schemas.microsoft.com/office/drawing/2014/main" id="{473FCBE0-3E25-5A15-329A-BD95EB33F47C}"/>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solidFill>
                <a:srgbClr val="50E6FF"/>
              </a:solidFill>
              <a:ln w="9525" cap="flat">
                <a:noFill/>
                <a:prstDash val="solid"/>
                <a:miter/>
              </a:ln>
            </p:spPr>
            <p:txBody>
              <a:bodyPr rtlCol="0" anchor="ctr"/>
              <a:lstStyle/>
              <a:p>
                <a:pPr defTabSz="850758">
                  <a:defRPr/>
                </a:pPr>
                <a:endParaRPr lang="en-US" sz="1674">
                  <a:solidFill>
                    <a:srgbClr val="000000"/>
                  </a:solidFill>
                  <a:latin typeface="Segoe UI"/>
                </a:endParaRPr>
              </a:p>
            </p:txBody>
          </p:sp>
          <p:sp>
            <p:nvSpPr>
              <p:cNvPr id="20" name="Freeform: Shape 19">
                <a:extLst>
                  <a:ext uri="{FF2B5EF4-FFF2-40B4-BE49-F238E27FC236}">
                    <a16:creationId xmlns:a16="http://schemas.microsoft.com/office/drawing/2014/main" id="{5D2FF881-79EA-DDC3-77D9-84A37532567A}"/>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gradFill>
                <a:gsLst>
                  <a:gs pos="0">
                    <a:srgbClr val="2D3F80"/>
                  </a:gs>
                  <a:gs pos="50000">
                    <a:srgbClr val="3856A6">
                      <a:alpha val="49804"/>
                    </a:srgbClr>
                  </a:gs>
                  <a:gs pos="100000">
                    <a:srgbClr val="436DCD">
                      <a:alpha val="0"/>
                    </a:srgbClr>
                  </a:gs>
                </a:gsLst>
                <a:lin ang="0" scaled="1"/>
              </a:gradFill>
              <a:ln w="9525" cap="flat">
                <a:noFill/>
                <a:prstDash val="solid"/>
                <a:miter/>
              </a:ln>
            </p:spPr>
            <p:txBody>
              <a:bodyPr rtlCol="0" anchor="ctr"/>
              <a:lstStyle/>
              <a:p>
                <a:pPr defTabSz="850758">
                  <a:defRPr/>
                </a:pPr>
                <a:endParaRPr lang="en-US" sz="1674">
                  <a:solidFill>
                    <a:srgbClr val="000000"/>
                  </a:solidFill>
                  <a:latin typeface="Segoe UI"/>
                </a:endParaRPr>
              </a:p>
            </p:txBody>
          </p:sp>
        </p:grpSp>
      </p:grpSp>
      <p:grpSp>
        <p:nvGrpSpPr>
          <p:cNvPr id="2" name="Group 1">
            <a:extLst>
              <a:ext uri="{FF2B5EF4-FFF2-40B4-BE49-F238E27FC236}">
                <a16:creationId xmlns:a16="http://schemas.microsoft.com/office/drawing/2014/main" id="{696E4C98-EB60-BF89-CB0C-EA43C78EAB7A}"/>
              </a:ext>
            </a:extLst>
          </p:cNvPr>
          <p:cNvGrpSpPr/>
          <p:nvPr/>
        </p:nvGrpSpPr>
        <p:grpSpPr>
          <a:xfrm>
            <a:off x="-3962400" y="-825690"/>
            <a:ext cx="3858598" cy="7754524"/>
            <a:chOff x="-3962400" y="-825690"/>
            <a:chExt cx="3858598" cy="7754524"/>
          </a:xfrm>
        </p:grpSpPr>
        <p:grpSp>
          <p:nvGrpSpPr>
            <p:cNvPr id="6" name="Group 5">
              <a:extLst>
                <a:ext uri="{FF2B5EF4-FFF2-40B4-BE49-F238E27FC236}">
                  <a16:creationId xmlns:a16="http://schemas.microsoft.com/office/drawing/2014/main" id="{55B55EE2-2D23-EE9D-E007-5F50B54FF613}"/>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8" name="Rectangle 7">
                <a:extLst>
                  <a:ext uri="{FF2B5EF4-FFF2-40B4-BE49-F238E27FC236}">
                    <a16:creationId xmlns:a16="http://schemas.microsoft.com/office/drawing/2014/main" id="{6D83F172-4903-9552-4830-09B544900E4E}"/>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65760"/>
                <a:endParaRPr lang="en-US" sz="1920">
                  <a:solidFill>
                    <a:srgbClr val="FFFFFF"/>
                  </a:solidFill>
                  <a:latin typeface="Segoe UI"/>
                </a:endParaRPr>
              </a:p>
            </p:txBody>
          </p:sp>
          <p:sp>
            <p:nvSpPr>
              <p:cNvPr id="21" name="TextBox 3">
                <a:extLst>
                  <a:ext uri="{FF2B5EF4-FFF2-40B4-BE49-F238E27FC236}">
                    <a16:creationId xmlns:a16="http://schemas.microsoft.com/office/drawing/2014/main" id="{FEBAACEE-8D29-F570-64A9-C47B70E76A4F}"/>
                  </a:ext>
                </a:extLst>
              </p:cNvPr>
              <p:cNvSpPr txBox="1"/>
              <p:nvPr/>
            </p:nvSpPr>
            <p:spPr>
              <a:xfrm>
                <a:off x="-3852716" y="411006"/>
                <a:ext cx="3288948" cy="604524"/>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960"/>
                  </a:spcBef>
                </a:pPr>
                <a:r>
                  <a:rPr lang="es-xl" sz="1280">
                    <a:solidFill>
                      <a:srgbClr val="2F2F2F"/>
                    </a:solidFill>
                    <a:latin typeface="Arial" panose="020B0604020202020204" pitchFamily="34" charset="0"/>
                    <a:cs typeface="Arial" panose="020B0604020202020204" pitchFamily="34" charset="0"/>
                  </a:rPr>
                  <a:t>Use esta presentación de PowerPoint como plantilla para crear una pieza personalizada para su marca agregando su logotipo, fuentes, colores y contenido.</a:t>
                </a:r>
                <a:endParaRPr lang="en-US" sz="800">
                  <a:solidFill>
                    <a:srgbClr val="2F2F2F"/>
                  </a:solidFill>
                  <a:latin typeface="Arial" panose="020B0604020202020204" pitchFamily="34" charset="0"/>
                  <a:cs typeface="Arial" panose="020B0604020202020204" pitchFamily="34" charset="0"/>
                </a:endParaRPr>
              </a:p>
            </p:txBody>
          </p:sp>
          <p:sp>
            <p:nvSpPr>
              <p:cNvPr id="22" name="TextBox 4">
                <a:extLst>
                  <a:ext uri="{FF2B5EF4-FFF2-40B4-BE49-F238E27FC236}">
                    <a16:creationId xmlns:a16="http://schemas.microsoft.com/office/drawing/2014/main" id="{44538FF3-CA9E-808A-C6E3-854A97A36897}"/>
                  </a:ext>
                </a:extLst>
              </p:cNvPr>
              <p:cNvSpPr txBox="1"/>
              <p:nvPr/>
            </p:nvSpPr>
            <p:spPr>
              <a:xfrm>
                <a:off x="-3852716" y="1238788"/>
                <a:ext cx="3190471" cy="491175"/>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r>
                  <a:rPr lang="es-xl" sz="840">
                    <a:solidFill>
                      <a:srgbClr val="000000"/>
                    </a:solidFill>
                    <a:latin typeface="Arial" panose="020B0604020202020204" pitchFamily="34" charset="0"/>
                    <a:cs typeface="Arial" panose="020B0604020202020204" pitchFamily="34" charset="0"/>
                  </a:rPr>
                  <a:t>El texto resaltado en amarillo en la plantilla indica las áreas en que el texto o los gráficos deberían personalizarse para su marca.</a:t>
                </a:r>
              </a:p>
            </p:txBody>
          </p:sp>
          <p:grpSp>
            <p:nvGrpSpPr>
              <p:cNvPr id="23" name="Group 22">
                <a:extLst>
                  <a:ext uri="{FF2B5EF4-FFF2-40B4-BE49-F238E27FC236}">
                    <a16:creationId xmlns:a16="http://schemas.microsoft.com/office/drawing/2014/main" id="{0FAAA4C3-8FE5-CBA8-FD1D-094ECCC5AC0C}"/>
                  </a:ext>
                </a:extLst>
              </p:cNvPr>
              <p:cNvGrpSpPr/>
              <p:nvPr/>
            </p:nvGrpSpPr>
            <p:grpSpPr>
              <a:xfrm>
                <a:off x="-3852716" y="3897267"/>
                <a:ext cx="3014516" cy="755655"/>
                <a:chOff x="-3852716" y="3897267"/>
                <a:chExt cx="3014516" cy="755655"/>
              </a:xfrm>
            </p:grpSpPr>
            <p:sp>
              <p:nvSpPr>
                <p:cNvPr id="36" name="TextBox 18">
                  <a:extLst>
                    <a:ext uri="{FF2B5EF4-FFF2-40B4-BE49-F238E27FC236}">
                      <a16:creationId xmlns:a16="http://schemas.microsoft.com/office/drawing/2014/main" id="{1D22A7C3-5BED-B9CB-8087-DCEF35D6A55C}"/>
                    </a:ext>
                  </a:extLst>
                </p:cNvPr>
                <p:cNvSpPr txBox="1"/>
                <p:nvPr/>
              </p:nvSpPr>
              <p:spPr>
                <a:xfrm>
                  <a:off x="-3633224" y="3897267"/>
                  <a:ext cx="2795024" cy="7556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b="1">
                      <a:solidFill>
                        <a:srgbClr val="2F2F2F"/>
                      </a:solidFill>
                      <a:latin typeface="Arial" panose="020B0604020202020204" pitchFamily="34" charset="0"/>
                      <a:cs typeface="Arial" panose="020B0604020202020204" pitchFamily="34" charset="0"/>
                    </a:rPr>
                    <a:t>Actualice el texto resaltado en amarillo con la copia específica de su marca. </a:t>
                  </a:r>
                  <a:r>
                    <a:rPr lang="es-xl" sz="840">
                      <a:solidFill>
                        <a:srgbClr val="2F2F2F"/>
                      </a:solidFill>
                      <a:latin typeface="Arial" panose="020B0604020202020204" pitchFamily="34" charset="0"/>
                      <a:cs typeface="Arial" panose="020B0604020202020204" pitchFamily="34" charset="0"/>
                    </a:rPr>
                    <a:t>Haga coincidir el color del tipo circundante </a:t>
                  </a:r>
                  <a:r>
                    <a:rPr lang="es-xl" sz="840" b="1">
                      <a:solidFill>
                        <a:srgbClr val="2F2F2F"/>
                      </a:solidFill>
                      <a:latin typeface="Arial" panose="020B0604020202020204" pitchFamily="34" charset="0"/>
                      <a:cs typeface="Arial" panose="020B0604020202020204" pitchFamily="34" charset="0"/>
                    </a:rPr>
                    <a:t>eliminando el tratamiento de resaltado en amarillo. </a:t>
                  </a:r>
                  <a:r>
                    <a:rPr lang="es-xl" sz="840">
                      <a:solidFill>
                        <a:srgbClr val="2F2F2F"/>
                      </a:solidFill>
                      <a:latin typeface="Arial" panose="020B0604020202020204" pitchFamily="34" charset="0"/>
                      <a:cs typeface="Arial" panose="020B0604020202020204" pitchFamily="34" charset="0"/>
                    </a:rPr>
                    <a:t>Ajuste el tamaño y la visualización de las fuentes para que se ajusten a la plantilla</a:t>
                  </a:r>
                  <a:endParaRPr lang="en-US" sz="880" b="1">
                    <a:solidFill>
                      <a:srgbClr val="2F2F2F"/>
                    </a:solidFill>
                    <a:latin typeface="Arial" panose="020B0604020202020204" pitchFamily="34" charset="0"/>
                    <a:cs typeface="Arial" panose="020B0604020202020204" pitchFamily="34" charset="0"/>
                  </a:endParaRPr>
                </a:p>
              </p:txBody>
            </p:sp>
            <p:sp>
              <p:nvSpPr>
                <p:cNvPr id="37" name="TextBox 19">
                  <a:extLst>
                    <a:ext uri="{FF2B5EF4-FFF2-40B4-BE49-F238E27FC236}">
                      <a16:creationId xmlns:a16="http://schemas.microsoft.com/office/drawing/2014/main" id="{C73C4AA7-7B05-F5E6-8653-448AB84A7545}"/>
                    </a:ext>
                  </a:extLst>
                </p:cNvPr>
                <p:cNvSpPr txBox="1">
                  <a:spLocks noChangeAspect="1"/>
                </p:cNvSpPr>
                <p:nvPr/>
              </p:nvSpPr>
              <p:spPr>
                <a:xfrm>
                  <a:off x="-3852716" y="3899334"/>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2</a:t>
                  </a:r>
                </a:p>
              </p:txBody>
            </p:sp>
          </p:grpSp>
          <p:grpSp>
            <p:nvGrpSpPr>
              <p:cNvPr id="24" name="Group 23">
                <a:extLst>
                  <a:ext uri="{FF2B5EF4-FFF2-40B4-BE49-F238E27FC236}">
                    <a16:creationId xmlns:a16="http://schemas.microsoft.com/office/drawing/2014/main" id="{17F82B6E-1614-B6E2-2AE3-FC9B4E3B0470}"/>
                  </a:ext>
                </a:extLst>
              </p:cNvPr>
              <p:cNvGrpSpPr/>
              <p:nvPr/>
            </p:nvGrpSpPr>
            <p:grpSpPr>
              <a:xfrm>
                <a:off x="-3852716" y="4723000"/>
                <a:ext cx="3083096" cy="887895"/>
                <a:chOff x="-3852716" y="4723000"/>
                <a:chExt cx="3083096" cy="887895"/>
              </a:xfrm>
            </p:grpSpPr>
            <p:sp>
              <p:nvSpPr>
                <p:cNvPr id="34" name="TextBox 16">
                  <a:extLst>
                    <a:ext uri="{FF2B5EF4-FFF2-40B4-BE49-F238E27FC236}">
                      <a16:creationId xmlns:a16="http://schemas.microsoft.com/office/drawing/2014/main" id="{E0CD4BC9-BFCE-34FE-C192-936AF45A6702}"/>
                    </a:ext>
                  </a:extLst>
                </p:cNvPr>
                <p:cNvSpPr txBox="1"/>
                <p:nvPr/>
              </p:nvSpPr>
              <p:spPr>
                <a:xfrm>
                  <a:off x="-3633224" y="4723000"/>
                  <a:ext cx="2863604" cy="8878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b="1">
                      <a:solidFill>
                        <a:srgbClr val="2F2F2F"/>
                      </a:solidFill>
                      <a:latin typeface="Arial"/>
                      <a:cs typeface="Arial"/>
                    </a:rPr>
                    <a:t>Agregue su logotipo e iconos personalizados a las diapositivas y al patrón de diapositivas. Puede cambiar la imagen que mejor represente su marca / orientación. Si elige usar las i</a:t>
                  </a:r>
                  <a:r>
                    <a:rPr lang="es-xl" sz="840" b="1">
                      <a:solidFill>
                        <a:srgbClr val="000000"/>
                      </a:solidFill>
                      <a:latin typeface="Arial"/>
                      <a:cs typeface="Arial"/>
                    </a:rPr>
                    <a:t>mágenes incluidas en esta plantilla, las imágenes incluidas en esta plantilla deben permanecer para su uso exclusivo en esta; no deben modificarse ni usarse en otro lugar.</a:t>
                  </a:r>
                  <a:endParaRPr lang="en-US" sz="880" b="1">
                    <a:solidFill>
                      <a:srgbClr val="2F2F2F"/>
                    </a:solidFill>
                    <a:latin typeface="Arial"/>
                    <a:cs typeface="Arial"/>
                  </a:endParaRPr>
                </a:p>
              </p:txBody>
            </p:sp>
            <p:sp>
              <p:nvSpPr>
                <p:cNvPr id="35" name="TextBox 17">
                  <a:extLst>
                    <a:ext uri="{FF2B5EF4-FFF2-40B4-BE49-F238E27FC236}">
                      <a16:creationId xmlns:a16="http://schemas.microsoft.com/office/drawing/2014/main" id="{29D97426-187F-DEB7-DB45-A718D4B8A56E}"/>
                    </a:ext>
                  </a:extLst>
                </p:cNvPr>
                <p:cNvSpPr txBox="1">
                  <a:spLocks noChangeAspect="1"/>
                </p:cNvSpPr>
                <p:nvPr/>
              </p:nvSpPr>
              <p:spPr>
                <a:xfrm>
                  <a:off x="-3852716" y="4724033"/>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3</a:t>
                  </a:r>
                </a:p>
              </p:txBody>
            </p:sp>
          </p:grpSp>
          <p:grpSp>
            <p:nvGrpSpPr>
              <p:cNvPr id="26" name="Group 25">
                <a:extLst>
                  <a:ext uri="{FF2B5EF4-FFF2-40B4-BE49-F238E27FC236}">
                    <a16:creationId xmlns:a16="http://schemas.microsoft.com/office/drawing/2014/main" id="{BDC0C46A-4393-116F-0797-8D0CA843CB6E}"/>
                  </a:ext>
                </a:extLst>
              </p:cNvPr>
              <p:cNvGrpSpPr/>
              <p:nvPr/>
            </p:nvGrpSpPr>
            <p:grpSpPr>
              <a:xfrm>
                <a:off x="-3852716" y="5854275"/>
                <a:ext cx="3185502" cy="623415"/>
                <a:chOff x="-3852716" y="5854275"/>
                <a:chExt cx="3185502" cy="623415"/>
              </a:xfrm>
            </p:grpSpPr>
            <p:sp>
              <p:nvSpPr>
                <p:cNvPr id="32" name="TextBox 13">
                  <a:extLst>
                    <a:ext uri="{FF2B5EF4-FFF2-40B4-BE49-F238E27FC236}">
                      <a16:creationId xmlns:a16="http://schemas.microsoft.com/office/drawing/2014/main" id="{598AE1FB-6236-4B45-8A58-7285B1246BB6}"/>
                    </a:ext>
                  </a:extLst>
                </p:cNvPr>
                <p:cNvSpPr txBox="1"/>
                <p:nvPr/>
              </p:nvSpPr>
              <p:spPr>
                <a:xfrm>
                  <a:off x="-3633224" y="5854275"/>
                  <a:ext cx="2966010" cy="62341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a:solidFill>
                        <a:srgbClr val="2F2F2F"/>
                      </a:solidFill>
                      <a:latin typeface="Arial" panose="020B0604020202020204" pitchFamily="34" charset="0"/>
                      <a:cs typeface="Arial" panose="020B0604020202020204" pitchFamily="34" charset="0"/>
                    </a:rPr>
                    <a:t>Guarde sus imágenes finales. Asigne un nombre al archivo y elija el destino del archivo. Elimine las instrucciones fuera de la diapositiva y cualquier resaltado restante, y use el menú desplegable </a:t>
                  </a:r>
                  <a:r>
                    <a:rPr lang="es-xl" sz="840" b="1">
                      <a:solidFill>
                        <a:srgbClr val="2F2F2F"/>
                      </a:solidFill>
                      <a:latin typeface="Arial" panose="020B0604020202020204" pitchFamily="34" charset="0"/>
                      <a:cs typeface="Arial" panose="020B0604020202020204" pitchFamily="34" charset="0"/>
                    </a:rPr>
                    <a:t>Archivo</a:t>
                  </a:r>
                  <a:r>
                    <a:rPr lang="es-xl" sz="840">
                      <a:solidFill>
                        <a:srgbClr val="2F2F2F"/>
                      </a:solidFill>
                      <a:latin typeface="Arial" panose="020B0604020202020204" pitchFamily="34" charset="0"/>
                      <a:cs typeface="Arial" panose="020B0604020202020204" pitchFamily="34" charset="0"/>
                    </a:rPr>
                    <a:t> para seleccionar </a:t>
                  </a:r>
                  <a:r>
                    <a:rPr lang="es-xl" sz="840" b="1">
                      <a:solidFill>
                        <a:srgbClr val="2F2F2F"/>
                      </a:solidFill>
                      <a:latin typeface="Arial" panose="020B0604020202020204" pitchFamily="34" charset="0"/>
                      <a:cs typeface="Arial" panose="020B0604020202020204" pitchFamily="34" charset="0"/>
                    </a:rPr>
                    <a:t>Exportar </a:t>
                  </a:r>
                  <a:r>
                    <a:rPr lang="es-xl" sz="840">
                      <a:solidFill>
                        <a:srgbClr val="2F2F2F"/>
                      </a:solidFill>
                      <a:latin typeface="Arial" panose="020B0604020202020204" pitchFamily="34" charset="0"/>
                      <a:cs typeface="Arial" panose="020B0604020202020204" pitchFamily="34" charset="0"/>
                    </a:rPr>
                    <a:t>para </a:t>
                  </a:r>
                  <a:r>
                    <a:rPr lang="es-xl" sz="840" b="1">
                      <a:solidFill>
                        <a:srgbClr val="2F2F2F"/>
                      </a:solidFill>
                      <a:latin typeface="Arial" panose="020B0604020202020204" pitchFamily="34" charset="0"/>
                      <a:cs typeface="Arial" panose="020B0604020202020204" pitchFamily="34" charset="0"/>
                    </a:rPr>
                    <a:t>crear un GIF animado.</a:t>
                  </a:r>
                  <a:r>
                    <a:rPr lang="es-xl" sz="840">
                      <a:solidFill>
                        <a:srgbClr val="2F2F2F"/>
                      </a:solidFill>
                      <a:latin typeface="Arial" panose="020B0604020202020204" pitchFamily="34" charset="0"/>
                      <a:cs typeface="Arial" panose="020B0604020202020204" pitchFamily="34" charset="0"/>
                    </a:rPr>
                    <a:t>. </a:t>
                  </a:r>
                  <a:endParaRPr lang="en-US" sz="880">
                    <a:solidFill>
                      <a:srgbClr val="2F2F2F"/>
                    </a:solidFill>
                    <a:latin typeface="Arial" panose="020B0604020202020204" pitchFamily="34" charset="0"/>
                    <a:cs typeface="Arial" panose="020B0604020202020204" pitchFamily="34" charset="0"/>
                  </a:endParaRPr>
                </a:p>
              </p:txBody>
            </p:sp>
            <p:sp>
              <p:nvSpPr>
                <p:cNvPr id="33" name="TextBox 14">
                  <a:extLst>
                    <a:ext uri="{FF2B5EF4-FFF2-40B4-BE49-F238E27FC236}">
                      <a16:creationId xmlns:a16="http://schemas.microsoft.com/office/drawing/2014/main" id="{1354C515-D74D-7352-5BCA-6D5219EDBE21}"/>
                    </a:ext>
                  </a:extLst>
                </p:cNvPr>
                <p:cNvSpPr txBox="1">
                  <a:spLocks noChangeAspect="1"/>
                </p:cNvSpPr>
                <p:nvPr/>
              </p:nvSpPr>
              <p:spPr>
                <a:xfrm>
                  <a:off x="-3852716" y="5856342"/>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4</a:t>
                  </a:r>
                </a:p>
              </p:txBody>
            </p:sp>
          </p:grpSp>
          <p:grpSp>
            <p:nvGrpSpPr>
              <p:cNvPr id="27" name="Group 26">
                <a:extLst>
                  <a:ext uri="{FF2B5EF4-FFF2-40B4-BE49-F238E27FC236}">
                    <a16:creationId xmlns:a16="http://schemas.microsoft.com/office/drawing/2014/main" id="{5C384F8D-1F35-CB28-EE02-F5E638C67457}"/>
                  </a:ext>
                </a:extLst>
              </p:cNvPr>
              <p:cNvGrpSpPr/>
              <p:nvPr/>
            </p:nvGrpSpPr>
            <p:grpSpPr>
              <a:xfrm>
                <a:off x="-3852716" y="1813482"/>
                <a:ext cx="3423188" cy="1978904"/>
                <a:chOff x="-3852716" y="1813482"/>
                <a:chExt cx="3423188" cy="1978904"/>
              </a:xfrm>
            </p:grpSpPr>
            <p:sp>
              <p:nvSpPr>
                <p:cNvPr id="28" name="TextBox 9">
                  <a:extLst>
                    <a:ext uri="{FF2B5EF4-FFF2-40B4-BE49-F238E27FC236}">
                      <a16:creationId xmlns:a16="http://schemas.microsoft.com/office/drawing/2014/main" id="{D11234FE-E960-22E6-E2DA-A74A8C50FDF9}"/>
                    </a:ext>
                  </a:extLst>
                </p:cNvPr>
                <p:cNvSpPr txBox="1"/>
                <p:nvPr/>
              </p:nvSpPr>
              <p:spPr>
                <a:xfrm>
                  <a:off x="-3633224" y="1813482"/>
                  <a:ext cx="2313602" cy="3589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a:solidFill>
                        <a:srgbClr val="2F2F2F"/>
                      </a:solidFill>
                      <a:latin typeface="Arial" panose="020B0604020202020204" pitchFamily="34" charset="0"/>
                      <a:cs typeface="Arial" panose="020B0604020202020204" pitchFamily="34" charset="0"/>
                    </a:rPr>
                    <a:t>Personalice las fuentes y los colores de su marca en el Patrón de diapositivas</a:t>
                  </a:r>
                </a:p>
              </p:txBody>
            </p:sp>
            <p:sp>
              <p:nvSpPr>
                <p:cNvPr id="29" name="TextBox 10">
                  <a:extLst>
                    <a:ext uri="{FF2B5EF4-FFF2-40B4-BE49-F238E27FC236}">
                      <a16:creationId xmlns:a16="http://schemas.microsoft.com/office/drawing/2014/main" id="{28A9D020-EB1E-56D7-EA9D-75B8BCDDBC33}"/>
                    </a:ext>
                  </a:extLst>
                </p:cNvPr>
                <p:cNvSpPr txBox="1">
                  <a:spLocks noChangeAspect="1"/>
                </p:cNvSpPr>
                <p:nvPr/>
              </p:nvSpPr>
              <p:spPr>
                <a:xfrm>
                  <a:off x="-3852716" y="1815549"/>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1</a:t>
                  </a:r>
                </a:p>
              </p:txBody>
            </p:sp>
            <p:pic>
              <p:nvPicPr>
                <p:cNvPr id="30" name="Picture 29" descr="Interfaz gráfica de usuario, aplicación&#10;&#10;Descripción generada automáticamente">
                  <a:extLst>
                    <a:ext uri="{FF2B5EF4-FFF2-40B4-BE49-F238E27FC236}">
                      <a16:creationId xmlns:a16="http://schemas.microsoft.com/office/drawing/2014/main" id="{403AEB6E-FE87-A63C-2FF8-925AC964D5F3}"/>
                    </a:ext>
                  </a:extLst>
                </p:cNvPr>
                <p:cNvPicPr>
                  <a:picLocks noChangeAspect="1"/>
                </p:cNvPicPr>
                <p:nvPr/>
              </p:nvPicPr>
              <p:blipFill>
                <a:blip r:embed="rId8"/>
                <a:stretch>
                  <a:fillRect/>
                </a:stretch>
              </p:blipFill>
              <p:spPr>
                <a:xfrm>
                  <a:off x="-3619997" y="2904854"/>
                  <a:ext cx="1580254" cy="887532"/>
                </a:xfrm>
                <a:prstGeom prst="rect">
                  <a:avLst/>
                </a:prstGeom>
              </p:spPr>
            </p:pic>
            <p:pic>
              <p:nvPicPr>
                <p:cNvPr id="31" name="Picture 30" descr="Interfaz gráfica de usuario, aplicación, Word&#10;&#10;La descripción se genera de manera automática">
                  <a:extLst>
                    <a:ext uri="{FF2B5EF4-FFF2-40B4-BE49-F238E27FC236}">
                      <a16:creationId xmlns:a16="http://schemas.microsoft.com/office/drawing/2014/main" id="{4E3F1D64-38A6-29BD-CF5B-4AEFFA1941C6}"/>
                    </a:ext>
                  </a:extLst>
                </p:cNvPr>
                <p:cNvPicPr>
                  <a:picLocks noChangeAspect="1"/>
                </p:cNvPicPr>
                <p:nvPr/>
              </p:nvPicPr>
              <p:blipFill>
                <a:blip r:embed="rId9"/>
                <a:stretch>
                  <a:fillRect/>
                </a:stretch>
              </p:blipFill>
              <p:spPr>
                <a:xfrm>
                  <a:off x="-3615030" y="2273863"/>
                  <a:ext cx="3185502" cy="474015"/>
                </a:xfrm>
                <a:prstGeom prst="rect">
                  <a:avLst/>
                </a:prstGeom>
              </p:spPr>
            </p:pic>
          </p:grpSp>
        </p:grpSp>
        <p:pic>
          <p:nvPicPr>
            <p:cNvPr id="7" name="Picture 6">
              <a:extLst>
                <a:ext uri="{FF2B5EF4-FFF2-40B4-BE49-F238E27FC236}">
                  <a16:creationId xmlns:a16="http://schemas.microsoft.com/office/drawing/2014/main" id="{73F71D77-DCDA-E72F-DCFD-3876BE0F5CAC}"/>
                </a:ext>
              </a:extLst>
            </p:cNvPr>
            <p:cNvPicPr>
              <a:picLocks noChangeAspect="1"/>
            </p:cNvPicPr>
            <p:nvPr/>
          </p:nvPicPr>
          <p:blipFill>
            <a:blip r:embed="rId10"/>
            <a:stretch>
              <a:fillRect/>
            </a:stretch>
          </p:blipFill>
          <p:spPr>
            <a:xfrm>
              <a:off x="-3478723" y="5429862"/>
              <a:ext cx="2474904" cy="1250456"/>
            </a:xfrm>
            <a:prstGeom prst="rect">
              <a:avLst/>
            </a:prstGeom>
          </p:spPr>
        </p:pic>
      </p:grpSp>
      <p:pic>
        <p:nvPicPr>
          <p:cNvPr id="38" name="Graphic 37">
            <a:extLst>
              <a:ext uri="{FF2B5EF4-FFF2-40B4-BE49-F238E27FC236}">
                <a16:creationId xmlns:a16="http://schemas.microsoft.com/office/drawing/2014/main" id="{357F353F-006E-373D-D23B-25B8048F7402}"/>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8846" y="6014866"/>
            <a:ext cx="1787531" cy="382360"/>
          </a:xfrm>
          <a:prstGeom prst="rect">
            <a:avLst/>
          </a:prstGeom>
        </p:spPr>
      </p:pic>
      <p:sp>
        <p:nvSpPr>
          <p:cNvPr id="39" name="TextBox 38">
            <a:extLst>
              <a:ext uri="{FF2B5EF4-FFF2-40B4-BE49-F238E27FC236}">
                <a16:creationId xmlns:a16="http://schemas.microsoft.com/office/drawing/2014/main" id="{5E95212D-A54A-424F-8F6B-C1A03C41FE88}"/>
              </a:ext>
            </a:extLst>
          </p:cNvPr>
          <p:cNvSpPr txBox="1"/>
          <p:nvPr/>
        </p:nvSpPr>
        <p:spPr>
          <a:xfrm>
            <a:off x="698846" y="616772"/>
            <a:ext cx="3002523" cy="915297"/>
          </a:xfrm>
          <a:prstGeom prst="rect">
            <a:avLst/>
          </a:prstGeom>
          <a:solidFill>
            <a:srgbClr val="FFFF00"/>
          </a:solidFill>
        </p:spPr>
        <p:txBody>
          <a:bodyPr wrap="square" lIns="109728" tIns="73152" rIns="109728" bIns="73152" rtlCol="0" anchor="ctr" anchorCtr="0">
            <a:noAutofit/>
          </a:bodyPr>
          <a:lstStyle/>
          <a:p>
            <a:pPr algn="ctr" defTabSz="731494">
              <a:defRPr/>
            </a:pPr>
            <a:r>
              <a:rPr lang="es-EC" sz="1440">
                <a:solidFill>
                  <a:srgbClr val="000000"/>
                </a:solidFill>
                <a:latin typeface="Segoe UI Semibold"/>
              </a:rPr>
              <a:t>Logo de </a:t>
            </a:r>
            <a:r>
              <a:rPr lang="es-EC" sz="1440" err="1">
                <a:solidFill>
                  <a:srgbClr val="000000"/>
                </a:solidFill>
                <a:latin typeface="Segoe UI Semibold"/>
              </a:rPr>
              <a:t>Partner</a:t>
            </a:r>
            <a:endParaRPr lang="es-xl" sz="1440">
              <a:solidFill>
                <a:srgbClr val="000000"/>
              </a:solidFill>
              <a:latin typeface="Segoe UI Semibold"/>
            </a:endParaRPr>
          </a:p>
        </p:txBody>
      </p:sp>
      <p:pic>
        <p:nvPicPr>
          <p:cNvPr id="40" name="Picture 39">
            <a:extLst>
              <a:ext uri="{FF2B5EF4-FFF2-40B4-BE49-F238E27FC236}">
                <a16:creationId xmlns:a16="http://schemas.microsoft.com/office/drawing/2014/main" id="{875EBC05-45A8-09B1-ABCE-D326E2A28A73}"/>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136037" y="5028909"/>
            <a:ext cx="812698" cy="812698"/>
          </a:xfrm>
          <a:prstGeom prst="rect">
            <a:avLst/>
          </a:prstGeom>
        </p:spPr>
      </p:pic>
      <p:sp>
        <p:nvSpPr>
          <p:cNvPr id="13" name="TextBox 12">
            <a:extLst>
              <a:ext uri="{FF2B5EF4-FFF2-40B4-BE49-F238E27FC236}">
                <a16:creationId xmlns:a16="http://schemas.microsoft.com/office/drawing/2014/main" id="{0FDFED0F-F897-CB8D-1A3D-64488440B7B8}"/>
              </a:ext>
              <a:ext uri="{C183D7F6-B498-43B3-948B-1728B52AA6E4}">
                <adec:decorative xmlns:adec="http://schemas.microsoft.com/office/drawing/2017/decorative" val="0"/>
              </a:ext>
            </a:extLst>
          </p:cNvPr>
          <p:cNvSpPr txBox="1">
            <a:spLocks/>
          </p:cNvSpPr>
          <p:nvPr/>
        </p:nvSpPr>
        <p:spPr>
          <a:xfrm>
            <a:off x="9015236" y="5876706"/>
            <a:ext cx="2373246" cy="475643"/>
          </a:xfrm>
          <a:prstGeom prst="roundRect">
            <a:avLst>
              <a:gd name="adj" fmla="val 50000"/>
            </a:avLst>
          </a:prstGeom>
          <a:gradFill>
            <a:gsLst>
              <a:gs pos="56000">
                <a:srgbClr val="4878D5"/>
              </a:gs>
              <a:gs pos="100000">
                <a:srgbClr val="C03BC4">
                  <a:lumMod val="85000"/>
                  <a:lumOff val="15000"/>
                </a:srgbClr>
              </a:gs>
              <a:gs pos="94500">
                <a:srgbClr val="5778D5"/>
              </a:gs>
              <a:gs pos="38000">
                <a:srgbClr val="3E8FDD"/>
              </a:gs>
              <a:gs pos="23000">
                <a:srgbClr val="34A6E5"/>
              </a:gs>
              <a:gs pos="8000">
                <a:srgbClr val="3EBBEC"/>
              </a:gs>
              <a:gs pos="100000">
                <a:srgbClr val="6C78D5"/>
              </a:gs>
            </a:gsLst>
            <a:lin ang="2700000" scaled="1"/>
          </a:gra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36000" rIns="144000" bIns="3600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b="1">
                <a:solidFill>
                  <a:srgbClr val="FFFFFF"/>
                </a:solidFill>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i="0" u="none" strike="noStrike" kern="1200" normalizeH="0" baseline="0" noProof="0">
                <a:solidFill>
                  <a:prstClr val="white"/>
                </a:solidFill>
                <a:uLnTx/>
                <a:uFillTx/>
                <a:latin typeface="Segoe UI Semibold"/>
                <a:ea typeface="+mn-ea"/>
                <a:cs typeface="Segoe UI" pitchFamily="34" charset="0"/>
              </a:rPr>
              <a:t>Solicita una Demo</a:t>
            </a:r>
          </a:p>
        </p:txBody>
      </p:sp>
    </p:spTree>
    <p:extLst>
      <p:ext uri="{BB962C8B-B14F-4D97-AF65-F5344CB8AC3E}">
        <p14:creationId xmlns:p14="http://schemas.microsoft.com/office/powerpoint/2010/main" val="2174086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E86F58F15CF64E9ED39C9A6DA3E724" ma:contentTypeVersion="17" ma:contentTypeDescription="Create a new document." ma:contentTypeScope="" ma:versionID="80ffe3b5e75322de8cbb78a47969260a">
  <xsd:schema xmlns:xsd="http://www.w3.org/2001/XMLSchema" xmlns:xs="http://www.w3.org/2001/XMLSchema" xmlns:p="http://schemas.microsoft.com/office/2006/metadata/properties" xmlns:ns2="14f136f8-d6e3-432a-ae76-0cd9ae994d5c" xmlns:ns3="33293bf9-c36b-4820-8614-1173818622d2" targetNamespace="http://schemas.microsoft.com/office/2006/metadata/properties" ma:root="true" ma:fieldsID="67488784dc32b9e871d0e76b2dc7faf6" ns2:_="" ns3:_="">
    <xsd:import namespace="14f136f8-d6e3-432a-ae76-0cd9ae994d5c"/>
    <xsd:import namespace="33293bf9-c36b-4820-8614-1173818622d2"/>
    <xsd:element name="properties">
      <xsd:complexType>
        <xsd:sequence>
          <xsd:element name="documentManagement">
            <xsd:complexType>
              <xsd:all>
                <xsd:element ref="ns2:Revisado" minOccurs="0"/>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f136f8-d6e3-432a-ae76-0cd9ae994d5c" elementFormDefault="qualified">
    <xsd:import namespace="http://schemas.microsoft.com/office/2006/documentManagement/types"/>
    <xsd:import namespace="http://schemas.microsoft.com/office/infopath/2007/PartnerControls"/>
    <xsd:element name="Revisado" ma:index="3" nillable="true" ma:displayName="Revisado" ma:format="Dropdown" ma:internalName="Revisado" ma:readOnly="false">
      <xsd:simpleType>
        <xsd:restriction base="dms:Choice">
          <xsd:enumeration value="No"/>
          <xsd:enumeration value="Si"/>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9763afe-5725-41ae-9925-6d40a12374d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93bf9-c36b-4820-8614-1173818622d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aa71f8c-c75b-475f-b5bb-f930b6eac745}" ma:internalName="TaxCatchAll" ma:readOnly="false" ma:showField="CatchAllData" ma:web="33293bf9-c36b-4820-8614-1173818622d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f136f8-d6e3-432a-ae76-0cd9ae994d5c">
      <Terms xmlns="http://schemas.microsoft.com/office/infopath/2007/PartnerControls"/>
    </lcf76f155ced4ddcb4097134ff3c332f>
    <TaxCatchAll xmlns="33293bf9-c36b-4820-8614-1173818622d2" xsi:nil="true"/>
    <Revisado xmlns="14f136f8-d6e3-432a-ae76-0cd9ae994d5c">Si</Revisado>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CB3D08-7345-4EE0-9053-C2DBC5FBA3F1}">
  <ds:schemaRefs>
    <ds:schemaRef ds:uri="14f136f8-d6e3-432a-ae76-0cd9ae994d5c"/>
    <ds:schemaRef ds:uri="33293bf9-c36b-4820-8614-1173818622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1CA4CEA-974A-42BB-9916-9107EBF22F31}">
  <ds:schemaRefs>
    <ds:schemaRef ds:uri="14f136f8-d6e3-432a-ae76-0cd9ae994d5c"/>
    <ds:schemaRef ds:uri="254ab26a-04f6-42f5-9555-e3c9fb1706a1"/>
    <ds:schemaRef ds:uri="33293bf9-c36b-4820-8614-1173818622d2"/>
    <ds:schemaRef ds:uri="a7384ce8-a2ad-4061-818a-88bf72b6eefd"/>
    <ds:schemaRef ds:uri="b674efa8-14b0-4cef-8fda-ee618ac0138b"/>
    <ds:schemaRef ds:uri="d84c9e3b-463a-4f29-a1ff-ab4e0a6eee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2B28681-D0D8-48C7-8FAD-2E6DC994B103}">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4_White Template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revision>1</cp:revision>
  <dcterms:created xsi:type="dcterms:W3CDTF">2023-11-03T14:53:30Z</dcterms:created>
  <dcterms:modified xsi:type="dcterms:W3CDTF">2024-03-31T23:57:37Z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0x0101006FE86F58F15CF64E9ED39C9A6DA3E724</vt:lpwstr>
  </property>
  <property fmtid="{D5CDD505-2E9C-101B-9397-08002B2CF9AE}" pid="3" name="MediaServiceImageTags">
    <vt:lpwstr/>
  </property>
</Properties>
</file>