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6"/>
  </p:notesMasterIdLst>
  <p:sldIdLst>
    <p:sldId id="2147481367"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D7B7"/>
    <a:srgbClr val="0BC2A5"/>
    <a:srgbClr val="03B696"/>
    <a:srgbClr val="019E6E"/>
    <a:srgbClr val="019159"/>
    <a:srgbClr val="41AD8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BF95BB7-0818-0257-3007-57833421A8FC}" v="1" dt="2024-03-31T23:57:16.98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presProps" Target="presProps.xml"/><Relationship Id="rId12" Type="http://schemas.microsoft.com/office/2015/10/relationships/revisionInfo" Target="revisionInfo.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notesMaster" Target="notesMasters/notesMaster1.xml"/><Relationship Id="rId11" Type="http://schemas.microsoft.com/office/2016/11/relationships/changesInfo" Target="changesInfos/changesInfo1.xml"/><Relationship Id="rId5" Type="http://schemas.openxmlformats.org/officeDocument/2006/relationships/slide" Target="slides/slide1.xml"/><Relationship Id="rId1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abriela Camacho" userId="S::gcamacho@precisatrade.com::dd435545-f7d0-411f-aa1a-e0b1c66f3ee6" providerId="AD" clId="Web-{9BF95BB7-0818-0257-3007-57833421A8FC}"/>
    <pc:docChg chg="modSld">
      <pc:chgData name="Gabriela Camacho" userId="S::gcamacho@precisatrade.com::dd435545-f7d0-411f-aa1a-e0b1c66f3ee6" providerId="AD" clId="Web-{9BF95BB7-0818-0257-3007-57833421A8FC}" dt="2024-03-31T23:57:16.982" v="0" actId="1076"/>
      <pc:docMkLst>
        <pc:docMk/>
      </pc:docMkLst>
      <pc:sldChg chg="modSp">
        <pc:chgData name="Gabriela Camacho" userId="S::gcamacho@precisatrade.com::dd435545-f7d0-411f-aa1a-e0b1c66f3ee6" providerId="AD" clId="Web-{9BF95BB7-0818-0257-3007-57833421A8FC}" dt="2024-03-31T23:57:16.982" v="0" actId="1076"/>
        <pc:sldMkLst>
          <pc:docMk/>
          <pc:sldMk cId="1281353511" sldId="2147481367"/>
        </pc:sldMkLst>
        <pc:spChg chg="mod">
          <ac:chgData name="Gabriela Camacho" userId="S::gcamacho@precisatrade.com::dd435545-f7d0-411f-aa1a-e0b1c66f3ee6" providerId="AD" clId="Web-{9BF95BB7-0818-0257-3007-57833421A8FC}" dt="2024-03-31T23:57:16.982" v="0" actId="1076"/>
          <ac:spMkLst>
            <pc:docMk/>
            <pc:sldMk cId="1281353511" sldId="2147481367"/>
            <ac:spMk id="3" creationId="{E4BB36A3-2E0C-14D9-35B2-800DCAD27003}"/>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8019D02-8B7B-4ABF-A451-97BBF4906BB9}" type="datetimeFigureOut">
              <a:rPr lang="en-US" smtClean="0"/>
              <a:t>3/31/2024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366D182-CA98-485C-B489-DFC024C77854}" type="slidenum">
              <a:rPr lang="en-US" smtClean="0"/>
              <a:t>‹#›</a:t>
            </a:fld>
            <a:endParaRPr lang="en-US"/>
          </a:p>
        </p:txBody>
      </p:sp>
    </p:spTree>
    <p:extLst>
      <p:ext uri="{BB962C8B-B14F-4D97-AF65-F5344CB8AC3E}">
        <p14:creationId xmlns:p14="http://schemas.microsoft.com/office/powerpoint/2010/main" val="9466820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3418192-7E57-45D9-B842-F193E2C772D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C85FAD69-A3DA-964C-8C5B-0CDE3E888152}"/>
              </a:ext>
            </a:extLst>
          </p:cNvPr>
          <p:cNvSpPr>
            <a:spLocks noGrp="1"/>
          </p:cNvSpPr>
          <p:nvPr>
            <p:ph type="ftr" sz="quarter" idx="4"/>
          </p:nvPr>
        </p:nvSpPr>
        <p:spPr>
          <a:xfrm>
            <a:off x="0" y="8685212"/>
            <a:ext cx="4838700" cy="458787"/>
          </a:xfrm>
        </p:spPr>
        <p:txBody>
          <a:bodyPr/>
          <a:lstStyle/>
          <a:p>
            <a:pPr marL="0" marR="0" lvl="0" indent="0" algn="l" defTabSz="914099" rtl="0" eaLnBrk="0" fontAlgn="auto" latinLnBrk="0" hangingPunct="0">
              <a:lnSpc>
                <a:spcPct val="100000"/>
              </a:lnSpc>
              <a:spcBef>
                <a:spcPts val="0"/>
              </a:spcBef>
              <a:spcAft>
                <a:spcPts val="0"/>
              </a:spcAft>
              <a:buClrTx/>
              <a:buSzTx/>
              <a:buFontTx/>
              <a:buNone/>
              <a:tabLst/>
              <a:defRPr/>
            </a:pPr>
            <a:r>
              <a:rPr kumimoji="0" lang="es-xl"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Todos los derechos reservados. MICROSOFT NO OTORGA GARANTÍAS, EXPRESAS, IMPLÍCITAS NI LEGALES, RESPECTO DE LA INFORMACIÓN DE ESTA PRESENTACIÓN.</a:t>
            </a:r>
          </a:p>
        </p:txBody>
      </p:sp>
    </p:spTree>
    <p:extLst>
      <p:ext uri="{BB962C8B-B14F-4D97-AF65-F5344CB8AC3E}">
        <p14:creationId xmlns:p14="http://schemas.microsoft.com/office/powerpoint/2010/main" val="314623151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5.png"/><Relationship Id="rId1" Type="http://schemas.openxmlformats.org/officeDocument/2006/relationships/slideMaster" Target="../slideMasters/slideMaster1.xml"/><Relationship Id="rId6" Type="http://schemas.microsoft.com/office/2007/relationships/hdphoto" Target="../media/hdphoto5.wdp"/><Relationship Id="rId5" Type="http://schemas.microsoft.com/office/2007/relationships/hdphoto" Target="../media/hdphoto4.wdp"/><Relationship Id="rId4" Type="http://schemas.microsoft.com/office/2007/relationships/hdphoto" Target="../media/hdphoto3.wdp"/></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5.png"/><Relationship Id="rId1" Type="http://schemas.openxmlformats.org/officeDocument/2006/relationships/slideMaster" Target="../slideMasters/slideMaster1.xml"/><Relationship Id="rId6" Type="http://schemas.microsoft.com/office/2007/relationships/hdphoto" Target="../media/hdphoto5.wdp"/><Relationship Id="rId5" Type="http://schemas.microsoft.com/office/2007/relationships/hdphoto" Target="../media/hdphoto4.wdp"/><Relationship Id="rId4" Type="http://schemas.microsoft.com/office/2007/relationships/hdphoto" Target="../media/hdphoto3.wdp"/></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5.png"/><Relationship Id="rId1" Type="http://schemas.openxmlformats.org/officeDocument/2006/relationships/slideMaster" Target="../slideMasters/slideMaster1.xml"/><Relationship Id="rId4" Type="http://schemas.microsoft.com/office/2007/relationships/hdphoto" Target="../media/hdphoto6.wdp"/></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5.png"/><Relationship Id="rId1" Type="http://schemas.openxmlformats.org/officeDocument/2006/relationships/slideMaster" Target="../slideMasters/slideMaster1.xml"/><Relationship Id="rId4" Type="http://schemas.microsoft.com/office/2007/relationships/hdphoto" Target="../media/hdphoto6.wdp"/></Relationships>
</file>

<file path=ppt/slideLayouts/_rels/slideLayout17.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7.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1.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Master" Target="../slideMasters/slideMaster1.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8.jpeg"/><Relationship Id="rId3" Type="http://schemas.microsoft.com/office/2007/relationships/hdphoto" Target="../media/hdphoto2.wdp"/><Relationship Id="rId7" Type="http://schemas.openxmlformats.org/officeDocument/2006/relationships/image" Target="../media/image7.jpeg"/><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Layouts/_rels/slideLayout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3_Title Slide">
    <p:bg>
      <p:bgPr>
        <a:solidFill>
          <a:schemeClr val="tx1"/>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1" y="2502726"/>
            <a:ext cx="5090459" cy="1031051"/>
          </a:xfrm>
        </p:spPr>
        <p:txBody>
          <a:bodyPr wrap="square" lIns="0" tIns="0" rIns="0" bIns="0" anchor="b" anchorCtr="0">
            <a:spAutoFit/>
          </a:bodyPr>
          <a:lstStyle>
            <a:lvl1pPr>
              <a:defRPr lang="en-US" sz="3350" b="0" kern="1200" cap="none" spc="-46" baseline="0" dirty="0">
                <a:ln w="3175">
                  <a:noFill/>
                </a:ln>
                <a:gradFill flip="none" rotWithShape="1">
                  <a:gsLst>
                    <a:gs pos="50000">
                      <a:srgbClr val="8661C5"/>
                    </a:gs>
                    <a:gs pos="0">
                      <a:srgbClr val="3E76D4"/>
                    </a:gs>
                    <a:gs pos="100000">
                      <a:srgbClr val="C73ECC"/>
                    </a:gs>
                  </a:gsLst>
                  <a:lin ang="2700000" scaled="1"/>
                  <a:tileRect/>
                </a:gradFill>
                <a:effectLst/>
                <a:latin typeface="+mj-lt"/>
                <a:ea typeface="+mn-ea"/>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9144000" cy="315023"/>
          </a:xfrm>
          <a:noFill/>
        </p:spPr>
        <p:txBody>
          <a:bodyPr wrap="square" lIns="0" tIns="0" rIns="0" bIns="0">
            <a:spAutoFit/>
          </a:bodyPr>
          <a:lstStyle>
            <a:lvl1pPr marL="0" indent="0">
              <a:spcBef>
                <a:spcPts val="0"/>
              </a:spcBef>
              <a:buNone/>
              <a:defRPr sz="2047" spc="0" baseline="0">
                <a:solidFill>
                  <a:schemeClr val="bg1">
                    <a:lumMod val="75000"/>
                    <a:lumOff val="25000"/>
                  </a:schemeClr>
                </a:solidFill>
                <a:latin typeface="+mn-lt"/>
                <a:cs typeface="Segoe UI" panose="020B0502040204020203" pitchFamily="34" charset="0"/>
              </a:defRPr>
            </a:lvl1pPr>
          </a:lstStyle>
          <a:p>
            <a:pPr lvl="0"/>
            <a:r>
              <a:rPr lang="en-US"/>
              <a:t>Speaker name or subtitle text</a:t>
            </a:r>
          </a:p>
        </p:txBody>
      </p:sp>
      <p:pic>
        <p:nvPicPr>
          <p:cNvPr id="2" name="MS logo gray - EMF" descr="Microsoft logo, gray text version">
            <a:extLst>
              <a:ext uri="{FF2B5EF4-FFF2-40B4-BE49-F238E27FC236}">
                <a16:creationId xmlns:a16="http://schemas.microsoft.com/office/drawing/2014/main" id="{4439E22E-73DB-26AF-C8BB-7E5DC2D9D979}"/>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Tree>
    <p:extLst>
      <p:ext uri="{BB962C8B-B14F-4D97-AF65-F5344CB8AC3E}">
        <p14:creationId xmlns:p14="http://schemas.microsoft.com/office/powerpoint/2010/main" val="321356356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12 Colum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84AF883-6E59-FF46-831D-542A3FE0C23A}"/>
              </a:ext>
              <a:ext uri="{C183D7F6-B498-43B3-948B-1728B52AA6E4}">
                <adec:decorative xmlns:adec="http://schemas.microsoft.com/office/drawing/2017/decorative" val="1"/>
              </a:ext>
            </a:extLst>
          </p:cNvPr>
          <p:cNvPicPr>
            <a:picLocks noChangeAspect="1"/>
          </p:cNvPicPr>
          <p:nvPr userDrawn="1"/>
        </p:nvPicPr>
        <p:blipFill rotWithShape="1">
          <a:blip r:embed="rId2"/>
          <a:srcRect t="36534" r="885" b="13108"/>
          <a:stretch/>
        </p:blipFill>
        <p:spPr>
          <a:xfrm>
            <a:off x="0" y="4128656"/>
            <a:ext cx="12192000" cy="2729344"/>
          </a:xfrm>
          <a:prstGeom prst="rect">
            <a:avLst/>
          </a:prstGeom>
        </p:spPr>
      </p:pic>
      <p:sp>
        <p:nvSpPr>
          <p:cNvPr id="4" name="Title 1">
            <a:extLst>
              <a:ext uri="{FF2B5EF4-FFF2-40B4-BE49-F238E27FC236}">
                <a16:creationId xmlns:a16="http://schemas.microsoft.com/office/drawing/2014/main" id="{7960DBB6-C2EB-43A8-0A41-501CDD28AC3E}"/>
              </a:ext>
            </a:extLst>
          </p:cNvPr>
          <p:cNvSpPr>
            <a:spLocks noGrp="1"/>
          </p:cNvSpPr>
          <p:nvPr>
            <p:ph type="title"/>
          </p:nvPr>
        </p:nvSpPr>
        <p:spPr>
          <a:xfrm>
            <a:off x="588263" y="457201"/>
            <a:ext cx="11018520" cy="515526"/>
          </a:xfrm>
        </p:spPr>
        <p:txBody>
          <a:bodyPr/>
          <a:lstStyle/>
          <a:p>
            <a:r>
              <a:rPr lang="en-US"/>
              <a:t>Click to edit Master title style</a:t>
            </a:r>
          </a:p>
        </p:txBody>
      </p:sp>
    </p:spTree>
    <p:extLst>
      <p:ext uri="{BB962C8B-B14F-4D97-AF65-F5344CB8AC3E}">
        <p14:creationId xmlns:p14="http://schemas.microsoft.com/office/powerpoint/2010/main" val="3963936409"/>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Blank 12 Colum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84AF883-6E59-FF46-831D-542A3FE0C23A}"/>
              </a:ext>
              <a:ext uri="{C183D7F6-B498-43B3-948B-1728B52AA6E4}">
                <adec:decorative xmlns:adec="http://schemas.microsoft.com/office/drawing/2017/decorative" val="1"/>
              </a:ext>
            </a:extLst>
          </p:cNvPr>
          <p:cNvPicPr>
            <a:picLocks noChangeAspect="1"/>
          </p:cNvPicPr>
          <p:nvPr userDrawn="1"/>
        </p:nvPicPr>
        <p:blipFill rotWithShape="1">
          <a:blip r:embed="rId2"/>
          <a:srcRect t="36534" r="885" b="13108"/>
          <a:stretch/>
        </p:blipFill>
        <p:spPr>
          <a:xfrm>
            <a:off x="0" y="4128656"/>
            <a:ext cx="12192000" cy="2729344"/>
          </a:xfrm>
          <a:prstGeom prst="rect">
            <a:avLst/>
          </a:prstGeom>
        </p:spPr>
      </p:pic>
      <p:sp>
        <p:nvSpPr>
          <p:cNvPr id="4" name="Title 1">
            <a:extLst>
              <a:ext uri="{FF2B5EF4-FFF2-40B4-BE49-F238E27FC236}">
                <a16:creationId xmlns:a16="http://schemas.microsoft.com/office/drawing/2014/main" id="{7960DBB6-C2EB-43A8-0A41-501CDD28AC3E}"/>
              </a:ext>
            </a:extLst>
          </p:cNvPr>
          <p:cNvSpPr>
            <a:spLocks noGrp="1"/>
          </p:cNvSpPr>
          <p:nvPr>
            <p:ph type="title"/>
          </p:nvPr>
        </p:nvSpPr>
        <p:spPr>
          <a:xfrm>
            <a:off x="588263" y="457201"/>
            <a:ext cx="11018520" cy="515526"/>
          </a:xfrm>
        </p:spPr>
        <p:txBody>
          <a:bodyPr/>
          <a:lstStyle/>
          <a:p>
            <a:r>
              <a:rPr lang="en-US"/>
              <a:t>Click to edit Master title style</a:t>
            </a:r>
          </a:p>
        </p:txBody>
      </p:sp>
      <p:pic>
        <p:nvPicPr>
          <p:cNvPr id="6" name="Picture 5">
            <a:extLst>
              <a:ext uri="{FF2B5EF4-FFF2-40B4-BE49-F238E27FC236}">
                <a16:creationId xmlns:a16="http://schemas.microsoft.com/office/drawing/2014/main" id="{F64C9833-1166-F7F6-B3E5-98FCB1C49719}"/>
              </a:ext>
            </a:extLst>
          </p:cNvPr>
          <p:cNvPicPr>
            <a:picLocks noChangeAspect="1"/>
          </p:cNvPicPr>
          <p:nvPr/>
        </p:nvPicPr>
        <p:blipFill rotWithShape="1">
          <a:blip r:embed="rId3">
            <a:alphaModFix amt="50000"/>
            <a:extLst>
              <a:ext uri="{BEBA8EAE-BF5A-486C-A8C5-ECC9F3942E4B}">
                <a14:imgProps xmlns:a14="http://schemas.microsoft.com/office/drawing/2010/main">
                  <a14:imgLayer r:embed="rId4">
                    <a14:imgEffect>
                      <a14:sharpenSoften amount="-100000"/>
                    </a14:imgEffect>
                  </a14:imgLayer>
                </a14:imgProps>
              </a:ext>
            </a:extLst>
          </a:blip>
          <a:srcRect l="8009" t="9069" r="64919" b="28065"/>
          <a:stretch/>
        </p:blipFill>
        <p:spPr>
          <a:xfrm>
            <a:off x="985173" y="2325330"/>
            <a:ext cx="3330084" cy="3716243"/>
          </a:xfrm>
          <a:prstGeom prst="roundRect">
            <a:avLst>
              <a:gd name="adj" fmla="val 1849"/>
            </a:avLst>
          </a:prstGeom>
          <a:solidFill>
            <a:schemeClr val="bg1"/>
          </a:solidFill>
          <a:ln>
            <a:solidFill>
              <a:schemeClr val="bg1"/>
            </a:solidFill>
          </a:ln>
          <a:effectLst>
            <a:outerShdw blurRad="223661" dist="140295" dir="2700000" algn="tl" rotWithShape="0">
              <a:schemeClr val="accent1">
                <a:alpha val="15000"/>
              </a:schemeClr>
            </a:outerShdw>
          </a:effectLst>
        </p:spPr>
      </p:pic>
      <p:pic>
        <p:nvPicPr>
          <p:cNvPr id="8" name="Picture 7">
            <a:extLst>
              <a:ext uri="{FF2B5EF4-FFF2-40B4-BE49-F238E27FC236}">
                <a16:creationId xmlns:a16="http://schemas.microsoft.com/office/drawing/2014/main" id="{B4DCDFF9-BFAC-7E73-7CBA-8CA1A0F6870A}"/>
              </a:ext>
              <a:ext uri="{C183D7F6-B498-43B3-948B-1728B52AA6E4}">
                <adec:decorative xmlns:adec="http://schemas.microsoft.com/office/drawing/2017/decorative" val="1"/>
              </a:ext>
            </a:extLst>
          </p:cNvPr>
          <p:cNvPicPr>
            <a:picLocks noChangeAspect="1"/>
          </p:cNvPicPr>
          <p:nvPr userDrawn="1"/>
        </p:nvPicPr>
        <p:blipFill rotWithShape="1">
          <a:blip r:embed="rId3">
            <a:alphaModFix amt="50000"/>
            <a:extLst>
              <a:ext uri="{BEBA8EAE-BF5A-486C-A8C5-ECC9F3942E4B}">
                <a14:imgProps xmlns:a14="http://schemas.microsoft.com/office/drawing/2010/main">
                  <a14:imgLayer r:embed="rId5">
                    <a14:imgEffect>
                      <a14:sharpenSoften amount="-100000"/>
                    </a14:imgEffect>
                  </a14:imgLayer>
                </a14:imgProps>
              </a:ext>
            </a:extLst>
          </a:blip>
          <a:srcRect l="37646" t="9069" r="35281" b="28065"/>
          <a:stretch/>
        </p:blipFill>
        <p:spPr>
          <a:xfrm>
            <a:off x="4523725" y="2325329"/>
            <a:ext cx="3330084" cy="3716243"/>
          </a:xfrm>
          <a:prstGeom prst="roundRect">
            <a:avLst>
              <a:gd name="adj" fmla="val 1748"/>
            </a:avLst>
          </a:prstGeom>
          <a:solidFill>
            <a:schemeClr val="bg1"/>
          </a:solidFill>
          <a:ln>
            <a:solidFill>
              <a:schemeClr val="bg1"/>
            </a:solidFill>
          </a:ln>
          <a:effectLst>
            <a:outerShdw blurRad="223661" dist="140295" dir="2700000" algn="tl" rotWithShape="0">
              <a:srgbClr val="6B2929">
                <a:alpha val="15000"/>
              </a:srgbClr>
            </a:outerShdw>
          </a:effectLst>
        </p:spPr>
      </p:pic>
      <p:pic>
        <p:nvPicPr>
          <p:cNvPr id="9" name="Picture 8">
            <a:extLst>
              <a:ext uri="{FF2B5EF4-FFF2-40B4-BE49-F238E27FC236}">
                <a16:creationId xmlns:a16="http://schemas.microsoft.com/office/drawing/2014/main" id="{F887D106-E959-F759-88C9-5D7F34436CEE}"/>
              </a:ext>
              <a:ext uri="{C183D7F6-B498-43B3-948B-1728B52AA6E4}">
                <adec:decorative xmlns:adec="http://schemas.microsoft.com/office/drawing/2017/decorative" val="1"/>
              </a:ext>
            </a:extLst>
          </p:cNvPr>
          <p:cNvPicPr>
            <a:picLocks noChangeAspect="1"/>
          </p:cNvPicPr>
          <p:nvPr userDrawn="1"/>
        </p:nvPicPr>
        <p:blipFill rotWithShape="1">
          <a:blip r:embed="rId3">
            <a:alphaModFix amt="50000"/>
            <a:extLst>
              <a:ext uri="{BEBA8EAE-BF5A-486C-A8C5-ECC9F3942E4B}">
                <a14:imgProps xmlns:a14="http://schemas.microsoft.com/office/drawing/2010/main">
                  <a14:imgLayer r:embed="rId6">
                    <a14:imgEffect>
                      <a14:sharpenSoften amount="-100000"/>
                    </a14:imgEffect>
                  </a14:imgLayer>
                </a14:imgProps>
              </a:ext>
            </a:extLst>
          </a:blip>
          <a:srcRect l="66342" t="9069" r="6537" b="28065"/>
          <a:stretch/>
        </p:blipFill>
        <p:spPr>
          <a:xfrm>
            <a:off x="8053460" y="2325329"/>
            <a:ext cx="3336028" cy="3716243"/>
          </a:xfrm>
          <a:prstGeom prst="roundRect">
            <a:avLst>
              <a:gd name="adj" fmla="val 1939"/>
            </a:avLst>
          </a:prstGeom>
          <a:solidFill>
            <a:schemeClr val="bg1"/>
          </a:solidFill>
          <a:ln>
            <a:solidFill>
              <a:schemeClr val="bg1"/>
            </a:solidFill>
          </a:ln>
          <a:effectLst>
            <a:outerShdw blurRad="223661" dist="140295" dir="2700000" algn="tl" rotWithShape="0">
              <a:srgbClr val="054B16">
                <a:alpha val="15000"/>
              </a:srgbClr>
            </a:outerShdw>
          </a:effectLst>
        </p:spPr>
      </p:pic>
    </p:spTree>
    <p:extLst>
      <p:ext uri="{BB962C8B-B14F-4D97-AF65-F5344CB8AC3E}">
        <p14:creationId xmlns:p14="http://schemas.microsoft.com/office/powerpoint/2010/main" val="52620330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42" presetClass="path" presetSubtype="0" decel="100000" fill="hold" nodeType="withEffect">
                                  <p:stCondLst>
                                    <p:cond delay="0"/>
                                  </p:stCondLst>
                                  <p:childTnLst>
                                    <p:animMotion origin="layout" path="M 2.29167E-6 -3.7037E-6 L 2.29167E-6 0.03542 " pathEditMode="relative" rAng="0" ptsTypes="AA">
                                      <p:cBhvr>
                                        <p:cTn id="9" dur="700" spd="-100000" fill="hold"/>
                                        <p:tgtEl>
                                          <p:spTgt spid="8"/>
                                        </p:tgtEl>
                                        <p:attrNameLst>
                                          <p:attrName>ppt_x</p:attrName>
                                          <p:attrName>ppt_y</p:attrName>
                                        </p:attrNameLst>
                                      </p:cBhvr>
                                      <p:rCtr x="0" y="1759"/>
                                    </p:animMotion>
                                  </p:childTnLst>
                                </p:cTn>
                              </p:par>
                              <p:par>
                                <p:cTn id="10" presetID="10" presetClass="entr" presetSubtype="0" fill="hold" nodeType="withEffect">
                                  <p:stCondLst>
                                    <p:cond delay="20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par>
                                <p:cTn id="13" presetID="42" presetClass="path" presetSubtype="0" decel="100000" fill="hold" nodeType="withEffect">
                                  <p:stCondLst>
                                    <p:cond delay="200"/>
                                  </p:stCondLst>
                                  <p:childTnLst>
                                    <p:animMotion origin="layout" path="M 2.29167E-6 -3.7037E-6 L 2.29167E-6 0.03542 " pathEditMode="relative" rAng="0" ptsTypes="AA">
                                      <p:cBhvr>
                                        <p:cTn id="14" dur="700" spd="-100000" fill="hold"/>
                                        <p:tgtEl>
                                          <p:spTgt spid="9"/>
                                        </p:tgtEl>
                                        <p:attrNameLst>
                                          <p:attrName>ppt_x</p:attrName>
                                          <p:attrName>ppt_y</p:attrName>
                                        </p:attrNameLst>
                                      </p:cBhvr>
                                      <p:rCtr x="0" y="175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6_Blank 12 Column">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9FB44A3-1893-A49C-65F4-1284CBAA521B}"/>
              </a:ext>
              <a:ext uri="{C183D7F6-B498-43B3-948B-1728B52AA6E4}">
                <adec:decorative xmlns:adec="http://schemas.microsoft.com/office/drawing/2017/decorative" val="1"/>
              </a:ext>
            </a:extLst>
          </p:cNvPr>
          <p:cNvSpPr/>
          <p:nvPr userDrawn="1"/>
        </p:nvSpPr>
        <p:spPr bwMode="auto">
          <a:xfrm rot="5400000">
            <a:off x="5451348" y="-4471843"/>
            <a:ext cx="1289306" cy="121920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0146" tIns="136117" rIns="170146" bIns="136117" numCol="1" spcCol="0" rtlCol="0" fromWordArt="0" anchor="t" anchorCtr="0" forceAA="0" compatLnSpc="1">
            <a:prstTxWarp prst="textNoShape">
              <a:avLst/>
            </a:prstTxWarp>
            <a:noAutofit/>
          </a:bodyPr>
          <a:lstStyle/>
          <a:p>
            <a:pPr marL="0" marR="0" lvl="0" indent="0" algn="l" defTabSz="867572" rtl="0" eaLnBrk="1" fontAlgn="base" latinLnBrk="0" hangingPunct="1">
              <a:lnSpc>
                <a:spcPct val="100000"/>
              </a:lnSpc>
              <a:spcBef>
                <a:spcPct val="0"/>
              </a:spcBef>
              <a:spcAft>
                <a:spcPct val="0"/>
              </a:spcAft>
              <a:buClrTx/>
              <a:buSzTx/>
              <a:buFontTx/>
              <a:buNone/>
              <a:tabLst/>
              <a:defRPr/>
            </a:pPr>
            <a:endParaRPr kumimoji="0" lang="en-US" sz="1861"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pic>
        <p:nvPicPr>
          <p:cNvPr id="3" name="Picture 2">
            <a:extLst>
              <a:ext uri="{FF2B5EF4-FFF2-40B4-BE49-F238E27FC236}">
                <a16:creationId xmlns:a16="http://schemas.microsoft.com/office/drawing/2014/main" id="{784AF883-6E59-FF46-831D-542A3FE0C23A}"/>
              </a:ext>
              <a:ext uri="{C183D7F6-B498-43B3-948B-1728B52AA6E4}">
                <adec:decorative xmlns:adec="http://schemas.microsoft.com/office/drawing/2017/decorative" val="1"/>
              </a:ext>
            </a:extLst>
          </p:cNvPr>
          <p:cNvPicPr>
            <a:picLocks noChangeAspect="1"/>
          </p:cNvPicPr>
          <p:nvPr userDrawn="1"/>
        </p:nvPicPr>
        <p:blipFill rotWithShape="1">
          <a:blip r:embed="rId2"/>
          <a:srcRect t="11598" r="885" b="3730"/>
          <a:stretch/>
        </p:blipFill>
        <p:spPr>
          <a:xfrm>
            <a:off x="0" y="2268812"/>
            <a:ext cx="12192000" cy="4589189"/>
          </a:xfrm>
          <a:prstGeom prst="rect">
            <a:avLst/>
          </a:prstGeom>
        </p:spPr>
      </p:pic>
      <p:sp>
        <p:nvSpPr>
          <p:cNvPr id="5" name="Rectangle 4">
            <a:extLst>
              <a:ext uri="{FF2B5EF4-FFF2-40B4-BE49-F238E27FC236}">
                <a16:creationId xmlns:a16="http://schemas.microsoft.com/office/drawing/2014/main" id="{3893CE38-5D24-2256-0441-2C5A9585B6E4}"/>
              </a:ext>
              <a:ext uri="{C183D7F6-B498-43B3-948B-1728B52AA6E4}">
                <adec:decorative xmlns:adec="http://schemas.microsoft.com/office/drawing/2017/decorative" val="1"/>
              </a:ext>
            </a:extLst>
          </p:cNvPr>
          <p:cNvSpPr/>
          <p:nvPr userDrawn="1"/>
        </p:nvSpPr>
        <p:spPr bwMode="auto">
          <a:xfrm rot="5400000">
            <a:off x="5451349" y="-3462521"/>
            <a:ext cx="1289306" cy="121920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0146" tIns="136117" rIns="170146" bIns="136117" numCol="1" spcCol="0" rtlCol="0" fromWordArt="0" anchor="t" anchorCtr="0" forceAA="0" compatLnSpc="1">
            <a:prstTxWarp prst="textNoShape">
              <a:avLst/>
            </a:prstTxWarp>
            <a:noAutofit/>
          </a:bodyPr>
          <a:lstStyle/>
          <a:p>
            <a:pPr marL="0" marR="0" lvl="0" indent="0" algn="l" defTabSz="867572" rtl="0" eaLnBrk="1" fontAlgn="base" latinLnBrk="0" hangingPunct="1">
              <a:lnSpc>
                <a:spcPct val="100000"/>
              </a:lnSpc>
              <a:spcBef>
                <a:spcPct val="0"/>
              </a:spcBef>
              <a:spcAft>
                <a:spcPct val="0"/>
              </a:spcAft>
              <a:buClrTx/>
              <a:buSzTx/>
              <a:buFontTx/>
              <a:buNone/>
              <a:tabLst/>
              <a:defRPr/>
            </a:pPr>
            <a:endParaRPr kumimoji="0" lang="en-US" sz="1861"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4" name="Title 1">
            <a:extLst>
              <a:ext uri="{FF2B5EF4-FFF2-40B4-BE49-F238E27FC236}">
                <a16:creationId xmlns:a16="http://schemas.microsoft.com/office/drawing/2014/main" id="{7960DBB6-C2EB-43A8-0A41-501CDD28AC3E}"/>
              </a:ext>
            </a:extLst>
          </p:cNvPr>
          <p:cNvSpPr>
            <a:spLocks noGrp="1"/>
          </p:cNvSpPr>
          <p:nvPr>
            <p:ph type="title"/>
          </p:nvPr>
        </p:nvSpPr>
        <p:spPr>
          <a:xfrm>
            <a:off x="588263" y="457201"/>
            <a:ext cx="11018520" cy="515526"/>
          </a:xfrm>
        </p:spPr>
        <p:txBody>
          <a:bodyPr/>
          <a:lstStyle/>
          <a:p>
            <a:r>
              <a:rPr lang="en-US"/>
              <a:t>Click to edit Master title style</a:t>
            </a:r>
          </a:p>
        </p:txBody>
      </p:sp>
      <p:pic>
        <p:nvPicPr>
          <p:cNvPr id="6" name="Picture 5">
            <a:extLst>
              <a:ext uri="{FF2B5EF4-FFF2-40B4-BE49-F238E27FC236}">
                <a16:creationId xmlns:a16="http://schemas.microsoft.com/office/drawing/2014/main" id="{F64C9833-1166-F7F6-B3E5-98FCB1C49719}"/>
              </a:ext>
            </a:extLst>
          </p:cNvPr>
          <p:cNvPicPr>
            <a:picLocks noChangeAspect="1"/>
          </p:cNvPicPr>
          <p:nvPr/>
        </p:nvPicPr>
        <p:blipFill rotWithShape="1">
          <a:blip r:embed="rId3">
            <a:alphaModFix amt="50000"/>
            <a:extLst>
              <a:ext uri="{BEBA8EAE-BF5A-486C-A8C5-ECC9F3942E4B}">
                <a14:imgProps xmlns:a14="http://schemas.microsoft.com/office/drawing/2010/main">
                  <a14:imgLayer r:embed="rId4">
                    <a14:imgEffect>
                      <a14:sharpenSoften amount="-100000"/>
                    </a14:imgEffect>
                  </a14:imgLayer>
                </a14:imgProps>
              </a:ext>
            </a:extLst>
          </a:blip>
          <a:srcRect l="8009" t="9069" r="64919" b="28065"/>
          <a:stretch/>
        </p:blipFill>
        <p:spPr>
          <a:xfrm>
            <a:off x="985173" y="1817052"/>
            <a:ext cx="3330084" cy="3716243"/>
          </a:xfrm>
          <a:prstGeom prst="roundRect">
            <a:avLst>
              <a:gd name="adj" fmla="val 1849"/>
            </a:avLst>
          </a:prstGeom>
          <a:solidFill>
            <a:schemeClr val="bg1"/>
          </a:solidFill>
          <a:ln>
            <a:solidFill>
              <a:schemeClr val="bg1"/>
            </a:solidFill>
          </a:ln>
          <a:effectLst>
            <a:outerShdw blurRad="223661" dist="140295" dir="2700000" algn="tl" rotWithShape="0">
              <a:schemeClr val="accent1">
                <a:alpha val="15000"/>
              </a:schemeClr>
            </a:outerShdw>
          </a:effectLst>
        </p:spPr>
      </p:pic>
      <p:pic>
        <p:nvPicPr>
          <p:cNvPr id="8" name="Picture 7">
            <a:extLst>
              <a:ext uri="{FF2B5EF4-FFF2-40B4-BE49-F238E27FC236}">
                <a16:creationId xmlns:a16="http://schemas.microsoft.com/office/drawing/2014/main" id="{B4DCDFF9-BFAC-7E73-7CBA-8CA1A0F6870A}"/>
              </a:ext>
              <a:ext uri="{C183D7F6-B498-43B3-948B-1728B52AA6E4}">
                <adec:decorative xmlns:adec="http://schemas.microsoft.com/office/drawing/2017/decorative" val="1"/>
              </a:ext>
            </a:extLst>
          </p:cNvPr>
          <p:cNvPicPr>
            <a:picLocks noChangeAspect="1"/>
          </p:cNvPicPr>
          <p:nvPr userDrawn="1"/>
        </p:nvPicPr>
        <p:blipFill rotWithShape="1">
          <a:blip r:embed="rId3">
            <a:alphaModFix amt="50000"/>
            <a:extLst>
              <a:ext uri="{BEBA8EAE-BF5A-486C-A8C5-ECC9F3942E4B}">
                <a14:imgProps xmlns:a14="http://schemas.microsoft.com/office/drawing/2010/main">
                  <a14:imgLayer r:embed="rId5">
                    <a14:imgEffect>
                      <a14:sharpenSoften amount="-100000"/>
                    </a14:imgEffect>
                  </a14:imgLayer>
                </a14:imgProps>
              </a:ext>
            </a:extLst>
          </a:blip>
          <a:srcRect l="37646" t="9069" r="35281" b="28065"/>
          <a:stretch/>
        </p:blipFill>
        <p:spPr>
          <a:xfrm>
            <a:off x="4523725" y="1817051"/>
            <a:ext cx="3330084" cy="3716243"/>
          </a:xfrm>
          <a:prstGeom prst="roundRect">
            <a:avLst>
              <a:gd name="adj" fmla="val 1748"/>
            </a:avLst>
          </a:prstGeom>
          <a:solidFill>
            <a:schemeClr val="bg1"/>
          </a:solidFill>
          <a:ln>
            <a:solidFill>
              <a:schemeClr val="bg1"/>
            </a:solidFill>
          </a:ln>
          <a:effectLst>
            <a:outerShdw blurRad="223661" dist="140295" dir="2700000" algn="tl" rotWithShape="0">
              <a:srgbClr val="6B2929">
                <a:alpha val="15000"/>
              </a:srgbClr>
            </a:outerShdw>
          </a:effectLst>
        </p:spPr>
      </p:pic>
      <p:pic>
        <p:nvPicPr>
          <p:cNvPr id="9" name="Picture 8">
            <a:extLst>
              <a:ext uri="{FF2B5EF4-FFF2-40B4-BE49-F238E27FC236}">
                <a16:creationId xmlns:a16="http://schemas.microsoft.com/office/drawing/2014/main" id="{F887D106-E959-F759-88C9-5D7F34436CEE}"/>
              </a:ext>
              <a:ext uri="{C183D7F6-B498-43B3-948B-1728B52AA6E4}">
                <adec:decorative xmlns:adec="http://schemas.microsoft.com/office/drawing/2017/decorative" val="1"/>
              </a:ext>
            </a:extLst>
          </p:cNvPr>
          <p:cNvPicPr>
            <a:picLocks noChangeAspect="1"/>
          </p:cNvPicPr>
          <p:nvPr userDrawn="1"/>
        </p:nvPicPr>
        <p:blipFill rotWithShape="1">
          <a:blip r:embed="rId3">
            <a:alphaModFix amt="50000"/>
            <a:extLst>
              <a:ext uri="{BEBA8EAE-BF5A-486C-A8C5-ECC9F3942E4B}">
                <a14:imgProps xmlns:a14="http://schemas.microsoft.com/office/drawing/2010/main">
                  <a14:imgLayer r:embed="rId6">
                    <a14:imgEffect>
                      <a14:sharpenSoften amount="-100000"/>
                    </a14:imgEffect>
                  </a14:imgLayer>
                </a14:imgProps>
              </a:ext>
            </a:extLst>
          </a:blip>
          <a:srcRect l="66342" t="9069" r="6537" b="28065"/>
          <a:stretch/>
        </p:blipFill>
        <p:spPr>
          <a:xfrm>
            <a:off x="8053460" y="1817051"/>
            <a:ext cx="3336028" cy="3716243"/>
          </a:xfrm>
          <a:prstGeom prst="roundRect">
            <a:avLst>
              <a:gd name="adj" fmla="val 1939"/>
            </a:avLst>
          </a:prstGeom>
          <a:solidFill>
            <a:schemeClr val="bg1"/>
          </a:solidFill>
          <a:ln>
            <a:solidFill>
              <a:schemeClr val="bg1"/>
            </a:solidFill>
          </a:ln>
          <a:effectLst>
            <a:outerShdw blurRad="223661" dist="140295" dir="2700000" algn="tl" rotWithShape="0">
              <a:srgbClr val="054B16">
                <a:alpha val="15000"/>
              </a:srgbClr>
            </a:outerShdw>
          </a:effectLst>
        </p:spPr>
      </p:pic>
    </p:spTree>
    <p:extLst>
      <p:ext uri="{BB962C8B-B14F-4D97-AF65-F5344CB8AC3E}">
        <p14:creationId xmlns:p14="http://schemas.microsoft.com/office/powerpoint/2010/main" val="342221158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42" presetClass="path" presetSubtype="0" decel="100000" fill="hold" nodeType="withEffect">
                                  <p:stCondLst>
                                    <p:cond delay="0"/>
                                  </p:stCondLst>
                                  <p:childTnLst>
                                    <p:animMotion origin="layout" path="M -2.08333E-6 3.7037E-7 L -2.08333E-6 0.03542 " pathEditMode="relative" rAng="0" ptsTypes="AA">
                                      <p:cBhvr>
                                        <p:cTn id="9" dur="700" spd="-100000" fill="hold"/>
                                        <p:tgtEl>
                                          <p:spTgt spid="8"/>
                                        </p:tgtEl>
                                        <p:attrNameLst>
                                          <p:attrName>ppt_x</p:attrName>
                                          <p:attrName>ppt_y</p:attrName>
                                        </p:attrNameLst>
                                      </p:cBhvr>
                                      <p:rCtr x="0" y="1759"/>
                                    </p:animMotion>
                                  </p:childTnLst>
                                </p:cTn>
                              </p:par>
                              <p:par>
                                <p:cTn id="10" presetID="10" presetClass="entr" presetSubtype="0" fill="hold" nodeType="withEffect">
                                  <p:stCondLst>
                                    <p:cond delay="20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par>
                                <p:cTn id="13" presetID="42" presetClass="path" presetSubtype="0" decel="100000" fill="hold" nodeType="withEffect">
                                  <p:stCondLst>
                                    <p:cond delay="200"/>
                                  </p:stCondLst>
                                  <p:childTnLst>
                                    <p:animMotion origin="layout" path="M 4.375E-6 3.7037E-7 L 4.375E-6 0.03542 " pathEditMode="relative" rAng="0" ptsTypes="AA">
                                      <p:cBhvr>
                                        <p:cTn id="14" dur="700" spd="-100000" fill="hold"/>
                                        <p:tgtEl>
                                          <p:spTgt spid="9"/>
                                        </p:tgtEl>
                                        <p:attrNameLst>
                                          <p:attrName>ppt_x</p:attrName>
                                          <p:attrName>ppt_y</p:attrName>
                                        </p:attrNameLst>
                                      </p:cBhvr>
                                      <p:rCtr x="0" y="1759"/>
                                    </p:animMotion>
                                  </p:childTnLst>
                                </p:cTn>
                              </p:par>
                              <p:par>
                                <p:cTn id="15" presetID="10" presetClass="entr" presetSubtype="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par>
                                <p:cTn id="18" presetID="42" presetClass="path" presetSubtype="0" decel="100000" fill="hold" nodeType="withEffect">
                                  <p:stCondLst>
                                    <p:cond delay="0"/>
                                  </p:stCondLst>
                                  <p:childTnLst>
                                    <p:animMotion origin="layout" path="M -2.08333E-6 3.7037E-7 L -2.08333E-6 0.03542 " pathEditMode="relative" rAng="0" ptsTypes="AA">
                                      <p:cBhvr>
                                        <p:cTn id="19" dur="700" spd="-100000" fill="hold"/>
                                        <p:tgtEl>
                                          <p:spTgt spid="6"/>
                                        </p:tgtEl>
                                        <p:attrNameLst>
                                          <p:attrName>ppt_x</p:attrName>
                                          <p:attrName>ppt_y</p:attrName>
                                        </p:attrNameLst>
                                      </p:cBhvr>
                                      <p:rCtr x="0" y="175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5_Blank 12 Colum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84AF883-6E59-FF46-831D-542A3FE0C23A}"/>
              </a:ext>
              <a:ext uri="{C183D7F6-B498-43B3-948B-1728B52AA6E4}">
                <adec:decorative xmlns:adec="http://schemas.microsoft.com/office/drawing/2017/decorative" val="1"/>
              </a:ext>
            </a:extLst>
          </p:cNvPr>
          <p:cNvPicPr>
            <a:picLocks noChangeAspect="1"/>
          </p:cNvPicPr>
          <p:nvPr userDrawn="1"/>
        </p:nvPicPr>
        <p:blipFill rotWithShape="1">
          <a:blip r:embed="rId2"/>
          <a:srcRect t="9285" r="885" b="13108"/>
          <a:stretch/>
        </p:blipFill>
        <p:spPr>
          <a:xfrm>
            <a:off x="0" y="2651761"/>
            <a:ext cx="12192000" cy="4206240"/>
          </a:xfrm>
          <a:prstGeom prst="rect">
            <a:avLst/>
          </a:prstGeom>
        </p:spPr>
      </p:pic>
      <p:sp>
        <p:nvSpPr>
          <p:cNvPr id="5" name="Rectangle 4">
            <a:extLst>
              <a:ext uri="{FF2B5EF4-FFF2-40B4-BE49-F238E27FC236}">
                <a16:creationId xmlns:a16="http://schemas.microsoft.com/office/drawing/2014/main" id="{3893CE38-5D24-2256-0441-2C5A9585B6E4}"/>
              </a:ext>
              <a:ext uri="{C183D7F6-B498-43B3-948B-1728B52AA6E4}">
                <adec:decorative xmlns:adec="http://schemas.microsoft.com/office/drawing/2017/decorative" val="1"/>
              </a:ext>
            </a:extLst>
          </p:cNvPr>
          <p:cNvSpPr/>
          <p:nvPr userDrawn="1"/>
        </p:nvSpPr>
        <p:spPr bwMode="auto">
          <a:xfrm rot="5400000">
            <a:off x="5385055" y="-2733293"/>
            <a:ext cx="1421893" cy="121920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0146" tIns="136117" rIns="170146" bIns="136117" numCol="1" spcCol="0" rtlCol="0" fromWordArt="0" anchor="t" anchorCtr="0" forceAA="0" compatLnSpc="1">
            <a:prstTxWarp prst="textNoShape">
              <a:avLst/>
            </a:prstTxWarp>
            <a:noAutofit/>
          </a:bodyPr>
          <a:lstStyle/>
          <a:p>
            <a:pPr marL="0" marR="0" lvl="0" indent="0" algn="l" defTabSz="867572" rtl="0" eaLnBrk="1" fontAlgn="base" latinLnBrk="0" hangingPunct="1">
              <a:lnSpc>
                <a:spcPct val="100000"/>
              </a:lnSpc>
              <a:spcBef>
                <a:spcPct val="0"/>
              </a:spcBef>
              <a:spcAft>
                <a:spcPct val="0"/>
              </a:spcAft>
              <a:buClrTx/>
              <a:buSzTx/>
              <a:buFontTx/>
              <a:buNone/>
              <a:tabLst/>
              <a:defRPr/>
            </a:pPr>
            <a:endParaRPr kumimoji="0" lang="en-US" sz="1861"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4" name="Title 1">
            <a:extLst>
              <a:ext uri="{FF2B5EF4-FFF2-40B4-BE49-F238E27FC236}">
                <a16:creationId xmlns:a16="http://schemas.microsoft.com/office/drawing/2014/main" id="{7960DBB6-C2EB-43A8-0A41-501CDD28AC3E}"/>
              </a:ext>
            </a:extLst>
          </p:cNvPr>
          <p:cNvSpPr>
            <a:spLocks noGrp="1"/>
          </p:cNvSpPr>
          <p:nvPr>
            <p:ph type="title"/>
          </p:nvPr>
        </p:nvSpPr>
        <p:spPr>
          <a:xfrm>
            <a:off x="588263" y="457201"/>
            <a:ext cx="11018520" cy="515526"/>
          </a:xfrm>
        </p:spPr>
        <p:txBody>
          <a:bodyPr/>
          <a:lstStyle/>
          <a:p>
            <a:r>
              <a:rPr lang="en-US"/>
              <a:t>Click to edit Master title style</a:t>
            </a:r>
          </a:p>
        </p:txBody>
      </p:sp>
    </p:spTree>
    <p:extLst>
      <p:ext uri="{BB962C8B-B14F-4D97-AF65-F5344CB8AC3E}">
        <p14:creationId xmlns:p14="http://schemas.microsoft.com/office/powerpoint/2010/main" val="2095287577"/>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10CED5C-09CE-086B-058F-E86642850C00}"/>
              </a:ext>
              <a:ext uri="{C183D7F6-B498-43B3-948B-1728B52AA6E4}">
                <adec:decorative xmlns:adec="http://schemas.microsoft.com/office/drawing/2017/decorative" val="1"/>
              </a:ext>
            </a:extLst>
          </p:cNvPr>
          <p:cNvPicPr>
            <a:picLocks noChangeAspect="1"/>
          </p:cNvPicPr>
          <p:nvPr userDrawn="1"/>
        </p:nvPicPr>
        <p:blipFill rotWithShape="1">
          <a:blip r:embed="rId2"/>
          <a:srcRect l="10595" t="987" r="10595"/>
          <a:stretch/>
        </p:blipFill>
        <p:spPr>
          <a:xfrm>
            <a:off x="0" y="0"/>
            <a:ext cx="12192000" cy="6858000"/>
          </a:xfrm>
          <a:prstGeom prst="rect">
            <a:avLst/>
          </a:prstGeom>
        </p:spPr>
      </p:pic>
      <p:sp>
        <p:nvSpPr>
          <p:cNvPr id="4" name="Rectangle 3">
            <a:extLst>
              <a:ext uri="{FF2B5EF4-FFF2-40B4-BE49-F238E27FC236}">
                <a16:creationId xmlns:a16="http://schemas.microsoft.com/office/drawing/2014/main" id="{7EADC449-E006-2BF9-CAC5-11C2B170B2D9}"/>
              </a:ext>
              <a:ext uri="{C183D7F6-B498-43B3-948B-1728B52AA6E4}">
                <adec:decorative xmlns:adec="http://schemas.microsoft.com/office/drawing/2017/decorative" val="1"/>
              </a:ext>
            </a:extLst>
          </p:cNvPr>
          <p:cNvSpPr/>
          <p:nvPr userDrawn="1"/>
        </p:nvSpPr>
        <p:spPr bwMode="auto">
          <a:xfrm rot="5400000">
            <a:off x="4897821" y="-4897821"/>
            <a:ext cx="2396359" cy="121920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0146" tIns="136117" rIns="170146" bIns="136117" numCol="1" spcCol="0" rtlCol="0" fromWordArt="0" anchor="t" anchorCtr="0" forceAA="0" compatLnSpc="1">
            <a:prstTxWarp prst="textNoShape">
              <a:avLst/>
            </a:prstTxWarp>
            <a:noAutofit/>
          </a:bodyPr>
          <a:lstStyle/>
          <a:p>
            <a:pPr marL="0" marR="0" lvl="0" indent="0" algn="l" defTabSz="867572" rtl="0" eaLnBrk="1" fontAlgn="base" latinLnBrk="0" hangingPunct="1">
              <a:lnSpc>
                <a:spcPct val="100000"/>
              </a:lnSpc>
              <a:spcBef>
                <a:spcPct val="0"/>
              </a:spcBef>
              <a:spcAft>
                <a:spcPct val="0"/>
              </a:spcAft>
              <a:buClrTx/>
              <a:buSzTx/>
              <a:buFontTx/>
              <a:buNone/>
              <a:tabLst/>
              <a:defRPr/>
            </a:pPr>
            <a:endParaRPr kumimoji="0" lang="en-US" sz="1861"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3" name="Title 1">
            <a:extLst>
              <a:ext uri="{FF2B5EF4-FFF2-40B4-BE49-F238E27FC236}">
                <a16:creationId xmlns:a16="http://schemas.microsoft.com/office/drawing/2014/main" id="{4242D82A-9DB1-584C-2E16-3D8B4469A143}"/>
              </a:ext>
            </a:extLst>
          </p:cNvPr>
          <p:cNvSpPr>
            <a:spLocks noGrp="1"/>
          </p:cNvSpPr>
          <p:nvPr>
            <p:ph type="title"/>
          </p:nvPr>
        </p:nvSpPr>
        <p:spPr>
          <a:xfrm>
            <a:off x="588263" y="457201"/>
            <a:ext cx="11018520" cy="515526"/>
          </a:xfrm>
        </p:spPr>
        <p:txBody>
          <a:bodyPr/>
          <a:lstStyle/>
          <a:p>
            <a:r>
              <a:rPr lang="en-US"/>
              <a:t>Click to edit Master title style</a:t>
            </a:r>
          </a:p>
        </p:txBody>
      </p:sp>
      <p:sp>
        <p:nvSpPr>
          <p:cNvPr id="5" name="Content Placeholder 3">
            <a:extLst>
              <a:ext uri="{FF2B5EF4-FFF2-40B4-BE49-F238E27FC236}">
                <a16:creationId xmlns:a16="http://schemas.microsoft.com/office/drawing/2014/main" id="{E6965A68-D388-7DD3-A305-B934A332BC28}"/>
              </a:ext>
            </a:extLst>
          </p:cNvPr>
          <p:cNvSpPr>
            <a:spLocks noGrp="1"/>
          </p:cNvSpPr>
          <p:nvPr>
            <p:ph sz="quarter" idx="10"/>
          </p:nvPr>
        </p:nvSpPr>
        <p:spPr>
          <a:xfrm>
            <a:off x="584200" y="1435100"/>
            <a:ext cx="11018838" cy="1500411"/>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31379032"/>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Blank 12 Colum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84AF883-6E59-FF46-831D-542A3FE0C23A}"/>
              </a:ext>
              <a:ext uri="{C183D7F6-B498-43B3-948B-1728B52AA6E4}">
                <adec:decorative xmlns:adec="http://schemas.microsoft.com/office/drawing/2017/decorative" val="1"/>
              </a:ext>
            </a:extLst>
          </p:cNvPr>
          <p:cNvPicPr>
            <a:picLocks noChangeAspect="1"/>
          </p:cNvPicPr>
          <p:nvPr userDrawn="1"/>
        </p:nvPicPr>
        <p:blipFill rotWithShape="1">
          <a:blip r:embed="rId2"/>
          <a:srcRect t="18326" r="885" b="13108"/>
          <a:stretch/>
        </p:blipFill>
        <p:spPr>
          <a:xfrm>
            <a:off x="0" y="3141758"/>
            <a:ext cx="12192000" cy="3716243"/>
          </a:xfrm>
          <a:prstGeom prst="rect">
            <a:avLst/>
          </a:prstGeom>
        </p:spPr>
      </p:pic>
      <p:sp>
        <p:nvSpPr>
          <p:cNvPr id="5" name="Rectangle 4">
            <a:extLst>
              <a:ext uri="{FF2B5EF4-FFF2-40B4-BE49-F238E27FC236}">
                <a16:creationId xmlns:a16="http://schemas.microsoft.com/office/drawing/2014/main" id="{3893CE38-5D24-2256-0441-2C5A9585B6E4}"/>
              </a:ext>
              <a:ext uri="{C183D7F6-B498-43B3-948B-1728B52AA6E4}">
                <adec:decorative xmlns:adec="http://schemas.microsoft.com/office/drawing/2017/decorative" val="1"/>
              </a:ext>
            </a:extLst>
          </p:cNvPr>
          <p:cNvSpPr/>
          <p:nvPr userDrawn="1"/>
        </p:nvSpPr>
        <p:spPr bwMode="auto">
          <a:xfrm rot="5400000">
            <a:off x="5451349" y="-2472271"/>
            <a:ext cx="1289306" cy="121920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0146" tIns="136117" rIns="170146" bIns="136117" numCol="1" spcCol="0" rtlCol="0" fromWordArt="0" anchor="t" anchorCtr="0" forceAA="0" compatLnSpc="1">
            <a:prstTxWarp prst="textNoShape">
              <a:avLst/>
            </a:prstTxWarp>
            <a:noAutofit/>
          </a:bodyPr>
          <a:lstStyle/>
          <a:p>
            <a:pPr marL="0" marR="0" lvl="0" indent="0" algn="l" defTabSz="867572" rtl="0" eaLnBrk="1" fontAlgn="base" latinLnBrk="0" hangingPunct="1">
              <a:lnSpc>
                <a:spcPct val="100000"/>
              </a:lnSpc>
              <a:spcBef>
                <a:spcPct val="0"/>
              </a:spcBef>
              <a:spcAft>
                <a:spcPct val="0"/>
              </a:spcAft>
              <a:buClrTx/>
              <a:buSzTx/>
              <a:buFontTx/>
              <a:buNone/>
              <a:tabLst/>
              <a:defRPr/>
            </a:pPr>
            <a:endParaRPr kumimoji="0" lang="en-US" sz="1861"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4" name="Title 1">
            <a:extLst>
              <a:ext uri="{FF2B5EF4-FFF2-40B4-BE49-F238E27FC236}">
                <a16:creationId xmlns:a16="http://schemas.microsoft.com/office/drawing/2014/main" id="{7960DBB6-C2EB-43A8-0A41-501CDD28AC3E}"/>
              </a:ext>
            </a:extLst>
          </p:cNvPr>
          <p:cNvSpPr>
            <a:spLocks noGrp="1"/>
          </p:cNvSpPr>
          <p:nvPr>
            <p:ph type="title"/>
          </p:nvPr>
        </p:nvSpPr>
        <p:spPr>
          <a:xfrm>
            <a:off x="588263" y="457201"/>
            <a:ext cx="11018520" cy="515526"/>
          </a:xfrm>
        </p:spPr>
        <p:txBody>
          <a:bodyPr/>
          <a:lstStyle/>
          <a:p>
            <a:r>
              <a:rPr lang="en-US"/>
              <a:t>Click to edit Master title style</a:t>
            </a:r>
          </a:p>
        </p:txBody>
      </p:sp>
      <p:pic>
        <p:nvPicPr>
          <p:cNvPr id="7" name="Picture 6">
            <a:extLst>
              <a:ext uri="{FF2B5EF4-FFF2-40B4-BE49-F238E27FC236}">
                <a16:creationId xmlns:a16="http://schemas.microsoft.com/office/drawing/2014/main" id="{1AEC62CC-A595-01BA-B048-53049818A518}"/>
              </a:ext>
              <a:ext uri="{C183D7F6-B498-43B3-948B-1728B52AA6E4}">
                <adec:decorative xmlns:adec="http://schemas.microsoft.com/office/drawing/2017/decorative" val="1"/>
              </a:ext>
            </a:extLst>
          </p:cNvPr>
          <p:cNvPicPr>
            <a:picLocks noChangeAspect="1"/>
          </p:cNvPicPr>
          <p:nvPr userDrawn="1"/>
        </p:nvPicPr>
        <p:blipFill rotWithShape="1">
          <a:blip r:embed="rId3">
            <a:alphaModFix amt="50000"/>
            <a:extLst>
              <a:ext uri="{BEBA8EAE-BF5A-486C-A8C5-ECC9F3942E4B}">
                <a14:imgProps xmlns:a14="http://schemas.microsoft.com/office/drawing/2010/main">
                  <a14:imgLayer r:embed="rId4">
                    <a14:imgEffect>
                      <a14:sharpenSoften amount="-100000"/>
                    </a14:imgEffect>
                  </a14:imgLayer>
                </a14:imgProps>
              </a:ext>
            </a:extLst>
          </a:blip>
          <a:srcRect l="4749" t="9080" r="5622" b="28513"/>
          <a:stretch/>
        </p:blipFill>
        <p:spPr>
          <a:xfrm>
            <a:off x="584201" y="2640706"/>
            <a:ext cx="11025185" cy="3382396"/>
          </a:xfrm>
          <a:prstGeom prst="roundRect">
            <a:avLst>
              <a:gd name="adj" fmla="val 4227"/>
            </a:avLst>
          </a:prstGeom>
          <a:solidFill>
            <a:schemeClr val="bg1"/>
          </a:solidFill>
        </p:spPr>
      </p:pic>
    </p:spTree>
    <p:extLst>
      <p:ext uri="{BB962C8B-B14F-4D97-AF65-F5344CB8AC3E}">
        <p14:creationId xmlns:p14="http://schemas.microsoft.com/office/powerpoint/2010/main" val="107950695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42" presetClass="path" presetSubtype="0" decel="100000" fill="hold" nodeType="withEffect">
                                  <p:stCondLst>
                                    <p:cond delay="0"/>
                                  </p:stCondLst>
                                  <p:childTnLst>
                                    <p:animMotion origin="layout" path="M 0 1.21433E-6 L 0 0.03551 " pathEditMode="relative" rAng="0" ptsTypes="AA">
                                      <p:cBhvr>
                                        <p:cTn id="9" dur="700" spd="-100000" fill="hold"/>
                                        <p:tgtEl>
                                          <p:spTgt spid="7"/>
                                        </p:tgtEl>
                                        <p:attrNameLst>
                                          <p:attrName>ppt_x</p:attrName>
                                          <p:attrName>ppt_y</p:attrName>
                                        </p:attrNameLst>
                                      </p:cBhvr>
                                      <p:rCtr x="0" y="177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Blank 12 Column">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382313E-3ED5-2E4E-820C-502A86DB00C3}"/>
              </a:ext>
              <a:ext uri="{C183D7F6-B498-43B3-948B-1728B52AA6E4}">
                <adec:decorative xmlns:adec="http://schemas.microsoft.com/office/drawing/2017/decorative" val="1"/>
              </a:ext>
            </a:extLst>
          </p:cNvPr>
          <p:cNvPicPr>
            <a:picLocks noChangeAspect="1"/>
          </p:cNvPicPr>
          <p:nvPr userDrawn="1"/>
        </p:nvPicPr>
        <p:blipFill rotWithShape="1">
          <a:blip r:embed="rId2"/>
          <a:srcRect t="36534" r="885" b="13108"/>
          <a:stretch/>
        </p:blipFill>
        <p:spPr>
          <a:xfrm>
            <a:off x="0" y="4128656"/>
            <a:ext cx="12192000" cy="2729344"/>
          </a:xfrm>
          <a:prstGeom prst="rect">
            <a:avLst/>
          </a:prstGeom>
        </p:spPr>
      </p:pic>
      <p:sp>
        <p:nvSpPr>
          <p:cNvPr id="4" name="Title 1">
            <a:extLst>
              <a:ext uri="{FF2B5EF4-FFF2-40B4-BE49-F238E27FC236}">
                <a16:creationId xmlns:a16="http://schemas.microsoft.com/office/drawing/2014/main" id="{7960DBB6-C2EB-43A8-0A41-501CDD28AC3E}"/>
              </a:ext>
            </a:extLst>
          </p:cNvPr>
          <p:cNvSpPr>
            <a:spLocks noGrp="1"/>
          </p:cNvSpPr>
          <p:nvPr>
            <p:ph type="title"/>
          </p:nvPr>
        </p:nvSpPr>
        <p:spPr>
          <a:xfrm>
            <a:off x="588263" y="457201"/>
            <a:ext cx="11018520" cy="515526"/>
          </a:xfrm>
        </p:spPr>
        <p:txBody>
          <a:bodyPr/>
          <a:lstStyle/>
          <a:p>
            <a:r>
              <a:rPr lang="en-US"/>
              <a:t>Click to edit Master title style</a:t>
            </a:r>
          </a:p>
        </p:txBody>
      </p:sp>
      <p:pic>
        <p:nvPicPr>
          <p:cNvPr id="7" name="Picture 6">
            <a:extLst>
              <a:ext uri="{FF2B5EF4-FFF2-40B4-BE49-F238E27FC236}">
                <a16:creationId xmlns:a16="http://schemas.microsoft.com/office/drawing/2014/main" id="{1AEC62CC-A595-01BA-B048-53049818A518}"/>
              </a:ext>
              <a:ext uri="{C183D7F6-B498-43B3-948B-1728B52AA6E4}">
                <adec:decorative xmlns:adec="http://schemas.microsoft.com/office/drawing/2017/decorative" val="1"/>
              </a:ext>
            </a:extLst>
          </p:cNvPr>
          <p:cNvPicPr>
            <a:picLocks noChangeAspect="1"/>
          </p:cNvPicPr>
          <p:nvPr userDrawn="1"/>
        </p:nvPicPr>
        <p:blipFill rotWithShape="1">
          <a:blip r:embed="rId3">
            <a:alphaModFix amt="50000"/>
            <a:extLst>
              <a:ext uri="{BEBA8EAE-BF5A-486C-A8C5-ECC9F3942E4B}">
                <a14:imgProps xmlns:a14="http://schemas.microsoft.com/office/drawing/2010/main">
                  <a14:imgLayer r:embed="rId4">
                    <a14:imgEffect>
                      <a14:sharpenSoften amount="-100000"/>
                    </a14:imgEffect>
                  </a14:imgLayer>
                </a14:imgProps>
              </a:ext>
            </a:extLst>
          </a:blip>
          <a:srcRect l="4749" t="21128" r="5622" b="21545"/>
          <a:stretch/>
        </p:blipFill>
        <p:spPr>
          <a:xfrm>
            <a:off x="584201" y="3293758"/>
            <a:ext cx="11025185" cy="3107042"/>
          </a:xfrm>
          <a:prstGeom prst="roundRect">
            <a:avLst>
              <a:gd name="adj" fmla="val 4227"/>
            </a:avLst>
          </a:prstGeom>
          <a:solidFill>
            <a:schemeClr val="bg1"/>
          </a:solidFill>
        </p:spPr>
      </p:pic>
    </p:spTree>
    <p:extLst>
      <p:ext uri="{BB962C8B-B14F-4D97-AF65-F5344CB8AC3E}">
        <p14:creationId xmlns:p14="http://schemas.microsoft.com/office/powerpoint/2010/main" val="220583557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42" presetClass="path" presetSubtype="0" decel="100000" fill="hold" nodeType="withEffect">
                                  <p:stCondLst>
                                    <p:cond delay="0"/>
                                  </p:stCondLst>
                                  <p:childTnLst>
                                    <p:animMotion origin="layout" path="M 0 -2.96296E-6 L 0 0.03542 " pathEditMode="relative" rAng="0" ptsTypes="AA">
                                      <p:cBhvr>
                                        <p:cTn id="9" dur="700" spd="-100000" fill="hold"/>
                                        <p:tgtEl>
                                          <p:spTgt spid="7"/>
                                        </p:tgtEl>
                                        <p:attrNameLst>
                                          <p:attrName>ppt_x</p:attrName>
                                          <p:attrName>ppt_y</p:attrName>
                                        </p:attrNameLst>
                                      </p:cBhvr>
                                      <p:rCtr x="0" y="175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Screenshot_Insigh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8ED1DE-B78E-BD94-5470-4AE056327097}"/>
              </a:ext>
            </a:extLst>
          </p:cNvPr>
          <p:cNvSpPr>
            <a:spLocks noGrp="1"/>
          </p:cNvSpPr>
          <p:nvPr>
            <p:ph type="title"/>
          </p:nvPr>
        </p:nvSpPr>
        <p:spPr>
          <a:xfrm>
            <a:off x="588263" y="457201"/>
            <a:ext cx="11018520" cy="515526"/>
          </a:xfrm>
        </p:spPr>
        <p:txBody>
          <a:bodyPr/>
          <a:lstStyle/>
          <a:p>
            <a:r>
              <a:rPr lang="en-US"/>
              <a:t>Click to edit Master title style</a:t>
            </a:r>
          </a:p>
        </p:txBody>
      </p:sp>
      <p:pic>
        <p:nvPicPr>
          <p:cNvPr id="3" name="Picture 2">
            <a:extLst>
              <a:ext uri="{FF2B5EF4-FFF2-40B4-BE49-F238E27FC236}">
                <a16:creationId xmlns:a16="http://schemas.microsoft.com/office/drawing/2014/main" id="{67DCD456-C800-E4E3-F0ED-EB4D160B9C4E}"/>
              </a:ext>
              <a:ext uri="{C183D7F6-B498-43B3-948B-1728B52AA6E4}">
                <adec:decorative xmlns:adec="http://schemas.microsoft.com/office/drawing/2017/decorative" val="1"/>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sharpenSoften amount="-100000"/>
                    </a14:imgEffect>
                  </a14:imgLayer>
                </a14:imgProps>
              </a:ext>
            </a:extLst>
          </a:blip>
          <a:srcRect l="16919" t="4793" r="55136" b="5416"/>
          <a:stretch/>
        </p:blipFill>
        <p:spPr>
          <a:xfrm>
            <a:off x="7347857" y="0"/>
            <a:ext cx="4844143" cy="6858000"/>
          </a:xfrm>
          <a:prstGeom prst="rect">
            <a:avLst/>
          </a:prstGeom>
        </p:spPr>
      </p:pic>
      <p:sp>
        <p:nvSpPr>
          <p:cNvPr id="7" name="Rectangle 6">
            <a:extLst>
              <a:ext uri="{FF2B5EF4-FFF2-40B4-BE49-F238E27FC236}">
                <a16:creationId xmlns:a16="http://schemas.microsoft.com/office/drawing/2014/main" id="{8FC903FC-C0B8-0424-78AF-D6CE141EF5A0}"/>
              </a:ext>
              <a:ext uri="{C183D7F6-B498-43B3-948B-1728B52AA6E4}">
                <adec:decorative xmlns:adec="http://schemas.microsoft.com/office/drawing/2017/decorative" val="1"/>
              </a:ext>
            </a:extLst>
          </p:cNvPr>
          <p:cNvSpPr/>
          <p:nvPr userDrawn="1"/>
        </p:nvSpPr>
        <p:spPr bwMode="auto">
          <a:xfrm>
            <a:off x="6892376" y="0"/>
            <a:ext cx="3173184" cy="68580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0146" tIns="136117" rIns="170146" bIns="136117" numCol="1" spcCol="0" rtlCol="0" fromWordArt="0" anchor="t" anchorCtr="0" forceAA="0" compatLnSpc="1">
            <a:prstTxWarp prst="textNoShape">
              <a:avLst/>
            </a:prstTxWarp>
            <a:noAutofit/>
          </a:bodyPr>
          <a:lstStyle/>
          <a:p>
            <a:pPr marL="0" marR="0" lvl="0" indent="0" algn="l" defTabSz="867572" rtl="0" eaLnBrk="1" fontAlgn="base" latinLnBrk="0" hangingPunct="1">
              <a:lnSpc>
                <a:spcPct val="100000"/>
              </a:lnSpc>
              <a:spcBef>
                <a:spcPct val="0"/>
              </a:spcBef>
              <a:spcAft>
                <a:spcPct val="0"/>
              </a:spcAft>
              <a:buClrTx/>
              <a:buSzTx/>
              <a:buFontTx/>
              <a:buNone/>
              <a:tabLst/>
              <a:defRPr/>
            </a:pPr>
            <a:endParaRPr kumimoji="0" lang="en-US" sz="1861"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1419486963"/>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4_Blank">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10CED5C-09CE-086B-058F-E86642850C00}"/>
              </a:ext>
              <a:ext uri="{C183D7F6-B498-43B3-948B-1728B52AA6E4}">
                <adec:decorative xmlns:adec="http://schemas.microsoft.com/office/drawing/2017/decorative" val="1"/>
              </a:ext>
            </a:extLst>
          </p:cNvPr>
          <p:cNvPicPr>
            <a:picLocks noChangeAspect="1"/>
          </p:cNvPicPr>
          <p:nvPr userDrawn="1"/>
        </p:nvPicPr>
        <p:blipFill rotWithShape="1">
          <a:blip r:embed="rId2"/>
          <a:srcRect l="10595" t="987" r="10595"/>
          <a:stretch/>
        </p:blipFill>
        <p:spPr>
          <a:xfrm>
            <a:off x="0" y="0"/>
            <a:ext cx="12192000" cy="6858000"/>
          </a:xfrm>
          <a:prstGeom prst="rect">
            <a:avLst/>
          </a:prstGeom>
        </p:spPr>
      </p:pic>
      <p:sp>
        <p:nvSpPr>
          <p:cNvPr id="5" name="Rectangle 4">
            <a:extLst>
              <a:ext uri="{FF2B5EF4-FFF2-40B4-BE49-F238E27FC236}">
                <a16:creationId xmlns:a16="http://schemas.microsoft.com/office/drawing/2014/main" id="{05348A7E-AEE9-5651-6344-8823AFDA32CE}"/>
              </a:ext>
              <a:ext uri="{C183D7F6-B498-43B3-948B-1728B52AA6E4}">
                <adec:decorative xmlns:adec="http://schemas.microsoft.com/office/drawing/2017/decorative" val="1"/>
              </a:ext>
            </a:extLst>
          </p:cNvPr>
          <p:cNvSpPr/>
          <p:nvPr userDrawn="1"/>
        </p:nvSpPr>
        <p:spPr bwMode="auto">
          <a:xfrm>
            <a:off x="-1" y="0"/>
            <a:ext cx="5108713" cy="68580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0146" tIns="136117" rIns="170146" bIns="136117" numCol="1" spcCol="0" rtlCol="0" fromWordArt="0" anchor="t" anchorCtr="0" forceAA="0" compatLnSpc="1">
            <a:prstTxWarp prst="textNoShape">
              <a:avLst/>
            </a:prstTxWarp>
            <a:noAutofit/>
          </a:bodyPr>
          <a:lstStyle/>
          <a:p>
            <a:pPr marL="0" marR="0" lvl="0" indent="0" algn="l" defTabSz="867572" rtl="0" eaLnBrk="1" fontAlgn="base" latinLnBrk="0" hangingPunct="1">
              <a:lnSpc>
                <a:spcPct val="100000"/>
              </a:lnSpc>
              <a:spcBef>
                <a:spcPct val="0"/>
              </a:spcBef>
              <a:spcAft>
                <a:spcPct val="0"/>
              </a:spcAft>
              <a:buClrTx/>
              <a:buSzTx/>
              <a:buFontTx/>
              <a:buNone/>
              <a:tabLst/>
              <a:defRPr/>
            </a:pPr>
            <a:endParaRPr kumimoji="0" lang="en-US" sz="1861" b="1"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3" name="Title 1">
            <a:extLst>
              <a:ext uri="{FF2B5EF4-FFF2-40B4-BE49-F238E27FC236}">
                <a16:creationId xmlns:a16="http://schemas.microsoft.com/office/drawing/2014/main" id="{4242D82A-9DB1-584C-2E16-3D8B4469A143}"/>
              </a:ext>
            </a:extLst>
          </p:cNvPr>
          <p:cNvSpPr>
            <a:spLocks noGrp="1"/>
          </p:cNvSpPr>
          <p:nvPr>
            <p:ph type="title"/>
          </p:nvPr>
        </p:nvSpPr>
        <p:spPr>
          <a:xfrm>
            <a:off x="588263" y="457201"/>
            <a:ext cx="11018520" cy="515526"/>
          </a:xfrm>
        </p:spPr>
        <p:txBody>
          <a:bodyPr/>
          <a:lstStyle/>
          <a:p>
            <a:r>
              <a:rPr lang="en-US"/>
              <a:t>Click to edit Master title style</a:t>
            </a:r>
          </a:p>
        </p:txBody>
      </p:sp>
    </p:spTree>
    <p:extLst>
      <p:ext uri="{BB962C8B-B14F-4D97-AF65-F5344CB8AC3E}">
        <p14:creationId xmlns:p14="http://schemas.microsoft.com/office/powerpoint/2010/main" val="1815276816"/>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5_Blank">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10CED5C-09CE-086B-058F-E86642850C00}"/>
              </a:ext>
              <a:ext uri="{C183D7F6-B498-43B3-948B-1728B52AA6E4}">
                <adec:decorative xmlns:adec="http://schemas.microsoft.com/office/drawing/2017/decorative" val="1"/>
              </a:ext>
            </a:extLst>
          </p:cNvPr>
          <p:cNvPicPr>
            <a:picLocks noChangeAspect="1"/>
          </p:cNvPicPr>
          <p:nvPr userDrawn="1"/>
        </p:nvPicPr>
        <p:blipFill rotWithShape="1">
          <a:blip r:embed="rId2"/>
          <a:srcRect l="10595" t="987" r="10595"/>
          <a:stretch/>
        </p:blipFill>
        <p:spPr>
          <a:xfrm>
            <a:off x="0" y="0"/>
            <a:ext cx="12192000" cy="6858000"/>
          </a:xfrm>
          <a:prstGeom prst="rect">
            <a:avLst/>
          </a:prstGeom>
        </p:spPr>
      </p:pic>
      <p:sp>
        <p:nvSpPr>
          <p:cNvPr id="3" name="Title 1">
            <a:extLst>
              <a:ext uri="{FF2B5EF4-FFF2-40B4-BE49-F238E27FC236}">
                <a16:creationId xmlns:a16="http://schemas.microsoft.com/office/drawing/2014/main" id="{4242D82A-9DB1-584C-2E16-3D8B4469A143}"/>
              </a:ext>
            </a:extLst>
          </p:cNvPr>
          <p:cNvSpPr>
            <a:spLocks noGrp="1"/>
          </p:cNvSpPr>
          <p:nvPr>
            <p:ph type="title"/>
          </p:nvPr>
        </p:nvSpPr>
        <p:spPr>
          <a:xfrm>
            <a:off x="588263" y="457201"/>
            <a:ext cx="11018520" cy="515526"/>
          </a:xfrm>
        </p:spPr>
        <p:txBody>
          <a:bodyPr/>
          <a:lstStyle/>
          <a:p>
            <a:r>
              <a:rPr lang="en-US"/>
              <a:t>Click to edit Master title style</a:t>
            </a:r>
          </a:p>
        </p:txBody>
      </p:sp>
    </p:spTree>
    <p:extLst>
      <p:ext uri="{BB962C8B-B14F-4D97-AF65-F5344CB8AC3E}">
        <p14:creationId xmlns:p14="http://schemas.microsoft.com/office/powerpoint/2010/main" val="1066213190"/>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p:bg>
      <p:bgPr>
        <a:solidFill>
          <a:schemeClr val="tx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00F4738-B696-5C9B-3781-E7336706BFB0}"/>
              </a:ext>
              <a:ext uri="{C183D7F6-B498-43B3-948B-1728B52AA6E4}">
                <adec:decorative xmlns:adec="http://schemas.microsoft.com/office/drawing/2017/decorative" val="1"/>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sharpenSoften amount="100000"/>
                    </a14:imgEffect>
                  </a14:imgLayer>
                </a14:imgProps>
              </a:ext>
            </a:extLst>
          </a:blip>
          <a:srcRect l="3678" r="19088" b="1398"/>
          <a:stretch/>
        </p:blipFill>
        <p:spPr>
          <a:xfrm>
            <a:off x="1" y="0"/>
            <a:ext cx="12191999" cy="6858000"/>
          </a:xfrm>
          <a:prstGeom prst="rect">
            <a:avLst/>
          </a:prstGeom>
        </p:spPr>
      </p:pic>
      <p:sp>
        <p:nvSpPr>
          <p:cNvPr id="7" name="Rectangle 6">
            <a:extLst>
              <a:ext uri="{FF2B5EF4-FFF2-40B4-BE49-F238E27FC236}">
                <a16:creationId xmlns:a16="http://schemas.microsoft.com/office/drawing/2014/main" id="{1E2835E3-C4F0-2DCA-CE57-A8CE619AC3E2}"/>
              </a:ext>
              <a:ext uri="{C183D7F6-B498-43B3-948B-1728B52AA6E4}">
                <adec:decorative xmlns:adec="http://schemas.microsoft.com/office/drawing/2017/decorative" val="1"/>
              </a:ext>
            </a:extLst>
          </p:cNvPr>
          <p:cNvSpPr/>
          <p:nvPr userDrawn="1"/>
        </p:nvSpPr>
        <p:spPr bwMode="auto">
          <a:xfrm>
            <a:off x="-1" y="0"/>
            <a:ext cx="7476566" cy="6858000"/>
          </a:xfrm>
          <a:prstGeom prst="rect">
            <a:avLst/>
          </a:prstGeom>
          <a:gradFill flip="none" rotWithShape="1">
            <a:gsLst>
              <a:gs pos="19000">
                <a:schemeClr val="tx1"/>
              </a:gs>
              <a:gs pos="100000">
                <a:schemeClr val="tx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0146" tIns="136117" rIns="170146" bIns="136117" numCol="1" spcCol="0" rtlCol="0" fromWordArt="0" anchor="t" anchorCtr="0" forceAA="0" compatLnSpc="1">
            <a:prstTxWarp prst="textNoShape">
              <a:avLst/>
            </a:prstTxWarp>
            <a:noAutofit/>
          </a:bodyPr>
          <a:lstStyle/>
          <a:p>
            <a:pPr marL="0" marR="0" lvl="0" indent="0" algn="l" defTabSz="867572" rtl="0" eaLnBrk="1" fontAlgn="base" latinLnBrk="0" hangingPunct="1">
              <a:lnSpc>
                <a:spcPct val="100000"/>
              </a:lnSpc>
              <a:spcBef>
                <a:spcPct val="0"/>
              </a:spcBef>
              <a:spcAft>
                <a:spcPct val="0"/>
              </a:spcAft>
              <a:buClrTx/>
              <a:buSzTx/>
              <a:buFontTx/>
              <a:buNone/>
              <a:tabLst/>
              <a:defRPr/>
            </a:pPr>
            <a:endParaRPr kumimoji="0" lang="en-US" sz="1861"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9" name="Title 1"/>
          <p:cNvSpPr>
            <a:spLocks noGrp="1"/>
          </p:cNvSpPr>
          <p:nvPr>
            <p:ph type="title" hasCustomPrompt="1"/>
          </p:nvPr>
        </p:nvSpPr>
        <p:spPr>
          <a:xfrm>
            <a:off x="584201" y="2502726"/>
            <a:ext cx="5090459" cy="1031051"/>
          </a:xfrm>
        </p:spPr>
        <p:txBody>
          <a:bodyPr wrap="square" lIns="0" tIns="0" rIns="0" bIns="0" anchor="b" anchorCtr="0">
            <a:spAutoFit/>
          </a:bodyPr>
          <a:lstStyle>
            <a:lvl1pPr>
              <a:defRPr lang="en-US" sz="3350" b="0" kern="1200" cap="none" spc="-46" baseline="0" dirty="0">
                <a:ln w="3175">
                  <a:noFill/>
                </a:ln>
                <a:gradFill flip="none" rotWithShape="1">
                  <a:gsLst>
                    <a:gs pos="50000">
                      <a:srgbClr val="8661C5"/>
                    </a:gs>
                    <a:gs pos="0">
                      <a:srgbClr val="3E76D4"/>
                    </a:gs>
                    <a:gs pos="100000">
                      <a:srgbClr val="C73ECC"/>
                    </a:gs>
                  </a:gsLst>
                  <a:lin ang="2700000" scaled="1"/>
                  <a:tileRect/>
                </a:gradFill>
                <a:effectLst/>
                <a:latin typeface="+mj-lt"/>
                <a:ea typeface="+mn-ea"/>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9144000" cy="315023"/>
          </a:xfrm>
          <a:noFill/>
        </p:spPr>
        <p:txBody>
          <a:bodyPr wrap="square" lIns="0" tIns="0" rIns="0" bIns="0">
            <a:spAutoFit/>
          </a:bodyPr>
          <a:lstStyle>
            <a:lvl1pPr marL="0" indent="0">
              <a:spcBef>
                <a:spcPts val="0"/>
              </a:spcBef>
              <a:buNone/>
              <a:defRPr sz="2047" spc="0" baseline="0">
                <a:solidFill>
                  <a:schemeClr val="bg1">
                    <a:lumMod val="75000"/>
                    <a:lumOff val="25000"/>
                  </a:schemeClr>
                </a:solidFill>
                <a:latin typeface="+mn-lt"/>
                <a:cs typeface="Segoe UI" panose="020B0502040204020203" pitchFamily="34" charset="0"/>
              </a:defRPr>
            </a:lvl1pPr>
          </a:lstStyle>
          <a:p>
            <a:pPr lvl="0"/>
            <a:r>
              <a:rPr lang="en-US"/>
              <a:t>Speaker name or subtitle text</a:t>
            </a:r>
          </a:p>
        </p:txBody>
      </p:sp>
      <p:pic>
        <p:nvPicPr>
          <p:cNvPr id="2" name="MS logo gray - EMF" descr="Microsoft logo, gray text version">
            <a:extLst>
              <a:ext uri="{FF2B5EF4-FFF2-40B4-BE49-F238E27FC236}">
                <a16:creationId xmlns:a16="http://schemas.microsoft.com/office/drawing/2014/main" id="{4439E22E-73DB-26AF-C8BB-7E5DC2D9D979}"/>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Tree>
    <p:extLst>
      <p:ext uri="{BB962C8B-B14F-4D97-AF65-F5344CB8AC3E}">
        <p14:creationId xmlns:p14="http://schemas.microsoft.com/office/powerpoint/2010/main" val="322380415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584200" y="1435100"/>
            <a:ext cx="11018838" cy="1500411"/>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85564966"/>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a:xfrm>
            <a:off x="588264" y="457200"/>
            <a:ext cx="3861817" cy="1031051"/>
          </a:xfrm>
        </p:spPr>
        <p:txBody>
          <a:bodyPr/>
          <a:lstStyle>
            <a:lvl1pPr>
              <a:defRPr>
                <a:solidFill>
                  <a:schemeClr val="tx1"/>
                </a:solidFill>
              </a:defRPr>
            </a:lvl1pPr>
          </a:lstStyle>
          <a:p>
            <a:r>
              <a:rPr lang="en-US"/>
              <a:t>Click to edit Master title style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584200" y="1435100"/>
            <a:ext cx="5511800" cy="1500411"/>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3" name="Picture 2">
            <a:extLst>
              <a:ext uri="{FF2B5EF4-FFF2-40B4-BE49-F238E27FC236}">
                <a16:creationId xmlns:a16="http://schemas.microsoft.com/office/drawing/2014/main" id="{736E7A61-8431-E173-56BE-4DDCEB8B413B}"/>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5334000" y="0"/>
            <a:ext cx="6858000" cy="6858000"/>
          </a:xfrm>
          <a:prstGeom prst="rect">
            <a:avLst/>
          </a:prstGeom>
        </p:spPr>
      </p:pic>
    </p:spTree>
    <p:extLst>
      <p:ext uri="{BB962C8B-B14F-4D97-AF65-F5344CB8AC3E}">
        <p14:creationId xmlns:p14="http://schemas.microsoft.com/office/powerpoint/2010/main" val="2812362627"/>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Screenshot_Insight">
    <p:bg>
      <p:bgPr>
        <a:solidFill>
          <a:srgbClr val="F2F2F2"/>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882DDB0-BD3A-0403-AF25-006B129ECEB7}"/>
              </a:ext>
              <a:ext uri="{C183D7F6-B498-43B3-948B-1728B52AA6E4}">
                <adec:decorative xmlns:adec="http://schemas.microsoft.com/office/drawing/2017/decorative" val="1"/>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sharpenSoften amount="100000"/>
                    </a14:imgEffect>
                  </a14:imgLayer>
                </a14:imgProps>
              </a:ext>
            </a:extLst>
          </a:blip>
          <a:srcRect l="3678" r="19088" b="1398"/>
          <a:stretch/>
        </p:blipFill>
        <p:spPr>
          <a:xfrm>
            <a:off x="1" y="0"/>
            <a:ext cx="12191999" cy="6858000"/>
          </a:xfrm>
          <a:prstGeom prst="rect">
            <a:avLst/>
          </a:prstGeom>
        </p:spPr>
      </p:pic>
      <p:sp>
        <p:nvSpPr>
          <p:cNvPr id="5" name="Rectangle 4">
            <a:extLst>
              <a:ext uri="{FF2B5EF4-FFF2-40B4-BE49-F238E27FC236}">
                <a16:creationId xmlns:a16="http://schemas.microsoft.com/office/drawing/2014/main" id="{75365163-5C90-AB9D-06C9-A99C5161623B}"/>
              </a:ext>
              <a:ext uri="{C183D7F6-B498-43B3-948B-1728B52AA6E4}">
                <adec:decorative xmlns:adec="http://schemas.microsoft.com/office/drawing/2017/decorative" val="1"/>
              </a:ext>
            </a:extLst>
          </p:cNvPr>
          <p:cNvSpPr/>
          <p:nvPr userDrawn="1"/>
        </p:nvSpPr>
        <p:spPr bwMode="auto">
          <a:xfrm>
            <a:off x="-1" y="0"/>
            <a:ext cx="8534401" cy="68580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0146" tIns="136117" rIns="170146" bIns="136117" numCol="1" spcCol="0" rtlCol="0" fromWordArt="0" anchor="t" anchorCtr="0" forceAA="0" compatLnSpc="1">
            <a:prstTxWarp prst="textNoShape">
              <a:avLst/>
            </a:prstTxWarp>
            <a:noAutofit/>
          </a:bodyPr>
          <a:lstStyle/>
          <a:p>
            <a:pPr marL="0" marR="0" lvl="0" indent="0" algn="l" defTabSz="867572" rtl="0" eaLnBrk="1" fontAlgn="base" latinLnBrk="0" hangingPunct="1">
              <a:lnSpc>
                <a:spcPct val="100000"/>
              </a:lnSpc>
              <a:spcBef>
                <a:spcPct val="0"/>
              </a:spcBef>
              <a:spcAft>
                <a:spcPct val="0"/>
              </a:spcAft>
              <a:buClrTx/>
              <a:buSzTx/>
              <a:buFontTx/>
              <a:buNone/>
              <a:tabLst/>
              <a:defRPr/>
            </a:pPr>
            <a:endParaRPr kumimoji="0" lang="en-US" sz="1861"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6" name="Title 1">
            <a:extLst>
              <a:ext uri="{FF2B5EF4-FFF2-40B4-BE49-F238E27FC236}">
                <a16:creationId xmlns:a16="http://schemas.microsoft.com/office/drawing/2014/main" id="{D028FD1C-AA20-4E6B-68EB-4D7169A32110}"/>
              </a:ext>
            </a:extLst>
          </p:cNvPr>
          <p:cNvSpPr>
            <a:spLocks noGrp="1"/>
          </p:cNvSpPr>
          <p:nvPr>
            <p:ph type="title"/>
          </p:nvPr>
        </p:nvSpPr>
        <p:spPr>
          <a:xfrm>
            <a:off x="588264" y="2913474"/>
            <a:ext cx="4127692" cy="1031051"/>
          </a:xfrm>
        </p:spPr>
        <p:txBody>
          <a:bodyPr wrap="square" anchor="ctr">
            <a:spAutoFit/>
          </a:bodyPr>
          <a:lstStyle/>
          <a:p>
            <a:r>
              <a:rPr lang="en-US"/>
              <a:t>Click to edit Master title style</a:t>
            </a:r>
          </a:p>
        </p:txBody>
      </p:sp>
    </p:spTree>
    <p:extLst>
      <p:ext uri="{BB962C8B-B14F-4D97-AF65-F5344CB8AC3E}">
        <p14:creationId xmlns:p14="http://schemas.microsoft.com/office/powerpoint/2010/main" val="3096968229"/>
      </p:ext>
    </p:extLst>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3_Screenshot_Insight">
    <p:bg>
      <p:bgPr>
        <a:solidFill>
          <a:srgbClr val="F2F2F2"/>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882DDB0-BD3A-0403-AF25-006B129ECEB7}"/>
              </a:ext>
              <a:ext uri="{C183D7F6-B498-43B3-948B-1728B52AA6E4}">
                <adec:decorative xmlns:adec="http://schemas.microsoft.com/office/drawing/2017/decorative" val="1"/>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sharpenSoften amount="100000"/>
                    </a14:imgEffect>
                  </a14:imgLayer>
                </a14:imgProps>
              </a:ext>
            </a:extLst>
          </a:blip>
          <a:srcRect l="3678" r="19088" b="1398"/>
          <a:stretch/>
        </p:blipFill>
        <p:spPr>
          <a:xfrm>
            <a:off x="1" y="0"/>
            <a:ext cx="12191999" cy="6858000"/>
          </a:xfrm>
          <a:prstGeom prst="rect">
            <a:avLst/>
          </a:prstGeom>
        </p:spPr>
      </p:pic>
      <p:sp>
        <p:nvSpPr>
          <p:cNvPr id="6" name="Title 1">
            <a:extLst>
              <a:ext uri="{FF2B5EF4-FFF2-40B4-BE49-F238E27FC236}">
                <a16:creationId xmlns:a16="http://schemas.microsoft.com/office/drawing/2014/main" id="{D028FD1C-AA20-4E6B-68EB-4D7169A32110}"/>
              </a:ext>
            </a:extLst>
          </p:cNvPr>
          <p:cNvSpPr>
            <a:spLocks noGrp="1"/>
          </p:cNvSpPr>
          <p:nvPr>
            <p:ph type="title"/>
          </p:nvPr>
        </p:nvSpPr>
        <p:spPr>
          <a:xfrm>
            <a:off x="588264" y="2913474"/>
            <a:ext cx="4127692" cy="1031051"/>
          </a:xfrm>
        </p:spPr>
        <p:txBody>
          <a:bodyPr wrap="square" anchor="ctr">
            <a:spAutoFit/>
          </a:bodyPr>
          <a:lstStyle/>
          <a:p>
            <a:r>
              <a:rPr lang="en-US"/>
              <a:t>Click to edit Master title style</a:t>
            </a:r>
          </a:p>
        </p:txBody>
      </p:sp>
    </p:spTree>
    <p:extLst>
      <p:ext uri="{BB962C8B-B14F-4D97-AF65-F5344CB8AC3E}">
        <p14:creationId xmlns:p14="http://schemas.microsoft.com/office/powerpoint/2010/main" val="80241087"/>
      </p:ext>
    </p:extLst>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10CED5C-09CE-086B-058F-E86642850C00}"/>
              </a:ext>
              <a:ext uri="{C183D7F6-B498-43B3-948B-1728B52AA6E4}">
                <adec:decorative xmlns:adec="http://schemas.microsoft.com/office/drawing/2017/decorative" val="1"/>
              </a:ext>
            </a:extLst>
          </p:cNvPr>
          <p:cNvPicPr>
            <a:picLocks noChangeAspect="1"/>
          </p:cNvPicPr>
          <p:nvPr userDrawn="1"/>
        </p:nvPicPr>
        <p:blipFill rotWithShape="1">
          <a:blip r:embed="rId2"/>
          <a:srcRect l="10595" t="987" r="10595"/>
          <a:stretch/>
        </p:blipFill>
        <p:spPr>
          <a:xfrm>
            <a:off x="0" y="0"/>
            <a:ext cx="12192000" cy="6858000"/>
          </a:xfrm>
          <a:prstGeom prst="rect">
            <a:avLst/>
          </a:prstGeom>
        </p:spPr>
      </p:pic>
    </p:spTree>
    <p:extLst>
      <p:ext uri="{BB962C8B-B14F-4D97-AF65-F5344CB8AC3E}">
        <p14:creationId xmlns:p14="http://schemas.microsoft.com/office/powerpoint/2010/main" val="3373700780"/>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hank you">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84CBA3F-08E4-AB1F-EA00-6B3890996385}"/>
              </a:ext>
              <a:ext uri="{C183D7F6-B498-43B3-948B-1728B52AA6E4}">
                <adec:decorative xmlns:adec="http://schemas.microsoft.com/office/drawing/2017/decorative" val="1"/>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sharpenSoften amount="100000"/>
                    </a14:imgEffect>
                  </a14:imgLayer>
                </a14:imgProps>
              </a:ext>
            </a:extLst>
          </a:blip>
          <a:srcRect l="3678" r="19088" b="1398"/>
          <a:stretch/>
        </p:blipFill>
        <p:spPr>
          <a:xfrm>
            <a:off x="1" y="0"/>
            <a:ext cx="12191999" cy="6858000"/>
          </a:xfrm>
          <a:prstGeom prst="rect">
            <a:avLst/>
          </a:prstGeom>
        </p:spPr>
      </p:pic>
      <p:sp>
        <p:nvSpPr>
          <p:cNvPr id="7" name="Rectangle 6">
            <a:extLst>
              <a:ext uri="{FF2B5EF4-FFF2-40B4-BE49-F238E27FC236}">
                <a16:creationId xmlns:a16="http://schemas.microsoft.com/office/drawing/2014/main" id="{DF0D88F4-8129-CBEE-AFE8-9405F71FE511}"/>
              </a:ext>
              <a:ext uri="{C183D7F6-B498-43B3-948B-1728B52AA6E4}">
                <adec:decorative xmlns:adec="http://schemas.microsoft.com/office/drawing/2017/decorative" val="1"/>
              </a:ext>
            </a:extLst>
          </p:cNvPr>
          <p:cNvSpPr/>
          <p:nvPr userDrawn="1"/>
        </p:nvSpPr>
        <p:spPr bwMode="auto">
          <a:xfrm>
            <a:off x="1" y="0"/>
            <a:ext cx="6505303" cy="68580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0146" tIns="136117" rIns="170146" bIns="136117" numCol="1" spcCol="0" rtlCol="0" fromWordArt="0" anchor="t" anchorCtr="0" forceAA="0" compatLnSpc="1">
            <a:prstTxWarp prst="textNoShape">
              <a:avLst/>
            </a:prstTxWarp>
            <a:noAutofit/>
          </a:bodyPr>
          <a:lstStyle/>
          <a:p>
            <a:pPr marL="0" marR="0" lvl="0" indent="0" algn="l" defTabSz="867572" rtl="0" eaLnBrk="1" fontAlgn="base" latinLnBrk="0" hangingPunct="1">
              <a:lnSpc>
                <a:spcPct val="100000"/>
              </a:lnSpc>
              <a:spcBef>
                <a:spcPct val="0"/>
              </a:spcBef>
              <a:spcAft>
                <a:spcPct val="0"/>
              </a:spcAft>
              <a:buClrTx/>
              <a:buSzTx/>
              <a:buFontTx/>
              <a:buNone/>
              <a:tabLst/>
              <a:defRPr/>
            </a:pPr>
            <a:endParaRPr kumimoji="0" lang="en-US" sz="1861"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pic>
        <p:nvPicPr>
          <p:cNvPr id="4" name="Picture 3" descr="Microsoft 365 logo">
            <a:extLst>
              <a:ext uri="{FF2B5EF4-FFF2-40B4-BE49-F238E27FC236}">
                <a16:creationId xmlns:a16="http://schemas.microsoft.com/office/drawing/2014/main" id="{7059E299-2C05-6EA1-F301-86F5036DB8EC}"/>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87949" y="2776970"/>
            <a:ext cx="3548088" cy="1304061"/>
          </a:xfrm>
          <a:prstGeom prst="rect">
            <a:avLst/>
          </a:prstGeom>
        </p:spPr>
      </p:pic>
      <p:sp>
        <p:nvSpPr>
          <p:cNvPr id="5" name="Title 32">
            <a:extLst>
              <a:ext uri="{FF2B5EF4-FFF2-40B4-BE49-F238E27FC236}">
                <a16:creationId xmlns:a16="http://schemas.microsoft.com/office/drawing/2014/main" id="{B3F41084-D2B3-24A3-FE91-0DC1A0DAF10D}"/>
              </a:ext>
            </a:extLst>
          </p:cNvPr>
          <p:cNvSpPr txBox="1">
            <a:spLocks noGrp="1"/>
          </p:cNvSpPr>
          <p:nvPr>
            <p:ph type="title" idx="4294967295"/>
          </p:nvPr>
        </p:nvSpPr>
        <p:spPr>
          <a:xfrm>
            <a:off x="4719629" y="2813447"/>
            <a:ext cx="5206536" cy="1145378"/>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defPPr>
              <a:defRPr lang="en-US"/>
            </a:defPPr>
            <a:lvl1pPr algn="l" defTabSz="867823" rtl="0" eaLnBrk="1" latinLnBrk="0" hangingPunct="1">
              <a:lnSpc>
                <a:spcPct val="100000"/>
              </a:lnSpc>
              <a:spcBef>
                <a:spcPct val="0"/>
              </a:spcBef>
              <a:buNone/>
              <a:defRPr lang="en-US" sz="2233" b="0" kern="1200" cap="none" spc="-46" baseline="0">
                <a:ln w="3175">
                  <a:noFill/>
                </a:ln>
                <a:gradFill>
                  <a:gsLst>
                    <a:gs pos="0">
                      <a:srgbClr val="FFFFFF"/>
                    </a:gs>
                    <a:gs pos="100000">
                      <a:srgbClr val="FFFFFF"/>
                    </a:gs>
                  </a:gsLst>
                  <a:lin ang="5400000" scaled="1"/>
                </a:gradFill>
                <a:effectLst/>
                <a:latin typeface="+mj-lt"/>
                <a:ea typeface="+mj-lt"/>
                <a:cs typeface="Segoe UI Semibold"/>
              </a:defRPr>
            </a:lvl1pPr>
          </a:lstStyle>
          <a:p>
            <a:pPr marL="0" marR="0" lvl="0" indent="0" algn="l" defTabSz="850758" rtl="0" eaLnBrk="1" fontAlgn="auto" latinLnBrk="0" hangingPunct="1">
              <a:lnSpc>
                <a:spcPct val="100000"/>
              </a:lnSpc>
              <a:spcBef>
                <a:spcPts val="0"/>
              </a:spcBef>
              <a:spcAft>
                <a:spcPts val="0"/>
              </a:spcAft>
              <a:buClrTx/>
              <a:buSzTx/>
              <a:buFontTx/>
              <a:buNone/>
              <a:tabLst/>
              <a:defRPr/>
            </a:pPr>
            <a:r>
              <a:rPr kumimoji="0" lang="en-CA" sz="7443" b="0" i="0" u="none" strike="noStrike" kern="1200" cap="none" spc="-46" normalizeH="0" baseline="0" noProof="0">
                <a:ln w="3175">
                  <a:noFill/>
                </a:ln>
                <a:gradFill flip="none" rotWithShape="1">
                  <a:gsLst>
                    <a:gs pos="50000">
                      <a:srgbClr val="8661C5"/>
                    </a:gs>
                    <a:gs pos="0">
                      <a:srgbClr val="3E76D4"/>
                    </a:gs>
                    <a:gs pos="100000">
                      <a:srgbClr val="C73ECC"/>
                    </a:gs>
                  </a:gsLst>
                  <a:lin ang="2700000" scaled="1"/>
                  <a:tileRect/>
                </a:gradFill>
                <a:effectLst/>
                <a:uLnTx/>
                <a:uFillTx/>
                <a:latin typeface="+mj-lt"/>
                <a:ea typeface="+mj-lt"/>
                <a:cs typeface="Segoe UI" pitchFamily="34" charset="0"/>
              </a:rPr>
              <a:t>Thank</a:t>
            </a:r>
            <a:r>
              <a:rPr kumimoji="0" lang="en-US" sz="7443" b="0" i="0" u="none" strike="noStrike" kern="1200" cap="none" spc="-46" normalizeH="0" baseline="0" noProof="0">
                <a:ln w="3175">
                  <a:noFill/>
                </a:ln>
                <a:gradFill flip="none" rotWithShape="1">
                  <a:gsLst>
                    <a:gs pos="50000">
                      <a:srgbClr val="8661C5"/>
                    </a:gs>
                    <a:gs pos="0">
                      <a:srgbClr val="3E76D4"/>
                    </a:gs>
                    <a:gs pos="100000">
                      <a:srgbClr val="C73ECC"/>
                    </a:gs>
                  </a:gsLst>
                  <a:lin ang="2700000" scaled="1"/>
                  <a:tileRect/>
                </a:gradFill>
                <a:effectLst/>
                <a:uLnTx/>
                <a:uFillTx/>
                <a:latin typeface="+mj-lt"/>
                <a:ea typeface="+mj-lt"/>
                <a:cs typeface="Segoe UI" pitchFamily="34" charset="0"/>
              </a:rPr>
              <a:t> You!</a:t>
            </a:r>
          </a:p>
        </p:txBody>
      </p:sp>
      <p:cxnSp>
        <p:nvCxnSpPr>
          <p:cNvPr id="6" name="Straight Connector 5">
            <a:extLst>
              <a:ext uri="{FF2B5EF4-FFF2-40B4-BE49-F238E27FC236}">
                <a16:creationId xmlns:a16="http://schemas.microsoft.com/office/drawing/2014/main" id="{6FC3A8B7-12FC-6855-F77D-7B3E890EA0B6}"/>
              </a:ext>
              <a:ext uri="{C183D7F6-B498-43B3-948B-1728B52AA6E4}">
                <adec:decorative xmlns:adec="http://schemas.microsoft.com/office/drawing/2017/decorative" val="1"/>
              </a:ext>
            </a:extLst>
          </p:cNvPr>
          <p:cNvCxnSpPr>
            <a:cxnSpLocks/>
          </p:cNvCxnSpPr>
          <p:nvPr userDrawn="1"/>
        </p:nvCxnSpPr>
        <p:spPr>
          <a:xfrm>
            <a:off x="4168827" y="2776970"/>
            <a:ext cx="0" cy="1304061"/>
          </a:xfrm>
          <a:prstGeom prst="line">
            <a:avLst/>
          </a:prstGeom>
          <a:no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spTree>
    <p:extLst>
      <p:ext uri="{BB962C8B-B14F-4D97-AF65-F5344CB8AC3E}">
        <p14:creationId xmlns:p14="http://schemas.microsoft.com/office/powerpoint/2010/main" val="344912000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42" presetClass="path" presetSubtype="0" decel="100000" fill="hold" nodeType="withEffect">
                                  <p:stCondLst>
                                    <p:cond delay="0"/>
                                  </p:stCondLst>
                                  <p:childTnLst>
                                    <p:animMotion origin="layout" path="M 3.33333E-6 -3.7037E-7 L 3.33333E-6 0.01968 " pathEditMode="relative" rAng="0" ptsTypes="AA">
                                      <p:cBhvr>
                                        <p:cTn id="9" dur="500" spd="-100000" fill="hold"/>
                                        <p:tgtEl>
                                          <p:spTgt spid="4"/>
                                        </p:tgtEl>
                                        <p:attrNameLst>
                                          <p:attrName>ppt_x</p:attrName>
                                          <p:attrName>ppt_y</p:attrName>
                                        </p:attrNameLst>
                                      </p:cBhvr>
                                      <p:rCtr x="0" y="972"/>
                                    </p:animMotion>
                                  </p:childTnLst>
                                </p:cTn>
                              </p:par>
                              <p:par>
                                <p:cTn id="10" presetID="16" presetClass="entr" presetSubtype="42"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outHorizontal)">
                                      <p:cBhvr>
                                        <p:cTn id="12" dur="500"/>
                                        <p:tgtEl>
                                          <p:spTgt spid="6"/>
                                        </p:tgtEl>
                                      </p:cBhvr>
                                    </p:animEffect>
                                  </p:childTnLst>
                                </p:cTn>
                              </p:par>
                              <p:par>
                                <p:cTn id="13" presetID="10" presetClass="entr" presetSubtype="0" fill="hold" grpId="0" nodeType="withEffect">
                                  <p:stCondLst>
                                    <p:cond delay="10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par>
                                <p:cTn id="16" presetID="42" presetClass="path" presetSubtype="0" decel="100000" fill="hold" grpId="1" nodeType="withEffect">
                                  <p:stCondLst>
                                    <p:cond delay="100"/>
                                  </p:stCondLst>
                                  <p:childTnLst>
                                    <p:animMotion origin="layout" path="M 4.16667E-6 -3.7037E-7 L 4.16667E-6 0.01968 " pathEditMode="relative" rAng="0" ptsTypes="AA">
                                      <p:cBhvr>
                                        <p:cTn id="17" dur="500" spd="-100000" fill="hold"/>
                                        <p:tgtEl>
                                          <p:spTgt spid="5"/>
                                        </p:tgtEl>
                                        <p:attrNameLst>
                                          <p:attrName>ppt_x</p:attrName>
                                          <p:attrName>ppt_y</p:attrName>
                                        </p:attrNameLst>
                                      </p:cBhvr>
                                      <p:rCtr x="0" y="97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userDrawn="1">
  <p:cSld name="Title Only (Center)">
    <p:bg>
      <p:bgPr>
        <a:solidFill>
          <a:schemeClr val="bg1"/>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D31026A-4A74-439D-A8F5-DB82A03E713C}"/>
              </a:ext>
            </a:extLst>
          </p:cNvPr>
          <p:cNvSpPr>
            <a:spLocks noGrp="1"/>
          </p:cNvSpPr>
          <p:nvPr>
            <p:ph type="title"/>
          </p:nvPr>
        </p:nvSpPr>
        <p:spPr>
          <a:xfrm>
            <a:off x="588263" y="457201"/>
            <a:ext cx="11018520" cy="458267"/>
          </a:xfrm>
        </p:spPr>
        <p:txBody>
          <a:bodyPr/>
          <a:lstStyle>
            <a:lvl1pPr algn="ctr">
              <a:defRPr sz="2978">
                <a:solidFill>
                  <a:schemeClr val="tx1"/>
                </a:solidFill>
              </a:defRPr>
            </a:lvl1pPr>
          </a:lstStyle>
          <a:p>
            <a:r>
              <a:rPr lang="en-US"/>
              <a:t>Click to edit Master title style</a:t>
            </a:r>
          </a:p>
        </p:txBody>
      </p:sp>
      <p:sp>
        <p:nvSpPr>
          <p:cNvPr id="5" name="Slide Number Placeholder 3">
            <a:extLst>
              <a:ext uri="{FF2B5EF4-FFF2-40B4-BE49-F238E27FC236}">
                <a16:creationId xmlns:a16="http://schemas.microsoft.com/office/drawing/2014/main" id="{AA8C008A-4A35-47D6-979A-8BAB0AFA3487}"/>
              </a:ext>
            </a:extLst>
          </p:cNvPr>
          <p:cNvSpPr>
            <a:spLocks noGrp="1"/>
          </p:cNvSpPr>
          <p:nvPr>
            <p:ph type="sldNum" sz="quarter" idx="11"/>
          </p:nvPr>
        </p:nvSpPr>
        <p:spPr>
          <a:xfrm>
            <a:off x="11681492" y="6565391"/>
            <a:ext cx="459708" cy="246221"/>
          </a:xfrm>
          <a:prstGeom prst="rect">
            <a:avLst/>
          </a:prstGeom>
        </p:spPr>
        <p:txBody>
          <a:bodyPr/>
          <a:lstStyle>
            <a:lvl1pPr>
              <a:defRPr sz="1023">
                <a:solidFill>
                  <a:schemeClr val="bg1">
                    <a:lumMod val="50000"/>
                  </a:schemeClr>
                </a:solidFill>
              </a:defRPr>
            </a:lvl1pPr>
          </a:lstStyle>
          <a:p>
            <a:fld id="{EAA0DCFB-5E65-472C-A423-BA3AA87976EA}" type="slidenum">
              <a:rPr lang="en-IN" smtClean="0"/>
              <a:pPr/>
              <a:t>‹#›</a:t>
            </a:fld>
            <a:endParaRPr lang="en-IN"/>
          </a:p>
        </p:txBody>
      </p:sp>
    </p:spTree>
    <p:extLst>
      <p:ext uri="{BB962C8B-B14F-4D97-AF65-F5344CB8AC3E}">
        <p14:creationId xmlns:p14="http://schemas.microsoft.com/office/powerpoint/2010/main" val="1234394342"/>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6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960DBB6-C2EB-43A8-0A41-501CDD28AC3E}"/>
              </a:ext>
            </a:extLst>
          </p:cNvPr>
          <p:cNvSpPr>
            <a:spLocks noGrp="1"/>
          </p:cNvSpPr>
          <p:nvPr>
            <p:ph type="title"/>
          </p:nvPr>
        </p:nvSpPr>
        <p:spPr>
          <a:xfrm>
            <a:off x="588263" y="457201"/>
            <a:ext cx="11018520" cy="515526"/>
          </a:xfrm>
        </p:spPr>
        <p:txBody>
          <a:bodyPr/>
          <a:lstStyle/>
          <a:p>
            <a:r>
              <a:rPr lang="en-US"/>
              <a:t>Click to edit Master title style</a:t>
            </a:r>
          </a:p>
        </p:txBody>
      </p:sp>
      <p:pic>
        <p:nvPicPr>
          <p:cNvPr id="2" name="Picture Placeholder 13" descr="A picture containing human face, indoor, person, person&#10;&#10;Description automatically generated">
            <a:extLst>
              <a:ext uri="{FF2B5EF4-FFF2-40B4-BE49-F238E27FC236}">
                <a16:creationId xmlns:a16="http://schemas.microsoft.com/office/drawing/2014/main" id="{4CDA5BDA-B9D9-B8F1-58E7-E1E86C5E5E51}"/>
              </a:ext>
            </a:extLst>
          </p:cNvPr>
          <p:cNvPicPr>
            <a:picLocks noChangeAspect="1"/>
          </p:cNvPicPr>
          <p:nvPr userDrawn="1"/>
        </p:nvPicPr>
        <p:blipFill>
          <a:blip r:embed="rId2" cstate="hqprint">
            <a:extLst>
              <a:ext uri="{28A0092B-C50C-407E-A947-70E740481C1C}">
                <a14:useLocalDpi xmlns:a14="http://schemas.microsoft.com/office/drawing/2010/main" val="0"/>
              </a:ext>
            </a:extLst>
          </a:blip>
          <a:srcRect/>
          <a:stretch/>
        </p:blipFill>
        <p:spPr>
          <a:xfrm>
            <a:off x="0" y="4572001"/>
            <a:ext cx="2386584" cy="2286000"/>
          </a:xfrm>
          <a:prstGeom prst="rect">
            <a:avLst/>
          </a:prstGeom>
        </p:spPr>
      </p:pic>
      <p:pic>
        <p:nvPicPr>
          <p:cNvPr id="5" name="Picture Placeholder 15" descr="A person standing outside a building using a tablet&#10;&#10;Description automatically generated with medium confidence">
            <a:extLst>
              <a:ext uri="{FF2B5EF4-FFF2-40B4-BE49-F238E27FC236}">
                <a16:creationId xmlns:a16="http://schemas.microsoft.com/office/drawing/2014/main" id="{6543667C-395F-47BC-047D-26B4873BDD07}"/>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a:stretch/>
        </p:blipFill>
        <p:spPr>
          <a:xfrm>
            <a:off x="2451354" y="4572001"/>
            <a:ext cx="2386584" cy="2286000"/>
          </a:xfrm>
          <a:prstGeom prst="rect">
            <a:avLst/>
          </a:prstGeom>
        </p:spPr>
      </p:pic>
      <p:pic>
        <p:nvPicPr>
          <p:cNvPr id="6" name="Picture Placeholder 17" descr="A person sitting at a desk with a computer&#10;&#10;Description automatically generated with medium confidence">
            <a:extLst>
              <a:ext uri="{FF2B5EF4-FFF2-40B4-BE49-F238E27FC236}">
                <a16:creationId xmlns:a16="http://schemas.microsoft.com/office/drawing/2014/main" id="{E9623BF6-8B42-74F6-9AD7-4ED7D87EF001}"/>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4902708" y="4572001"/>
            <a:ext cx="2386584" cy="2286000"/>
          </a:xfrm>
          <a:prstGeom prst="rect">
            <a:avLst/>
          </a:prstGeom>
        </p:spPr>
      </p:pic>
      <p:pic>
        <p:nvPicPr>
          <p:cNvPr id="7" name="Picture Placeholder 20" descr="A person sitting on a couch using a tablet&#10;&#10;Description automatically generated with medium confidence">
            <a:extLst>
              <a:ext uri="{FF2B5EF4-FFF2-40B4-BE49-F238E27FC236}">
                <a16:creationId xmlns:a16="http://schemas.microsoft.com/office/drawing/2014/main" id="{76F419D7-0AD0-8F29-709B-A5375EDAB1F5}"/>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a:stretch/>
        </p:blipFill>
        <p:spPr>
          <a:xfrm>
            <a:off x="7354062" y="4572001"/>
            <a:ext cx="2386584" cy="2286000"/>
          </a:xfrm>
          <a:prstGeom prst="rect">
            <a:avLst/>
          </a:prstGeom>
        </p:spPr>
      </p:pic>
      <p:pic>
        <p:nvPicPr>
          <p:cNvPr id="3" name="Picture Placeholder 22">
            <a:extLst>
              <a:ext uri="{FF2B5EF4-FFF2-40B4-BE49-F238E27FC236}">
                <a16:creationId xmlns:a16="http://schemas.microsoft.com/office/drawing/2014/main" id="{420521B4-EA2E-912B-D61B-ED08BB050C7B}"/>
              </a:ext>
            </a:extLst>
          </p:cNvPr>
          <p:cNvPicPr>
            <a:picLocks noChangeAspect="1"/>
          </p:cNvPicPr>
          <p:nvPr userDrawn="1"/>
        </p:nvPicPr>
        <p:blipFill rotWithShape="1">
          <a:blip r:embed="rId6" cstate="print">
            <a:extLst>
              <a:ext uri="{28A0092B-C50C-407E-A947-70E740481C1C}">
                <a14:useLocalDpi xmlns:a14="http://schemas.microsoft.com/office/drawing/2010/main" val="0"/>
              </a:ext>
            </a:extLst>
          </a:blip>
          <a:srcRect/>
          <a:stretch/>
        </p:blipFill>
        <p:spPr>
          <a:xfrm>
            <a:off x="9805416" y="4572001"/>
            <a:ext cx="2386584" cy="2286000"/>
          </a:xfrm>
          <a:prstGeom prst="rect">
            <a:avLst/>
          </a:prstGeom>
        </p:spPr>
      </p:pic>
    </p:spTree>
    <p:extLst>
      <p:ext uri="{BB962C8B-B14F-4D97-AF65-F5344CB8AC3E}">
        <p14:creationId xmlns:p14="http://schemas.microsoft.com/office/powerpoint/2010/main" val="1375278998"/>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489780653"/>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641959725"/>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Title Only">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3452C63-83A7-678A-2A8F-EFAC83A60F6C}"/>
              </a:ext>
            </a:extLst>
          </p:cNvPr>
          <p:cNvPicPr>
            <a:picLocks noChangeAspect="1"/>
          </p:cNvPicPr>
          <p:nvPr userDrawn="1"/>
        </p:nvPicPr>
        <p:blipFill rotWithShape="1">
          <a:blip r:embed="rId2">
            <a:alphaModFix amt="50000"/>
            <a:extLst>
              <a:ext uri="{BEBA8EAE-BF5A-486C-A8C5-ECC9F3942E4B}">
                <a14:imgProps xmlns:a14="http://schemas.microsoft.com/office/drawing/2010/main">
                  <a14:imgLayer r:embed="rId3">
                    <a14:imgEffect>
                      <a14:sharpenSoften amount="-100000"/>
                    </a14:imgEffect>
                  </a14:imgLayer>
                </a14:imgProps>
              </a:ext>
            </a:extLst>
          </a:blip>
          <a:srcRect l="7614" t="28846" r="35751"/>
          <a:stretch/>
        </p:blipFill>
        <p:spPr>
          <a:xfrm>
            <a:off x="0" y="1"/>
            <a:ext cx="12192000" cy="6858000"/>
          </a:xfrm>
          <a:prstGeom prst="rect">
            <a:avLst/>
          </a:prstGeom>
        </p:spPr>
      </p:pic>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177311352"/>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Five filmstrip photos">
    <p:spTree>
      <p:nvGrpSpPr>
        <p:cNvPr id="1" name=""/>
        <p:cNvGrpSpPr/>
        <p:nvPr/>
      </p:nvGrpSpPr>
      <p:grpSpPr>
        <a:xfrm>
          <a:off x="0" y="0"/>
          <a:ext cx="0" cy="0"/>
          <a:chOff x="0" y="0"/>
          <a:chExt cx="0" cy="0"/>
        </a:xfrm>
      </p:grpSpPr>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292608" y="4800601"/>
            <a:ext cx="1801368" cy="859081"/>
          </a:xfrm>
        </p:spPr>
        <p:txBody>
          <a:bodyPr/>
          <a:lstStyle>
            <a:lvl1pPr marL="0" indent="0" algn="ctr">
              <a:spcBef>
                <a:spcPts val="0"/>
              </a:spcBef>
              <a:buNone/>
              <a:defRPr sz="1861">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1"/>
            <a:ext cx="2386584" cy="2286000"/>
          </a:xfrm>
          <a:blipFill>
            <a:blip r:embed="rId2"/>
            <a:stretch>
              <a:fillRect/>
            </a:stretch>
          </a:blipFill>
        </p:spPr>
        <p:txBody>
          <a:bodyPr lIns="0" tIns="0" rIns="0" bIns="731520" anchor="ctr" anchorCtr="0">
            <a:noAutofit/>
          </a:bodyPr>
          <a:lstStyle>
            <a:lvl1pPr marL="0" indent="0" algn="ctr">
              <a:lnSpc>
                <a:spcPct val="100000"/>
              </a:lnSpc>
              <a:buNone/>
              <a:defRPr sz="558"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2743962" y="4799410"/>
            <a:ext cx="1801368" cy="859081"/>
          </a:xfrm>
        </p:spPr>
        <p:txBody>
          <a:bodyPr/>
          <a:lstStyle>
            <a:lvl1pPr marL="0" indent="0" algn="ctr">
              <a:spcBef>
                <a:spcPts val="0"/>
              </a:spcBef>
              <a:buNone/>
              <a:defRPr sz="1861">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2451354" y="2286001"/>
            <a:ext cx="2386584" cy="2286000"/>
          </a:xfrm>
          <a:blipFill>
            <a:blip r:embed="rId3"/>
            <a:stretch>
              <a:fillRect/>
            </a:stretch>
          </a:blipFill>
        </p:spPr>
        <p:txBody>
          <a:bodyPr lIns="0" tIns="0" rIns="0" bIns="731520" anchor="ctr" anchorCtr="0">
            <a:noAutofit/>
          </a:bodyPr>
          <a:lstStyle>
            <a:lvl1pPr marL="0" indent="0" algn="ctr">
              <a:lnSpc>
                <a:spcPct val="100000"/>
              </a:lnSpc>
              <a:buNone/>
              <a:defRPr sz="558"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p:nvPr>
        </p:nvSpPr>
        <p:spPr>
          <a:xfrm>
            <a:off x="5195316" y="4799411"/>
            <a:ext cx="1801368" cy="859081"/>
          </a:xfrm>
        </p:spPr>
        <p:txBody>
          <a:bodyPr/>
          <a:lstStyle>
            <a:lvl1pPr marL="0" indent="0" algn="ctr">
              <a:spcBef>
                <a:spcPts val="0"/>
              </a:spcBef>
              <a:buNone/>
              <a:defRPr sz="1861">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4902708" y="2286001"/>
            <a:ext cx="2386584" cy="2286000"/>
          </a:xfrm>
          <a:blipFill>
            <a:blip r:embed="rId4"/>
            <a:stretch>
              <a:fillRect/>
            </a:stretch>
          </a:blipFill>
        </p:spPr>
        <p:txBody>
          <a:bodyPr lIns="0" tIns="0" rIns="0" bIns="731520" anchor="ctr" anchorCtr="0">
            <a:noAutofit/>
          </a:bodyPr>
          <a:lstStyle>
            <a:lvl1pPr marL="0" indent="0" algn="ctr">
              <a:lnSpc>
                <a:spcPct val="100000"/>
              </a:lnSpc>
              <a:buNone/>
              <a:defRPr sz="558"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8" name="Text Placeholder 3">
            <a:extLst>
              <a:ext uri="{FF2B5EF4-FFF2-40B4-BE49-F238E27FC236}">
                <a16:creationId xmlns:a16="http://schemas.microsoft.com/office/drawing/2014/main" id="{83564109-638C-44E2-AE84-46B44C29FD6C}"/>
              </a:ext>
            </a:extLst>
          </p:cNvPr>
          <p:cNvSpPr>
            <a:spLocks noGrp="1"/>
          </p:cNvSpPr>
          <p:nvPr>
            <p:ph type="body" sz="quarter" idx="20"/>
          </p:nvPr>
        </p:nvSpPr>
        <p:spPr>
          <a:xfrm>
            <a:off x="7646670" y="4799410"/>
            <a:ext cx="1801368" cy="859081"/>
          </a:xfrm>
        </p:spPr>
        <p:txBody>
          <a:bodyPr/>
          <a:lstStyle>
            <a:lvl1pPr marL="0" indent="0" algn="ctr">
              <a:spcBef>
                <a:spcPts val="0"/>
              </a:spcBef>
              <a:buNone/>
              <a:defRPr sz="1861">
                <a:latin typeface="+mj-lt"/>
              </a:defRPr>
            </a:lvl1pPr>
          </a:lstStyle>
          <a:p>
            <a:pPr lvl="0"/>
            <a:r>
              <a:rPr lang="en-US"/>
              <a:t>Click to edit Master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713AAE36-2045-4D14-87DC-59D4EFCC1500}"/>
              </a:ext>
            </a:extLst>
          </p:cNvPr>
          <p:cNvSpPr>
            <a:spLocks noGrp="1"/>
          </p:cNvSpPr>
          <p:nvPr>
            <p:ph type="pic" sz="quarter" idx="19" hasCustomPrompt="1"/>
          </p:nvPr>
        </p:nvSpPr>
        <p:spPr bwMode="ltGray">
          <a:xfrm>
            <a:off x="7354062" y="2286001"/>
            <a:ext cx="2386584" cy="2286000"/>
          </a:xfrm>
          <a:blipFill>
            <a:blip r:embed="rId5"/>
            <a:stretch>
              <a:fillRect/>
            </a:stretch>
          </a:blipFill>
        </p:spPr>
        <p:txBody>
          <a:bodyPr lIns="0" tIns="0" rIns="0" bIns="731520" anchor="ctr" anchorCtr="0">
            <a:noAutofit/>
          </a:bodyPr>
          <a:lstStyle>
            <a:lvl1pPr marL="0" indent="0" algn="ctr">
              <a:lnSpc>
                <a:spcPct val="100000"/>
              </a:lnSpc>
              <a:buNone/>
              <a:defRPr sz="558"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21" name="Text Placeholder 3">
            <a:extLst>
              <a:ext uri="{FF2B5EF4-FFF2-40B4-BE49-F238E27FC236}">
                <a16:creationId xmlns:a16="http://schemas.microsoft.com/office/drawing/2014/main" id="{5B1B6F72-F14C-40F1-8B29-8620AA34DC63}"/>
              </a:ext>
            </a:extLst>
          </p:cNvPr>
          <p:cNvSpPr>
            <a:spLocks noGrp="1"/>
          </p:cNvSpPr>
          <p:nvPr>
            <p:ph type="body" sz="quarter" idx="22"/>
          </p:nvPr>
        </p:nvSpPr>
        <p:spPr>
          <a:xfrm>
            <a:off x="10098024" y="4799410"/>
            <a:ext cx="1801368" cy="859081"/>
          </a:xfrm>
        </p:spPr>
        <p:txBody>
          <a:bodyPr/>
          <a:lstStyle>
            <a:lvl1pPr marL="0" indent="0" algn="ctr">
              <a:spcBef>
                <a:spcPts val="0"/>
              </a:spcBef>
              <a:buNone/>
              <a:defRPr sz="1861">
                <a:latin typeface="+mj-lt"/>
              </a:defRPr>
            </a:lvl1pPr>
          </a:lstStyle>
          <a:p>
            <a:pPr lvl="0"/>
            <a:r>
              <a:rPr lang="en-US"/>
              <a:t>Click to edit Master text styles</a:t>
            </a:r>
          </a:p>
        </p:txBody>
      </p:sp>
      <p:sp>
        <p:nvSpPr>
          <p:cNvPr id="20" name="Picture Placeholder" descr="This photo is a 'placeholder' only. Drag or drop your photo here, or click and tap the center to insert a photo.">
            <a:extLst>
              <a:ext uri="{FF2B5EF4-FFF2-40B4-BE49-F238E27FC236}">
                <a16:creationId xmlns:a16="http://schemas.microsoft.com/office/drawing/2014/main" id="{2AD682C7-20D7-4ED0-99A7-C8530DAC8612}"/>
              </a:ext>
            </a:extLst>
          </p:cNvPr>
          <p:cNvSpPr>
            <a:spLocks noGrp="1"/>
          </p:cNvSpPr>
          <p:nvPr>
            <p:ph type="pic" sz="quarter" idx="21" hasCustomPrompt="1"/>
          </p:nvPr>
        </p:nvSpPr>
        <p:spPr bwMode="ltGray">
          <a:xfrm>
            <a:off x="9805416" y="2286001"/>
            <a:ext cx="2386584" cy="2286000"/>
          </a:xfrm>
          <a:blipFill>
            <a:blip r:embed="rId6"/>
            <a:stretch>
              <a:fillRect/>
            </a:stretch>
          </a:blipFill>
        </p:spPr>
        <p:txBody>
          <a:bodyPr lIns="0" tIns="0" rIns="0" bIns="731520" anchor="ctr" anchorCtr="0">
            <a:noAutofit/>
          </a:bodyPr>
          <a:lstStyle>
            <a:lvl1pPr marL="0" indent="0" algn="ctr">
              <a:lnSpc>
                <a:spcPct val="100000"/>
              </a:lnSpc>
              <a:buNone/>
              <a:defRPr sz="558"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B2FE569B-F817-467C-8BAC-558CE9824DBA}"/>
              </a:ext>
              <a:ext uri="{C183D7F6-B498-43B3-948B-1728B52AA6E4}">
                <adec:decorative xmlns:adec="http://schemas.microsoft.com/office/drawing/2017/decorative" val="1"/>
              </a:ext>
            </a:extLst>
          </p:cNvPr>
          <p:cNvSpPr txBox="1"/>
          <p:nvPr userDrawn="1"/>
        </p:nvSpPr>
        <p:spPr>
          <a:xfrm>
            <a:off x="12355722" y="-203944"/>
            <a:ext cx="537006" cy="143116"/>
          </a:xfrm>
          <a:prstGeom prst="rect">
            <a:avLst/>
          </a:prstGeom>
          <a:noFill/>
        </p:spPr>
        <p:txBody>
          <a:bodyPr wrap="none" lIns="0" tIns="0" rIns="0" bIns="0" rtlCol="0">
            <a:spAutoFit/>
          </a:bodyPr>
          <a:lstStyle/>
          <a:p>
            <a:pPr algn="l"/>
            <a:r>
              <a:rPr lang="en-US" sz="930">
                <a:solidFill>
                  <a:srgbClr val="A3A3A3"/>
                </a:solidFill>
              </a:rPr>
              <a:t>ELT layout</a:t>
            </a:r>
          </a:p>
        </p:txBody>
      </p:sp>
      <p:sp>
        <p:nvSpPr>
          <p:cNvPr id="9" name="Title 1">
            <a:extLst>
              <a:ext uri="{FF2B5EF4-FFF2-40B4-BE49-F238E27FC236}">
                <a16:creationId xmlns:a16="http://schemas.microsoft.com/office/drawing/2014/main" id="{C4764AC4-6978-C9FD-AD4E-643AEBB1AD7F}"/>
              </a:ext>
            </a:extLst>
          </p:cNvPr>
          <p:cNvSpPr>
            <a:spLocks noGrp="1"/>
          </p:cNvSpPr>
          <p:nvPr>
            <p:ph type="title"/>
          </p:nvPr>
        </p:nvSpPr>
        <p:spPr>
          <a:xfrm>
            <a:off x="588263" y="457201"/>
            <a:ext cx="11018520" cy="515526"/>
          </a:xfrm>
        </p:spPr>
        <p:txBody>
          <a:bodyPr/>
          <a:lstStyle>
            <a:lvl1pPr algn="ctr">
              <a:defRPr/>
            </a:lvl1pPr>
          </a:lstStyle>
          <a:p>
            <a:r>
              <a:rPr lang="en-US"/>
              <a:t>Click to edit Master title style</a:t>
            </a:r>
          </a:p>
        </p:txBody>
      </p:sp>
    </p:spTree>
    <p:extLst>
      <p:ext uri="{BB962C8B-B14F-4D97-AF65-F5344CB8AC3E}">
        <p14:creationId xmlns:p14="http://schemas.microsoft.com/office/powerpoint/2010/main" val="2279096240"/>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3" orient="horz" pos="2880">
          <p15:clr>
            <a:srgbClr val="5ACBF0"/>
          </p15:clr>
        </p15:guide>
        <p15:guide id="4" orient="horz" pos="3024">
          <p15:clr>
            <a:srgbClr val="5ACBF0"/>
          </p15:clr>
        </p15:guide>
        <p15:guide id="8" pos="4631">
          <p15:clr>
            <a:srgbClr val="5ACBF0"/>
          </p15:clr>
        </p15:guide>
        <p15:guide id="9" pos="4593">
          <p15:clr>
            <a:srgbClr val="5ACBF0"/>
          </p15:clr>
        </p15:guide>
        <p15:guide id="10" pos="6134">
          <p15:clr>
            <a:srgbClr val="5ACBF0"/>
          </p15:clr>
        </p15:guide>
        <p15:guide id="11" pos="1323">
          <p15:clr>
            <a:srgbClr val="5ACBF0"/>
          </p15:clr>
        </p15:guide>
        <p15:guide id="12" pos="2865">
          <p15:clr>
            <a:srgbClr val="5ACBF0"/>
          </p15:clr>
        </p15:guide>
        <p15:guide id="13" pos="4815">
          <p15:clr>
            <a:srgbClr val="5ACBF0"/>
          </p15:clr>
        </p15:guide>
        <p15:guide id="14" pos="6361">
          <p15:clr>
            <a:srgbClr val="5ACBF0"/>
          </p15:clr>
        </p15:guide>
        <p15:guide id="15" orient="horz">
          <p15:clr>
            <a:srgbClr val="5ACBF0"/>
          </p15:clr>
        </p15:guide>
        <p15:guide id="16" pos="1727">
          <p15:clr>
            <a:srgbClr val="5ACBF0"/>
          </p15:clr>
        </p15:guide>
        <p15:guide id="17" pos="2294">
          <p15:clr>
            <a:srgbClr val="5ACBF0"/>
          </p15:clr>
        </p15:guide>
        <p15:guide id="18" pos="3273">
          <p15:clr>
            <a:srgbClr val="5ACBF0"/>
          </p15:clr>
        </p15:guide>
        <p15:guide id="19" pos="4411">
          <p15:clr>
            <a:srgbClr val="5ACBF0"/>
          </p15:clr>
        </p15:guide>
        <p15:guide id="21" pos="6179">
          <p15:clr>
            <a:srgbClr val="5ACBF0"/>
          </p15:clr>
        </p15:guide>
        <p15:guide id="22" pos="1501">
          <p15:clr>
            <a:srgbClr val="5ACBF0"/>
          </p15:clr>
        </p15:guide>
        <p15:guide id="23" pos="1543">
          <p15:clr>
            <a:srgbClr val="5ACBF0"/>
          </p15:clr>
        </p15:guide>
        <p15:guide id="24" pos="3049">
          <p15:clr>
            <a:srgbClr val="5ACBF0"/>
          </p15:clr>
        </p15:guide>
        <p15:guide id="25" pos="3088">
          <p15:clr>
            <a:srgbClr val="5ACBF0"/>
          </p15:clr>
        </p15:guide>
        <p15:guide id="26" pos="5954">
          <p15:clr>
            <a:srgbClr val="5ACBF0"/>
          </p15:clr>
        </p15:guide>
        <p15:guide id="27" pos="3840">
          <p15:clr>
            <a:srgbClr val="5ACBF0"/>
          </p15:clr>
        </p15:guide>
        <p15:guide id="28" pos="5386">
          <p15:clr>
            <a:srgbClr val="5ACBF0"/>
          </p15:clr>
        </p15:guide>
        <p15:guide id="29" pos="753">
          <p15:clr>
            <a:srgbClr val="5ACBF0"/>
          </p15:clr>
        </p15:guide>
        <p15:guide id="30" pos="6927">
          <p15:clr>
            <a:srgbClr val="5ACBF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Five filmstrip photos">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66D98E0-2243-3357-C91C-61826A69D55B}"/>
              </a:ext>
            </a:extLst>
          </p:cNvPr>
          <p:cNvPicPr>
            <a:picLocks noChangeAspect="1"/>
          </p:cNvPicPr>
          <p:nvPr/>
        </p:nvPicPr>
        <p:blipFill rotWithShape="1">
          <a:blip r:embed="rId2">
            <a:alphaModFix amt="50000"/>
            <a:extLst>
              <a:ext uri="{BEBA8EAE-BF5A-486C-A8C5-ECC9F3942E4B}">
                <a14:imgProps xmlns:a14="http://schemas.microsoft.com/office/drawing/2010/main">
                  <a14:imgLayer r:embed="rId3">
                    <a14:imgEffect>
                      <a14:sharpenSoften amount="-100000"/>
                    </a14:imgEffect>
                  </a14:imgLayer>
                </a14:imgProps>
              </a:ext>
            </a:extLst>
          </a:blip>
          <a:srcRect l="7614" t="28846" r="35751"/>
          <a:stretch/>
        </p:blipFill>
        <p:spPr>
          <a:xfrm>
            <a:off x="0" y="1"/>
            <a:ext cx="12192000" cy="6858000"/>
          </a:xfrm>
          <a:prstGeom prst="rect">
            <a:avLst/>
          </a:prstGeom>
        </p:spPr>
      </p:pic>
      <p:sp>
        <p:nvSpPr>
          <p:cNvPr id="12" name="Text Placeholder 3">
            <a:extLst>
              <a:ext uri="{FF2B5EF4-FFF2-40B4-BE49-F238E27FC236}">
                <a16:creationId xmlns:a16="http://schemas.microsoft.com/office/drawing/2014/main" id="{9244E618-D996-41A6-8C9D-0C3519EA7A6F}"/>
              </a:ext>
            </a:extLst>
          </p:cNvPr>
          <p:cNvSpPr>
            <a:spLocks noGrp="1"/>
          </p:cNvSpPr>
          <p:nvPr userDrawn="1">
            <p:ph type="body" sz="quarter" idx="16"/>
          </p:nvPr>
        </p:nvSpPr>
        <p:spPr>
          <a:xfrm>
            <a:off x="292608" y="4800601"/>
            <a:ext cx="1801368" cy="859081"/>
          </a:xfrm>
        </p:spPr>
        <p:txBody>
          <a:bodyPr/>
          <a:lstStyle>
            <a:lvl1pPr marL="0" indent="0" algn="ctr">
              <a:spcBef>
                <a:spcPts val="0"/>
              </a:spcBef>
              <a:buNone/>
              <a:defRPr sz="1861">
                <a:latin typeface="+mj-lt"/>
              </a:defRPr>
            </a:lvl1pPr>
          </a:lstStyle>
          <a:p>
            <a:pPr lvl="0"/>
            <a:r>
              <a:rPr lang="en-US"/>
              <a:t>Click to edit Master text styles</a:t>
            </a:r>
          </a:p>
        </p:txBody>
      </p:sp>
      <p:sp>
        <p:nvSpPr>
          <p:cNvPr id="14" name="Text Placeholder 3">
            <a:extLst>
              <a:ext uri="{FF2B5EF4-FFF2-40B4-BE49-F238E27FC236}">
                <a16:creationId xmlns:a16="http://schemas.microsoft.com/office/drawing/2014/main" id="{9E4C32BD-CEF7-42AC-94D8-052EF30E2361}"/>
              </a:ext>
            </a:extLst>
          </p:cNvPr>
          <p:cNvSpPr>
            <a:spLocks noGrp="1"/>
          </p:cNvSpPr>
          <p:nvPr userDrawn="1">
            <p:ph type="body" sz="quarter" idx="17"/>
          </p:nvPr>
        </p:nvSpPr>
        <p:spPr>
          <a:xfrm>
            <a:off x="2743962" y="4799410"/>
            <a:ext cx="1801368" cy="859081"/>
          </a:xfrm>
        </p:spPr>
        <p:txBody>
          <a:bodyPr/>
          <a:lstStyle>
            <a:lvl1pPr marL="0" indent="0" algn="ctr">
              <a:spcBef>
                <a:spcPts val="0"/>
              </a:spcBef>
              <a:buNone/>
              <a:defRPr sz="1861">
                <a:latin typeface="+mj-lt"/>
              </a:defRPr>
            </a:lvl1pPr>
          </a:lstStyle>
          <a:p>
            <a:pPr lvl="0"/>
            <a:r>
              <a:rPr lang="en-US"/>
              <a:t>Click to edit Master text styles</a:t>
            </a:r>
          </a:p>
        </p:txBody>
      </p:sp>
      <p:sp>
        <p:nvSpPr>
          <p:cNvPr id="16" name="Text Placeholder 3">
            <a:extLst>
              <a:ext uri="{FF2B5EF4-FFF2-40B4-BE49-F238E27FC236}">
                <a16:creationId xmlns:a16="http://schemas.microsoft.com/office/drawing/2014/main" id="{D682B8EC-8F33-4730-BBE6-E8B7234C9C62}"/>
              </a:ext>
            </a:extLst>
          </p:cNvPr>
          <p:cNvSpPr>
            <a:spLocks noGrp="1"/>
          </p:cNvSpPr>
          <p:nvPr userDrawn="1">
            <p:ph type="body" sz="quarter" idx="18"/>
          </p:nvPr>
        </p:nvSpPr>
        <p:spPr>
          <a:xfrm>
            <a:off x="5195316" y="4799411"/>
            <a:ext cx="1801368" cy="859081"/>
          </a:xfrm>
        </p:spPr>
        <p:txBody>
          <a:bodyPr/>
          <a:lstStyle>
            <a:lvl1pPr marL="0" indent="0" algn="ctr">
              <a:spcBef>
                <a:spcPts val="0"/>
              </a:spcBef>
              <a:buNone/>
              <a:defRPr sz="1861">
                <a:latin typeface="+mj-lt"/>
              </a:defRPr>
            </a:lvl1pPr>
          </a:lstStyle>
          <a:p>
            <a:pPr lvl="0"/>
            <a:r>
              <a:rPr lang="en-US"/>
              <a:t>Click to edit Master text styles</a:t>
            </a:r>
          </a:p>
        </p:txBody>
      </p:sp>
      <p:sp>
        <p:nvSpPr>
          <p:cNvPr id="18" name="Text Placeholder 3">
            <a:extLst>
              <a:ext uri="{FF2B5EF4-FFF2-40B4-BE49-F238E27FC236}">
                <a16:creationId xmlns:a16="http://schemas.microsoft.com/office/drawing/2014/main" id="{83564109-638C-44E2-AE84-46B44C29FD6C}"/>
              </a:ext>
            </a:extLst>
          </p:cNvPr>
          <p:cNvSpPr>
            <a:spLocks noGrp="1"/>
          </p:cNvSpPr>
          <p:nvPr userDrawn="1">
            <p:ph type="body" sz="quarter" idx="20"/>
          </p:nvPr>
        </p:nvSpPr>
        <p:spPr>
          <a:xfrm>
            <a:off x="7646670" y="4799410"/>
            <a:ext cx="1801368" cy="859081"/>
          </a:xfrm>
        </p:spPr>
        <p:txBody>
          <a:bodyPr/>
          <a:lstStyle>
            <a:lvl1pPr marL="0" indent="0" algn="ctr">
              <a:spcBef>
                <a:spcPts val="0"/>
              </a:spcBef>
              <a:buNone/>
              <a:defRPr sz="1861">
                <a:latin typeface="+mj-lt"/>
              </a:defRPr>
            </a:lvl1pPr>
          </a:lstStyle>
          <a:p>
            <a:pPr lvl="0"/>
            <a:r>
              <a:rPr lang="en-US"/>
              <a:t>Click to edit Master text styles</a:t>
            </a:r>
          </a:p>
        </p:txBody>
      </p:sp>
      <p:sp>
        <p:nvSpPr>
          <p:cNvPr id="21" name="Text Placeholder 3">
            <a:extLst>
              <a:ext uri="{FF2B5EF4-FFF2-40B4-BE49-F238E27FC236}">
                <a16:creationId xmlns:a16="http://schemas.microsoft.com/office/drawing/2014/main" id="{5B1B6F72-F14C-40F1-8B29-8620AA34DC63}"/>
              </a:ext>
            </a:extLst>
          </p:cNvPr>
          <p:cNvSpPr>
            <a:spLocks noGrp="1"/>
          </p:cNvSpPr>
          <p:nvPr userDrawn="1">
            <p:ph type="body" sz="quarter" idx="22"/>
          </p:nvPr>
        </p:nvSpPr>
        <p:spPr>
          <a:xfrm>
            <a:off x="10098024" y="4799410"/>
            <a:ext cx="1801368" cy="859081"/>
          </a:xfrm>
        </p:spPr>
        <p:txBody>
          <a:bodyPr/>
          <a:lstStyle>
            <a:lvl1pPr marL="0" indent="0" algn="ctr">
              <a:spcBef>
                <a:spcPts val="0"/>
              </a:spcBef>
              <a:buNone/>
              <a:defRPr sz="1861">
                <a:latin typeface="+mj-lt"/>
              </a:defRPr>
            </a:lvl1pPr>
          </a:lstStyle>
          <a:p>
            <a:pPr lvl="0"/>
            <a:r>
              <a:rPr lang="en-US"/>
              <a:t>Click to edit Master text styles</a:t>
            </a:r>
          </a:p>
        </p:txBody>
      </p:sp>
      <p:sp>
        <p:nvSpPr>
          <p:cNvPr id="3" name="TextBox 2">
            <a:extLst>
              <a:ext uri="{FF2B5EF4-FFF2-40B4-BE49-F238E27FC236}">
                <a16:creationId xmlns:a16="http://schemas.microsoft.com/office/drawing/2014/main" id="{B2FE569B-F817-467C-8BAC-558CE9824DBA}"/>
              </a:ext>
              <a:ext uri="{C183D7F6-B498-43B3-948B-1728B52AA6E4}">
                <adec:decorative xmlns:adec="http://schemas.microsoft.com/office/drawing/2017/decorative" val="1"/>
              </a:ext>
            </a:extLst>
          </p:cNvPr>
          <p:cNvSpPr txBox="1"/>
          <p:nvPr userDrawn="1"/>
        </p:nvSpPr>
        <p:spPr>
          <a:xfrm>
            <a:off x="12355722" y="-203944"/>
            <a:ext cx="537006" cy="143116"/>
          </a:xfrm>
          <a:prstGeom prst="rect">
            <a:avLst/>
          </a:prstGeom>
          <a:noFill/>
        </p:spPr>
        <p:txBody>
          <a:bodyPr wrap="none" lIns="0" tIns="0" rIns="0" bIns="0" rtlCol="0">
            <a:spAutoFit/>
          </a:bodyPr>
          <a:lstStyle/>
          <a:p>
            <a:pPr algn="l"/>
            <a:r>
              <a:rPr lang="en-US" sz="930">
                <a:solidFill>
                  <a:srgbClr val="A3A3A3"/>
                </a:solidFill>
              </a:rPr>
              <a:t>ELT layout</a:t>
            </a:r>
          </a:p>
        </p:txBody>
      </p:sp>
      <p:sp>
        <p:nvSpPr>
          <p:cNvPr id="9" name="Title 1">
            <a:extLst>
              <a:ext uri="{FF2B5EF4-FFF2-40B4-BE49-F238E27FC236}">
                <a16:creationId xmlns:a16="http://schemas.microsoft.com/office/drawing/2014/main" id="{C4764AC4-6978-C9FD-AD4E-643AEBB1AD7F}"/>
              </a:ext>
            </a:extLst>
          </p:cNvPr>
          <p:cNvSpPr>
            <a:spLocks noGrp="1"/>
          </p:cNvSpPr>
          <p:nvPr userDrawn="1">
            <p:ph type="title"/>
          </p:nvPr>
        </p:nvSpPr>
        <p:spPr>
          <a:xfrm>
            <a:off x="588263" y="457201"/>
            <a:ext cx="11018520" cy="515526"/>
          </a:xfrm>
        </p:spPr>
        <p:txBody>
          <a:bodyPr/>
          <a:lstStyle>
            <a:lvl1pPr algn="ctr">
              <a:defRPr/>
            </a:lvl1pPr>
          </a:lstStyle>
          <a:p>
            <a:r>
              <a:rPr lang="en-US"/>
              <a:t>Click to edit Master title style</a:t>
            </a:r>
          </a:p>
        </p:txBody>
      </p:sp>
      <p:pic>
        <p:nvPicPr>
          <p:cNvPr id="2" name="Picture Placeholder 13" descr="A picture containing human face, indoor, person, person&#10;&#10;Description automatically generated">
            <a:extLst>
              <a:ext uri="{FF2B5EF4-FFF2-40B4-BE49-F238E27FC236}">
                <a16:creationId xmlns:a16="http://schemas.microsoft.com/office/drawing/2014/main" id="{FE111A41-089C-223F-D48F-B1894C0AFFBC}"/>
              </a:ext>
            </a:extLst>
          </p:cNvPr>
          <p:cNvPicPr>
            <a:picLocks noChangeAspect="1"/>
          </p:cNvPicPr>
          <p:nvPr userDrawn="1"/>
        </p:nvPicPr>
        <p:blipFill>
          <a:blip r:embed="rId4" cstate="hqprint">
            <a:extLst>
              <a:ext uri="{28A0092B-C50C-407E-A947-70E740481C1C}">
                <a14:useLocalDpi xmlns:a14="http://schemas.microsoft.com/office/drawing/2010/main" val="0"/>
              </a:ext>
            </a:extLst>
          </a:blip>
          <a:srcRect/>
          <a:stretch/>
        </p:blipFill>
        <p:spPr>
          <a:xfrm>
            <a:off x="0" y="2286001"/>
            <a:ext cx="2386584" cy="2286000"/>
          </a:xfrm>
          <a:prstGeom prst="rect">
            <a:avLst/>
          </a:prstGeom>
        </p:spPr>
      </p:pic>
      <p:pic>
        <p:nvPicPr>
          <p:cNvPr id="5" name="Picture Placeholder 15" descr="A person standing outside a building using a tablet&#10;&#10;Description automatically generated with medium confidence">
            <a:extLst>
              <a:ext uri="{FF2B5EF4-FFF2-40B4-BE49-F238E27FC236}">
                <a16:creationId xmlns:a16="http://schemas.microsoft.com/office/drawing/2014/main" id="{C893A92A-539C-959C-E41A-5C0E0F0461D0}"/>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a:stretch/>
        </p:blipFill>
        <p:spPr>
          <a:xfrm>
            <a:off x="2451354" y="2286001"/>
            <a:ext cx="2386584" cy="2286000"/>
          </a:xfrm>
          <a:prstGeom prst="rect">
            <a:avLst/>
          </a:prstGeom>
        </p:spPr>
      </p:pic>
      <p:pic>
        <p:nvPicPr>
          <p:cNvPr id="6" name="Picture Placeholder 17" descr="A person sitting at a desk with a computer&#10;&#10;Description automatically generated with medium confidence">
            <a:extLst>
              <a:ext uri="{FF2B5EF4-FFF2-40B4-BE49-F238E27FC236}">
                <a16:creationId xmlns:a16="http://schemas.microsoft.com/office/drawing/2014/main" id="{CC76CE41-C602-9525-419F-0E7BEE5EA24A}"/>
              </a:ext>
            </a:extLst>
          </p:cNvPr>
          <p:cNvPicPr>
            <a:picLocks noChangeAspect="1"/>
          </p:cNvPicPr>
          <p:nvPr userDrawn="1"/>
        </p:nvPicPr>
        <p:blipFill rotWithShape="1">
          <a:blip r:embed="rId6" cstate="print">
            <a:extLst>
              <a:ext uri="{28A0092B-C50C-407E-A947-70E740481C1C}">
                <a14:useLocalDpi xmlns:a14="http://schemas.microsoft.com/office/drawing/2010/main" val="0"/>
              </a:ext>
            </a:extLst>
          </a:blip>
          <a:srcRect/>
          <a:stretch/>
        </p:blipFill>
        <p:spPr>
          <a:xfrm>
            <a:off x="4902708" y="2286001"/>
            <a:ext cx="2386584" cy="2286000"/>
          </a:xfrm>
          <a:prstGeom prst="rect">
            <a:avLst/>
          </a:prstGeom>
        </p:spPr>
      </p:pic>
      <p:pic>
        <p:nvPicPr>
          <p:cNvPr id="7" name="Picture Placeholder 20" descr="A person sitting on a couch using a tablet&#10;&#10;Description automatically generated with medium confidence">
            <a:extLst>
              <a:ext uri="{FF2B5EF4-FFF2-40B4-BE49-F238E27FC236}">
                <a16:creationId xmlns:a16="http://schemas.microsoft.com/office/drawing/2014/main" id="{7A16ACD1-4A3E-F476-B934-C54EEDFA3B19}"/>
              </a:ext>
            </a:extLst>
          </p:cNvPr>
          <p:cNvPicPr>
            <a:picLocks noChangeAspect="1"/>
          </p:cNvPicPr>
          <p:nvPr userDrawn="1"/>
        </p:nvPicPr>
        <p:blipFill rotWithShape="1">
          <a:blip r:embed="rId7" cstate="print">
            <a:extLst>
              <a:ext uri="{28A0092B-C50C-407E-A947-70E740481C1C}">
                <a14:useLocalDpi xmlns:a14="http://schemas.microsoft.com/office/drawing/2010/main" val="0"/>
              </a:ext>
            </a:extLst>
          </a:blip>
          <a:srcRect/>
          <a:stretch/>
        </p:blipFill>
        <p:spPr>
          <a:xfrm>
            <a:off x="7354062" y="2286001"/>
            <a:ext cx="2386584" cy="2286000"/>
          </a:xfrm>
          <a:prstGeom prst="rect">
            <a:avLst/>
          </a:prstGeom>
        </p:spPr>
      </p:pic>
      <p:pic>
        <p:nvPicPr>
          <p:cNvPr id="8" name="Picture Placeholder 22">
            <a:extLst>
              <a:ext uri="{FF2B5EF4-FFF2-40B4-BE49-F238E27FC236}">
                <a16:creationId xmlns:a16="http://schemas.microsoft.com/office/drawing/2014/main" id="{4292887E-44E0-C3BC-ED03-424773EE14D8}"/>
              </a:ext>
            </a:extLst>
          </p:cNvPr>
          <p:cNvPicPr>
            <a:picLocks noChangeAspect="1"/>
          </p:cNvPicPr>
          <p:nvPr userDrawn="1"/>
        </p:nvPicPr>
        <p:blipFill rotWithShape="1">
          <a:blip r:embed="rId8" cstate="print">
            <a:extLst>
              <a:ext uri="{28A0092B-C50C-407E-A947-70E740481C1C}">
                <a14:useLocalDpi xmlns:a14="http://schemas.microsoft.com/office/drawing/2010/main" val="0"/>
              </a:ext>
            </a:extLst>
          </a:blip>
          <a:srcRect/>
          <a:stretch/>
        </p:blipFill>
        <p:spPr>
          <a:xfrm>
            <a:off x="9805416" y="2286001"/>
            <a:ext cx="2386584" cy="2286000"/>
          </a:xfrm>
          <a:prstGeom prst="rect">
            <a:avLst/>
          </a:prstGeom>
        </p:spPr>
      </p:pic>
    </p:spTree>
    <p:extLst>
      <p:ext uri="{BB962C8B-B14F-4D97-AF65-F5344CB8AC3E}">
        <p14:creationId xmlns:p14="http://schemas.microsoft.com/office/powerpoint/2010/main" val="2347670073"/>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3" orient="horz" pos="2880">
          <p15:clr>
            <a:srgbClr val="5ACBF0"/>
          </p15:clr>
        </p15:guide>
        <p15:guide id="4" orient="horz" pos="3024">
          <p15:clr>
            <a:srgbClr val="5ACBF0"/>
          </p15:clr>
        </p15:guide>
        <p15:guide id="8" pos="4631">
          <p15:clr>
            <a:srgbClr val="5ACBF0"/>
          </p15:clr>
        </p15:guide>
        <p15:guide id="9" pos="4593">
          <p15:clr>
            <a:srgbClr val="5ACBF0"/>
          </p15:clr>
        </p15:guide>
        <p15:guide id="10" pos="6134">
          <p15:clr>
            <a:srgbClr val="5ACBF0"/>
          </p15:clr>
        </p15:guide>
        <p15:guide id="11" pos="1323">
          <p15:clr>
            <a:srgbClr val="5ACBF0"/>
          </p15:clr>
        </p15:guide>
        <p15:guide id="12" pos="2865">
          <p15:clr>
            <a:srgbClr val="5ACBF0"/>
          </p15:clr>
        </p15:guide>
        <p15:guide id="13" pos="4815">
          <p15:clr>
            <a:srgbClr val="5ACBF0"/>
          </p15:clr>
        </p15:guide>
        <p15:guide id="14" pos="6361">
          <p15:clr>
            <a:srgbClr val="5ACBF0"/>
          </p15:clr>
        </p15:guide>
        <p15:guide id="15" orient="horz">
          <p15:clr>
            <a:srgbClr val="5ACBF0"/>
          </p15:clr>
        </p15:guide>
        <p15:guide id="16" pos="1727">
          <p15:clr>
            <a:srgbClr val="5ACBF0"/>
          </p15:clr>
        </p15:guide>
        <p15:guide id="17" pos="2294">
          <p15:clr>
            <a:srgbClr val="5ACBF0"/>
          </p15:clr>
        </p15:guide>
        <p15:guide id="18" pos="3273">
          <p15:clr>
            <a:srgbClr val="5ACBF0"/>
          </p15:clr>
        </p15:guide>
        <p15:guide id="19" pos="4411">
          <p15:clr>
            <a:srgbClr val="5ACBF0"/>
          </p15:clr>
        </p15:guide>
        <p15:guide id="21" pos="6179">
          <p15:clr>
            <a:srgbClr val="5ACBF0"/>
          </p15:clr>
        </p15:guide>
        <p15:guide id="22" pos="1501">
          <p15:clr>
            <a:srgbClr val="5ACBF0"/>
          </p15:clr>
        </p15:guide>
        <p15:guide id="23" pos="1543">
          <p15:clr>
            <a:srgbClr val="5ACBF0"/>
          </p15:clr>
        </p15:guide>
        <p15:guide id="24" pos="3049">
          <p15:clr>
            <a:srgbClr val="5ACBF0"/>
          </p15:clr>
        </p15:guide>
        <p15:guide id="25" pos="3088">
          <p15:clr>
            <a:srgbClr val="5ACBF0"/>
          </p15:clr>
        </p15:guide>
        <p15:guide id="26" pos="5954">
          <p15:clr>
            <a:srgbClr val="5ACBF0"/>
          </p15:clr>
        </p15:guide>
        <p15:guide id="27" pos="3840">
          <p15:clr>
            <a:srgbClr val="5ACBF0"/>
          </p15:clr>
        </p15:guide>
        <p15:guide id="28" pos="5386">
          <p15:clr>
            <a:srgbClr val="5ACBF0"/>
          </p15:clr>
        </p15:guide>
        <p15:guide id="29" pos="753">
          <p15:clr>
            <a:srgbClr val="5ACBF0"/>
          </p15:clr>
        </p15:guide>
        <p15:guide id="30" pos="6927">
          <p15:clr>
            <a:srgbClr val="5ACBF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84B2B0D-5333-E732-68D4-4D9F64D679C8}"/>
              </a:ext>
            </a:extLst>
          </p:cNvPr>
          <p:cNvPicPr>
            <a:picLocks noChangeAspect="1"/>
          </p:cNvPicPr>
          <p:nvPr/>
        </p:nvPicPr>
        <p:blipFill rotWithShape="1">
          <a:blip r:embed="rId2">
            <a:alphaModFix/>
            <a:extLst>
              <a:ext uri="{BEBA8EAE-BF5A-486C-A8C5-ECC9F3942E4B}">
                <a14:imgProps xmlns:a14="http://schemas.microsoft.com/office/drawing/2010/main">
                  <a14:imgLayer r:embed="rId3">
                    <a14:imgEffect>
                      <a14:sharpenSoften amount="-100000"/>
                    </a14:imgEffect>
                  </a14:imgLayer>
                </a14:imgProps>
              </a:ext>
            </a:extLst>
          </a:blip>
          <a:srcRect l="7613" t="28793" r="35716"/>
          <a:stretch/>
        </p:blipFill>
        <p:spPr>
          <a:xfrm>
            <a:off x="-7744" y="1"/>
            <a:ext cx="12199743" cy="6863086"/>
          </a:xfrm>
          <a:prstGeom prst="rect">
            <a:avLst/>
          </a:prstGeom>
        </p:spPr>
      </p:pic>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202862583"/>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image" Target="../media/image1.emf"/><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blackWhite">
      <p:bgRef idx="1001">
        <a:schemeClr val="bg1"/>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1"/>
            <a:ext cx="11018520" cy="515526"/>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435505"/>
            <a:ext cx="11018520" cy="1500411"/>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1"/>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0146" tIns="136117" rIns="170146" bIns="136117" numCol="1" spcCol="0" rtlCol="0" fromWordArt="0" anchor="t" anchorCtr="0" forceAA="0" compatLnSpc="1">
            <a:prstTxWarp prst="textNoShape">
              <a:avLst/>
            </a:prstTxWarp>
            <a:noAutofit/>
          </a:bodyPr>
          <a:lstStyle/>
          <a:p>
            <a:pPr algn="ctr" defTabSz="867572" fontAlgn="base">
              <a:lnSpc>
                <a:spcPct val="90000"/>
              </a:lnSpc>
              <a:spcBef>
                <a:spcPct val="0"/>
              </a:spcBef>
              <a:spcAft>
                <a:spcPct val="0"/>
              </a:spcAft>
            </a:pPr>
            <a:endParaRPr lang="en-US" sz="2233">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0146" tIns="136117" rIns="170146" bIns="136117" numCol="1" spcCol="0" rtlCol="0" fromWordArt="0" anchor="t" anchorCtr="0" forceAA="0" compatLnSpc="1">
            <a:prstTxWarp prst="textNoShape">
              <a:avLst/>
            </a:prstTxWarp>
            <a:noAutofit/>
          </a:bodyPr>
          <a:lstStyle/>
          <a:p>
            <a:pPr algn="ctr" defTabSz="867572" fontAlgn="base">
              <a:lnSpc>
                <a:spcPct val="90000"/>
              </a:lnSpc>
              <a:spcBef>
                <a:spcPct val="0"/>
              </a:spcBef>
              <a:spcAft>
                <a:spcPct val="0"/>
              </a:spcAft>
            </a:pPr>
            <a:endParaRPr lang="en-US" sz="2233">
              <a:gradFill>
                <a:gsLst>
                  <a:gs pos="0">
                    <a:srgbClr val="FFFFFF"/>
                  </a:gs>
                  <a:gs pos="100000">
                    <a:srgbClr val="FFFFFF"/>
                  </a:gs>
                </a:gsLst>
                <a:lin ang="5400000" scaled="0"/>
              </a:gradFill>
              <a:ea typeface="Segoe UI" pitchFamily="34" charset="0"/>
              <a:cs typeface="Segoe UI" pitchFamily="34" charset="0"/>
            </a:endParaRPr>
          </a:p>
        </p:txBody>
      </p:sp>
      <p:pic>
        <p:nvPicPr>
          <p:cNvPr id="48" name="MS Brand colors" descr="These are Microsoft Brand colors. The color bar is placed to the side of the Theme master so that it will be visible on all slides. Users can use the 'eye dropper' color tools under Color Fill Shape, Color Fill line etc. to easily select Brand colors. ">
            <a:extLst>
              <a:ext uri="{FF2B5EF4-FFF2-40B4-BE49-F238E27FC236}">
                <a16:creationId xmlns:a16="http://schemas.microsoft.com/office/drawing/2014/main" id="{64D47851-93E6-4066-B42D-42968BFB647D}"/>
              </a:ext>
              <a:ext uri="{C183D7F6-B498-43B3-948B-1728B52AA6E4}">
                <adec:decorative xmlns:adec="http://schemas.microsoft.com/office/drawing/2017/decorative" val="0"/>
              </a:ext>
            </a:extLst>
          </p:cNvPr>
          <p:cNvPicPr>
            <a:picLocks noChangeAspect="1"/>
          </p:cNvPicPr>
          <p:nvPr userDrawn="1"/>
        </p:nvPicPr>
        <p:blipFill rotWithShape="1">
          <a:blip r:embed="rId28" cstate="hqprint">
            <a:extLst>
              <a:ext uri="{28A0092B-C50C-407E-A947-70E740481C1C}">
                <a14:useLocalDpi xmlns:a14="http://schemas.microsoft.com/office/drawing/2010/main"/>
              </a:ext>
            </a:extLst>
          </a:blip>
          <a:srcRect l="762"/>
          <a:stretch/>
        </p:blipFill>
        <p:spPr>
          <a:xfrm rot="5400000">
            <a:off x="9509760" y="2843775"/>
            <a:ext cx="6858000" cy="1170455"/>
          </a:xfrm>
          <a:prstGeom prst="rect">
            <a:avLst/>
          </a:prstGeom>
        </p:spPr>
      </p:pic>
      <p:sp>
        <p:nvSpPr>
          <p:cNvPr id="34" name="Slide Number Placeholder 33">
            <a:extLst>
              <a:ext uri="{FF2B5EF4-FFF2-40B4-BE49-F238E27FC236}">
                <a16:creationId xmlns:a16="http://schemas.microsoft.com/office/drawing/2014/main" id="{6D63B297-927B-6144-B15E-C2A058EE537D}"/>
              </a:ext>
            </a:extLst>
          </p:cNvPr>
          <p:cNvSpPr>
            <a:spLocks noGrp="1"/>
          </p:cNvSpPr>
          <p:nvPr>
            <p:ph type="sldNum" sz="quarter" idx="4"/>
          </p:nvPr>
        </p:nvSpPr>
        <p:spPr>
          <a:xfrm>
            <a:off x="9296400" y="6427472"/>
            <a:ext cx="2743200" cy="365125"/>
          </a:xfrm>
          <a:prstGeom prst="rect">
            <a:avLst/>
          </a:prstGeom>
        </p:spPr>
        <p:txBody>
          <a:bodyPr vert="horz" lIns="91440" tIns="45720" rIns="91440" bIns="45720" rtlCol="0" anchor="ctr"/>
          <a:lstStyle>
            <a:lvl1pPr algn="r">
              <a:defRPr sz="977">
                <a:solidFill>
                  <a:schemeClr val="tx1">
                    <a:tint val="75000"/>
                  </a:schemeClr>
                </a:solidFill>
              </a:defRPr>
            </a:lvl1pPr>
          </a:lstStyle>
          <a:p>
            <a:fld id="{F649A1B1-5A8E-4E46-95DF-CCAC78182983}" type="slidenum">
              <a:rPr lang="en-US" smtClean="0"/>
              <a:pPr/>
              <a:t>‹#›</a:t>
            </a:fld>
            <a:endParaRPr lang="en-US"/>
          </a:p>
        </p:txBody>
      </p:sp>
    </p:spTree>
    <p:extLst>
      <p:ext uri="{BB962C8B-B14F-4D97-AF65-F5344CB8AC3E}">
        <p14:creationId xmlns:p14="http://schemas.microsoft.com/office/powerpoint/2010/main" val="157451187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Lst>
  <p:transition>
    <p:fade/>
  </p:transition>
  <p:hf hdr="0" ftr="0" dt="0"/>
  <p:txStyles>
    <p:titleStyle>
      <a:lvl1pPr algn="l" defTabSz="867823" rtl="0" eaLnBrk="1" latinLnBrk="0" hangingPunct="1">
        <a:lnSpc>
          <a:spcPct val="100000"/>
        </a:lnSpc>
        <a:spcBef>
          <a:spcPct val="0"/>
        </a:spcBef>
        <a:buNone/>
        <a:defRPr lang="en-US" sz="3350" b="0" kern="1200" cap="none" spc="-46" baseline="0" dirty="0" smtClean="0">
          <a:ln w="3175">
            <a:noFill/>
          </a:ln>
          <a:solidFill>
            <a:schemeClr val="tx1"/>
          </a:solidFill>
          <a:effectLst/>
          <a:latin typeface="+mj-lt"/>
          <a:ea typeface="+mn-ea"/>
          <a:cs typeface="Segoe UI" pitchFamily="34" charset="0"/>
        </a:defRPr>
      </a:lvl1pPr>
    </p:titleStyle>
    <p:bodyStyle>
      <a:lvl1pPr marL="212690" marR="0" indent="-212690" algn="l" defTabSz="867823"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605" kern="1200" spc="0" baseline="0">
          <a:solidFill>
            <a:schemeClr val="tx1"/>
          </a:solidFill>
          <a:latin typeface="+mn-lt"/>
          <a:ea typeface="+mn-ea"/>
          <a:cs typeface="Segoe UI" panose="020B0502040204020203" pitchFamily="34" charset="0"/>
        </a:defRPr>
      </a:lvl1pPr>
      <a:lvl2pPr marL="425379" marR="0" indent="-212690" algn="l" defTabSz="867823"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861" kern="1200" spc="0" baseline="0">
          <a:solidFill>
            <a:schemeClr val="tx1"/>
          </a:solidFill>
          <a:latin typeface="+mn-lt"/>
          <a:ea typeface="+mn-ea"/>
          <a:cs typeface="+mn-cs"/>
        </a:defRPr>
      </a:lvl2pPr>
      <a:lvl3pPr marL="611482" marR="0" indent="-186103" algn="l" defTabSz="867823"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89" kern="1200" spc="0" baseline="0">
          <a:solidFill>
            <a:schemeClr val="tx1"/>
          </a:solidFill>
          <a:latin typeface="+mn-lt"/>
          <a:ea typeface="+mn-ea"/>
          <a:cs typeface="+mn-cs"/>
        </a:defRPr>
      </a:lvl3pPr>
      <a:lvl4pPr marL="784293" marR="0" indent="-168379" algn="l" defTabSz="867823"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302" kern="1200" spc="0" baseline="0">
          <a:solidFill>
            <a:schemeClr val="tx1"/>
          </a:solidFill>
          <a:latin typeface="+mn-lt"/>
          <a:ea typeface="+mn-ea"/>
          <a:cs typeface="+mn-cs"/>
        </a:defRPr>
      </a:lvl4pPr>
      <a:lvl5pPr marL="952672" marR="0" indent="-156563" algn="l" defTabSz="867823"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302" kern="1200" spc="0" baseline="0">
          <a:solidFill>
            <a:schemeClr val="tx1"/>
          </a:solidFill>
          <a:latin typeface="+mn-lt"/>
          <a:ea typeface="+mn-ea"/>
          <a:cs typeface="+mn-cs"/>
        </a:defRPr>
      </a:lvl5pPr>
      <a:lvl6pPr marL="2386514" indent="-216956" algn="l" defTabSz="867823" rtl="0" eaLnBrk="1" latinLnBrk="0" hangingPunct="1">
        <a:spcBef>
          <a:spcPct val="20000"/>
        </a:spcBef>
        <a:buFont typeface="Arial" pitchFamily="34" charset="0"/>
        <a:buChar char="•"/>
        <a:defRPr sz="1861" kern="1200">
          <a:solidFill>
            <a:schemeClr val="tx1"/>
          </a:solidFill>
          <a:latin typeface="+mn-lt"/>
          <a:ea typeface="+mn-ea"/>
          <a:cs typeface="+mn-cs"/>
        </a:defRPr>
      </a:lvl6pPr>
      <a:lvl7pPr marL="2820426" indent="-216956" algn="l" defTabSz="867823" rtl="0" eaLnBrk="1" latinLnBrk="0" hangingPunct="1">
        <a:spcBef>
          <a:spcPct val="20000"/>
        </a:spcBef>
        <a:buFont typeface="Arial" pitchFamily="34" charset="0"/>
        <a:buChar char="•"/>
        <a:defRPr sz="1861" kern="1200">
          <a:solidFill>
            <a:schemeClr val="tx1"/>
          </a:solidFill>
          <a:latin typeface="+mn-lt"/>
          <a:ea typeface="+mn-ea"/>
          <a:cs typeface="+mn-cs"/>
        </a:defRPr>
      </a:lvl7pPr>
      <a:lvl8pPr marL="3254338" indent="-216956" algn="l" defTabSz="867823" rtl="0" eaLnBrk="1" latinLnBrk="0" hangingPunct="1">
        <a:spcBef>
          <a:spcPct val="20000"/>
        </a:spcBef>
        <a:buFont typeface="Arial" pitchFamily="34" charset="0"/>
        <a:buChar char="•"/>
        <a:defRPr sz="1861" kern="1200">
          <a:solidFill>
            <a:schemeClr val="tx1"/>
          </a:solidFill>
          <a:latin typeface="+mn-lt"/>
          <a:ea typeface="+mn-ea"/>
          <a:cs typeface="+mn-cs"/>
        </a:defRPr>
      </a:lvl8pPr>
      <a:lvl9pPr marL="3688250" indent="-216956" algn="l" defTabSz="867823" rtl="0" eaLnBrk="1" latinLnBrk="0" hangingPunct="1">
        <a:spcBef>
          <a:spcPct val="20000"/>
        </a:spcBef>
        <a:buFont typeface="Arial" pitchFamily="34" charset="0"/>
        <a:buChar char="•"/>
        <a:defRPr sz="1861" kern="1200">
          <a:solidFill>
            <a:schemeClr val="tx1"/>
          </a:solidFill>
          <a:latin typeface="+mn-lt"/>
          <a:ea typeface="+mn-ea"/>
          <a:cs typeface="+mn-cs"/>
        </a:defRPr>
      </a:lvl9pPr>
    </p:bodyStyle>
    <p:otherStyle>
      <a:defPPr>
        <a:defRPr lang="en-US"/>
      </a:defPPr>
      <a:lvl1pPr marL="0" algn="l" defTabSz="867823" rtl="0" eaLnBrk="1" latinLnBrk="0" hangingPunct="1">
        <a:defRPr sz="1674" kern="1200">
          <a:solidFill>
            <a:schemeClr val="tx1"/>
          </a:solidFill>
          <a:latin typeface="+mn-lt"/>
          <a:ea typeface="+mn-ea"/>
          <a:cs typeface="+mn-cs"/>
        </a:defRPr>
      </a:lvl1pPr>
      <a:lvl2pPr marL="433911" algn="l" defTabSz="867823" rtl="0" eaLnBrk="1" latinLnBrk="0" hangingPunct="1">
        <a:defRPr sz="1674" kern="1200">
          <a:solidFill>
            <a:schemeClr val="tx1"/>
          </a:solidFill>
          <a:latin typeface="+mn-lt"/>
          <a:ea typeface="+mn-ea"/>
          <a:cs typeface="+mn-cs"/>
        </a:defRPr>
      </a:lvl2pPr>
      <a:lvl3pPr marL="867823" algn="l" defTabSz="867823" rtl="0" eaLnBrk="1" latinLnBrk="0" hangingPunct="1">
        <a:defRPr sz="1674" kern="1200">
          <a:solidFill>
            <a:schemeClr val="tx1"/>
          </a:solidFill>
          <a:latin typeface="+mn-lt"/>
          <a:ea typeface="+mn-ea"/>
          <a:cs typeface="+mn-cs"/>
        </a:defRPr>
      </a:lvl3pPr>
      <a:lvl4pPr marL="1301734" algn="l" defTabSz="867823" rtl="0" eaLnBrk="1" latinLnBrk="0" hangingPunct="1">
        <a:defRPr sz="1674" kern="1200">
          <a:solidFill>
            <a:schemeClr val="tx1"/>
          </a:solidFill>
          <a:latin typeface="+mn-lt"/>
          <a:ea typeface="+mn-ea"/>
          <a:cs typeface="+mn-cs"/>
        </a:defRPr>
      </a:lvl4pPr>
      <a:lvl5pPr marL="1735646" algn="l" defTabSz="867823" rtl="0" eaLnBrk="1" latinLnBrk="0" hangingPunct="1">
        <a:defRPr sz="1674" kern="1200">
          <a:solidFill>
            <a:schemeClr val="tx1"/>
          </a:solidFill>
          <a:latin typeface="+mn-lt"/>
          <a:ea typeface="+mn-ea"/>
          <a:cs typeface="+mn-cs"/>
        </a:defRPr>
      </a:lvl5pPr>
      <a:lvl6pPr marL="2169559" algn="l" defTabSz="867823" rtl="0" eaLnBrk="1" latinLnBrk="0" hangingPunct="1">
        <a:defRPr sz="1674" kern="1200">
          <a:solidFill>
            <a:schemeClr val="tx1"/>
          </a:solidFill>
          <a:latin typeface="+mn-lt"/>
          <a:ea typeface="+mn-ea"/>
          <a:cs typeface="+mn-cs"/>
        </a:defRPr>
      </a:lvl6pPr>
      <a:lvl7pPr marL="2603470" algn="l" defTabSz="867823" rtl="0" eaLnBrk="1" latinLnBrk="0" hangingPunct="1">
        <a:defRPr sz="1674" kern="1200">
          <a:solidFill>
            <a:schemeClr val="tx1"/>
          </a:solidFill>
          <a:latin typeface="+mn-lt"/>
          <a:ea typeface="+mn-ea"/>
          <a:cs typeface="+mn-cs"/>
        </a:defRPr>
      </a:lvl7pPr>
      <a:lvl8pPr marL="3037381" algn="l" defTabSz="867823" rtl="0" eaLnBrk="1" latinLnBrk="0" hangingPunct="1">
        <a:defRPr sz="1674" kern="1200">
          <a:solidFill>
            <a:schemeClr val="tx1"/>
          </a:solidFill>
          <a:latin typeface="+mn-lt"/>
          <a:ea typeface="+mn-ea"/>
          <a:cs typeface="+mn-cs"/>
        </a:defRPr>
      </a:lvl8pPr>
      <a:lvl9pPr marL="3471294" algn="l" defTabSz="867823" rtl="0" eaLnBrk="1" latinLnBrk="0" hangingPunct="1">
        <a:defRPr sz="1674"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8.png"/><Relationship Id="rId7" Type="http://schemas.openxmlformats.org/officeDocument/2006/relationships/image" Target="../media/image22.gif"/><Relationship Id="rId2" Type="http://schemas.openxmlformats.org/officeDocument/2006/relationships/notesSlide" Target="../notesSlides/notesSlide1.xml"/><Relationship Id="rId1" Type="http://schemas.openxmlformats.org/officeDocument/2006/relationships/slideLayout" Target="../slideLayouts/slideLayout5.xml"/><Relationship Id="rId6" Type="http://schemas.openxmlformats.org/officeDocument/2006/relationships/image" Target="../media/image21.png"/><Relationship Id="rId5" Type="http://schemas.openxmlformats.org/officeDocument/2006/relationships/image" Target="../media/image20.png"/><Relationship Id="rId10" Type="http://schemas.openxmlformats.org/officeDocument/2006/relationships/image" Target="../media/image25.svg"/><Relationship Id="rId4" Type="http://schemas.openxmlformats.org/officeDocument/2006/relationships/image" Target="../media/image19.png"/><Relationship Id="rId9" Type="http://schemas.openxmlformats.org/officeDocument/2006/relationships/image" Target="../media/image2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33">
            <a:extLst>
              <a:ext uri="{FF2B5EF4-FFF2-40B4-BE49-F238E27FC236}">
                <a16:creationId xmlns:a16="http://schemas.microsoft.com/office/drawing/2014/main" id="{33F6A02E-9ACA-58D6-CBFA-5110264DC5D9}"/>
              </a:ext>
            </a:extLst>
          </p:cNvPr>
          <p:cNvPicPr>
            <a:picLocks noChangeAspect="1"/>
          </p:cNvPicPr>
          <p:nvPr/>
        </p:nvPicPr>
        <p:blipFill rotWithShape="1">
          <a:blip r:embed="rId3"/>
          <a:srcRect l="7336" r="36877"/>
          <a:stretch/>
        </p:blipFill>
        <p:spPr>
          <a:xfrm>
            <a:off x="4859079" y="-3250"/>
            <a:ext cx="7332921" cy="6874047"/>
          </a:xfrm>
          <a:prstGeom prst="rect">
            <a:avLst/>
          </a:prstGeom>
        </p:spPr>
      </p:pic>
      <p:sp>
        <p:nvSpPr>
          <p:cNvPr id="4" name="Rectangle 3">
            <a:extLst>
              <a:ext uri="{FF2B5EF4-FFF2-40B4-BE49-F238E27FC236}">
                <a16:creationId xmlns:a16="http://schemas.microsoft.com/office/drawing/2014/main" id="{ADAD1F7E-9E5E-D32A-066D-76976002447A}"/>
              </a:ext>
              <a:ext uri="{C183D7F6-B498-43B3-948B-1728B52AA6E4}">
                <adec:decorative xmlns:adec="http://schemas.microsoft.com/office/drawing/2017/decorative" val="1"/>
              </a:ext>
            </a:extLst>
          </p:cNvPr>
          <p:cNvSpPr/>
          <p:nvPr/>
        </p:nvSpPr>
        <p:spPr bwMode="auto">
          <a:xfrm>
            <a:off x="4455018" y="-16047"/>
            <a:ext cx="6908460" cy="6874047"/>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0146" tIns="136117" rIns="170146" bIns="136117" numCol="1" spcCol="0" rtlCol="0" fromWordArt="0" anchor="t" anchorCtr="0" forceAA="0" compatLnSpc="1">
            <a:prstTxWarp prst="textNoShape">
              <a:avLst/>
            </a:prstTxWarp>
            <a:noAutofit/>
          </a:bodyPr>
          <a:lstStyle/>
          <a:p>
            <a:pPr defTabSz="867572" fontAlgn="base">
              <a:spcBef>
                <a:spcPct val="0"/>
              </a:spcBef>
              <a:spcAft>
                <a:spcPct val="0"/>
              </a:spcAft>
              <a:defRPr/>
            </a:pPr>
            <a:endParaRPr lang="en-US" sz="1861">
              <a:solidFill>
                <a:srgbClr val="FFFFFF"/>
              </a:solidFill>
              <a:latin typeface="Segoe UI"/>
              <a:ea typeface="Segoe UI" pitchFamily="34" charset="0"/>
              <a:cs typeface="Segoe UI" pitchFamily="34" charset="0"/>
            </a:endParaRPr>
          </a:p>
        </p:txBody>
      </p:sp>
      <p:sp>
        <p:nvSpPr>
          <p:cNvPr id="23" name="TextBox 22">
            <a:extLst>
              <a:ext uri="{FF2B5EF4-FFF2-40B4-BE49-F238E27FC236}">
                <a16:creationId xmlns:a16="http://schemas.microsoft.com/office/drawing/2014/main" id="{5C5C742E-15FC-5502-ED55-474C2ABCDC84}"/>
              </a:ext>
            </a:extLst>
          </p:cNvPr>
          <p:cNvSpPr txBox="1"/>
          <p:nvPr/>
        </p:nvSpPr>
        <p:spPr>
          <a:xfrm>
            <a:off x="5939647" y="5074220"/>
            <a:ext cx="3650282" cy="545149"/>
          </a:xfrm>
          <a:prstGeom prst="rect">
            <a:avLst/>
          </a:prstGeom>
          <a:noFill/>
        </p:spPr>
        <p:txBody>
          <a:bodyPr wrap="square">
            <a:spAutoFit/>
          </a:bodyPr>
          <a:lstStyle/>
          <a:p>
            <a:pPr defTabSz="850758">
              <a:lnSpc>
                <a:spcPct val="150000"/>
              </a:lnSpc>
              <a:defRPr/>
            </a:pPr>
            <a:r>
              <a:rPr lang="es-xl" sz="2240">
                <a:solidFill>
                  <a:srgbClr val="000000"/>
                </a:solidFill>
                <a:latin typeface="Segoe UI Semibold"/>
                <a:cs typeface="Segoe UI"/>
              </a:rPr>
              <a:t>Copilot en Excel</a:t>
            </a:r>
          </a:p>
        </p:txBody>
      </p:sp>
      <p:grpSp>
        <p:nvGrpSpPr>
          <p:cNvPr id="5" name="Group 4">
            <a:extLst>
              <a:ext uri="{FF2B5EF4-FFF2-40B4-BE49-F238E27FC236}">
                <a16:creationId xmlns:a16="http://schemas.microsoft.com/office/drawing/2014/main" id="{61A24991-3030-DC6A-D5D0-5821FF85F39A}"/>
              </a:ext>
              <a:ext uri="{C183D7F6-B498-43B3-948B-1728B52AA6E4}">
                <adec:decorative xmlns:adec="http://schemas.microsoft.com/office/drawing/2017/decorative" val="1"/>
              </a:ext>
            </a:extLst>
          </p:cNvPr>
          <p:cNvGrpSpPr>
            <a:grpSpLocks noChangeAspect="1"/>
          </p:cNvGrpSpPr>
          <p:nvPr/>
        </p:nvGrpSpPr>
        <p:grpSpPr>
          <a:xfrm>
            <a:off x="-3962400" y="-825690"/>
            <a:ext cx="3858598" cy="7754524"/>
            <a:chOff x="-4114800" y="228600"/>
            <a:chExt cx="3947357" cy="7932895"/>
          </a:xfrm>
        </p:grpSpPr>
        <p:sp>
          <p:nvSpPr>
            <p:cNvPr id="6" name="Rectangle 5">
              <a:extLst>
                <a:ext uri="{FF2B5EF4-FFF2-40B4-BE49-F238E27FC236}">
                  <a16:creationId xmlns:a16="http://schemas.microsoft.com/office/drawing/2014/main" id="{67E19EDF-28BF-B361-09CC-B69678672076}"/>
                </a:ext>
              </a:extLst>
            </p:cNvPr>
            <p:cNvSpPr/>
            <p:nvPr/>
          </p:nvSpPr>
          <p:spPr>
            <a:xfrm>
              <a:off x="-4114800" y="228600"/>
              <a:ext cx="3947357" cy="79328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defTabSz="365760"/>
              <a:endParaRPr lang="en-US" sz="1920">
                <a:solidFill>
                  <a:srgbClr val="FFFFFF"/>
                </a:solidFill>
                <a:latin typeface="Segoe UI"/>
              </a:endParaRPr>
            </a:p>
          </p:txBody>
        </p:sp>
        <p:sp>
          <p:nvSpPr>
            <p:cNvPr id="7" name="TextBox 3">
              <a:extLst>
                <a:ext uri="{FF2B5EF4-FFF2-40B4-BE49-F238E27FC236}">
                  <a16:creationId xmlns:a16="http://schemas.microsoft.com/office/drawing/2014/main" id="{37255C1C-5B5D-BD19-3CA7-29ECDCACF655}"/>
                </a:ext>
              </a:extLst>
            </p:cNvPr>
            <p:cNvSpPr txBox="1"/>
            <p:nvPr/>
          </p:nvSpPr>
          <p:spPr>
            <a:xfrm>
              <a:off x="-3852716" y="435624"/>
              <a:ext cx="3288948" cy="604524"/>
            </a:xfrm>
            <a:prstGeom prst="rect">
              <a:avLst/>
            </a:prstGeom>
            <a:noFill/>
          </p:spPr>
          <p:txBody>
            <a:bodyPr wrap="square" lIns="0" tIns="0" rIns="0" bIns="0"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365760">
                <a:spcBef>
                  <a:spcPts val="960"/>
                </a:spcBef>
              </a:pPr>
              <a:r>
                <a:rPr lang="es-xl" sz="1280">
                  <a:solidFill>
                    <a:srgbClr val="2F2F2F"/>
                  </a:solidFill>
                  <a:latin typeface="Arial" panose="020B0604020202020204" pitchFamily="34" charset="0"/>
                  <a:cs typeface="Arial" panose="020B0604020202020204" pitchFamily="34" charset="0"/>
                </a:rPr>
                <a:t>Use esta presentación de PowerPoint como plantilla para crear una pieza personalizada para su marca agregando su logotipo, fuentes, colores y contenido.</a:t>
              </a:r>
              <a:endParaRPr lang="en-US" sz="800">
                <a:solidFill>
                  <a:srgbClr val="2F2F2F"/>
                </a:solidFill>
                <a:latin typeface="Arial" panose="020B0604020202020204" pitchFamily="34" charset="0"/>
                <a:cs typeface="Arial" panose="020B0604020202020204" pitchFamily="34" charset="0"/>
              </a:endParaRPr>
            </a:p>
          </p:txBody>
        </p:sp>
        <p:sp>
          <p:nvSpPr>
            <p:cNvPr id="8" name="TextBox 4">
              <a:extLst>
                <a:ext uri="{FF2B5EF4-FFF2-40B4-BE49-F238E27FC236}">
                  <a16:creationId xmlns:a16="http://schemas.microsoft.com/office/drawing/2014/main" id="{D7F7878A-B068-A9B3-ED24-18EC9454F6D4}"/>
                </a:ext>
              </a:extLst>
            </p:cNvPr>
            <p:cNvSpPr txBox="1"/>
            <p:nvPr/>
          </p:nvSpPr>
          <p:spPr>
            <a:xfrm>
              <a:off x="-3852716" y="1288023"/>
              <a:ext cx="3190471" cy="491175"/>
            </a:xfrm>
            <a:prstGeom prst="rect">
              <a:avLst/>
            </a:prstGeom>
            <a:solidFill>
              <a:srgbClr val="FFFF00"/>
            </a:solid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365760"/>
              <a:r>
                <a:rPr lang="es-xl" sz="840">
                  <a:solidFill>
                    <a:srgbClr val="000000"/>
                  </a:solidFill>
                  <a:latin typeface="Arial" panose="020B0604020202020204" pitchFamily="34" charset="0"/>
                  <a:cs typeface="Arial" panose="020B0604020202020204" pitchFamily="34" charset="0"/>
                </a:rPr>
                <a:t>El texto resaltado en amarillo en la plantilla indica las áreas en que el texto o los gráficos deberían personalizarse para su marca.</a:t>
              </a:r>
            </a:p>
          </p:txBody>
        </p:sp>
        <p:grpSp>
          <p:nvGrpSpPr>
            <p:cNvPr id="9" name="Group 8">
              <a:extLst>
                <a:ext uri="{FF2B5EF4-FFF2-40B4-BE49-F238E27FC236}">
                  <a16:creationId xmlns:a16="http://schemas.microsoft.com/office/drawing/2014/main" id="{BB2558A0-F0A9-7302-86EB-5B872333A58C}"/>
                </a:ext>
              </a:extLst>
            </p:cNvPr>
            <p:cNvGrpSpPr/>
            <p:nvPr/>
          </p:nvGrpSpPr>
          <p:grpSpPr>
            <a:xfrm>
              <a:off x="-3852716" y="3897267"/>
              <a:ext cx="3014516" cy="755655"/>
              <a:chOff x="-3852716" y="3897267"/>
              <a:chExt cx="3014516" cy="755655"/>
            </a:xfrm>
          </p:grpSpPr>
          <p:sp>
            <p:nvSpPr>
              <p:cNvPr id="28" name="TextBox 18">
                <a:extLst>
                  <a:ext uri="{FF2B5EF4-FFF2-40B4-BE49-F238E27FC236}">
                    <a16:creationId xmlns:a16="http://schemas.microsoft.com/office/drawing/2014/main" id="{FE0D7F97-255F-D418-449B-294698E91303}"/>
                  </a:ext>
                </a:extLst>
              </p:cNvPr>
              <p:cNvSpPr txBox="1"/>
              <p:nvPr/>
            </p:nvSpPr>
            <p:spPr>
              <a:xfrm>
                <a:off x="-3633224" y="3897267"/>
                <a:ext cx="2795024" cy="755655"/>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365760">
                  <a:spcBef>
                    <a:spcPts val="480"/>
                  </a:spcBef>
                </a:pPr>
                <a:r>
                  <a:rPr lang="es-xl" sz="840" b="1">
                    <a:solidFill>
                      <a:srgbClr val="2F2F2F"/>
                    </a:solidFill>
                    <a:latin typeface="Arial" panose="020B0604020202020204" pitchFamily="34" charset="0"/>
                    <a:cs typeface="Arial" panose="020B0604020202020204" pitchFamily="34" charset="0"/>
                  </a:rPr>
                  <a:t>Actualice el texto resaltado en amarillo con la copia específica de su marca. </a:t>
                </a:r>
                <a:r>
                  <a:rPr lang="es-xl" sz="840">
                    <a:solidFill>
                      <a:srgbClr val="2F2F2F"/>
                    </a:solidFill>
                    <a:latin typeface="Arial" panose="020B0604020202020204" pitchFamily="34" charset="0"/>
                    <a:cs typeface="Arial" panose="020B0604020202020204" pitchFamily="34" charset="0"/>
                  </a:rPr>
                  <a:t>Haga coincidir el color del tipo circundante </a:t>
                </a:r>
                <a:r>
                  <a:rPr lang="es-xl" sz="840" b="1">
                    <a:solidFill>
                      <a:srgbClr val="2F2F2F"/>
                    </a:solidFill>
                    <a:latin typeface="Arial" panose="020B0604020202020204" pitchFamily="34" charset="0"/>
                    <a:cs typeface="Arial" panose="020B0604020202020204" pitchFamily="34" charset="0"/>
                  </a:rPr>
                  <a:t>eliminando el tratamiento de resaltado en amarillo. </a:t>
                </a:r>
                <a:r>
                  <a:rPr lang="es-xl" sz="840">
                    <a:solidFill>
                      <a:srgbClr val="2F2F2F"/>
                    </a:solidFill>
                    <a:latin typeface="Arial" panose="020B0604020202020204" pitchFamily="34" charset="0"/>
                    <a:cs typeface="Arial" panose="020B0604020202020204" pitchFamily="34" charset="0"/>
                  </a:rPr>
                  <a:t>Ajuste el tamaño y la visualización de las fuentes para que se ajusten a la plantilla</a:t>
                </a:r>
                <a:endParaRPr lang="en-US" sz="880" b="1">
                  <a:solidFill>
                    <a:srgbClr val="2F2F2F"/>
                  </a:solidFill>
                  <a:latin typeface="Arial" panose="020B0604020202020204" pitchFamily="34" charset="0"/>
                  <a:cs typeface="Arial" panose="020B0604020202020204" pitchFamily="34" charset="0"/>
                </a:endParaRPr>
              </a:p>
            </p:txBody>
          </p:sp>
          <p:sp>
            <p:nvSpPr>
              <p:cNvPr id="29" name="TextBox 19">
                <a:extLst>
                  <a:ext uri="{FF2B5EF4-FFF2-40B4-BE49-F238E27FC236}">
                    <a16:creationId xmlns:a16="http://schemas.microsoft.com/office/drawing/2014/main" id="{9B6A4406-D63C-DFE7-12E6-B6C60834CADD}"/>
                  </a:ext>
                </a:extLst>
              </p:cNvPr>
              <p:cNvSpPr txBox="1">
                <a:spLocks noChangeAspect="1"/>
              </p:cNvSpPr>
              <p:nvPr/>
            </p:nvSpPr>
            <p:spPr>
              <a:xfrm>
                <a:off x="-3852716" y="3899334"/>
                <a:ext cx="197566" cy="226696"/>
              </a:xfrm>
              <a:prstGeom prst="rect">
                <a:avLst/>
              </a:prstGeom>
              <a:solidFill>
                <a:srgbClr val="FFFF00"/>
              </a:solidFill>
            </p:spPr>
            <p:txBody>
              <a:bodyPr wrap="square" rtlCol="0" anchor="ct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365760"/>
                <a:r>
                  <a:rPr lang="es-xl" sz="840">
                    <a:solidFill>
                      <a:srgbClr val="000000"/>
                    </a:solidFill>
                    <a:latin typeface="Segoe UI"/>
                    <a:cs typeface="Segoe UI" panose="020B0502040204020203" pitchFamily="34" charset="0"/>
                  </a:rPr>
                  <a:t>2</a:t>
                </a:r>
              </a:p>
            </p:txBody>
          </p:sp>
        </p:grpSp>
        <p:grpSp>
          <p:nvGrpSpPr>
            <p:cNvPr id="10" name="Group 9">
              <a:extLst>
                <a:ext uri="{FF2B5EF4-FFF2-40B4-BE49-F238E27FC236}">
                  <a16:creationId xmlns:a16="http://schemas.microsoft.com/office/drawing/2014/main" id="{13924A8B-AA07-D800-63FC-F9D8EE6562A1}"/>
                </a:ext>
              </a:extLst>
            </p:cNvPr>
            <p:cNvGrpSpPr/>
            <p:nvPr/>
          </p:nvGrpSpPr>
          <p:grpSpPr>
            <a:xfrm>
              <a:off x="-3852716" y="4723000"/>
              <a:ext cx="3083096" cy="887895"/>
              <a:chOff x="-3852716" y="4723000"/>
              <a:chExt cx="3083096" cy="887895"/>
            </a:xfrm>
          </p:grpSpPr>
          <p:sp>
            <p:nvSpPr>
              <p:cNvPr id="25" name="TextBox 16">
                <a:extLst>
                  <a:ext uri="{FF2B5EF4-FFF2-40B4-BE49-F238E27FC236}">
                    <a16:creationId xmlns:a16="http://schemas.microsoft.com/office/drawing/2014/main" id="{CB11F903-F5DD-540A-EAAD-C7D611DB7410}"/>
                  </a:ext>
                </a:extLst>
              </p:cNvPr>
              <p:cNvSpPr txBox="1"/>
              <p:nvPr/>
            </p:nvSpPr>
            <p:spPr>
              <a:xfrm>
                <a:off x="-3633224" y="4723000"/>
                <a:ext cx="2863604" cy="887895"/>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365760">
                  <a:spcBef>
                    <a:spcPts val="480"/>
                  </a:spcBef>
                </a:pPr>
                <a:r>
                  <a:rPr lang="es-xl" sz="840" b="1">
                    <a:solidFill>
                      <a:srgbClr val="2F2F2F"/>
                    </a:solidFill>
                    <a:latin typeface="Arial"/>
                    <a:cs typeface="Arial"/>
                  </a:rPr>
                  <a:t>Agregue su logotipo e iconos personalizados a las diapositivas y al patrón de diapositivas. Puede cambiar la imagen que mejor represente su marca / orientación. Si elige usar las i</a:t>
                </a:r>
                <a:r>
                  <a:rPr lang="es-xl" sz="840" b="1">
                    <a:solidFill>
                      <a:srgbClr val="000000"/>
                    </a:solidFill>
                    <a:latin typeface="Arial"/>
                    <a:cs typeface="Arial"/>
                  </a:rPr>
                  <a:t>mágenes incluidas en esta plantilla, las imágenes incluidas en esta plantilla deben permanecer para su uso exclusivo en esta; no deben modificarse ni usarse en otro lugar.</a:t>
                </a:r>
                <a:endParaRPr lang="en-US" sz="880" b="1">
                  <a:solidFill>
                    <a:srgbClr val="2F2F2F"/>
                  </a:solidFill>
                  <a:latin typeface="Arial"/>
                  <a:cs typeface="Arial"/>
                </a:endParaRPr>
              </a:p>
            </p:txBody>
          </p:sp>
          <p:sp>
            <p:nvSpPr>
              <p:cNvPr id="27" name="TextBox 17">
                <a:extLst>
                  <a:ext uri="{FF2B5EF4-FFF2-40B4-BE49-F238E27FC236}">
                    <a16:creationId xmlns:a16="http://schemas.microsoft.com/office/drawing/2014/main" id="{07C9B786-E627-56D2-E69E-C4265EEEC6D4}"/>
                  </a:ext>
                </a:extLst>
              </p:cNvPr>
              <p:cNvSpPr txBox="1">
                <a:spLocks noChangeAspect="1"/>
              </p:cNvSpPr>
              <p:nvPr/>
            </p:nvSpPr>
            <p:spPr>
              <a:xfrm>
                <a:off x="-3852716" y="4724033"/>
                <a:ext cx="197566" cy="226696"/>
              </a:xfrm>
              <a:prstGeom prst="rect">
                <a:avLst/>
              </a:prstGeom>
              <a:solidFill>
                <a:srgbClr val="FFFF00"/>
              </a:solidFill>
            </p:spPr>
            <p:txBody>
              <a:bodyPr wrap="square" rtlCol="0" anchor="ct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365760"/>
                <a:r>
                  <a:rPr lang="es-xl" sz="840">
                    <a:solidFill>
                      <a:srgbClr val="000000"/>
                    </a:solidFill>
                    <a:latin typeface="Segoe UI"/>
                    <a:cs typeface="Segoe UI" panose="020B0502040204020203" pitchFamily="34" charset="0"/>
                  </a:rPr>
                  <a:t>3</a:t>
                </a:r>
              </a:p>
            </p:txBody>
          </p:sp>
        </p:grpSp>
        <p:grpSp>
          <p:nvGrpSpPr>
            <p:cNvPr id="11" name="Group 10">
              <a:extLst>
                <a:ext uri="{FF2B5EF4-FFF2-40B4-BE49-F238E27FC236}">
                  <a16:creationId xmlns:a16="http://schemas.microsoft.com/office/drawing/2014/main" id="{F2DAC15C-ACF8-4667-46E7-F3B36B51FC27}"/>
                </a:ext>
              </a:extLst>
            </p:cNvPr>
            <p:cNvGrpSpPr/>
            <p:nvPr/>
          </p:nvGrpSpPr>
          <p:grpSpPr>
            <a:xfrm>
              <a:off x="-3852716" y="5854275"/>
              <a:ext cx="3185502" cy="623415"/>
              <a:chOff x="-3852716" y="5854275"/>
              <a:chExt cx="3185502" cy="623415"/>
            </a:xfrm>
          </p:grpSpPr>
          <p:sp>
            <p:nvSpPr>
              <p:cNvPr id="18" name="TextBox 13">
                <a:extLst>
                  <a:ext uri="{FF2B5EF4-FFF2-40B4-BE49-F238E27FC236}">
                    <a16:creationId xmlns:a16="http://schemas.microsoft.com/office/drawing/2014/main" id="{78B3FA1E-E51F-61A2-DADA-43E0352C7633}"/>
                  </a:ext>
                </a:extLst>
              </p:cNvPr>
              <p:cNvSpPr txBox="1"/>
              <p:nvPr/>
            </p:nvSpPr>
            <p:spPr>
              <a:xfrm>
                <a:off x="-3633224" y="5854275"/>
                <a:ext cx="2966010" cy="623415"/>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365760">
                  <a:spcBef>
                    <a:spcPts val="480"/>
                  </a:spcBef>
                </a:pPr>
                <a:r>
                  <a:rPr lang="es-xl" sz="840">
                    <a:solidFill>
                      <a:srgbClr val="2F2F2F"/>
                    </a:solidFill>
                    <a:latin typeface="Arial" panose="020B0604020202020204" pitchFamily="34" charset="0"/>
                    <a:cs typeface="Arial" panose="020B0604020202020204" pitchFamily="34" charset="0"/>
                  </a:rPr>
                  <a:t>Guarde sus imágenes finales. Asigne un nombre al archivo y elija el destino del archivo. Elimine las instrucciones fuera de la diapositiva y cualquier resaltado restante, y use el menú desplegable </a:t>
                </a:r>
                <a:r>
                  <a:rPr lang="es-xl" sz="840" b="1">
                    <a:solidFill>
                      <a:srgbClr val="2F2F2F"/>
                    </a:solidFill>
                    <a:latin typeface="Arial" panose="020B0604020202020204" pitchFamily="34" charset="0"/>
                    <a:cs typeface="Arial" panose="020B0604020202020204" pitchFamily="34" charset="0"/>
                  </a:rPr>
                  <a:t>Archivo</a:t>
                </a:r>
                <a:r>
                  <a:rPr lang="es-xl" sz="840">
                    <a:solidFill>
                      <a:srgbClr val="2F2F2F"/>
                    </a:solidFill>
                    <a:latin typeface="Arial" panose="020B0604020202020204" pitchFamily="34" charset="0"/>
                    <a:cs typeface="Arial" panose="020B0604020202020204" pitchFamily="34" charset="0"/>
                  </a:rPr>
                  <a:t> para seleccionar </a:t>
                </a:r>
                <a:r>
                  <a:rPr lang="es-xl" sz="840" b="1">
                    <a:solidFill>
                      <a:srgbClr val="2F2F2F"/>
                    </a:solidFill>
                    <a:latin typeface="Arial" panose="020B0604020202020204" pitchFamily="34" charset="0"/>
                    <a:cs typeface="Arial" panose="020B0604020202020204" pitchFamily="34" charset="0"/>
                  </a:rPr>
                  <a:t>Exportar </a:t>
                </a:r>
                <a:r>
                  <a:rPr lang="es-xl" sz="840">
                    <a:solidFill>
                      <a:srgbClr val="2F2F2F"/>
                    </a:solidFill>
                    <a:latin typeface="Arial" panose="020B0604020202020204" pitchFamily="34" charset="0"/>
                    <a:cs typeface="Arial" panose="020B0604020202020204" pitchFamily="34" charset="0"/>
                  </a:rPr>
                  <a:t>para </a:t>
                </a:r>
                <a:r>
                  <a:rPr lang="es-xl" sz="840" b="1">
                    <a:solidFill>
                      <a:srgbClr val="2F2F2F"/>
                    </a:solidFill>
                    <a:latin typeface="Arial" panose="020B0604020202020204" pitchFamily="34" charset="0"/>
                    <a:cs typeface="Arial" panose="020B0604020202020204" pitchFamily="34" charset="0"/>
                  </a:rPr>
                  <a:t>crear un GIF animado.</a:t>
                </a:r>
                <a:r>
                  <a:rPr lang="es-xl" sz="840">
                    <a:solidFill>
                      <a:srgbClr val="2F2F2F"/>
                    </a:solidFill>
                    <a:latin typeface="Arial" panose="020B0604020202020204" pitchFamily="34" charset="0"/>
                    <a:cs typeface="Arial" panose="020B0604020202020204" pitchFamily="34" charset="0"/>
                  </a:rPr>
                  <a:t>. </a:t>
                </a:r>
                <a:endParaRPr lang="en-US" sz="880">
                  <a:solidFill>
                    <a:srgbClr val="2F2F2F"/>
                  </a:solidFill>
                  <a:latin typeface="Arial" panose="020B0604020202020204" pitchFamily="34" charset="0"/>
                  <a:cs typeface="Arial" panose="020B0604020202020204" pitchFamily="34" charset="0"/>
                </a:endParaRPr>
              </a:p>
            </p:txBody>
          </p:sp>
          <p:sp>
            <p:nvSpPr>
              <p:cNvPr id="22" name="TextBox 14">
                <a:extLst>
                  <a:ext uri="{FF2B5EF4-FFF2-40B4-BE49-F238E27FC236}">
                    <a16:creationId xmlns:a16="http://schemas.microsoft.com/office/drawing/2014/main" id="{D0722AEE-89F0-3178-E5CD-EBDF5BBACBD7}"/>
                  </a:ext>
                </a:extLst>
              </p:cNvPr>
              <p:cNvSpPr txBox="1">
                <a:spLocks noChangeAspect="1"/>
              </p:cNvSpPr>
              <p:nvPr/>
            </p:nvSpPr>
            <p:spPr>
              <a:xfrm>
                <a:off x="-3852716" y="5856342"/>
                <a:ext cx="197566" cy="226696"/>
              </a:xfrm>
              <a:prstGeom prst="rect">
                <a:avLst/>
              </a:prstGeom>
              <a:solidFill>
                <a:srgbClr val="FFFF00"/>
              </a:solidFill>
            </p:spPr>
            <p:txBody>
              <a:bodyPr wrap="square" rtlCol="0" anchor="ct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365760"/>
                <a:r>
                  <a:rPr lang="es-xl" sz="840">
                    <a:solidFill>
                      <a:srgbClr val="000000"/>
                    </a:solidFill>
                    <a:latin typeface="Segoe UI"/>
                    <a:cs typeface="Segoe UI" panose="020B0502040204020203" pitchFamily="34" charset="0"/>
                  </a:rPr>
                  <a:t>4</a:t>
                </a:r>
              </a:p>
            </p:txBody>
          </p:sp>
        </p:grpSp>
        <p:grpSp>
          <p:nvGrpSpPr>
            <p:cNvPr id="12" name="Group 11">
              <a:extLst>
                <a:ext uri="{FF2B5EF4-FFF2-40B4-BE49-F238E27FC236}">
                  <a16:creationId xmlns:a16="http://schemas.microsoft.com/office/drawing/2014/main" id="{CEF52FD5-8D46-58F7-B3A3-F17F18EADE24}"/>
                </a:ext>
              </a:extLst>
            </p:cNvPr>
            <p:cNvGrpSpPr/>
            <p:nvPr/>
          </p:nvGrpSpPr>
          <p:grpSpPr>
            <a:xfrm>
              <a:off x="-3852716" y="1813482"/>
              <a:ext cx="3423188" cy="1978904"/>
              <a:chOff x="-3852716" y="1813482"/>
              <a:chExt cx="3423188" cy="1978904"/>
            </a:xfrm>
          </p:grpSpPr>
          <p:sp>
            <p:nvSpPr>
              <p:cNvPr id="13" name="TextBox 9">
                <a:extLst>
                  <a:ext uri="{FF2B5EF4-FFF2-40B4-BE49-F238E27FC236}">
                    <a16:creationId xmlns:a16="http://schemas.microsoft.com/office/drawing/2014/main" id="{9DC089E5-1A9B-915B-E8C5-D17E016BF973}"/>
                  </a:ext>
                </a:extLst>
              </p:cNvPr>
              <p:cNvSpPr txBox="1"/>
              <p:nvPr/>
            </p:nvSpPr>
            <p:spPr>
              <a:xfrm>
                <a:off x="-3633224" y="1813482"/>
                <a:ext cx="2313602" cy="358936"/>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365760">
                  <a:spcBef>
                    <a:spcPts val="480"/>
                  </a:spcBef>
                </a:pPr>
                <a:r>
                  <a:rPr lang="es-xl" sz="840">
                    <a:solidFill>
                      <a:srgbClr val="2F2F2F"/>
                    </a:solidFill>
                    <a:latin typeface="Arial" panose="020B0604020202020204" pitchFamily="34" charset="0"/>
                    <a:cs typeface="Arial" panose="020B0604020202020204" pitchFamily="34" charset="0"/>
                  </a:rPr>
                  <a:t>Personalice las fuentes y los colores de su marca en el Patrón de diapositivas</a:t>
                </a:r>
              </a:p>
            </p:txBody>
          </p:sp>
          <p:sp>
            <p:nvSpPr>
              <p:cNvPr id="14" name="TextBox 10">
                <a:extLst>
                  <a:ext uri="{FF2B5EF4-FFF2-40B4-BE49-F238E27FC236}">
                    <a16:creationId xmlns:a16="http://schemas.microsoft.com/office/drawing/2014/main" id="{8AEAD19F-0E8C-32C9-B284-6F4BED710A49}"/>
                  </a:ext>
                </a:extLst>
              </p:cNvPr>
              <p:cNvSpPr txBox="1">
                <a:spLocks noChangeAspect="1"/>
              </p:cNvSpPr>
              <p:nvPr/>
            </p:nvSpPr>
            <p:spPr>
              <a:xfrm>
                <a:off x="-3852716" y="1815549"/>
                <a:ext cx="197566" cy="226696"/>
              </a:xfrm>
              <a:prstGeom prst="rect">
                <a:avLst/>
              </a:prstGeom>
              <a:solidFill>
                <a:srgbClr val="FFFF00"/>
              </a:solidFill>
            </p:spPr>
            <p:txBody>
              <a:bodyPr wrap="square" rtlCol="0" anchor="ct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365760"/>
                <a:r>
                  <a:rPr lang="es-xl" sz="840">
                    <a:solidFill>
                      <a:srgbClr val="000000"/>
                    </a:solidFill>
                    <a:latin typeface="Segoe UI"/>
                    <a:cs typeface="Segoe UI" panose="020B0502040204020203" pitchFamily="34" charset="0"/>
                  </a:rPr>
                  <a:t>1</a:t>
                </a:r>
              </a:p>
            </p:txBody>
          </p:sp>
          <p:pic>
            <p:nvPicPr>
              <p:cNvPr id="16" name="Picture 15" descr="Interfaz gráfica de usuario, aplicación&#10;&#10;Descripción generada automáticamente">
                <a:extLst>
                  <a:ext uri="{FF2B5EF4-FFF2-40B4-BE49-F238E27FC236}">
                    <a16:creationId xmlns:a16="http://schemas.microsoft.com/office/drawing/2014/main" id="{043D9753-7661-7C83-AB09-AF6C801CFB2C}"/>
                  </a:ext>
                </a:extLst>
              </p:cNvPr>
              <p:cNvPicPr>
                <a:picLocks noChangeAspect="1"/>
              </p:cNvPicPr>
              <p:nvPr/>
            </p:nvPicPr>
            <p:blipFill>
              <a:blip r:embed="rId4"/>
              <a:stretch>
                <a:fillRect/>
              </a:stretch>
            </p:blipFill>
            <p:spPr>
              <a:xfrm>
                <a:off x="-3619997" y="2904854"/>
                <a:ext cx="1580254" cy="887532"/>
              </a:xfrm>
              <a:prstGeom prst="rect">
                <a:avLst/>
              </a:prstGeom>
            </p:spPr>
          </p:pic>
          <p:pic>
            <p:nvPicPr>
              <p:cNvPr id="17" name="Picture 16" descr="Interfaz gráfica de usuario, aplicación, Word&#10;&#10;La descripción se genera de manera automática">
                <a:extLst>
                  <a:ext uri="{FF2B5EF4-FFF2-40B4-BE49-F238E27FC236}">
                    <a16:creationId xmlns:a16="http://schemas.microsoft.com/office/drawing/2014/main" id="{384EED4D-6A75-837D-C779-288F56F1062A}"/>
                  </a:ext>
                </a:extLst>
              </p:cNvPr>
              <p:cNvPicPr>
                <a:picLocks noChangeAspect="1"/>
              </p:cNvPicPr>
              <p:nvPr/>
            </p:nvPicPr>
            <p:blipFill>
              <a:blip r:embed="rId5"/>
              <a:stretch>
                <a:fillRect/>
              </a:stretch>
            </p:blipFill>
            <p:spPr>
              <a:xfrm>
                <a:off x="-3615030" y="2273863"/>
                <a:ext cx="3185502" cy="474015"/>
              </a:xfrm>
              <a:prstGeom prst="rect">
                <a:avLst/>
              </a:prstGeom>
            </p:spPr>
          </p:pic>
        </p:grpSp>
      </p:grpSp>
      <p:sp>
        <p:nvSpPr>
          <p:cNvPr id="30" name="TextBox 29">
            <a:extLst>
              <a:ext uri="{FF2B5EF4-FFF2-40B4-BE49-F238E27FC236}">
                <a16:creationId xmlns:a16="http://schemas.microsoft.com/office/drawing/2014/main" id="{AF98DDD6-B060-33A8-D22F-823C9DC603B1}"/>
              </a:ext>
            </a:extLst>
          </p:cNvPr>
          <p:cNvSpPr txBox="1"/>
          <p:nvPr/>
        </p:nvSpPr>
        <p:spPr>
          <a:xfrm>
            <a:off x="825198" y="557102"/>
            <a:ext cx="3002523" cy="915297"/>
          </a:xfrm>
          <a:prstGeom prst="rect">
            <a:avLst/>
          </a:prstGeom>
          <a:solidFill>
            <a:srgbClr val="FFFF00"/>
          </a:solidFill>
        </p:spPr>
        <p:txBody>
          <a:bodyPr wrap="square" lIns="109728" tIns="73152" rIns="109728" bIns="73152" rtlCol="0" anchor="ctr" anchorCtr="0">
            <a:noAutofit/>
          </a:bodyPr>
          <a:lstStyle/>
          <a:p>
            <a:pPr algn="ctr" defTabSz="731494">
              <a:defRPr/>
            </a:pPr>
            <a:r>
              <a:rPr lang="es-EC" sz="1440">
                <a:solidFill>
                  <a:srgbClr val="000000"/>
                </a:solidFill>
                <a:latin typeface="Segoe UI Semibold"/>
              </a:rPr>
              <a:t>Logo de Partner</a:t>
            </a:r>
            <a:endParaRPr lang="es-xl" sz="1440">
              <a:solidFill>
                <a:srgbClr val="000000"/>
              </a:solidFill>
              <a:latin typeface="Segoe UI Semibold"/>
            </a:endParaRPr>
          </a:p>
        </p:txBody>
      </p:sp>
      <p:sp>
        <p:nvSpPr>
          <p:cNvPr id="31" name="Title 1">
            <a:extLst>
              <a:ext uri="{FF2B5EF4-FFF2-40B4-BE49-F238E27FC236}">
                <a16:creationId xmlns:a16="http://schemas.microsoft.com/office/drawing/2014/main" id="{12135E0B-E6FD-FE8E-8205-54550FC5B9FB}"/>
              </a:ext>
            </a:extLst>
          </p:cNvPr>
          <p:cNvSpPr>
            <a:spLocks noGrp="1"/>
          </p:cNvSpPr>
          <p:nvPr>
            <p:ph type="title"/>
          </p:nvPr>
        </p:nvSpPr>
        <p:spPr>
          <a:xfrm>
            <a:off x="825198" y="1963450"/>
            <a:ext cx="4353056" cy="2481961"/>
          </a:xfrm>
          <a:noFill/>
        </p:spPr>
        <p:txBody>
          <a:bodyPr/>
          <a:lstStyle/>
          <a:p>
            <a:pPr>
              <a:lnSpc>
                <a:spcPct val="90000"/>
              </a:lnSpc>
              <a:spcBef>
                <a:spcPts val="480"/>
              </a:spcBef>
              <a:spcAft>
                <a:spcPts val="480"/>
              </a:spcAft>
            </a:pPr>
            <a:r>
              <a:rPr lang="es-xl" sz="4480" b="1" kern="0" spc="-50">
                <a:gradFill flip="none" rotWithShape="1">
                  <a:gsLst>
                    <a:gs pos="50000">
                      <a:srgbClr val="03C0A6"/>
                    </a:gs>
                    <a:gs pos="0">
                      <a:srgbClr val="C6EA8A"/>
                    </a:gs>
                    <a:gs pos="100000">
                      <a:srgbClr val="007E39"/>
                    </a:gs>
                  </a:gsLst>
                  <a:lin ang="2700000" scaled="1"/>
                  <a:tileRect/>
                </a:gradFill>
                <a:latin typeface="Segoe UI Semibold" panose="020B0702040204020203" pitchFamily="34" charset="0"/>
                <a:cs typeface="Segoe UI Semibold" panose="020B0702040204020203" pitchFamily="34" charset="0"/>
              </a:rPr>
              <a:t>Analice y visualice los datos como un analista de datos</a:t>
            </a:r>
          </a:p>
        </p:txBody>
      </p:sp>
      <p:pic>
        <p:nvPicPr>
          <p:cNvPr id="32" name="Picture 31">
            <a:extLst>
              <a:ext uri="{FF2B5EF4-FFF2-40B4-BE49-F238E27FC236}">
                <a16:creationId xmlns:a16="http://schemas.microsoft.com/office/drawing/2014/main" id="{3ECC4046-CCDD-F76D-C9B1-E920D1EB8C94}"/>
              </a:ext>
            </a:extLst>
          </p:cNvPr>
          <p:cNvPicPr>
            <a:picLocks noChangeAspect="1"/>
          </p:cNvPicPr>
          <p:nvPr/>
        </p:nvPicPr>
        <p:blipFill>
          <a:blip r:embed="rId6"/>
          <a:stretch>
            <a:fillRect/>
          </a:stretch>
        </p:blipFill>
        <p:spPr>
          <a:xfrm>
            <a:off x="-3478723" y="5429862"/>
            <a:ext cx="2474904" cy="1250456"/>
          </a:xfrm>
          <a:prstGeom prst="rect">
            <a:avLst/>
          </a:prstGeom>
        </p:spPr>
      </p:pic>
      <p:grpSp>
        <p:nvGrpSpPr>
          <p:cNvPr id="15" name="Group 14">
            <a:extLst>
              <a:ext uri="{FF2B5EF4-FFF2-40B4-BE49-F238E27FC236}">
                <a16:creationId xmlns:a16="http://schemas.microsoft.com/office/drawing/2014/main" id="{EAEF1B6C-22DC-FF75-58FD-6C9CC35332B6}"/>
              </a:ext>
              <a:ext uri="{C183D7F6-B498-43B3-948B-1728B52AA6E4}">
                <adec:decorative xmlns:adec="http://schemas.microsoft.com/office/drawing/2017/decorative" val="1"/>
              </a:ext>
            </a:extLst>
          </p:cNvPr>
          <p:cNvGrpSpPr/>
          <p:nvPr/>
        </p:nvGrpSpPr>
        <p:grpSpPr>
          <a:xfrm>
            <a:off x="5461017" y="1472399"/>
            <a:ext cx="6082279" cy="3463213"/>
            <a:chOff x="5284344" y="1694905"/>
            <a:chExt cx="6661304" cy="3758633"/>
          </a:xfrm>
        </p:grpSpPr>
        <p:sp>
          <p:nvSpPr>
            <p:cNvPr id="21" name="Rectangle: Rounded Corners 20">
              <a:extLst>
                <a:ext uri="{FF2B5EF4-FFF2-40B4-BE49-F238E27FC236}">
                  <a16:creationId xmlns:a16="http://schemas.microsoft.com/office/drawing/2014/main" id="{28094D62-4904-3B8D-9118-04E0CA8FC411}"/>
                </a:ext>
              </a:extLst>
            </p:cNvPr>
            <p:cNvSpPr/>
            <p:nvPr/>
          </p:nvSpPr>
          <p:spPr bwMode="auto">
            <a:xfrm>
              <a:off x="5284344" y="1694905"/>
              <a:ext cx="6661304" cy="3758633"/>
            </a:xfrm>
            <a:prstGeom prst="roundRect">
              <a:avLst>
                <a:gd name="adj" fmla="val 2031"/>
              </a:avLst>
            </a:prstGeom>
            <a:solidFill>
              <a:srgbClr val="F0F0F0"/>
            </a:solidFill>
            <a:ln w="38100">
              <a:gradFill>
                <a:gsLst>
                  <a:gs pos="0">
                    <a:srgbClr val="BDE98B"/>
                  </a:gs>
                  <a:gs pos="49000">
                    <a:srgbClr val="03C4AC"/>
                  </a:gs>
                  <a:gs pos="100000">
                    <a:srgbClr val="007E39"/>
                  </a:gs>
                </a:gsLst>
                <a:lin ang="5400000" scaled="1"/>
              </a:gradFill>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chemeClr val="bg1"/>
                </a:solidFill>
                <a:ea typeface="Segoe UI" pitchFamily="34" charset="0"/>
                <a:cs typeface="Segoe UI" pitchFamily="34" charset="0"/>
              </a:endParaRPr>
            </a:p>
          </p:txBody>
        </p:sp>
        <p:pic>
          <p:nvPicPr>
            <p:cNvPr id="24" name="Picture 23" descr="Captura de pantalla de una computadora&#10;&#10;Descripción generada automáticamente">
              <a:extLst>
                <a:ext uri="{FF2B5EF4-FFF2-40B4-BE49-F238E27FC236}">
                  <a16:creationId xmlns:a16="http://schemas.microsoft.com/office/drawing/2014/main" id="{AD217E17-5B72-D611-BF92-725AB3C21BE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315993" y="1718532"/>
              <a:ext cx="6598006" cy="3711378"/>
            </a:xfrm>
            <a:prstGeom prst="roundRect">
              <a:avLst>
                <a:gd name="adj" fmla="val 2080"/>
              </a:avLst>
            </a:prstGeom>
            <a:ln w="38100">
              <a:noFill/>
            </a:ln>
            <a:effectLst/>
          </p:spPr>
        </p:pic>
      </p:grpSp>
      <p:pic>
        <p:nvPicPr>
          <p:cNvPr id="26" name="Picture 25" descr="Ícono de Copilot">
            <a:extLst>
              <a:ext uri="{FF2B5EF4-FFF2-40B4-BE49-F238E27FC236}">
                <a16:creationId xmlns:a16="http://schemas.microsoft.com/office/drawing/2014/main" id="{8443EC7D-F72B-25DC-117A-7144506D6496}"/>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329174" y="5007877"/>
            <a:ext cx="762886" cy="762886"/>
          </a:xfrm>
          <a:prstGeom prst="rect">
            <a:avLst/>
          </a:prstGeom>
        </p:spPr>
      </p:pic>
      <p:pic>
        <p:nvPicPr>
          <p:cNvPr id="2" name="Graphic 1">
            <a:extLst>
              <a:ext uri="{FF2B5EF4-FFF2-40B4-BE49-F238E27FC236}">
                <a16:creationId xmlns:a16="http://schemas.microsoft.com/office/drawing/2014/main" id="{DF7BD1EB-C7B8-D143-A2A4-33A349B08FAE}"/>
              </a:ext>
            </a:extLst>
          </p:cNvPr>
          <p:cNvPicPr>
            <a:picLocks noChangeAspect="1"/>
          </p:cNvPicPr>
          <p:nvPr/>
        </p:nvPicPr>
        <p:blipFill>
          <a:blip r:embed="rId9" cstate="hq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825198" y="5918538"/>
            <a:ext cx="1787531" cy="382360"/>
          </a:xfrm>
          <a:prstGeom prst="rect">
            <a:avLst/>
          </a:prstGeom>
        </p:spPr>
      </p:pic>
      <p:sp>
        <p:nvSpPr>
          <p:cNvPr id="3" name="TextBox 2">
            <a:extLst>
              <a:ext uri="{FF2B5EF4-FFF2-40B4-BE49-F238E27FC236}">
                <a16:creationId xmlns:a16="http://schemas.microsoft.com/office/drawing/2014/main" id="{E4BB36A3-2E0C-14D9-35B2-800DCAD27003}"/>
              </a:ext>
              <a:ext uri="{C183D7F6-B498-43B3-948B-1728B52AA6E4}">
                <adec:decorative xmlns:adec="http://schemas.microsoft.com/office/drawing/2017/decorative" val="0"/>
              </a:ext>
            </a:extLst>
          </p:cNvPr>
          <p:cNvSpPr txBox="1">
            <a:spLocks/>
          </p:cNvSpPr>
          <p:nvPr/>
        </p:nvSpPr>
        <p:spPr>
          <a:xfrm>
            <a:off x="8990065" y="5788769"/>
            <a:ext cx="2373246" cy="475643"/>
          </a:xfrm>
          <a:prstGeom prst="roundRect">
            <a:avLst>
              <a:gd name="adj" fmla="val 50000"/>
            </a:avLst>
          </a:prstGeom>
          <a:gradFill>
            <a:gsLst>
              <a:gs pos="41000">
                <a:srgbClr val="03B696"/>
              </a:gs>
              <a:gs pos="100000">
                <a:srgbClr val="C03BC4">
                  <a:lumMod val="85000"/>
                  <a:lumOff val="15000"/>
                </a:srgbClr>
              </a:gs>
              <a:gs pos="94500">
                <a:srgbClr val="019E6E"/>
              </a:gs>
              <a:gs pos="28000">
                <a:srgbClr val="07BC9E"/>
              </a:gs>
              <a:gs pos="8000">
                <a:srgbClr val="66D7B7"/>
              </a:gs>
              <a:gs pos="100000">
                <a:srgbClr val="019159"/>
              </a:gs>
            </a:gsLst>
            <a:lin ang="2700000" scaled="1"/>
          </a:gradFill>
          <a:ln>
            <a:noFill/>
            <a:headEnd type="none" w="med" len="med"/>
            <a:tailEnd type="none" w="med" len="med"/>
          </a:ln>
          <a:effectLst>
            <a:outerShdw blurRad="214029" dist="43797" dir="2700000" algn="tl" rotWithShape="0">
              <a:prstClr val="black">
                <a:alpha val="1488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4000" tIns="36000" rIns="144000" bIns="36000" numCol="1" spcCol="0" rtlCol="0" fromWordArt="0" anchor="ctr" anchorCtr="0" forceAA="0" compatLnSpc="1">
            <a:prstTxWarp prst="textNoShape">
              <a:avLst/>
            </a:prstTxWarp>
            <a:noAutofit/>
          </a:bodyPr>
          <a:lstStyle>
            <a:defPPr>
              <a:defRPr lang="en-US"/>
            </a:defPPr>
            <a:lvl1pPr algn="ctr" defTabSz="932472" fontAlgn="base">
              <a:spcBef>
                <a:spcPct val="0"/>
              </a:spcBef>
              <a:spcAft>
                <a:spcPct val="0"/>
              </a:spcAft>
              <a:defRPr sz="1800" b="1">
                <a:solidFill>
                  <a:srgbClr val="FFFFFF"/>
                </a:solidFill>
                <a:latin typeface="Segoe UI Semibold"/>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800" i="0" u="none" strike="noStrike" kern="1200" normalizeH="0" baseline="0" noProof="0">
                <a:solidFill>
                  <a:prstClr val="white"/>
                </a:solidFill>
                <a:uLnTx/>
                <a:uFillTx/>
                <a:latin typeface="Segoe UI Semibold"/>
                <a:ea typeface="+mn-ea"/>
                <a:cs typeface="Segoe UI" pitchFamily="34" charset="0"/>
              </a:rPr>
              <a:t>Solicita una Demo</a:t>
            </a:r>
          </a:p>
        </p:txBody>
      </p:sp>
    </p:spTree>
    <p:extLst>
      <p:ext uri="{BB962C8B-B14F-4D97-AF65-F5344CB8AC3E}">
        <p14:creationId xmlns:p14="http://schemas.microsoft.com/office/powerpoint/2010/main" val="128135351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42" presetClass="path" presetSubtype="0" decel="100000" fill="hold" nodeType="withEffect">
                                  <p:stCondLst>
                                    <p:cond delay="500"/>
                                  </p:stCondLst>
                                  <p:childTnLst>
                                    <p:animMotion origin="layout" path="M 4.16667E-6 -3.7037E-6 L 4.16667E-6 0.03542 " pathEditMode="relative" rAng="0" ptsTypes="AA">
                                      <p:cBhvr>
                                        <p:cTn id="9" dur="700" spd="-100000" fill="hold"/>
                                        <p:tgtEl>
                                          <p:spTgt spid="15"/>
                                        </p:tgtEl>
                                        <p:attrNameLst>
                                          <p:attrName>ppt_x</p:attrName>
                                          <p:attrName>ppt_y</p:attrName>
                                        </p:attrNameLst>
                                      </p:cBhvr>
                                      <p:rCtr x="0" y="1759"/>
                                    </p:animMotion>
                                  </p:childTnLst>
                                </p:cTn>
                              </p:par>
                            </p:childTnLst>
                          </p:cTn>
                        </p:par>
                      </p:childTnLst>
                    </p:cTn>
                  </p:par>
                </p:childTnLst>
              </p:cTn>
              <p:prevCondLst>
                <p:cond evt="onPrev" delay="0">
                  <p:tgtEl>
                    <p:sldTgt/>
                  </p:tgtEl>
                </p:cond>
              </p:prevCondLst>
              <p:nextCondLst>
                <p:cond evt="onNext" delay="0">
                  <p:tgtEl>
                    <p:sldTgt/>
                  </p:tgtEl>
                </p:cond>
              </p:nextCondLst>
            </p:seq>
            <p:par>
              <p:cTn id="10"/>
            </p:par>
          </p:childTnLst>
        </p:cTn>
      </p:par>
    </p:tnLst>
  </p:timing>
</p:sld>
</file>

<file path=ppt/theme/theme1.xml><?xml version="1.0" encoding="utf-8"?>
<a:theme xmlns:a="http://schemas.openxmlformats.org/drawingml/2006/main" name="4_White Template">
  <a:themeElements>
    <a:clrScheme name="TS_20_Blue on White">
      <a:dk1>
        <a:srgbClr val="000000"/>
      </a:dk1>
      <a:lt1>
        <a:srgbClr val="FFFFFF"/>
      </a:lt1>
      <a:dk2>
        <a:srgbClr val="243A5E"/>
      </a:dk2>
      <a:lt2>
        <a:srgbClr val="E6E6E6"/>
      </a:lt2>
      <a:accent1>
        <a:srgbClr val="0078D4"/>
      </a:accent1>
      <a:accent2>
        <a:srgbClr val="243A5E"/>
      </a:accent2>
      <a:accent3>
        <a:srgbClr val="50E6FF"/>
      </a:accent3>
      <a:accent4>
        <a:srgbClr val="008575"/>
      </a:accent4>
      <a:accent5>
        <a:srgbClr val="274B47"/>
      </a:accent5>
      <a:accent6>
        <a:srgbClr val="737373"/>
      </a:accent6>
      <a:hlink>
        <a:srgbClr val="0078D4"/>
      </a:hlink>
      <a:folHlink>
        <a:srgbClr val="0078D4"/>
      </a:folHlink>
    </a:clrScheme>
    <a:fontScheme name="Microsoft 2019 Brand Templates">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solidFill>
              <a:srgbClr val="FFFFFF"/>
            </a:soli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defPPr>
      </a:lstStyle>
    </a:txDef>
  </a:objectDefaults>
  <a:extraClrSchemeLst/>
  <a:custClrLst>
    <a:custClr name="Light Orange">
      <a:srgbClr val="FF9349"/>
    </a:custClr>
    <a:custClr name="Light Yellow">
      <a:srgbClr val="FEF000"/>
    </a:custClr>
    <a:custClr name="Light Green">
      <a:srgbClr val="9BF00B"/>
    </a:custClr>
    <a:custClr name="Light Teal">
      <a:srgbClr val="30E5D0"/>
    </a:custClr>
    <a:custClr name="Light Blue">
      <a:srgbClr val="50E6FF"/>
    </a:custClr>
    <a:custClr name="Light Purple">
      <a:srgbClr val="D59DFF"/>
    </a:custClr>
    <a:custClr name="White">
      <a:srgbClr val="FFFFFF"/>
    </a:custClr>
    <a:custClr name="Extra Light Gray">
      <a:srgbClr val="F2F2F2"/>
    </a:custClr>
    <a:custClr name="Light Gray">
      <a:srgbClr val="E6E6E6"/>
    </a:custClr>
    <a:custClr name="Gray">
      <a:srgbClr val="D2D2D2"/>
    </a:custClr>
    <a:custClr name="Orange">
      <a:srgbClr val="D83B01"/>
    </a:custClr>
    <a:custClr name="Yellow">
      <a:srgbClr val="FFB900"/>
    </a:custClr>
    <a:custClr name="Green">
      <a:srgbClr val="107C10"/>
    </a:custClr>
    <a:custClr name="Teal">
      <a:srgbClr val="008575"/>
    </a:custClr>
    <a:custClr name="Blue">
      <a:srgbClr val="0078D4"/>
    </a:custClr>
    <a:custClr name="Purple">
      <a:srgbClr val="8661C5"/>
    </a:custClr>
    <a:custClr name="Mid Gray">
      <a:srgbClr val="737373"/>
    </a:custClr>
    <a:custClr name="Dark Gray">
      <a:srgbClr val="505050"/>
    </a:custClr>
    <a:custClr name="Extra Dark Gray">
      <a:srgbClr val="2F2F2F"/>
    </a:custClr>
    <a:custClr name="Rick Black">
      <a:srgbClr val="000000"/>
    </a:custClr>
    <a:custClr name="Dark Orange">
      <a:srgbClr val="6B2929"/>
    </a:custClr>
    <a:custClr name="Dark Yellow">
      <a:srgbClr val="6A4B16"/>
    </a:custClr>
    <a:custClr name="Dark Green">
      <a:srgbClr val="054B16"/>
    </a:custClr>
    <a:custClr name="Dark Teal">
      <a:srgbClr val="274B47"/>
    </a:custClr>
    <a:custClr name="Dark Blue">
      <a:srgbClr val="243A5E"/>
    </a:custClr>
    <a:custClr name="Dark Purple">
      <a:srgbClr val="3B2E58"/>
    </a:custClr>
  </a:custClrLst>
  <a:extLst>
    <a:ext uri="{05A4C25C-085E-4340-85A3-A5531E510DB2}">
      <thm15:themeFamily xmlns:thm15="http://schemas.microsoft.com/office/thememl/2012/main" name="Microsoft_brand_template_blue_accessible.pptx" id="{F774D412-23CA-4DC2-A47D-10DB1AEE7EFE}" vid="{952AAC9D-4DB4-450B-87D3-2D1B406135C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14f136f8-d6e3-432a-ae76-0cd9ae994d5c">
      <Terms xmlns="http://schemas.microsoft.com/office/infopath/2007/PartnerControls"/>
    </lcf76f155ced4ddcb4097134ff3c332f>
    <TaxCatchAll xmlns="33293bf9-c36b-4820-8614-1173818622d2" xsi:nil="true"/>
    <Revisado xmlns="14f136f8-d6e3-432a-ae76-0cd9ae994d5c">Si</Revisado>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6FE86F58F15CF64E9ED39C9A6DA3E724" ma:contentTypeVersion="17" ma:contentTypeDescription="Create a new document." ma:contentTypeScope="" ma:versionID="80ffe3b5e75322de8cbb78a47969260a">
  <xsd:schema xmlns:xsd="http://www.w3.org/2001/XMLSchema" xmlns:xs="http://www.w3.org/2001/XMLSchema" xmlns:p="http://schemas.microsoft.com/office/2006/metadata/properties" xmlns:ns2="14f136f8-d6e3-432a-ae76-0cd9ae994d5c" xmlns:ns3="33293bf9-c36b-4820-8614-1173818622d2" targetNamespace="http://schemas.microsoft.com/office/2006/metadata/properties" ma:root="true" ma:fieldsID="67488784dc32b9e871d0e76b2dc7faf6" ns2:_="" ns3:_="">
    <xsd:import namespace="14f136f8-d6e3-432a-ae76-0cd9ae994d5c"/>
    <xsd:import namespace="33293bf9-c36b-4820-8614-1173818622d2"/>
    <xsd:element name="properties">
      <xsd:complexType>
        <xsd:sequence>
          <xsd:element name="documentManagement">
            <xsd:complexType>
              <xsd:all>
                <xsd:element ref="ns2:Revisado" minOccurs="0"/>
                <xsd:element ref="ns2:MediaServiceMetadata" minOccurs="0"/>
                <xsd:element ref="ns2:MediaServiceFastMetadata" minOccurs="0"/>
                <xsd:element ref="ns2:MediaServiceSearchPropertie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DateTaken" minOccurs="0"/>
                <xsd:element ref="ns2:MediaLengthInSecond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4f136f8-d6e3-432a-ae76-0cd9ae994d5c" elementFormDefault="qualified">
    <xsd:import namespace="http://schemas.microsoft.com/office/2006/documentManagement/types"/>
    <xsd:import namespace="http://schemas.microsoft.com/office/infopath/2007/PartnerControls"/>
    <xsd:element name="Revisado" ma:index="3" nillable="true" ma:displayName="Revisado" ma:format="Dropdown" ma:internalName="Revisado" ma:readOnly="false">
      <xsd:simpleType>
        <xsd:restriction base="dms:Choice">
          <xsd:enumeration value="No"/>
          <xsd:enumeration value="Si"/>
        </xsd:restriction>
      </xsd:simple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lcf76f155ced4ddcb4097134ff3c332f" ma:index="12" nillable="true" ma:taxonomy="true" ma:internalName="lcf76f155ced4ddcb4097134ff3c332f" ma:taxonomyFieldName="MediaServiceImageTags" ma:displayName="Image Tags" ma:readOnly="false" ma:fieldId="{5cf76f15-5ced-4ddc-b409-7134ff3c332f}" ma:taxonomyMulti="true" ma:sspId="39763afe-5725-41ae-9925-6d40a12374d8" ma:termSetId="09814cd3-568e-fe90-9814-8d621ff8fb84" ma:anchorId="fba54fb3-c3e1-fe81-a776-ca4b69148c4d" ma:open="true" ma:isKeyword="false">
      <xsd:complexType>
        <xsd:sequence>
          <xsd:element ref="pc:Terms" minOccurs="0" maxOccurs="1"/>
        </xsd:sequence>
      </xsd:complexType>
    </xsd:element>
    <xsd:element name="MediaServiceOCR" ma:index="14" nillable="true" ma:displayName="Extracted Text" ma:hidden="true" ma:internalName="MediaServiceOCR" ma:readOnly="true">
      <xsd:simpleType>
        <xsd:restriction base="dms:Note"/>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9" nillable="true" ma:displayName="MediaServiceDateTaken" ma:hidden="true" ma:indexed="true" ma:internalName="MediaServiceDateTake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3293bf9-c36b-4820-8614-1173818622d2" elementFormDefault="qualified">
    <xsd:import namespace="http://schemas.microsoft.com/office/2006/documentManagement/types"/>
    <xsd:import namespace="http://schemas.microsoft.com/office/infopath/2007/PartnerControls"/>
    <xsd:element name="TaxCatchAll" ma:index="13" nillable="true" ma:displayName="Taxonomy Catch All Column" ma:hidden="true" ma:list="{0aa71f8c-c75b-475f-b5bb-f930b6eac745}" ma:internalName="TaxCatchAll" ma:readOnly="false" ma:showField="CatchAllData" ma:web="33293bf9-c36b-4820-8614-1173818622d2">
      <xsd:complexType>
        <xsd:complexContent>
          <xsd:extension base="dms:MultiChoiceLookup">
            <xsd:sequence>
              <xsd:element name="Value" type="dms:Lookup" maxOccurs="unbounded" minOccurs="0" nillable="true"/>
            </xsd:sequence>
          </xsd:extension>
        </xsd:complexContent>
      </xsd:complexType>
    </xsd:element>
    <xsd:element name="SharedWithUsers" ma:index="17" nillable="true" ma:displayName="Shared With"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hidden="true" ma:internalName="SharedWithDetail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2B28681-D0D8-48C7-8FAD-2E6DC994B103}">
  <ds:schemaRefs>
    <ds:schemaRef ds:uri="http://schemas.microsoft.com/sharepoint/v3/contenttype/forms"/>
  </ds:schemaRefs>
</ds:datastoreItem>
</file>

<file path=customXml/itemProps2.xml><?xml version="1.0" encoding="utf-8"?>
<ds:datastoreItem xmlns:ds="http://schemas.openxmlformats.org/officeDocument/2006/customXml" ds:itemID="{D1CA4CEA-974A-42BB-9916-9107EBF22F31}">
  <ds:schemaRefs>
    <ds:schemaRef ds:uri="14f136f8-d6e3-432a-ae76-0cd9ae994d5c"/>
    <ds:schemaRef ds:uri="254ab26a-04f6-42f5-9555-e3c9fb1706a1"/>
    <ds:schemaRef ds:uri="33293bf9-c36b-4820-8614-1173818622d2"/>
    <ds:schemaRef ds:uri="a7384ce8-a2ad-4061-818a-88bf72b6eefd"/>
    <ds:schemaRef ds:uri="b674efa8-14b0-4cef-8fda-ee618ac0138b"/>
    <ds:schemaRef ds:uri="d84c9e3b-463a-4f29-a1ff-ab4e0a6eee88"/>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microsoft.com/sharepoint/v3"/>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B850E4F5-EDBE-4673-8A47-6D93F43C58F5}">
  <ds:schemaRefs>
    <ds:schemaRef ds:uri="14f136f8-d6e3-432a-ae76-0cd9ae994d5c"/>
    <ds:schemaRef ds:uri="33293bf9-c36b-4820-8614-1173818622d2"/>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Metadata/LabelInfo.xml><?xml version="1.0" encoding="utf-8"?>
<clbl:labelList xmlns:clbl="http://schemas.microsoft.com/office/2020/mipLabelMetadata">
  <clbl:label id="{f42aa342-8706-4288-bd11-ebb85995028c}" enabled="1" method="Standard" siteId="{72f988bf-86f1-41af-91ab-2d7cd011db47}" removed="0"/>
</clbl:labelList>
</file>

<file path=docProps/app.xml><?xml version="1.0" encoding="utf-8"?>
<Properties xmlns="http://schemas.openxmlformats.org/officeDocument/2006/extended-properties" xmlns:vt="http://schemas.openxmlformats.org/officeDocument/2006/docPropsVTypes">
  <Application>Microsoft Office PowerPoint</Application>
  <PresentationFormat>Widescreen</PresentationFormat>
  <Slides>1</Slides>
  <Notes>1</Notes>
  <HiddenSlides>0</HiddenSlide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4_White Template</vt:lpstr>
      <vt:lpstr>Analice y visualice los datos como un analista de datos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Turn your ideas into stunning presentations with Microsoft 365 Copilot</dc:title>
  <dc:creator>Diana Rocha (SHE/HER)</dc:creator>
  <cp:revision>1</cp:revision>
  <dcterms:created xsi:type="dcterms:W3CDTF">2023-11-03T14:53:30Z</dcterms:created>
  <dcterms:modified xsi:type="dcterms:W3CDTF">2024-03-31T23:57:54Z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0x0101006FE86F58F15CF64E9ED39C9A6DA3E724</vt:lpwstr>
  </property>
  <property fmtid="{D5CDD505-2E9C-101B-9397-08002B2CF9AE}" pid="3" name="MediaServiceImageTags">
    <vt:lpwstr/>
  </property>
</Properties>
</file>