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6"/>
  </p:notesMasterIdLst>
  <p:sldIdLst>
    <p:sldId id="2147481367"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31317DA-A5AC-4FA5-B281-C1C8A3555618}" v="27" dt="2024-03-31T23:53:35.316"/>
    <p1510:client id="{FCB15CA2-0C45-4F2A-8F74-B470B4F72B7B}" v="10" dt="2024-03-31T23:54:20.76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03" autoAdjust="0"/>
    <p:restoredTop sz="94660"/>
  </p:normalViewPr>
  <p:slideViewPr>
    <p:cSldViewPr snapToGrid="0">
      <p:cViewPr varScale="1">
        <p:scale>
          <a:sx n="97" d="100"/>
          <a:sy n="97" d="100"/>
        </p:scale>
        <p:origin x="-726" y="5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microsoft.com/office/2015/10/relationships/revisionInfo" Target="revisionInfo.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019D02-8B7B-4ABF-A451-97BBF4906BB9}" type="datetimeFigureOut">
              <a:rPr lang="en-US" smtClean="0"/>
              <a:t>3/31/2024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66D182-CA98-485C-B489-DFC024C77854}" type="slidenum">
              <a:rPr lang="en-US" smtClean="0"/>
              <a:t>‹#›</a:t>
            </a:fld>
            <a:endParaRPr lang="en-US"/>
          </a:p>
        </p:txBody>
      </p:sp>
    </p:spTree>
    <p:extLst>
      <p:ext uri="{BB962C8B-B14F-4D97-AF65-F5344CB8AC3E}">
        <p14:creationId xmlns:p14="http://schemas.microsoft.com/office/powerpoint/2010/main" val="9466820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418192-7E57-45D9-B842-F193E2C772D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C85FAD69-A3DA-964C-8C5B-0CDE3E888152}"/>
              </a:ext>
            </a:extLst>
          </p:cNvPr>
          <p:cNvSpPr>
            <a:spLocks noGrp="1"/>
          </p:cNvSpPr>
          <p:nvPr>
            <p:ph type="ftr" sz="quarter" idx="4"/>
          </p:nvPr>
        </p:nvSpPr>
        <p:spPr>
          <a:xfrm>
            <a:off x="0" y="8685213"/>
            <a:ext cx="2171700" cy="457200"/>
          </a:xfrm>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Tree>
    <p:extLst>
      <p:ext uri="{BB962C8B-B14F-4D97-AF65-F5344CB8AC3E}">
        <p14:creationId xmlns:p14="http://schemas.microsoft.com/office/powerpoint/2010/main" val="314623151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Master" Target="../slideMasters/slideMaster1.xml"/><Relationship Id="rId6" Type="http://schemas.microsoft.com/office/2007/relationships/hdphoto" Target="../media/hdphoto5.wdp"/><Relationship Id="rId5" Type="http://schemas.microsoft.com/office/2007/relationships/hdphoto" Target="../media/hdphoto4.wdp"/><Relationship Id="rId4" Type="http://schemas.microsoft.com/office/2007/relationships/hdphoto" Target="../media/hdphoto3.wdp"/></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Master" Target="../slideMasters/slideMaster1.xml"/><Relationship Id="rId6" Type="http://schemas.microsoft.com/office/2007/relationships/hdphoto" Target="../media/hdphoto5.wdp"/><Relationship Id="rId5" Type="http://schemas.microsoft.com/office/2007/relationships/hdphoto" Target="../media/hdphoto4.wdp"/><Relationship Id="rId4" Type="http://schemas.microsoft.com/office/2007/relationships/hdphoto" Target="../media/hdphoto3.wdp"/></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Master" Target="../slideMasters/slideMaster1.xml"/><Relationship Id="rId4" Type="http://schemas.microsoft.com/office/2007/relationships/hdphoto" Target="../media/hdphoto6.wdp"/></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Master" Target="../slideMasters/slideMaster1.xml"/><Relationship Id="rId4" Type="http://schemas.microsoft.com/office/2007/relationships/hdphoto" Target="../media/hdphoto6.wdp"/></Relationships>
</file>

<file path=ppt/slideLayouts/_rels/slideLayout17.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7.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8.jpeg"/><Relationship Id="rId3" Type="http://schemas.microsoft.com/office/2007/relationships/hdphoto" Target="../media/hdphoto2.wdp"/><Relationship Id="rId7" Type="http://schemas.openxmlformats.org/officeDocument/2006/relationships/image" Target="../media/image7.jpe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Title Slide">
    <p:bg>
      <p:bgPr>
        <a:solidFill>
          <a:schemeClr val="tx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1" y="2502726"/>
            <a:ext cx="5090459" cy="1031051"/>
          </a:xfrm>
        </p:spPr>
        <p:txBody>
          <a:bodyPr wrap="square" lIns="0" tIns="0" rIns="0" bIns="0" anchor="b" anchorCtr="0">
            <a:spAutoFit/>
          </a:bodyPr>
          <a:lstStyle>
            <a:lvl1pPr>
              <a:defRPr lang="en-US" sz="3350" b="0" kern="1200" cap="none" spc="-46" baseline="0" dirty="0">
                <a:ln w="3175">
                  <a:noFill/>
                </a:ln>
                <a:gradFill flip="none" rotWithShape="1">
                  <a:gsLst>
                    <a:gs pos="50000">
                      <a:srgbClr val="8661C5"/>
                    </a:gs>
                    <a:gs pos="0">
                      <a:srgbClr val="3E76D4"/>
                    </a:gs>
                    <a:gs pos="100000">
                      <a:srgbClr val="C73ECC"/>
                    </a:gs>
                  </a:gsLst>
                  <a:lin ang="2700000" scaled="1"/>
                  <a:tileRect/>
                </a:gradFill>
                <a:effectLst/>
                <a:latin typeface="+mj-lt"/>
                <a:ea typeface="+mn-ea"/>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15023"/>
          </a:xfrm>
          <a:noFill/>
        </p:spPr>
        <p:txBody>
          <a:bodyPr wrap="square" lIns="0" tIns="0" rIns="0" bIns="0">
            <a:spAutoFit/>
          </a:bodyPr>
          <a:lstStyle>
            <a:lvl1pPr marL="0" indent="0">
              <a:spcBef>
                <a:spcPts val="0"/>
              </a:spcBef>
              <a:buNone/>
              <a:defRPr sz="2047" spc="0" baseline="0">
                <a:solidFill>
                  <a:schemeClr val="bg1">
                    <a:lumMod val="75000"/>
                    <a:lumOff val="25000"/>
                  </a:schemeClr>
                </a:solidFill>
                <a:latin typeface="+mn-lt"/>
                <a:cs typeface="Segoe UI" panose="020B0502040204020203" pitchFamily="34" charset="0"/>
              </a:defRPr>
            </a:lvl1pPr>
          </a:lstStyle>
          <a:p>
            <a:pPr lvl="0"/>
            <a:r>
              <a:rPr lang="en-US"/>
              <a:t>Speaker name or subtitle text</a:t>
            </a:r>
          </a:p>
        </p:txBody>
      </p:sp>
      <p:pic>
        <p:nvPicPr>
          <p:cNvPr id="2" name="MS logo gray - EMF" descr="Microsoft logo, gray text version">
            <a:extLst>
              <a:ext uri="{FF2B5EF4-FFF2-40B4-BE49-F238E27FC236}">
                <a16:creationId xmlns:a16="http://schemas.microsoft.com/office/drawing/2014/main" id="{4439E22E-73DB-26AF-C8BB-7E5DC2D9D97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321356356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12 Colum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36534" r="885" b="13108"/>
          <a:stretch/>
        </p:blipFill>
        <p:spPr>
          <a:xfrm>
            <a:off x="0" y="4128656"/>
            <a:ext cx="12192000" cy="2729344"/>
          </a:xfrm>
          <a:prstGeom prst="rect">
            <a:avLst/>
          </a:prstGeom>
        </p:spPr>
      </p:pic>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1"/>
            <a:ext cx="11018520" cy="515526"/>
          </a:xfrm>
        </p:spPr>
        <p:txBody>
          <a:bodyPr/>
          <a:lstStyle/>
          <a:p>
            <a:r>
              <a:rPr lang="en-US"/>
              <a:t>Click to edit Master title style</a:t>
            </a:r>
          </a:p>
        </p:txBody>
      </p:sp>
    </p:spTree>
    <p:extLst>
      <p:ext uri="{BB962C8B-B14F-4D97-AF65-F5344CB8AC3E}">
        <p14:creationId xmlns:p14="http://schemas.microsoft.com/office/powerpoint/2010/main" val="396393640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Blank 12 Colum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36534" r="885" b="13108"/>
          <a:stretch/>
        </p:blipFill>
        <p:spPr>
          <a:xfrm>
            <a:off x="0" y="4128656"/>
            <a:ext cx="12192000" cy="2729344"/>
          </a:xfrm>
          <a:prstGeom prst="rect">
            <a:avLst/>
          </a:prstGeom>
        </p:spPr>
      </p:pic>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1"/>
            <a:ext cx="11018520" cy="515526"/>
          </a:xfrm>
        </p:spPr>
        <p:txBody>
          <a:bodyPr/>
          <a:lstStyle/>
          <a:p>
            <a:r>
              <a:rPr lang="en-US"/>
              <a:t>Click to edit Master title style</a:t>
            </a:r>
          </a:p>
        </p:txBody>
      </p:sp>
      <p:pic>
        <p:nvPicPr>
          <p:cNvPr id="6" name="Picture 5">
            <a:extLst>
              <a:ext uri="{FF2B5EF4-FFF2-40B4-BE49-F238E27FC236}">
                <a16:creationId xmlns:a16="http://schemas.microsoft.com/office/drawing/2014/main" id="{F64C9833-1166-F7F6-B3E5-98FCB1C49719}"/>
              </a:ext>
            </a:extLst>
          </p:cNvPr>
          <p:cNvPicPr>
            <a:picLocks noChangeAspect="1"/>
          </p:cNvPicPr>
          <p:nvPr/>
        </p:nvPicPr>
        <p:blipFill rotWithShape="1">
          <a:blip r:embed="rId3">
            <a:alphaModFix amt="50000"/>
            <a:extLst>
              <a:ext uri="{BEBA8EAE-BF5A-486C-A8C5-ECC9F3942E4B}">
                <a14:imgProps xmlns:a14="http://schemas.microsoft.com/office/drawing/2010/main">
                  <a14:imgLayer r:embed="rId4">
                    <a14:imgEffect>
                      <a14:sharpenSoften amount="-100000"/>
                    </a14:imgEffect>
                  </a14:imgLayer>
                </a14:imgProps>
              </a:ext>
            </a:extLst>
          </a:blip>
          <a:srcRect l="8009" t="9069" r="64919" b="28065"/>
          <a:stretch/>
        </p:blipFill>
        <p:spPr>
          <a:xfrm>
            <a:off x="985173" y="2325330"/>
            <a:ext cx="3330084" cy="3716243"/>
          </a:xfrm>
          <a:prstGeom prst="roundRect">
            <a:avLst>
              <a:gd name="adj" fmla="val 1849"/>
            </a:avLst>
          </a:prstGeom>
          <a:solidFill>
            <a:schemeClr val="bg1"/>
          </a:solidFill>
          <a:ln>
            <a:solidFill>
              <a:schemeClr val="bg1"/>
            </a:solidFill>
          </a:ln>
          <a:effectLst>
            <a:outerShdw blurRad="223661" dist="140295" dir="2700000" algn="tl" rotWithShape="0">
              <a:schemeClr val="accent1">
                <a:alpha val="15000"/>
              </a:schemeClr>
            </a:outerShdw>
          </a:effectLst>
        </p:spPr>
      </p:pic>
      <p:pic>
        <p:nvPicPr>
          <p:cNvPr id="8" name="Picture 7">
            <a:extLst>
              <a:ext uri="{FF2B5EF4-FFF2-40B4-BE49-F238E27FC236}">
                <a16:creationId xmlns:a16="http://schemas.microsoft.com/office/drawing/2014/main" id="{B4DCDFF9-BFAC-7E73-7CBA-8CA1A0F6870A}"/>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5">
                    <a14:imgEffect>
                      <a14:sharpenSoften amount="-100000"/>
                    </a14:imgEffect>
                  </a14:imgLayer>
                </a14:imgProps>
              </a:ext>
            </a:extLst>
          </a:blip>
          <a:srcRect l="37646" t="9069" r="35281" b="28065"/>
          <a:stretch/>
        </p:blipFill>
        <p:spPr>
          <a:xfrm>
            <a:off x="4523725" y="2325329"/>
            <a:ext cx="3330084" cy="3716243"/>
          </a:xfrm>
          <a:prstGeom prst="roundRect">
            <a:avLst>
              <a:gd name="adj" fmla="val 1748"/>
            </a:avLst>
          </a:prstGeom>
          <a:solidFill>
            <a:schemeClr val="bg1"/>
          </a:solidFill>
          <a:ln>
            <a:solidFill>
              <a:schemeClr val="bg1"/>
            </a:solidFill>
          </a:ln>
          <a:effectLst>
            <a:outerShdw blurRad="223661" dist="140295" dir="2700000" algn="tl" rotWithShape="0">
              <a:srgbClr val="6B2929">
                <a:alpha val="15000"/>
              </a:srgbClr>
            </a:outerShdw>
          </a:effectLst>
        </p:spPr>
      </p:pic>
      <p:pic>
        <p:nvPicPr>
          <p:cNvPr id="9" name="Picture 8">
            <a:extLst>
              <a:ext uri="{FF2B5EF4-FFF2-40B4-BE49-F238E27FC236}">
                <a16:creationId xmlns:a16="http://schemas.microsoft.com/office/drawing/2014/main" id="{F887D106-E959-F759-88C9-5D7F34436CEE}"/>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6">
                    <a14:imgEffect>
                      <a14:sharpenSoften amount="-100000"/>
                    </a14:imgEffect>
                  </a14:imgLayer>
                </a14:imgProps>
              </a:ext>
            </a:extLst>
          </a:blip>
          <a:srcRect l="66342" t="9069" r="6537" b="28065"/>
          <a:stretch/>
        </p:blipFill>
        <p:spPr>
          <a:xfrm>
            <a:off x="8053460" y="2325329"/>
            <a:ext cx="3336028" cy="3716243"/>
          </a:xfrm>
          <a:prstGeom prst="roundRect">
            <a:avLst>
              <a:gd name="adj" fmla="val 1939"/>
            </a:avLst>
          </a:prstGeom>
          <a:solidFill>
            <a:schemeClr val="bg1"/>
          </a:solidFill>
          <a:ln>
            <a:solidFill>
              <a:schemeClr val="bg1"/>
            </a:solidFill>
          </a:ln>
          <a:effectLst>
            <a:outerShdw blurRad="223661" dist="140295" dir="2700000" algn="tl" rotWithShape="0">
              <a:srgbClr val="054B16">
                <a:alpha val="15000"/>
              </a:srgbClr>
            </a:outerShdw>
          </a:effectLst>
        </p:spPr>
      </p:pic>
    </p:spTree>
    <p:extLst>
      <p:ext uri="{BB962C8B-B14F-4D97-AF65-F5344CB8AC3E}">
        <p14:creationId xmlns:p14="http://schemas.microsoft.com/office/powerpoint/2010/main" val="5262033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42" presetClass="path" presetSubtype="0" decel="100000" fill="hold" nodeType="withEffect">
                                  <p:stCondLst>
                                    <p:cond delay="0"/>
                                  </p:stCondLst>
                                  <p:childTnLst>
                                    <p:animMotion origin="layout" path="M 2.29167E-6 -3.7037E-6 L 2.29167E-6 0.03542 " pathEditMode="relative" rAng="0" ptsTypes="AA">
                                      <p:cBhvr>
                                        <p:cTn id="9" dur="700" spd="-100000" fill="hold"/>
                                        <p:tgtEl>
                                          <p:spTgt spid="8"/>
                                        </p:tgtEl>
                                        <p:attrNameLst>
                                          <p:attrName>ppt_x</p:attrName>
                                          <p:attrName>ppt_y</p:attrName>
                                        </p:attrNameLst>
                                      </p:cBhvr>
                                      <p:rCtr x="0" y="1759"/>
                                    </p:animMotion>
                                  </p:childTnLst>
                                </p:cTn>
                              </p:par>
                              <p:par>
                                <p:cTn id="10" presetID="10" presetClass="entr" presetSubtype="0" fill="hold" nodeType="withEffect">
                                  <p:stCondLst>
                                    <p:cond delay="2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42" presetClass="path" presetSubtype="0" decel="100000" fill="hold" nodeType="withEffect">
                                  <p:stCondLst>
                                    <p:cond delay="200"/>
                                  </p:stCondLst>
                                  <p:childTnLst>
                                    <p:animMotion origin="layout" path="M 2.29167E-6 -3.7037E-6 L 2.29167E-6 0.03542 " pathEditMode="relative" rAng="0" ptsTypes="AA">
                                      <p:cBhvr>
                                        <p:cTn id="14" dur="700" spd="-100000" fill="hold"/>
                                        <p:tgtEl>
                                          <p:spTgt spid="9"/>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Blank 12 Colum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9FB44A3-1893-A49C-65F4-1284CBAA521B}"/>
              </a:ext>
              <a:ext uri="{C183D7F6-B498-43B3-948B-1728B52AA6E4}">
                <adec:decorative xmlns:adec="http://schemas.microsoft.com/office/drawing/2017/decorative" val="1"/>
              </a:ext>
            </a:extLst>
          </p:cNvPr>
          <p:cNvSpPr/>
          <p:nvPr userDrawn="1"/>
        </p:nvSpPr>
        <p:spPr bwMode="auto">
          <a:xfrm rot="5400000">
            <a:off x="5451348" y="-4471843"/>
            <a:ext cx="1289306"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marL="0" marR="0" lvl="0" indent="0" algn="l" defTabSz="867572" rtl="0" eaLnBrk="1" fontAlgn="base" latinLnBrk="0" hangingPunct="1">
              <a:lnSpc>
                <a:spcPct val="100000"/>
              </a:lnSpc>
              <a:spcBef>
                <a:spcPct val="0"/>
              </a:spcBef>
              <a:spcAft>
                <a:spcPct val="0"/>
              </a:spcAft>
              <a:buClrTx/>
              <a:buSzTx/>
              <a:buFontTx/>
              <a:buNone/>
              <a:tabLst/>
              <a:defRPr/>
            </a:pPr>
            <a:endParaRPr kumimoji="0" lang="en-US" sz="1861"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11598" r="885" b="3730"/>
          <a:stretch/>
        </p:blipFill>
        <p:spPr>
          <a:xfrm>
            <a:off x="0" y="2268812"/>
            <a:ext cx="12192000" cy="4589189"/>
          </a:xfrm>
          <a:prstGeom prst="rect">
            <a:avLst/>
          </a:prstGeom>
        </p:spPr>
      </p:pic>
      <p:sp>
        <p:nvSpPr>
          <p:cNvPr id="5" name="Rectangle 4">
            <a:extLst>
              <a:ext uri="{FF2B5EF4-FFF2-40B4-BE49-F238E27FC236}">
                <a16:creationId xmlns:a16="http://schemas.microsoft.com/office/drawing/2014/main" id="{3893CE38-5D24-2256-0441-2C5A9585B6E4}"/>
              </a:ext>
              <a:ext uri="{C183D7F6-B498-43B3-948B-1728B52AA6E4}">
                <adec:decorative xmlns:adec="http://schemas.microsoft.com/office/drawing/2017/decorative" val="1"/>
              </a:ext>
            </a:extLst>
          </p:cNvPr>
          <p:cNvSpPr/>
          <p:nvPr userDrawn="1"/>
        </p:nvSpPr>
        <p:spPr bwMode="auto">
          <a:xfrm rot="5400000">
            <a:off x="5451349" y="-3462521"/>
            <a:ext cx="1289306"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marL="0" marR="0" lvl="0" indent="0" algn="l" defTabSz="867572" rtl="0" eaLnBrk="1" fontAlgn="base" latinLnBrk="0" hangingPunct="1">
              <a:lnSpc>
                <a:spcPct val="100000"/>
              </a:lnSpc>
              <a:spcBef>
                <a:spcPct val="0"/>
              </a:spcBef>
              <a:spcAft>
                <a:spcPct val="0"/>
              </a:spcAft>
              <a:buClrTx/>
              <a:buSzTx/>
              <a:buFontTx/>
              <a:buNone/>
              <a:tabLst/>
              <a:defRPr/>
            </a:pPr>
            <a:endParaRPr kumimoji="0" lang="en-US" sz="1861"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1"/>
            <a:ext cx="11018520" cy="515526"/>
          </a:xfrm>
        </p:spPr>
        <p:txBody>
          <a:bodyPr/>
          <a:lstStyle/>
          <a:p>
            <a:r>
              <a:rPr lang="en-US"/>
              <a:t>Click to edit Master title style</a:t>
            </a:r>
          </a:p>
        </p:txBody>
      </p:sp>
      <p:pic>
        <p:nvPicPr>
          <p:cNvPr id="6" name="Picture 5">
            <a:extLst>
              <a:ext uri="{FF2B5EF4-FFF2-40B4-BE49-F238E27FC236}">
                <a16:creationId xmlns:a16="http://schemas.microsoft.com/office/drawing/2014/main" id="{F64C9833-1166-F7F6-B3E5-98FCB1C49719}"/>
              </a:ext>
            </a:extLst>
          </p:cNvPr>
          <p:cNvPicPr>
            <a:picLocks noChangeAspect="1"/>
          </p:cNvPicPr>
          <p:nvPr/>
        </p:nvPicPr>
        <p:blipFill rotWithShape="1">
          <a:blip r:embed="rId3">
            <a:alphaModFix amt="50000"/>
            <a:extLst>
              <a:ext uri="{BEBA8EAE-BF5A-486C-A8C5-ECC9F3942E4B}">
                <a14:imgProps xmlns:a14="http://schemas.microsoft.com/office/drawing/2010/main">
                  <a14:imgLayer r:embed="rId4">
                    <a14:imgEffect>
                      <a14:sharpenSoften amount="-100000"/>
                    </a14:imgEffect>
                  </a14:imgLayer>
                </a14:imgProps>
              </a:ext>
            </a:extLst>
          </a:blip>
          <a:srcRect l="8009" t="9069" r="64919" b="28065"/>
          <a:stretch/>
        </p:blipFill>
        <p:spPr>
          <a:xfrm>
            <a:off x="985173" y="1817052"/>
            <a:ext cx="3330084" cy="3716243"/>
          </a:xfrm>
          <a:prstGeom prst="roundRect">
            <a:avLst>
              <a:gd name="adj" fmla="val 1849"/>
            </a:avLst>
          </a:prstGeom>
          <a:solidFill>
            <a:schemeClr val="bg1"/>
          </a:solidFill>
          <a:ln>
            <a:solidFill>
              <a:schemeClr val="bg1"/>
            </a:solidFill>
          </a:ln>
          <a:effectLst>
            <a:outerShdw blurRad="223661" dist="140295" dir="2700000" algn="tl" rotWithShape="0">
              <a:schemeClr val="accent1">
                <a:alpha val="15000"/>
              </a:schemeClr>
            </a:outerShdw>
          </a:effectLst>
        </p:spPr>
      </p:pic>
      <p:pic>
        <p:nvPicPr>
          <p:cNvPr id="8" name="Picture 7">
            <a:extLst>
              <a:ext uri="{FF2B5EF4-FFF2-40B4-BE49-F238E27FC236}">
                <a16:creationId xmlns:a16="http://schemas.microsoft.com/office/drawing/2014/main" id="{B4DCDFF9-BFAC-7E73-7CBA-8CA1A0F6870A}"/>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5">
                    <a14:imgEffect>
                      <a14:sharpenSoften amount="-100000"/>
                    </a14:imgEffect>
                  </a14:imgLayer>
                </a14:imgProps>
              </a:ext>
            </a:extLst>
          </a:blip>
          <a:srcRect l="37646" t="9069" r="35281" b="28065"/>
          <a:stretch/>
        </p:blipFill>
        <p:spPr>
          <a:xfrm>
            <a:off x="4523725" y="1817051"/>
            <a:ext cx="3330084" cy="3716243"/>
          </a:xfrm>
          <a:prstGeom prst="roundRect">
            <a:avLst>
              <a:gd name="adj" fmla="val 1748"/>
            </a:avLst>
          </a:prstGeom>
          <a:solidFill>
            <a:schemeClr val="bg1"/>
          </a:solidFill>
          <a:ln>
            <a:solidFill>
              <a:schemeClr val="bg1"/>
            </a:solidFill>
          </a:ln>
          <a:effectLst>
            <a:outerShdw blurRad="223661" dist="140295" dir="2700000" algn="tl" rotWithShape="0">
              <a:srgbClr val="6B2929">
                <a:alpha val="15000"/>
              </a:srgbClr>
            </a:outerShdw>
          </a:effectLst>
        </p:spPr>
      </p:pic>
      <p:pic>
        <p:nvPicPr>
          <p:cNvPr id="9" name="Picture 8">
            <a:extLst>
              <a:ext uri="{FF2B5EF4-FFF2-40B4-BE49-F238E27FC236}">
                <a16:creationId xmlns:a16="http://schemas.microsoft.com/office/drawing/2014/main" id="{F887D106-E959-F759-88C9-5D7F34436CEE}"/>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6">
                    <a14:imgEffect>
                      <a14:sharpenSoften amount="-100000"/>
                    </a14:imgEffect>
                  </a14:imgLayer>
                </a14:imgProps>
              </a:ext>
            </a:extLst>
          </a:blip>
          <a:srcRect l="66342" t="9069" r="6537" b="28065"/>
          <a:stretch/>
        </p:blipFill>
        <p:spPr>
          <a:xfrm>
            <a:off x="8053460" y="1817051"/>
            <a:ext cx="3336028" cy="3716243"/>
          </a:xfrm>
          <a:prstGeom prst="roundRect">
            <a:avLst>
              <a:gd name="adj" fmla="val 1939"/>
            </a:avLst>
          </a:prstGeom>
          <a:solidFill>
            <a:schemeClr val="bg1"/>
          </a:solidFill>
          <a:ln>
            <a:solidFill>
              <a:schemeClr val="bg1"/>
            </a:solidFill>
          </a:ln>
          <a:effectLst>
            <a:outerShdw blurRad="223661" dist="140295" dir="2700000" algn="tl" rotWithShape="0">
              <a:srgbClr val="054B16">
                <a:alpha val="15000"/>
              </a:srgbClr>
            </a:outerShdw>
          </a:effectLst>
        </p:spPr>
      </p:pic>
    </p:spTree>
    <p:extLst>
      <p:ext uri="{BB962C8B-B14F-4D97-AF65-F5344CB8AC3E}">
        <p14:creationId xmlns:p14="http://schemas.microsoft.com/office/powerpoint/2010/main" val="34222115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42" presetClass="path" presetSubtype="0" decel="100000" fill="hold" nodeType="withEffect">
                                  <p:stCondLst>
                                    <p:cond delay="0"/>
                                  </p:stCondLst>
                                  <p:childTnLst>
                                    <p:animMotion origin="layout" path="M -2.08333E-6 3.7037E-7 L -2.08333E-6 0.03542 " pathEditMode="relative" rAng="0" ptsTypes="AA">
                                      <p:cBhvr>
                                        <p:cTn id="9" dur="700" spd="-100000" fill="hold"/>
                                        <p:tgtEl>
                                          <p:spTgt spid="8"/>
                                        </p:tgtEl>
                                        <p:attrNameLst>
                                          <p:attrName>ppt_x</p:attrName>
                                          <p:attrName>ppt_y</p:attrName>
                                        </p:attrNameLst>
                                      </p:cBhvr>
                                      <p:rCtr x="0" y="1759"/>
                                    </p:animMotion>
                                  </p:childTnLst>
                                </p:cTn>
                              </p:par>
                              <p:par>
                                <p:cTn id="10" presetID="10" presetClass="entr" presetSubtype="0" fill="hold" nodeType="withEffect">
                                  <p:stCondLst>
                                    <p:cond delay="2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42" presetClass="path" presetSubtype="0" decel="100000" fill="hold" nodeType="withEffect">
                                  <p:stCondLst>
                                    <p:cond delay="200"/>
                                  </p:stCondLst>
                                  <p:childTnLst>
                                    <p:animMotion origin="layout" path="M 4.375E-6 3.7037E-7 L 4.375E-6 0.03542 " pathEditMode="relative" rAng="0" ptsTypes="AA">
                                      <p:cBhvr>
                                        <p:cTn id="14" dur="700" spd="-100000" fill="hold"/>
                                        <p:tgtEl>
                                          <p:spTgt spid="9"/>
                                        </p:tgtEl>
                                        <p:attrNameLst>
                                          <p:attrName>ppt_x</p:attrName>
                                          <p:attrName>ppt_y</p:attrName>
                                        </p:attrNameLst>
                                      </p:cBhvr>
                                      <p:rCtr x="0" y="1759"/>
                                    </p:animMotion>
                                  </p:childTnLst>
                                </p:cTn>
                              </p:par>
                              <p:par>
                                <p:cTn id="15" presetID="10"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42" presetClass="path" presetSubtype="0" decel="100000" fill="hold" nodeType="withEffect">
                                  <p:stCondLst>
                                    <p:cond delay="0"/>
                                  </p:stCondLst>
                                  <p:childTnLst>
                                    <p:animMotion origin="layout" path="M -2.08333E-6 3.7037E-7 L -2.08333E-6 0.03542 " pathEditMode="relative" rAng="0" ptsTypes="AA">
                                      <p:cBhvr>
                                        <p:cTn id="19" dur="700" spd="-100000" fill="hold"/>
                                        <p:tgtEl>
                                          <p:spTgt spid="6"/>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Blank 12 Colum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9285" r="885" b="13108"/>
          <a:stretch/>
        </p:blipFill>
        <p:spPr>
          <a:xfrm>
            <a:off x="0" y="2651761"/>
            <a:ext cx="12192000" cy="4206240"/>
          </a:xfrm>
          <a:prstGeom prst="rect">
            <a:avLst/>
          </a:prstGeom>
        </p:spPr>
      </p:pic>
      <p:sp>
        <p:nvSpPr>
          <p:cNvPr id="5" name="Rectangle 4">
            <a:extLst>
              <a:ext uri="{FF2B5EF4-FFF2-40B4-BE49-F238E27FC236}">
                <a16:creationId xmlns:a16="http://schemas.microsoft.com/office/drawing/2014/main" id="{3893CE38-5D24-2256-0441-2C5A9585B6E4}"/>
              </a:ext>
              <a:ext uri="{C183D7F6-B498-43B3-948B-1728B52AA6E4}">
                <adec:decorative xmlns:adec="http://schemas.microsoft.com/office/drawing/2017/decorative" val="1"/>
              </a:ext>
            </a:extLst>
          </p:cNvPr>
          <p:cNvSpPr/>
          <p:nvPr userDrawn="1"/>
        </p:nvSpPr>
        <p:spPr bwMode="auto">
          <a:xfrm rot="5400000">
            <a:off x="5385055" y="-2733293"/>
            <a:ext cx="1421893"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marL="0" marR="0" lvl="0" indent="0" algn="l" defTabSz="867572" rtl="0" eaLnBrk="1" fontAlgn="base" latinLnBrk="0" hangingPunct="1">
              <a:lnSpc>
                <a:spcPct val="100000"/>
              </a:lnSpc>
              <a:spcBef>
                <a:spcPct val="0"/>
              </a:spcBef>
              <a:spcAft>
                <a:spcPct val="0"/>
              </a:spcAft>
              <a:buClrTx/>
              <a:buSzTx/>
              <a:buFontTx/>
              <a:buNone/>
              <a:tabLst/>
              <a:defRPr/>
            </a:pPr>
            <a:endParaRPr kumimoji="0" lang="en-US" sz="1861"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1"/>
            <a:ext cx="11018520" cy="515526"/>
          </a:xfrm>
        </p:spPr>
        <p:txBody>
          <a:bodyPr/>
          <a:lstStyle/>
          <a:p>
            <a:r>
              <a:rPr lang="en-US"/>
              <a:t>Click to edit Master title style</a:t>
            </a:r>
          </a:p>
        </p:txBody>
      </p:sp>
    </p:spTree>
    <p:extLst>
      <p:ext uri="{BB962C8B-B14F-4D97-AF65-F5344CB8AC3E}">
        <p14:creationId xmlns:p14="http://schemas.microsoft.com/office/powerpoint/2010/main" val="209528757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a:srcRect l="10595" t="987" r="10595"/>
          <a:stretch/>
        </p:blipFill>
        <p:spPr>
          <a:xfrm>
            <a:off x="0" y="0"/>
            <a:ext cx="12192000" cy="6858000"/>
          </a:xfrm>
          <a:prstGeom prst="rect">
            <a:avLst/>
          </a:prstGeom>
        </p:spPr>
      </p:pic>
      <p:sp>
        <p:nvSpPr>
          <p:cNvPr id="4" name="Rectangle 3">
            <a:extLst>
              <a:ext uri="{FF2B5EF4-FFF2-40B4-BE49-F238E27FC236}">
                <a16:creationId xmlns:a16="http://schemas.microsoft.com/office/drawing/2014/main" id="{7EADC449-E006-2BF9-CAC5-11C2B170B2D9}"/>
              </a:ext>
              <a:ext uri="{C183D7F6-B498-43B3-948B-1728B52AA6E4}">
                <adec:decorative xmlns:adec="http://schemas.microsoft.com/office/drawing/2017/decorative" val="1"/>
              </a:ext>
            </a:extLst>
          </p:cNvPr>
          <p:cNvSpPr/>
          <p:nvPr userDrawn="1"/>
        </p:nvSpPr>
        <p:spPr bwMode="auto">
          <a:xfrm rot="5400000">
            <a:off x="4897821" y="-4897821"/>
            <a:ext cx="2396359"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marL="0" marR="0" lvl="0" indent="0" algn="l" defTabSz="867572" rtl="0" eaLnBrk="1" fontAlgn="base" latinLnBrk="0" hangingPunct="1">
              <a:lnSpc>
                <a:spcPct val="100000"/>
              </a:lnSpc>
              <a:spcBef>
                <a:spcPct val="0"/>
              </a:spcBef>
              <a:spcAft>
                <a:spcPct val="0"/>
              </a:spcAft>
              <a:buClrTx/>
              <a:buSzTx/>
              <a:buFontTx/>
              <a:buNone/>
              <a:tabLst/>
              <a:defRPr/>
            </a:pPr>
            <a:endParaRPr kumimoji="0" lang="en-US" sz="1861"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3" name="Title 1">
            <a:extLst>
              <a:ext uri="{FF2B5EF4-FFF2-40B4-BE49-F238E27FC236}">
                <a16:creationId xmlns:a16="http://schemas.microsoft.com/office/drawing/2014/main" id="{4242D82A-9DB1-584C-2E16-3D8B4469A143}"/>
              </a:ext>
            </a:extLst>
          </p:cNvPr>
          <p:cNvSpPr>
            <a:spLocks noGrp="1"/>
          </p:cNvSpPr>
          <p:nvPr>
            <p:ph type="title"/>
          </p:nvPr>
        </p:nvSpPr>
        <p:spPr>
          <a:xfrm>
            <a:off x="588263" y="457201"/>
            <a:ext cx="11018520" cy="515526"/>
          </a:xfrm>
        </p:spPr>
        <p:txBody>
          <a:bodyPr/>
          <a:lstStyle/>
          <a:p>
            <a:r>
              <a:rPr lang="en-US"/>
              <a:t>Click to edit Master title style</a:t>
            </a:r>
          </a:p>
        </p:txBody>
      </p:sp>
      <p:sp>
        <p:nvSpPr>
          <p:cNvPr id="5" name="Content Placeholder 3">
            <a:extLst>
              <a:ext uri="{FF2B5EF4-FFF2-40B4-BE49-F238E27FC236}">
                <a16:creationId xmlns:a16="http://schemas.microsoft.com/office/drawing/2014/main" id="{E6965A68-D388-7DD3-A305-B934A332BC28}"/>
              </a:ext>
            </a:extLst>
          </p:cNvPr>
          <p:cNvSpPr>
            <a:spLocks noGrp="1"/>
          </p:cNvSpPr>
          <p:nvPr>
            <p:ph sz="quarter" idx="10"/>
          </p:nvPr>
        </p:nvSpPr>
        <p:spPr>
          <a:xfrm>
            <a:off x="584200" y="1435100"/>
            <a:ext cx="11018838" cy="1500411"/>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3137903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Blank 12 Colum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18326" r="885" b="13108"/>
          <a:stretch/>
        </p:blipFill>
        <p:spPr>
          <a:xfrm>
            <a:off x="0" y="3141758"/>
            <a:ext cx="12192000" cy="3716243"/>
          </a:xfrm>
          <a:prstGeom prst="rect">
            <a:avLst/>
          </a:prstGeom>
        </p:spPr>
      </p:pic>
      <p:sp>
        <p:nvSpPr>
          <p:cNvPr id="5" name="Rectangle 4">
            <a:extLst>
              <a:ext uri="{FF2B5EF4-FFF2-40B4-BE49-F238E27FC236}">
                <a16:creationId xmlns:a16="http://schemas.microsoft.com/office/drawing/2014/main" id="{3893CE38-5D24-2256-0441-2C5A9585B6E4}"/>
              </a:ext>
              <a:ext uri="{C183D7F6-B498-43B3-948B-1728B52AA6E4}">
                <adec:decorative xmlns:adec="http://schemas.microsoft.com/office/drawing/2017/decorative" val="1"/>
              </a:ext>
            </a:extLst>
          </p:cNvPr>
          <p:cNvSpPr/>
          <p:nvPr userDrawn="1"/>
        </p:nvSpPr>
        <p:spPr bwMode="auto">
          <a:xfrm rot="5400000">
            <a:off x="5451349" y="-2472271"/>
            <a:ext cx="1289306"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marL="0" marR="0" lvl="0" indent="0" algn="l" defTabSz="867572" rtl="0" eaLnBrk="1" fontAlgn="base" latinLnBrk="0" hangingPunct="1">
              <a:lnSpc>
                <a:spcPct val="100000"/>
              </a:lnSpc>
              <a:spcBef>
                <a:spcPct val="0"/>
              </a:spcBef>
              <a:spcAft>
                <a:spcPct val="0"/>
              </a:spcAft>
              <a:buClrTx/>
              <a:buSzTx/>
              <a:buFontTx/>
              <a:buNone/>
              <a:tabLst/>
              <a:defRPr/>
            </a:pPr>
            <a:endParaRPr kumimoji="0" lang="en-US" sz="1861"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1"/>
            <a:ext cx="11018520" cy="515526"/>
          </a:xfrm>
        </p:spPr>
        <p:txBody>
          <a:bodyPr/>
          <a:lstStyle/>
          <a:p>
            <a:r>
              <a:rPr lang="en-US"/>
              <a:t>Click to edit Master title style</a:t>
            </a:r>
          </a:p>
        </p:txBody>
      </p:sp>
      <p:pic>
        <p:nvPicPr>
          <p:cNvPr id="7" name="Picture 6">
            <a:extLst>
              <a:ext uri="{FF2B5EF4-FFF2-40B4-BE49-F238E27FC236}">
                <a16:creationId xmlns:a16="http://schemas.microsoft.com/office/drawing/2014/main" id="{1AEC62CC-A595-01BA-B048-53049818A518}"/>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4">
                    <a14:imgEffect>
                      <a14:sharpenSoften amount="-100000"/>
                    </a14:imgEffect>
                  </a14:imgLayer>
                </a14:imgProps>
              </a:ext>
            </a:extLst>
          </a:blip>
          <a:srcRect l="4749" t="9080" r="5622" b="28513"/>
          <a:stretch/>
        </p:blipFill>
        <p:spPr>
          <a:xfrm>
            <a:off x="584201" y="2640706"/>
            <a:ext cx="11025185" cy="3382396"/>
          </a:xfrm>
          <a:prstGeom prst="roundRect">
            <a:avLst>
              <a:gd name="adj" fmla="val 4227"/>
            </a:avLst>
          </a:prstGeom>
          <a:solidFill>
            <a:schemeClr val="bg1"/>
          </a:solidFill>
        </p:spPr>
      </p:pic>
    </p:spTree>
    <p:extLst>
      <p:ext uri="{BB962C8B-B14F-4D97-AF65-F5344CB8AC3E}">
        <p14:creationId xmlns:p14="http://schemas.microsoft.com/office/powerpoint/2010/main" val="10795069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path" presetSubtype="0" decel="100000" fill="hold" nodeType="withEffect">
                                  <p:stCondLst>
                                    <p:cond delay="0"/>
                                  </p:stCondLst>
                                  <p:childTnLst>
                                    <p:animMotion origin="layout" path="M 0 1.21433E-6 L 0 0.03551 " pathEditMode="relative" rAng="0" ptsTypes="AA">
                                      <p:cBhvr>
                                        <p:cTn id="9" dur="700" spd="-100000" fill="hold"/>
                                        <p:tgtEl>
                                          <p:spTgt spid="7"/>
                                        </p:tgtEl>
                                        <p:attrNameLst>
                                          <p:attrName>ppt_x</p:attrName>
                                          <p:attrName>ppt_y</p:attrName>
                                        </p:attrNameLst>
                                      </p:cBhvr>
                                      <p:rCtr x="0" y="177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Blank 12 Colum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382313E-3ED5-2E4E-820C-502A86DB00C3}"/>
              </a:ext>
              <a:ext uri="{C183D7F6-B498-43B3-948B-1728B52AA6E4}">
                <adec:decorative xmlns:adec="http://schemas.microsoft.com/office/drawing/2017/decorative" val="1"/>
              </a:ext>
            </a:extLst>
          </p:cNvPr>
          <p:cNvPicPr>
            <a:picLocks noChangeAspect="1"/>
          </p:cNvPicPr>
          <p:nvPr userDrawn="1"/>
        </p:nvPicPr>
        <p:blipFill rotWithShape="1">
          <a:blip r:embed="rId2"/>
          <a:srcRect t="36534" r="885" b="13108"/>
          <a:stretch/>
        </p:blipFill>
        <p:spPr>
          <a:xfrm>
            <a:off x="0" y="4128656"/>
            <a:ext cx="12192000" cy="2729344"/>
          </a:xfrm>
          <a:prstGeom prst="rect">
            <a:avLst/>
          </a:prstGeom>
        </p:spPr>
      </p:pic>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1"/>
            <a:ext cx="11018520" cy="515526"/>
          </a:xfrm>
        </p:spPr>
        <p:txBody>
          <a:bodyPr/>
          <a:lstStyle/>
          <a:p>
            <a:r>
              <a:rPr lang="en-US"/>
              <a:t>Click to edit Master title style</a:t>
            </a:r>
          </a:p>
        </p:txBody>
      </p:sp>
      <p:pic>
        <p:nvPicPr>
          <p:cNvPr id="7" name="Picture 6">
            <a:extLst>
              <a:ext uri="{FF2B5EF4-FFF2-40B4-BE49-F238E27FC236}">
                <a16:creationId xmlns:a16="http://schemas.microsoft.com/office/drawing/2014/main" id="{1AEC62CC-A595-01BA-B048-53049818A518}"/>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4">
                    <a14:imgEffect>
                      <a14:sharpenSoften amount="-100000"/>
                    </a14:imgEffect>
                  </a14:imgLayer>
                </a14:imgProps>
              </a:ext>
            </a:extLst>
          </a:blip>
          <a:srcRect l="4749" t="21128" r="5622" b="21545"/>
          <a:stretch/>
        </p:blipFill>
        <p:spPr>
          <a:xfrm>
            <a:off x="584201" y="3293758"/>
            <a:ext cx="11025185" cy="3107042"/>
          </a:xfrm>
          <a:prstGeom prst="roundRect">
            <a:avLst>
              <a:gd name="adj" fmla="val 4227"/>
            </a:avLst>
          </a:prstGeom>
          <a:solidFill>
            <a:schemeClr val="bg1"/>
          </a:solidFill>
        </p:spPr>
      </p:pic>
    </p:spTree>
    <p:extLst>
      <p:ext uri="{BB962C8B-B14F-4D97-AF65-F5344CB8AC3E}">
        <p14:creationId xmlns:p14="http://schemas.microsoft.com/office/powerpoint/2010/main" val="22058355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path" presetSubtype="0" decel="100000" fill="hold" nodeType="withEffect">
                                  <p:stCondLst>
                                    <p:cond delay="0"/>
                                  </p:stCondLst>
                                  <p:childTnLst>
                                    <p:animMotion origin="layout" path="M 0 -2.96296E-6 L 0 0.03542 " pathEditMode="relative" rAng="0" ptsTypes="AA">
                                      <p:cBhvr>
                                        <p:cTn id="9" dur="700" spd="-100000" fill="hold"/>
                                        <p:tgtEl>
                                          <p:spTgt spid="7"/>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Screenshot_Insigh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8ED1DE-B78E-BD94-5470-4AE056327097}"/>
              </a:ext>
            </a:extLst>
          </p:cNvPr>
          <p:cNvSpPr>
            <a:spLocks noGrp="1"/>
          </p:cNvSpPr>
          <p:nvPr>
            <p:ph type="title"/>
          </p:nvPr>
        </p:nvSpPr>
        <p:spPr>
          <a:xfrm>
            <a:off x="588263" y="457201"/>
            <a:ext cx="11018520" cy="515526"/>
          </a:xfrm>
        </p:spPr>
        <p:txBody>
          <a:bodyPr/>
          <a:lstStyle/>
          <a:p>
            <a:r>
              <a:rPr lang="en-US"/>
              <a:t>Click to edit Master title style</a:t>
            </a:r>
          </a:p>
        </p:txBody>
      </p:sp>
      <p:pic>
        <p:nvPicPr>
          <p:cNvPr id="3" name="Picture 2">
            <a:extLst>
              <a:ext uri="{FF2B5EF4-FFF2-40B4-BE49-F238E27FC236}">
                <a16:creationId xmlns:a16="http://schemas.microsoft.com/office/drawing/2014/main" id="{67DCD456-C800-E4E3-F0ED-EB4D160B9C4E}"/>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16919" t="4793" r="55136" b="5416"/>
          <a:stretch/>
        </p:blipFill>
        <p:spPr>
          <a:xfrm>
            <a:off x="7347857" y="0"/>
            <a:ext cx="4844143" cy="6858000"/>
          </a:xfrm>
          <a:prstGeom prst="rect">
            <a:avLst/>
          </a:prstGeom>
        </p:spPr>
      </p:pic>
      <p:sp>
        <p:nvSpPr>
          <p:cNvPr id="7" name="Rectangle 6">
            <a:extLst>
              <a:ext uri="{FF2B5EF4-FFF2-40B4-BE49-F238E27FC236}">
                <a16:creationId xmlns:a16="http://schemas.microsoft.com/office/drawing/2014/main" id="{8FC903FC-C0B8-0424-78AF-D6CE141EF5A0}"/>
              </a:ext>
              <a:ext uri="{C183D7F6-B498-43B3-948B-1728B52AA6E4}">
                <adec:decorative xmlns:adec="http://schemas.microsoft.com/office/drawing/2017/decorative" val="1"/>
              </a:ext>
            </a:extLst>
          </p:cNvPr>
          <p:cNvSpPr/>
          <p:nvPr userDrawn="1"/>
        </p:nvSpPr>
        <p:spPr bwMode="auto">
          <a:xfrm>
            <a:off x="6892376" y="0"/>
            <a:ext cx="3173184"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marL="0" marR="0" lvl="0" indent="0" algn="l" defTabSz="867572" rtl="0" eaLnBrk="1" fontAlgn="base" latinLnBrk="0" hangingPunct="1">
              <a:lnSpc>
                <a:spcPct val="100000"/>
              </a:lnSpc>
              <a:spcBef>
                <a:spcPct val="0"/>
              </a:spcBef>
              <a:spcAft>
                <a:spcPct val="0"/>
              </a:spcAft>
              <a:buClrTx/>
              <a:buSzTx/>
              <a:buFontTx/>
              <a:buNone/>
              <a:tabLst/>
              <a:defRPr/>
            </a:pPr>
            <a:endParaRPr kumimoji="0" lang="en-US" sz="1861"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1419486963"/>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a:srcRect l="10595" t="987" r="10595"/>
          <a:stretch/>
        </p:blipFill>
        <p:spPr>
          <a:xfrm>
            <a:off x="0" y="0"/>
            <a:ext cx="12192000" cy="6858000"/>
          </a:xfrm>
          <a:prstGeom prst="rect">
            <a:avLst/>
          </a:prstGeom>
        </p:spPr>
      </p:pic>
      <p:sp>
        <p:nvSpPr>
          <p:cNvPr id="5" name="Rectangle 4">
            <a:extLst>
              <a:ext uri="{FF2B5EF4-FFF2-40B4-BE49-F238E27FC236}">
                <a16:creationId xmlns:a16="http://schemas.microsoft.com/office/drawing/2014/main" id="{05348A7E-AEE9-5651-6344-8823AFDA32CE}"/>
              </a:ext>
              <a:ext uri="{C183D7F6-B498-43B3-948B-1728B52AA6E4}">
                <adec:decorative xmlns:adec="http://schemas.microsoft.com/office/drawing/2017/decorative" val="1"/>
              </a:ext>
            </a:extLst>
          </p:cNvPr>
          <p:cNvSpPr/>
          <p:nvPr userDrawn="1"/>
        </p:nvSpPr>
        <p:spPr bwMode="auto">
          <a:xfrm>
            <a:off x="-1" y="0"/>
            <a:ext cx="5108713"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marL="0" marR="0" lvl="0" indent="0" algn="l" defTabSz="867572" rtl="0" eaLnBrk="1" fontAlgn="base" latinLnBrk="0" hangingPunct="1">
              <a:lnSpc>
                <a:spcPct val="100000"/>
              </a:lnSpc>
              <a:spcBef>
                <a:spcPct val="0"/>
              </a:spcBef>
              <a:spcAft>
                <a:spcPct val="0"/>
              </a:spcAft>
              <a:buClrTx/>
              <a:buSzTx/>
              <a:buFontTx/>
              <a:buNone/>
              <a:tabLst/>
              <a:defRPr/>
            </a:pPr>
            <a:endParaRPr kumimoji="0" lang="en-US" sz="1861" b="1"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3" name="Title 1">
            <a:extLst>
              <a:ext uri="{FF2B5EF4-FFF2-40B4-BE49-F238E27FC236}">
                <a16:creationId xmlns:a16="http://schemas.microsoft.com/office/drawing/2014/main" id="{4242D82A-9DB1-584C-2E16-3D8B4469A143}"/>
              </a:ext>
            </a:extLst>
          </p:cNvPr>
          <p:cNvSpPr>
            <a:spLocks noGrp="1"/>
          </p:cNvSpPr>
          <p:nvPr>
            <p:ph type="title"/>
          </p:nvPr>
        </p:nvSpPr>
        <p:spPr>
          <a:xfrm>
            <a:off x="588263" y="457201"/>
            <a:ext cx="11018520" cy="515526"/>
          </a:xfrm>
        </p:spPr>
        <p:txBody>
          <a:bodyPr/>
          <a:lstStyle/>
          <a:p>
            <a:r>
              <a:rPr lang="en-US"/>
              <a:t>Click to edit Master title style</a:t>
            </a:r>
          </a:p>
        </p:txBody>
      </p:sp>
    </p:spTree>
    <p:extLst>
      <p:ext uri="{BB962C8B-B14F-4D97-AF65-F5344CB8AC3E}">
        <p14:creationId xmlns:p14="http://schemas.microsoft.com/office/powerpoint/2010/main" val="181527681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a:srcRect l="10595" t="987" r="10595"/>
          <a:stretch/>
        </p:blipFill>
        <p:spPr>
          <a:xfrm>
            <a:off x="0" y="0"/>
            <a:ext cx="12192000" cy="6858000"/>
          </a:xfrm>
          <a:prstGeom prst="rect">
            <a:avLst/>
          </a:prstGeom>
        </p:spPr>
      </p:pic>
      <p:sp>
        <p:nvSpPr>
          <p:cNvPr id="3" name="Title 1">
            <a:extLst>
              <a:ext uri="{FF2B5EF4-FFF2-40B4-BE49-F238E27FC236}">
                <a16:creationId xmlns:a16="http://schemas.microsoft.com/office/drawing/2014/main" id="{4242D82A-9DB1-584C-2E16-3D8B4469A143}"/>
              </a:ext>
            </a:extLst>
          </p:cNvPr>
          <p:cNvSpPr>
            <a:spLocks noGrp="1"/>
          </p:cNvSpPr>
          <p:nvPr>
            <p:ph type="title"/>
          </p:nvPr>
        </p:nvSpPr>
        <p:spPr>
          <a:xfrm>
            <a:off x="588263" y="457201"/>
            <a:ext cx="11018520" cy="515526"/>
          </a:xfrm>
        </p:spPr>
        <p:txBody>
          <a:bodyPr/>
          <a:lstStyle/>
          <a:p>
            <a:r>
              <a:rPr lang="en-US"/>
              <a:t>Click to edit Master title style</a:t>
            </a:r>
          </a:p>
        </p:txBody>
      </p:sp>
    </p:spTree>
    <p:extLst>
      <p:ext uri="{BB962C8B-B14F-4D97-AF65-F5344CB8AC3E}">
        <p14:creationId xmlns:p14="http://schemas.microsoft.com/office/powerpoint/2010/main" val="106621319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chemeClr val="tx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00F4738-B696-5C9B-3781-E7336706BFB0}"/>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3678" r="19088" b="1398"/>
          <a:stretch/>
        </p:blipFill>
        <p:spPr>
          <a:xfrm>
            <a:off x="1" y="0"/>
            <a:ext cx="12191999" cy="6858000"/>
          </a:xfrm>
          <a:prstGeom prst="rect">
            <a:avLst/>
          </a:prstGeom>
        </p:spPr>
      </p:pic>
      <p:sp>
        <p:nvSpPr>
          <p:cNvPr id="7" name="Rectangle 6">
            <a:extLst>
              <a:ext uri="{FF2B5EF4-FFF2-40B4-BE49-F238E27FC236}">
                <a16:creationId xmlns:a16="http://schemas.microsoft.com/office/drawing/2014/main" id="{1E2835E3-C4F0-2DCA-CE57-A8CE619AC3E2}"/>
              </a:ext>
              <a:ext uri="{C183D7F6-B498-43B3-948B-1728B52AA6E4}">
                <adec:decorative xmlns:adec="http://schemas.microsoft.com/office/drawing/2017/decorative" val="1"/>
              </a:ext>
            </a:extLst>
          </p:cNvPr>
          <p:cNvSpPr/>
          <p:nvPr userDrawn="1"/>
        </p:nvSpPr>
        <p:spPr bwMode="auto">
          <a:xfrm>
            <a:off x="-1" y="0"/>
            <a:ext cx="7476566" cy="6858000"/>
          </a:xfrm>
          <a:prstGeom prst="rect">
            <a:avLst/>
          </a:prstGeom>
          <a:gradFill flip="none" rotWithShape="1">
            <a:gsLst>
              <a:gs pos="19000">
                <a:schemeClr val="tx1"/>
              </a:gs>
              <a:gs pos="100000">
                <a:schemeClr val="tx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marL="0" marR="0" lvl="0" indent="0" algn="l" defTabSz="867572" rtl="0" eaLnBrk="1" fontAlgn="base" latinLnBrk="0" hangingPunct="1">
              <a:lnSpc>
                <a:spcPct val="100000"/>
              </a:lnSpc>
              <a:spcBef>
                <a:spcPct val="0"/>
              </a:spcBef>
              <a:spcAft>
                <a:spcPct val="0"/>
              </a:spcAft>
              <a:buClrTx/>
              <a:buSzTx/>
              <a:buFontTx/>
              <a:buNone/>
              <a:tabLst/>
              <a:defRPr/>
            </a:pPr>
            <a:endParaRPr kumimoji="0" lang="en-US" sz="1861"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9" name="Title 1"/>
          <p:cNvSpPr>
            <a:spLocks noGrp="1"/>
          </p:cNvSpPr>
          <p:nvPr>
            <p:ph type="title" hasCustomPrompt="1"/>
          </p:nvPr>
        </p:nvSpPr>
        <p:spPr>
          <a:xfrm>
            <a:off x="584201" y="2502726"/>
            <a:ext cx="5090459" cy="1031051"/>
          </a:xfrm>
        </p:spPr>
        <p:txBody>
          <a:bodyPr wrap="square" lIns="0" tIns="0" rIns="0" bIns="0" anchor="b" anchorCtr="0">
            <a:spAutoFit/>
          </a:bodyPr>
          <a:lstStyle>
            <a:lvl1pPr>
              <a:defRPr lang="en-US" sz="3350" b="0" kern="1200" cap="none" spc="-46" baseline="0" dirty="0">
                <a:ln w="3175">
                  <a:noFill/>
                </a:ln>
                <a:gradFill flip="none" rotWithShape="1">
                  <a:gsLst>
                    <a:gs pos="50000">
                      <a:srgbClr val="8661C5"/>
                    </a:gs>
                    <a:gs pos="0">
                      <a:srgbClr val="3E76D4"/>
                    </a:gs>
                    <a:gs pos="100000">
                      <a:srgbClr val="C73ECC"/>
                    </a:gs>
                  </a:gsLst>
                  <a:lin ang="2700000" scaled="1"/>
                  <a:tileRect/>
                </a:gradFill>
                <a:effectLst/>
                <a:latin typeface="+mj-lt"/>
                <a:ea typeface="+mn-ea"/>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15023"/>
          </a:xfrm>
          <a:noFill/>
        </p:spPr>
        <p:txBody>
          <a:bodyPr wrap="square" lIns="0" tIns="0" rIns="0" bIns="0">
            <a:spAutoFit/>
          </a:bodyPr>
          <a:lstStyle>
            <a:lvl1pPr marL="0" indent="0">
              <a:spcBef>
                <a:spcPts val="0"/>
              </a:spcBef>
              <a:buNone/>
              <a:defRPr sz="2047" spc="0" baseline="0">
                <a:solidFill>
                  <a:schemeClr val="bg1">
                    <a:lumMod val="75000"/>
                    <a:lumOff val="25000"/>
                  </a:schemeClr>
                </a:solidFill>
                <a:latin typeface="+mn-lt"/>
                <a:cs typeface="Segoe UI" panose="020B0502040204020203" pitchFamily="34" charset="0"/>
              </a:defRPr>
            </a:lvl1pPr>
          </a:lstStyle>
          <a:p>
            <a:pPr lvl="0"/>
            <a:r>
              <a:rPr lang="en-US"/>
              <a:t>Speaker name or subtitle text</a:t>
            </a:r>
          </a:p>
        </p:txBody>
      </p:sp>
      <p:pic>
        <p:nvPicPr>
          <p:cNvPr id="2" name="MS logo gray - EMF" descr="Microsoft logo, gray text version">
            <a:extLst>
              <a:ext uri="{FF2B5EF4-FFF2-40B4-BE49-F238E27FC236}">
                <a16:creationId xmlns:a16="http://schemas.microsoft.com/office/drawing/2014/main" id="{4439E22E-73DB-26AF-C8BB-7E5DC2D9D97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322380415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1500411"/>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85564966"/>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588264" y="457200"/>
            <a:ext cx="3861817" cy="1031051"/>
          </a:xfrm>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5511800" cy="1500411"/>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Picture 2">
            <a:extLst>
              <a:ext uri="{FF2B5EF4-FFF2-40B4-BE49-F238E27FC236}">
                <a16:creationId xmlns:a16="http://schemas.microsoft.com/office/drawing/2014/main" id="{736E7A61-8431-E173-56BE-4DDCEB8B413B}"/>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5334000" y="0"/>
            <a:ext cx="6858000" cy="6858000"/>
          </a:xfrm>
          <a:prstGeom prst="rect">
            <a:avLst/>
          </a:prstGeom>
        </p:spPr>
      </p:pic>
    </p:spTree>
    <p:extLst>
      <p:ext uri="{BB962C8B-B14F-4D97-AF65-F5344CB8AC3E}">
        <p14:creationId xmlns:p14="http://schemas.microsoft.com/office/powerpoint/2010/main" val="2812362627"/>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Screenshot_Insight">
    <p:bg>
      <p:bgPr>
        <a:solidFill>
          <a:srgbClr val="F2F2F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882DDB0-BD3A-0403-AF25-006B129ECEB7}"/>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3678" r="19088" b="1398"/>
          <a:stretch/>
        </p:blipFill>
        <p:spPr>
          <a:xfrm>
            <a:off x="1" y="0"/>
            <a:ext cx="12191999" cy="6858000"/>
          </a:xfrm>
          <a:prstGeom prst="rect">
            <a:avLst/>
          </a:prstGeom>
        </p:spPr>
      </p:pic>
      <p:sp>
        <p:nvSpPr>
          <p:cNvPr id="5" name="Rectangle 4">
            <a:extLst>
              <a:ext uri="{FF2B5EF4-FFF2-40B4-BE49-F238E27FC236}">
                <a16:creationId xmlns:a16="http://schemas.microsoft.com/office/drawing/2014/main" id="{75365163-5C90-AB9D-06C9-A99C5161623B}"/>
              </a:ext>
              <a:ext uri="{C183D7F6-B498-43B3-948B-1728B52AA6E4}">
                <adec:decorative xmlns:adec="http://schemas.microsoft.com/office/drawing/2017/decorative" val="1"/>
              </a:ext>
            </a:extLst>
          </p:cNvPr>
          <p:cNvSpPr/>
          <p:nvPr userDrawn="1"/>
        </p:nvSpPr>
        <p:spPr bwMode="auto">
          <a:xfrm>
            <a:off x="-1" y="0"/>
            <a:ext cx="8534401"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marL="0" marR="0" lvl="0" indent="0" algn="l" defTabSz="867572" rtl="0" eaLnBrk="1" fontAlgn="base" latinLnBrk="0" hangingPunct="1">
              <a:lnSpc>
                <a:spcPct val="100000"/>
              </a:lnSpc>
              <a:spcBef>
                <a:spcPct val="0"/>
              </a:spcBef>
              <a:spcAft>
                <a:spcPct val="0"/>
              </a:spcAft>
              <a:buClrTx/>
              <a:buSzTx/>
              <a:buFontTx/>
              <a:buNone/>
              <a:tabLst/>
              <a:defRPr/>
            </a:pPr>
            <a:endParaRPr kumimoji="0" lang="en-US" sz="1861"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6" name="Title 1">
            <a:extLst>
              <a:ext uri="{FF2B5EF4-FFF2-40B4-BE49-F238E27FC236}">
                <a16:creationId xmlns:a16="http://schemas.microsoft.com/office/drawing/2014/main" id="{D028FD1C-AA20-4E6B-68EB-4D7169A32110}"/>
              </a:ext>
            </a:extLst>
          </p:cNvPr>
          <p:cNvSpPr>
            <a:spLocks noGrp="1"/>
          </p:cNvSpPr>
          <p:nvPr>
            <p:ph type="title"/>
          </p:nvPr>
        </p:nvSpPr>
        <p:spPr>
          <a:xfrm>
            <a:off x="588264" y="2913474"/>
            <a:ext cx="4127692" cy="1031051"/>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3096968229"/>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Screenshot_Insight">
    <p:bg>
      <p:bgPr>
        <a:solidFill>
          <a:srgbClr val="F2F2F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882DDB0-BD3A-0403-AF25-006B129ECEB7}"/>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3678" r="19088" b="1398"/>
          <a:stretch/>
        </p:blipFill>
        <p:spPr>
          <a:xfrm>
            <a:off x="1" y="0"/>
            <a:ext cx="12191999" cy="6858000"/>
          </a:xfrm>
          <a:prstGeom prst="rect">
            <a:avLst/>
          </a:prstGeom>
        </p:spPr>
      </p:pic>
      <p:sp>
        <p:nvSpPr>
          <p:cNvPr id="6" name="Title 1">
            <a:extLst>
              <a:ext uri="{FF2B5EF4-FFF2-40B4-BE49-F238E27FC236}">
                <a16:creationId xmlns:a16="http://schemas.microsoft.com/office/drawing/2014/main" id="{D028FD1C-AA20-4E6B-68EB-4D7169A32110}"/>
              </a:ext>
            </a:extLst>
          </p:cNvPr>
          <p:cNvSpPr>
            <a:spLocks noGrp="1"/>
          </p:cNvSpPr>
          <p:nvPr>
            <p:ph type="title"/>
          </p:nvPr>
        </p:nvSpPr>
        <p:spPr>
          <a:xfrm>
            <a:off x="588264" y="2913474"/>
            <a:ext cx="4127692" cy="1031051"/>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80241087"/>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a:srcRect l="10595" t="987" r="10595"/>
          <a:stretch/>
        </p:blipFill>
        <p:spPr>
          <a:xfrm>
            <a:off x="0" y="0"/>
            <a:ext cx="12192000" cy="6858000"/>
          </a:xfrm>
          <a:prstGeom prst="rect">
            <a:avLst/>
          </a:prstGeom>
        </p:spPr>
      </p:pic>
    </p:spTree>
    <p:extLst>
      <p:ext uri="{BB962C8B-B14F-4D97-AF65-F5344CB8AC3E}">
        <p14:creationId xmlns:p14="http://schemas.microsoft.com/office/powerpoint/2010/main" val="337370078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84CBA3F-08E4-AB1F-EA00-6B3890996385}"/>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3678" r="19088" b="1398"/>
          <a:stretch/>
        </p:blipFill>
        <p:spPr>
          <a:xfrm>
            <a:off x="1" y="0"/>
            <a:ext cx="12191999" cy="6858000"/>
          </a:xfrm>
          <a:prstGeom prst="rect">
            <a:avLst/>
          </a:prstGeom>
        </p:spPr>
      </p:pic>
      <p:sp>
        <p:nvSpPr>
          <p:cNvPr id="7" name="Rectangle 6">
            <a:extLst>
              <a:ext uri="{FF2B5EF4-FFF2-40B4-BE49-F238E27FC236}">
                <a16:creationId xmlns:a16="http://schemas.microsoft.com/office/drawing/2014/main" id="{DF0D88F4-8129-CBEE-AFE8-9405F71FE511}"/>
              </a:ext>
              <a:ext uri="{C183D7F6-B498-43B3-948B-1728B52AA6E4}">
                <adec:decorative xmlns:adec="http://schemas.microsoft.com/office/drawing/2017/decorative" val="1"/>
              </a:ext>
            </a:extLst>
          </p:cNvPr>
          <p:cNvSpPr/>
          <p:nvPr userDrawn="1"/>
        </p:nvSpPr>
        <p:spPr bwMode="auto">
          <a:xfrm>
            <a:off x="1" y="0"/>
            <a:ext cx="6505303"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marL="0" marR="0" lvl="0" indent="0" algn="l" defTabSz="867572" rtl="0" eaLnBrk="1" fontAlgn="base" latinLnBrk="0" hangingPunct="1">
              <a:lnSpc>
                <a:spcPct val="100000"/>
              </a:lnSpc>
              <a:spcBef>
                <a:spcPct val="0"/>
              </a:spcBef>
              <a:spcAft>
                <a:spcPct val="0"/>
              </a:spcAft>
              <a:buClrTx/>
              <a:buSzTx/>
              <a:buFontTx/>
              <a:buNone/>
              <a:tabLst/>
              <a:defRPr/>
            </a:pPr>
            <a:endParaRPr kumimoji="0" lang="en-US" sz="1861"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pic>
        <p:nvPicPr>
          <p:cNvPr id="4" name="Picture 3" descr="Microsoft 365 logo">
            <a:extLst>
              <a:ext uri="{FF2B5EF4-FFF2-40B4-BE49-F238E27FC236}">
                <a16:creationId xmlns:a16="http://schemas.microsoft.com/office/drawing/2014/main" id="{7059E299-2C05-6EA1-F301-86F5036DB8E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87949" y="2776970"/>
            <a:ext cx="3548088" cy="1304061"/>
          </a:xfrm>
          <a:prstGeom prst="rect">
            <a:avLst/>
          </a:prstGeom>
        </p:spPr>
      </p:pic>
      <p:sp>
        <p:nvSpPr>
          <p:cNvPr id="5" name="Title 32">
            <a:extLst>
              <a:ext uri="{FF2B5EF4-FFF2-40B4-BE49-F238E27FC236}">
                <a16:creationId xmlns:a16="http://schemas.microsoft.com/office/drawing/2014/main" id="{B3F41084-D2B3-24A3-FE91-0DC1A0DAF10D}"/>
              </a:ext>
            </a:extLst>
          </p:cNvPr>
          <p:cNvSpPr txBox="1">
            <a:spLocks noGrp="1"/>
          </p:cNvSpPr>
          <p:nvPr>
            <p:ph type="title" idx="4294967295"/>
          </p:nvPr>
        </p:nvSpPr>
        <p:spPr>
          <a:xfrm>
            <a:off x="4719629" y="2813447"/>
            <a:ext cx="5206536" cy="114537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defPPr>
              <a:defRPr lang="en-US"/>
            </a:defPPr>
            <a:lvl1pPr algn="l" defTabSz="867823" rtl="0" eaLnBrk="1" latinLnBrk="0" hangingPunct="1">
              <a:lnSpc>
                <a:spcPct val="100000"/>
              </a:lnSpc>
              <a:spcBef>
                <a:spcPct val="0"/>
              </a:spcBef>
              <a:buNone/>
              <a:defRPr lang="en-US" sz="2233" b="0" kern="1200" cap="none" spc="-46" baseline="0">
                <a:ln w="3175">
                  <a:noFill/>
                </a:ln>
                <a:gradFill>
                  <a:gsLst>
                    <a:gs pos="0">
                      <a:srgbClr val="FFFFFF"/>
                    </a:gs>
                    <a:gs pos="100000">
                      <a:srgbClr val="FFFFFF"/>
                    </a:gs>
                  </a:gsLst>
                  <a:lin ang="5400000" scaled="1"/>
                </a:gradFill>
                <a:effectLst/>
                <a:latin typeface="+mj-lt"/>
                <a:ea typeface="+mj-lt"/>
                <a:cs typeface="Segoe UI Semibold"/>
              </a:defRPr>
            </a:lvl1pPr>
          </a:lstStyle>
          <a:p>
            <a:pPr marL="0" marR="0" lvl="0" indent="0" algn="l" defTabSz="850758" rtl="0" eaLnBrk="1" fontAlgn="auto" latinLnBrk="0" hangingPunct="1">
              <a:lnSpc>
                <a:spcPct val="100000"/>
              </a:lnSpc>
              <a:spcBef>
                <a:spcPts val="0"/>
              </a:spcBef>
              <a:spcAft>
                <a:spcPts val="0"/>
              </a:spcAft>
              <a:buClrTx/>
              <a:buSzTx/>
              <a:buFontTx/>
              <a:buNone/>
              <a:tabLst/>
              <a:defRPr/>
            </a:pPr>
            <a:r>
              <a:rPr kumimoji="0" lang="en-CA" sz="7443" b="0" i="0" u="none" strike="noStrike" kern="1200" cap="none" spc="-46" normalizeH="0" baseline="0" noProof="0">
                <a:ln w="3175">
                  <a:noFill/>
                </a:ln>
                <a:gradFill flip="none" rotWithShape="1">
                  <a:gsLst>
                    <a:gs pos="50000">
                      <a:srgbClr val="8661C5"/>
                    </a:gs>
                    <a:gs pos="0">
                      <a:srgbClr val="3E76D4"/>
                    </a:gs>
                    <a:gs pos="100000">
                      <a:srgbClr val="C73ECC"/>
                    </a:gs>
                  </a:gsLst>
                  <a:lin ang="2700000" scaled="1"/>
                  <a:tileRect/>
                </a:gradFill>
                <a:effectLst/>
                <a:uLnTx/>
                <a:uFillTx/>
                <a:latin typeface="+mj-lt"/>
                <a:ea typeface="+mj-lt"/>
                <a:cs typeface="Segoe UI" pitchFamily="34" charset="0"/>
              </a:rPr>
              <a:t>Thank</a:t>
            </a:r>
            <a:r>
              <a:rPr kumimoji="0" lang="en-US" sz="7443" b="0" i="0" u="none" strike="noStrike" kern="1200" cap="none" spc="-46" normalizeH="0" baseline="0" noProof="0">
                <a:ln w="3175">
                  <a:noFill/>
                </a:ln>
                <a:gradFill flip="none" rotWithShape="1">
                  <a:gsLst>
                    <a:gs pos="50000">
                      <a:srgbClr val="8661C5"/>
                    </a:gs>
                    <a:gs pos="0">
                      <a:srgbClr val="3E76D4"/>
                    </a:gs>
                    <a:gs pos="100000">
                      <a:srgbClr val="C73ECC"/>
                    </a:gs>
                  </a:gsLst>
                  <a:lin ang="2700000" scaled="1"/>
                  <a:tileRect/>
                </a:gradFill>
                <a:effectLst/>
                <a:uLnTx/>
                <a:uFillTx/>
                <a:latin typeface="+mj-lt"/>
                <a:ea typeface="+mj-lt"/>
                <a:cs typeface="Segoe UI" pitchFamily="34" charset="0"/>
              </a:rPr>
              <a:t> You!</a:t>
            </a:r>
          </a:p>
        </p:txBody>
      </p:sp>
      <p:cxnSp>
        <p:nvCxnSpPr>
          <p:cNvPr id="6" name="Straight Connector 5">
            <a:extLst>
              <a:ext uri="{FF2B5EF4-FFF2-40B4-BE49-F238E27FC236}">
                <a16:creationId xmlns:a16="http://schemas.microsoft.com/office/drawing/2014/main" id="{6FC3A8B7-12FC-6855-F77D-7B3E890EA0B6}"/>
              </a:ext>
              <a:ext uri="{C183D7F6-B498-43B3-948B-1728B52AA6E4}">
                <adec:decorative xmlns:adec="http://schemas.microsoft.com/office/drawing/2017/decorative" val="1"/>
              </a:ext>
            </a:extLst>
          </p:cNvPr>
          <p:cNvCxnSpPr>
            <a:cxnSpLocks/>
          </p:cNvCxnSpPr>
          <p:nvPr userDrawn="1"/>
        </p:nvCxnSpPr>
        <p:spPr>
          <a:xfrm>
            <a:off x="4168827" y="2776970"/>
            <a:ext cx="0" cy="1304061"/>
          </a:xfrm>
          <a:prstGeom prst="line">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spTree>
    <p:extLst>
      <p:ext uri="{BB962C8B-B14F-4D97-AF65-F5344CB8AC3E}">
        <p14:creationId xmlns:p14="http://schemas.microsoft.com/office/powerpoint/2010/main" val="344912000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42" presetClass="path" presetSubtype="0" decel="100000" fill="hold" nodeType="withEffect">
                                  <p:stCondLst>
                                    <p:cond delay="0"/>
                                  </p:stCondLst>
                                  <p:childTnLst>
                                    <p:animMotion origin="layout" path="M 3.33333E-6 -3.7037E-7 L 3.33333E-6 0.01968 " pathEditMode="relative" rAng="0" ptsTypes="AA">
                                      <p:cBhvr>
                                        <p:cTn id="9" dur="500" spd="-100000" fill="hold"/>
                                        <p:tgtEl>
                                          <p:spTgt spid="4"/>
                                        </p:tgtEl>
                                        <p:attrNameLst>
                                          <p:attrName>ppt_x</p:attrName>
                                          <p:attrName>ppt_y</p:attrName>
                                        </p:attrNameLst>
                                      </p:cBhvr>
                                      <p:rCtr x="0" y="972"/>
                                    </p:animMotion>
                                  </p:childTnLst>
                                </p:cTn>
                              </p:par>
                              <p:par>
                                <p:cTn id="10" presetID="16" presetClass="entr" presetSubtype="42"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outHorizontal)">
                                      <p:cBhvr>
                                        <p:cTn id="12" dur="500"/>
                                        <p:tgtEl>
                                          <p:spTgt spid="6"/>
                                        </p:tgtEl>
                                      </p:cBhvr>
                                    </p:animEffect>
                                  </p:childTnLst>
                                </p:cTn>
                              </p:par>
                              <p:par>
                                <p:cTn id="13" presetID="10" presetClass="entr" presetSubtype="0" fill="hold" grpId="0" nodeType="withEffect">
                                  <p:stCondLst>
                                    <p:cond delay="10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42" presetClass="path" presetSubtype="0" decel="100000" fill="hold" grpId="1" nodeType="withEffect">
                                  <p:stCondLst>
                                    <p:cond delay="100"/>
                                  </p:stCondLst>
                                  <p:childTnLst>
                                    <p:animMotion origin="layout" path="M 4.16667E-6 -3.7037E-7 L 4.16667E-6 0.01968 " pathEditMode="relative" rAng="0" ptsTypes="AA">
                                      <p:cBhvr>
                                        <p:cTn id="17" dur="500" spd="-100000" fill="hold"/>
                                        <p:tgtEl>
                                          <p:spTgt spid="5"/>
                                        </p:tgtEl>
                                        <p:attrNameLst>
                                          <p:attrName>ppt_x</p:attrName>
                                          <p:attrName>ppt_y</p:attrName>
                                        </p:attrNameLst>
                                      </p:cBhvr>
                                      <p:rCtr x="0" y="97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Title Only (Center)">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a:xfrm>
            <a:off x="588263" y="457201"/>
            <a:ext cx="11018520" cy="458267"/>
          </a:xfrm>
        </p:spPr>
        <p:txBody>
          <a:bodyPr/>
          <a:lstStyle>
            <a:lvl1pPr algn="ctr">
              <a:defRPr sz="2978">
                <a:solidFill>
                  <a:schemeClr val="tx1"/>
                </a:solidFill>
              </a:defRPr>
            </a:lvl1pPr>
          </a:lstStyle>
          <a:p>
            <a:r>
              <a:rPr lang="en-US"/>
              <a:t>Click to edit Master title style</a:t>
            </a:r>
          </a:p>
        </p:txBody>
      </p:sp>
      <p:sp>
        <p:nvSpPr>
          <p:cNvPr id="5" name="Slide Number Placeholder 3">
            <a:extLst>
              <a:ext uri="{FF2B5EF4-FFF2-40B4-BE49-F238E27FC236}">
                <a16:creationId xmlns:a16="http://schemas.microsoft.com/office/drawing/2014/main" id="{AA8C008A-4A35-47D6-979A-8BAB0AFA3487}"/>
              </a:ext>
            </a:extLst>
          </p:cNvPr>
          <p:cNvSpPr>
            <a:spLocks noGrp="1"/>
          </p:cNvSpPr>
          <p:nvPr>
            <p:ph type="sldNum" sz="quarter" idx="11"/>
          </p:nvPr>
        </p:nvSpPr>
        <p:spPr>
          <a:xfrm>
            <a:off x="11681492" y="6565391"/>
            <a:ext cx="459708" cy="246221"/>
          </a:xfrm>
          <a:prstGeom prst="rect">
            <a:avLst/>
          </a:prstGeom>
        </p:spPr>
        <p:txBody>
          <a:bodyPr/>
          <a:lstStyle>
            <a:lvl1pPr>
              <a:defRPr sz="1023">
                <a:solidFill>
                  <a:schemeClr val="bg1">
                    <a:lumMod val="50000"/>
                  </a:schemeClr>
                </a:solidFill>
              </a:defRPr>
            </a:lvl1pPr>
          </a:lstStyle>
          <a:p>
            <a:fld id="{EAA0DCFB-5E65-472C-A423-BA3AA87976EA}" type="slidenum">
              <a:rPr lang="en-IN" smtClean="0"/>
              <a:pPr/>
              <a:t>‹#›</a:t>
            </a:fld>
            <a:endParaRPr lang="en-IN"/>
          </a:p>
        </p:txBody>
      </p:sp>
    </p:spTree>
    <p:extLst>
      <p:ext uri="{BB962C8B-B14F-4D97-AF65-F5344CB8AC3E}">
        <p14:creationId xmlns:p14="http://schemas.microsoft.com/office/powerpoint/2010/main" val="123439434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6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1"/>
            <a:ext cx="11018520" cy="515526"/>
          </a:xfrm>
        </p:spPr>
        <p:txBody>
          <a:bodyPr/>
          <a:lstStyle/>
          <a:p>
            <a:r>
              <a:rPr lang="en-US"/>
              <a:t>Click to edit Master title style</a:t>
            </a:r>
          </a:p>
        </p:txBody>
      </p:sp>
      <p:pic>
        <p:nvPicPr>
          <p:cNvPr id="2" name="Picture Placeholder 13" descr="A picture containing human face, indoor, person, person&#10;&#10;Description automatically generated">
            <a:extLst>
              <a:ext uri="{FF2B5EF4-FFF2-40B4-BE49-F238E27FC236}">
                <a16:creationId xmlns:a16="http://schemas.microsoft.com/office/drawing/2014/main" id="{4CDA5BDA-B9D9-B8F1-58E7-E1E86C5E5E5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0" y="4572001"/>
            <a:ext cx="2386584" cy="2286000"/>
          </a:xfrm>
          <a:prstGeom prst="rect">
            <a:avLst/>
          </a:prstGeom>
        </p:spPr>
      </p:pic>
      <p:pic>
        <p:nvPicPr>
          <p:cNvPr id="5" name="Picture Placeholder 15" descr="A person standing outside a building using a tablet&#10;&#10;Description automatically generated with medium confidence">
            <a:extLst>
              <a:ext uri="{FF2B5EF4-FFF2-40B4-BE49-F238E27FC236}">
                <a16:creationId xmlns:a16="http://schemas.microsoft.com/office/drawing/2014/main" id="{6543667C-395F-47BC-047D-26B4873BDD07}"/>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2451354" y="4572001"/>
            <a:ext cx="2386584" cy="2286000"/>
          </a:xfrm>
          <a:prstGeom prst="rect">
            <a:avLst/>
          </a:prstGeom>
        </p:spPr>
      </p:pic>
      <p:pic>
        <p:nvPicPr>
          <p:cNvPr id="6" name="Picture Placeholder 17" descr="A person sitting at a desk with a computer&#10;&#10;Description automatically generated with medium confidence">
            <a:extLst>
              <a:ext uri="{FF2B5EF4-FFF2-40B4-BE49-F238E27FC236}">
                <a16:creationId xmlns:a16="http://schemas.microsoft.com/office/drawing/2014/main" id="{E9623BF6-8B42-74F6-9AD7-4ED7D87EF00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4902708" y="4572001"/>
            <a:ext cx="2386584" cy="2286000"/>
          </a:xfrm>
          <a:prstGeom prst="rect">
            <a:avLst/>
          </a:prstGeom>
        </p:spPr>
      </p:pic>
      <p:pic>
        <p:nvPicPr>
          <p:cNvPr id="7" name="Picture Placeholder 20" descr="A person sitting on a couch using a tablet&#10;&#10;Description automatically generated with medium confidence">
            <a:extLst>
              <a:ext uri="{FF2B5EF4-FFF2-40B4-BE49-F238E27FC236}">
                <a16:creationId xmlns:a16="http://schemas.microsoft.com/office/drawing/2014/main" id="{76F419D7-0AD0-8F29-709B-A5375EDAB1F5}"/>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7354062" y="4572001"/>
            <a:ext cx="2386584" cy="2286000"/>
          </a:xfrm>
          <a:prstGeom prst="rect">
            <a:avLst/>
          </a:prstGeom>
        </p:spPr>
      </p:pic>
      <p:pic>
        <p:nvPicPr>
          <p:cNvPr id="3" name="Picture Placeholder 22">
            <a:extLst>
              <a:ext uri="{FF2B5EF4-FFF2-40B4-BE49-F238E27FC236}">
                <a16:creationId xmlns:a16="http://schemas.microsoft.com/office/drawing/2014/main" id="{420521B4-EA2E-912B-D61B-ED08BB050C7B}"/>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a:stretch/>
        </p:blipFill>
        <p:spPr>
          <a:xfrm>
            <a:off x="9805416" y="4572001"/>
            <a:ext cx="2386584" cy="2286000"/>
          </a:xfrm>
          <a:prstGeom prst="rect">
            <a:avLst/>
          </a:prstGeom>
        </p:spPr>
      </p:pic>
    </p:spTree>
    <p:extLst>
      <p:ext uri="{BB962C8B-B14F-4D97-AF65-F5344CB8AC3E}">
        <p14:creationId xmlns:p14="http://schemas.microsoft.com/office/powerpoint/2010/main" val="137527899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8978065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grpSp>
        <p:nvGrpSpPr>
          <p:cNvPr id="3" name="Group 2">
            <a:extLst>
              <a:ext uri="{FF2B5EF4-FFF2-40B4-BE49-F238E27FC236}">
                <a16:creationId xmlns:a16="http://schemas.microsoft.com/office/drawing/2014/main" id="{029A3F10-F878-A671-32E0-3C0822EE42F5}"/>
              </a:ext>
              <a:ext uri="{C183D7F6-B498-43B3-948B-1728B52AA6E4}">
                <adec:decorative xmlns:adec="http://schemas.microsoft.com/office/drawing/2017/decorative" val="1"/>
              </a:ext>
            </a:extLst>
          </p:cNvPr>
          <p:cNvGrpSpPr/>
          <p:nvPr userDrawn="1"/>
        </p:nvGrpSpPr>
        <p:grpSpPr>
          <a:xfrm>
            <a:off x="-7742" y="2227153"/>
            <a:ext cx="12192003" cy="4635933"/>
            <a:chOff x="0" y="2222067"/>
            <a:chExt cx="12192003" cy="4635933"/>
          </a:xfrm>
        </p:grpSpPr>
        <p:pic>
          <p:nvPicPr>
            <p:cNvPr id="4" name="Picture 3">
              <a:extLst>
                <a:ext uri="{FF2B5EF4-FFF2-40B4-BE49-F238E27FC236}">
                  <a16:creationId xmlns:a16="http://schemas.microsoft.com/office/drawing/2014/main" id="{C84B2B0D-5333-E732-68D4-4D9F64D679C8}"/>
                </a:ext>
              </a:extLst>
            </p:cNvPr>
            <p:cNvPicPr>
              <a:picLocks noChangeAspect="1"/>
            </p:cNvPicPr>
            <p:nvPr/>
          </p:nvPicPr>
          <p:blipFill rotWithShape="1">
            <a:blip r:embed="rId2">
              <a:alphaModFix amt="50000"/>
              <a:extLst>
                <a:ext uri="{BEBA8EAE-BF5A-486C-A8C5-ECC9F3942E4B}">
                  <a14:imgProps xmlns:a14="http://schemas.microsoft.com/office/drawing/2010/main">
                    <a14:imgLayer r:embed="rId3">
                      <a14:imgEffect>
                        <a14:sharpenSoften amount="-100000"/>
                      </a14:imgEffect>
                    </a14:imgLayer>
                  </a14:imgProps>
                </a:ext>
              </a:extLst>
            </a:blip>
            <a:srcRect l="7614" t="53176" r="35751"/>
            <a:stretch/>
          </p:blipFill>
          <p:spPr>
            <a:xfrm>
              <a:off x="0" y="2345011"/>
              <a:ext cx="12192000" cy="4512989"/>
            </a:xfrm>
            <a:prstGeom prst="rect">
              <a:avLst/>
            </a:prstGeom>
          </p:spPr>
        </p:pic>
        <p:sp>
          <p:nvSpPr>
            <p:cNvPr id="5" name="Rectangle 4">
              <a:extLst>
                <a:ext uri="{FF2B5EF4-FFF2-40B4-BE49-F238E27FC236}">
                  <a16:creationId xmlns:a16="http://schemas.microsoft.com/office/drawing/2014/main" id="{12F42D34-68F1-3A80-5D15-5F7CCBBBB2D0}"/>
                </a:ext>
              </a:extLst>
            </p:cNvPr>
            <p:cNvSpPr/>
            <p:nvPr/>
          </p:nvSpPr>
          <p:spPr bwMode="auto">
            <a:xfrm rot="5400000">
              <a:off x="5167730" y="-2945661"/>
              <a:ext cx="1856546" cy="12192001"/>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867572" rtl="0" eaLnBrk="1" fontAlgn="base" latinLnBrk="0" hangingPunct="1">
                <a:lnSpc>
                  <a:spcPct val="100000"/>
                </a:lnSpc>
                <a:spcBef>
                  <a:spcPct val="0"/>
                </a:spcBef>
                <a:spcAft>
                  <a:spcPct val="0"/>
                </a:spcAft>
                <a:buClrTx/>
                <a:buSzTx/>
                <a:buFontTx/>
                <a:buNone/>
                <a:tabLst/>
                <a:defRPr/>
              </a:pPr>
              <a:endParaRPr kumimoji="0" lang="en-US" sz="1861"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spTree>
    <p:extLst>
      <p:ext uri="{BB962C8B-B14F-4D97-AF65-F5344CB8AC3E}">
        <p14:creationId xmlns:p14="http://schemas.microsoft.com/office/powerpoint/2010/main" val="1641959725"/>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3452C63-83A7-678A-2A8F-EFAC83A60F6C}"/>
              </a:ext>
            </a:extLst>
          </p:cNvPr>
          <p:cNvPicPr>
            <a:picLocks noChangeAspect="1"/>
          </p:cNvPicPr>
          <p:nvPr userDrawn="1"/>
        </p:nvPicPr>
        <p:blipFill rotWithShape="1">
          <a:blip r:embed="rId2">
            <a:alphaModFix amt="50000"/>
            <a:extLst>
              <a:ext uri="{BEBA8EAE-BF5A-486C-A8C5-ECC9F3942E4B}">
                <a14:imgProps xmlns:a14="http://schemas.microsoft.com/office/drawing/2010/main">
                  <a14:imgLayer r:embed="rId3">
                    <a14:imgEffect>
                      <a14:sharpenSoften amount="-100000"/>
                    </a14:imgEffect>
                  </a14:imgLayer>
                </a14:imgProps>
              </a:ext>
            </a:extLst>
          </a:blip>
          <a:srcRect l="7614" t="28846" r="35751"/>
          <a:stretch/>
        </p:blipFill>
        <p:spPr>
          <a:xfrm>
            <a:off x="0" y="1"/>
            <a:ext cx="12192000" cy="6858000"/>
          </a:xfrm>
          <a:prstGeom prst="rect">
            <a:avLst/>
          </a:prstGeom>
        </p:spPr>
      </p:pic>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17731135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ive filmstrip photos">
    <p:spTree>
      <p:nvGrpSpPr>
        <p:cNvPr id="1" name=""/>
        <p:cNvGrpSpPr/>
        <p:nvPr/>
      </p:nvGrpSpPr>
      <p:grpSpPr>
        <a:xfrm>
          <a:off x="0" y="0"/>
          <a:ext cx="0" cy="0"/>
          <a:chOff x="0" y="0"/>
          <a:chExt cx="0" cy="0"/>
        </a:xfrm>
      </p:grpSpPr>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92608" y="4800601"/>
            <a:ext cx="1801368" cy="859081"/>
          </a:xfrm>
        </p:spPr>
        <p:txBody>
          <a:bodyPr/>
          <a:lstStyle>
            <a:lvl1pPr marL="0" indent="0" algn="ctr">
              <a:spcBef>
                <a:spcPts val="0"/>
              </a:spcBef>
              <a:buNone/>
              <a:defRPr sz="1861">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1"/>
            <a:ext cx="2386584" cy="2286000"/>
          </a:xfrm>
          <a:blipFill>
            <a:blip r:embed="rId2"/>
            <a:stretch>
              <a:fillRect/>
            </a:stretch>
          </a:blipFill>
        </p:spPr>
        <p:txBody>
          <a:bodyPr lIns="0" tIns="0" rIns="0" bIns="731520" anchor="ctr" anchorCtr="0">
            <a:noAutofit/>
          </a:bodyPr>
          <a:lstStyle>
            <a:lvl1pPr marL="0" indent="0" algn="ctr">
              <a:lnSpc>
                <a:spcPct val="100000"/>
              </a:lnSpc>
              <a:buNone/>
              <a:defRPr sz="558"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2743962" y="4799410"/>
            <a:ext cx="1801368" cy="859081"/>
          </a:xfrm>
        </p:spPr>
        <p:txBody>
          <a:bodyPr/>
          <a:lstStyle>
            <a:lvl1pPr marL="0" indent="0" algn="ctr">
              <a:spcBef>
                <a:spcPts val="0"/>
              </a:spcBef>
              <a:buNone/>
              <a:defRPr sz="1861">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2451354" y="2286001"/>
            <a:ext cx="2386584" cy="2286000"/>
          </a:xfrm>
          <a:blipFill>
            <a:blip r:embed="rId3"/>
            <a:stretch>
              <a:fillRect/>
            </a:stretch>
          </a:blipFill>
        </p:spPr>
        <p:txBody>
          <a:bodyPr lIns="0" tIns="0" rIns="0" bIns="731520" anchor="ctr" anchorCtr="0">
            <a:noAutofit/>
          </a:bodyPr>
          <a:lstStyle>
            <a:lvl1pPr marL="0" indent="0" algn="ctr">
              <a:lnSpc>
                <a:spcPct val="100000"/>
              </a:lnSpc>
              <a:buNone/>
              <a:defRPr sz="558"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5195316" y="4799411"/>
            <a:ext cx="1801368" cy="859081"/>
          </a:xfrm>
        </p:spPr>
        <p:txBody>
          <a:bodyPr/>
          <a:lstStyle>
            <a:lvl1pPr marL="0" indent="0" algn="ctr">
              <a:spcBef>
                <a:spcPts val="0"/>
              </a:spcBef>
              <a:buNone/>
              <a:defRPr sz="1861">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4902708" y="2286001"/>
            <a:ext cx="2386584" cy="2286000"/>
          </a:xfrm>
          <a:blipFill>
            <a:blip r:embed="rId4"/>
            <a:stretch>
              <a:fillRect/>
            </a:stretch>
          </a:blipFill>
        </p:spPr>
        <p:txBody>
          <a:bodyPr lIns="0" tIns="0" rIns="0" bIns="731520" anchor="ctr" anchorCtr="0">
            <a:noAutofit/>
          </a:bodyPr>
          <a:lstStyle>
            <a:lvl1pPr marL="0" indent="0" algn="ctr">
              <a:lnSpc>
                <a:spcPct val="100000"/>
              </a:lnSpc>
              <a:buNone/>
              <a:defRPr sz="558"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7646670" y="4799410"/>
            <a:ext cx="1801368" cy="859081"/>
          </a:xfrm>
        </p:spPr>
        <p:txBody>
          <a:bodyPr/>
          <a:lstStyle>
            <a:lvl1pPr marL="0" indent="0" algn="ctr">
              <a:spcBef>
                <a:spcPts val="0"/>
              </a:spcBef>
              <a:buNone/>
              <a:defRPr sz="1861">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7354062" y="2286001"/>
            <a:ext cx="2386584" cy="2286000"/>
          </a:xfrm>
          <a:blipFill>
            <a:blip r:embed="rId5"/>
            <a:stretch>
              <a:fillRect/>
            </a:stretch>
          </a:blipFill>
        </p:spPr>
        <p:txBody>
          <a:bodyPr lIns="0" tIns="0" rIns="0" bIns="731520" anchor="ctr" anchorCtr="0">
            <a:noAutofit/>
          </a:bodyPr>
          <a:lstStyle>
            <a:lvl1pPr marL="0" indent="0" algn="ctr">
              <a:lnSpc>
                <a:spcPct val="100000"/>
              </a:lnSpc>
              <a:buNone/>
              <a:defRPr sz="558"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21" name="Text Placeholder 3">
            <a:extLst>
              <a:ext uri="{FF2B5EF4-FFF2-40B4-BE49-F238E27FC236}">
                <a16:creationId xmlns:a16="http://schemas.microsoft.com/office/drawing/2014/main" id="{5B1B6F72-F14C-40F1-8B29-8620AA34DC63}"/>
              </a:ext>
            </a:extLst>
          </p:cNvPr>
          <p:cNvSpPr>
            <a:spLocks noGrp="1"/>
          </p:cNvSpPr>
          <p:nvPr>
            <p:ph type="body" sz="quarter" idx="22"/>
          </p:nvPr>
        </p:nvSpPr>
        <p:spPr>
          <a:xfrm>
            <a:off x="10098024" y="4799410"/>
            <a:ext cx="1801368" cy="859081"/>
          </a:xfrm>
        </p:spPr>
        <p:txBody>
          <a:bodyPr/>
          <a:lstStyle>
            <a:lvl1pPr marL="0" indent="0" algn="ctr">
              <a:spcBef>
                <a:spcPts val="0"/>
              </a:spcBef>
              <a:buNone/>
              <a:defRPr sz="1861">
                <a:latin typeface="+mj-lt"/>
              </a:defRPr>
            </a:lvl1pPr>
          </a:lstStyle>
          <a:p>
            <a:pPr lvl="0"/>
            <a:r>
              <a:rPr lang="en-US"/>
              <a:t>Click to edit Master text styles</a:t>
            </a:r>
          </a:p>
        </p:txBody>
      </p:sp>
      <p:sp>
        <p:nvSpPr>
          <p:cNvPr id="20" name="Picture Placeholder" descr="This photo is a 'placeholder' only. Drag or drop your photo here, or click and tap the center to insert a photo.">
            <a:extLst>
              <a:ext uri="{FF2B5EF4-FFF2-40B4-BE49-F238E27FC236}">
                <a16:creationId xmlns:a16="http://schemas.microsoft.com/office/drawing/2014/main" id="{2AD682C7-20D7-4ED0-99A7-C8530DAC8612}"/>
              </a:ext>
            </a:extLst>
          </p:cNvPr>
          <p:cNvSpPr>
            <a:spLocks noGrp="1"/>
          </p:cNvSpPr>
          <p:nvPr>
            <p:ph type="pic" sz="quarter" idx="21" hasCustomPrompt="1"/>
          </p:nvPr>
        </p:nvSpPr>
        <p:spPr bwMode="ltGray">
          <a:xfrm>
            <a:off x="9805416" y="2286001"/>
            <a:ext cx="2386584" cy="2286000"/>
          </a:xfrm>
          <a:blipFill>
            <a:blip r:embed="rId6"/>
            <a:stretch>
              <a:fillRect/>
            </a:stretch>
          </a:blipFill>
        </p:spPr>
        <p:txBody>
          <a:bodyPr lIns="0" tIns="0" rIns="0" bIns="731520" anchor="ctr" anchorCtr="0">
            <a:noAutofit/>
          </a:bodyPr>
          <a:lstStyle>
            <a:lvl1pPr marL="0" indent="0" algn="ctr">
              <a:lnSpc>
                <a:spcPct val="100000"/>
              </a:lnSpc>
              <a:buNone/>
              <a:defRPr sz="558"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2355722" y="-203944"/>
            <a:ext cx="537006" cy="143116"/>
          </a:xfrm>
          <a:prstGeom prst="rect">
            <a:avLst/>
          </a:prstGeom>
          <a:noFill/>
        </p:spPr>
        <p:txBody>
          <a:bodyPr wrap="none" lIns="0" tIns="0" rIns="0" bIns="0" rtlCol="0">
            <a:spAutoFit/>
          </a:bodyPr>
          <a:lstStyle/>
          <a:p>
            <a:pPr algn="l"/>
            <a:r>
              <a:rPr lang="en-US" sz="930">
                <a:solidFill>
                  <a:srgbClr val="A3A3A3"/>
                </a:solidFill>
              </a:rPr>
              <a:t>ELT layout</a:t>
            </a:r>
          </a:p>
        </p:txBody>
      </p:sp>
      <p:sp>
        <p:nvSpPr>
          <p:cNvPr id="9" name="Title 1">
            <a:extLst>
              <a:ext uri="{FF2B5EF4-FFF2-40B4-BE49-F238E27FC236}">
                <a16:creationId xmlns:a16="http://schemas.microsoft.com/office/drawing/2014/main" id="{C4764AC4-6978-C9FD-AD4E-643AEBB1AD7F}"/>
              </a:ext>
            </a:extLst>
          </p:cNvPr>
          <p:cNvSpPr>
            <a:spLocks noGrp="1"/>
          </p:cNvSpPr>
          <p:nvPr>
            <p:ph type="title"/>
          </p:nvPr>
        </p:nvSpPr>
        <p:spPr>
          <a:xfrm>
            <a:off x="588263" y="457201"/>
            <a:ext cx="11018520" cy="515526"/>
          </a:xfrm>
        </p:spPr>
        <p:txBody>
          <a:bodyPr/>
          <a:lstStyle>
            <a:lvl1pPr algn="ctr">
              <a:defRPr/>
            </a:lvl1pPr>
          </a:lstStyle>
          <a:p>
            <a:r>
              <a:rPr lang="en-US"/>
              <a:t>Click to edit Master title style</a:t>
            </a:r>
          </a:p>
        </p:txBody>
      </p:sp>
    </p:spTree>
    <p:extLst>
      <p:ext uri="{BB962C8B-B14F-4D97-AF65-F5344CB8AC3E}">
        <p14:creationId xmlns:p14="http://schemas.microsoft.com/office/powerpoint/2010/main" val="2279096240"/>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Five filmstrip photo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66D98E0-2243-3357-C91C-61826A69D55B}"/>
              </a:ext>
            </a:extLst>
          </p:cNvPr>
          <p:cNvPicPr>
            <a:picLocks noChangeAspect="1"/>
          </p:cNvPicPr>
          <p:nvPr/>
        </p:nvPicPr>
        <p:blipFill rotWithShape="1">
          <a:blip r:embed="rId2">
            <a:alphaModFix amt="50000"/>
            <a:extLst>
              <a:ext uri="{BEBA8EAE-BF5A-486C-A8C5-ECC9F3942E4B}">
                <a14:imgProps xmlns:a14="http://schemas.microsoft.com/office/drawing/2010/main">
                  <a14:imgLayer r:embed="rId3">
                    <a14:imgEffect>
                      <a14:sharpenSoften amount="-100000"/>
                    </a14:imgEffect>
                  </a14:imgLayer>
                </a14:imgProps>
              </a:ext>
            </a:extLst>
          </a:blip>
          <a:srcRect l="7614" t="28846" r="35751"/>
          <a:stretch/>
        </p:blipFill>
        <p:spPr>
          <a:xfrm>
            <a:off x="0" y="1"/>
            <a:ext cx="12192000" cy="6858000"/>
          </a:xfrm>
          <a:prstGeom prst="rect">
            <a:avLst/>
          </a:prstGeom>
        </p:spPr>
      </p:pic>
      <p:sp>
        <p:nvSpPr>
          <p:cNvPr id="12" name="Text Placeholder 3">
            <a:extLst>
              <a:ext uri="{FF2B5EF4-FFF2-40B4-BE49-F238E27FC236}">
                <a16:creationId xmlns:a16="http://schemas.microsoft.com/office/drawing/2014/main" id="{9244E618-D996-41A6-8C9D-0C3519EA7A6F}"/>
              </a:ext>
            </a:extLst>
          </p:cNvPr>
          <p:cNvSpPr>
            <a:spLocks noGrp="1"/>
          </p:cNvSpPr>
          <p:nvPr userDrawn="1">
            <p:ph type="body" sz="quarter" idx="16"/>
          </p:nvPr>
        </p:nvSpPr>
        <p:spPr>
          <a:xfrm>
            <a:off x="292608" y="4800601"/>
            <a:ext cx="1801368" cy="859081"/>
          </a:xfrm>
        </p:spPr>
        <p:txBody>
          <a:bodyPr/>
          <a:lstStyle>
            <a:lvl1pPr marL="0" indent="0" algn="ctr">
              <a:spcBef>
                <a:spcPts val="0"/>
              </a:spcBef>
              <a:buNone/>
              <a:defRPr sz="1861">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9E4C32BD-CEF7-42AC-94D8-052EF30E2361}"/>
              </a:ext>
            </a:extLst>
          </p:cNvPr>
          <p:cNvSpPr>
            <a:spLocks noGrp="1"/>
          </p:cNvSpPr>
          <p:nvPr userDrawn="1">
            <p:ph type="body" sz="quarter" idx="17"/>
          </p:nvPr>
        </p:nvSpPr>
        <p:spPr>
          <a:xfrm>
            <a:off x="2743962" y="4799410"/>
            <a:ext cx="1801368" cy="859081"/>
          </a:xfrm>
        </p:spPr>
        <p:txBody>
          <a:bodyPr/>
          <a:lstStyle>
            <a:lvl1pPr marL="0" indent="0" algn="ctr">
              <a:spcBef>
                <a:spcPts val="0"/>
              </a:spcBef>
              <a:buNone/>
              <a:defRPr sz="1861">
                <a:latin typeface="+mj-lt"/>
              </a:defRPr>
            </a:lvl1pPr>
          </a:lstStyle>
          <a:p>
            <a:pPr lvl="0"/>
            <a:r>
              <a:rPr lang="en-US"/>
              <a:t>Click to edit Master text styles</a:t>
            </a:r>
          </a:p>
        </p:txBody>
      </p:sp>
      <p:sp>
        <p:nvSpPr>
          <p:cNvPr id="16" name="Text Placeholder 3">
            <a:extLst>
              <a:ext uri="{FF2B5EF4-FFF2-40B4-BE49-F238E27FC236}">
                <a16:creationId xmlns:a16="http://schemas.microsoft.com/office/drawing/2014/main" id="{D682B8EC-8F33-4730-BBE6-E8B7234C9C62}"/>
              </a:ext>
            </a:extLst>
          </p:cNvPr>
          <p:cNvSpPr>
            <a:spLocks noGrp="1"/>
          </p:cNvSpPr>
          <p:nvPr userDrawn="1">
            <p:ph type="body" sz="quarter" idx="18"/>
          </p:nvPr>
        </p:nvSpPr>
        <p:spPr>
          <a:xfrm>
            <a:off x="5195316" y="4799411"/>
            <a:ext cx="1801368" cy="859081"/>
          </a:xfrm>
        </p:spPr>
        <p:txBody>
          <a:bodyPr/>
          <a:lstStyle>
            <a:lvl1pPr marL="0" indent="0" algn="ctr">
              <a:spcBef>
                <a:spcPts val="0"/>
              </a:spcBef>
              <a:buNone/>
              <a:defRPr sz="1861">
                <a:latin typeface="+mj-lt"/>
              </a:defRPr>
            </a:lvl1pPr>
          </a:lstStyle>
          <a:p>
            <a:pPr lvl="0"/>
            <a:r>
              <a:rPr lang="en-US"/>
              <a:t>Click to edit Master text styles</a:t>
            </a:r>
          </a:p>
        </p:txBody>
      </p:sp>
      <p:sp>
        <p:nvSpPr>
          <p:cNvPr id="18" name="Text Placeholder 3">
            <a:extLst>
              <a:ext uri="{FF2B5EF4-FFF2-40B4-BE49-F238E27FC236}">
                <a16:creationId xmlns:a16="http://schemas.microsoft.com/office/drawing/2014/main" id="{83564109-638C-44E2-AE84-46B44C29FD6C}"/>
              </a:ext>
            </a:extLst>
          </p:cNvPr>
          <p:cNvSpPr>
            <a:spLocks noGrp="1"/>
          </p:cNvSpPr>
          <p:nvPr userDrawn="1">
            <p:ph type="body" sz="quarter" idx="20"/>
          </p:nvPr>
        </p:nvSpPr>
        <p:spPr>
          <a:xfrm>
            <a:off x="7646670" y="4799410"/>
            <a:ext cx="1801368" cy="859081"/>
          </a:xfrm>
        </p:spPr>
        <p:txBody>
          <a:bodyPr/>
          <a:lstStyle>
            <a:lvl1pPr marL="0" indent="0" algn="ctr">
              <a:spcBef>
                <a:spcPts val="0"/>
              </a:spcBef>
              <a:buNone/>
              <a:defRPr sz="1861">
                <a:latin typeface="+mj-lt"/>
              </a:defRPr>
            </a:lvl1pPr>
          </a:lstStyle>
          <a:p>
            <a:pPr lvl="0"/>
            <a:r>
              <a:rPr lang="en-US"/>
              <a:t>Click to edit Master text styles</a:t>
            </a:r>
          </a:p>
        </p:txBody>
      </p:sp>
      <p:sp>
        <p:nvSpPr>
          <p:cNvPr id="21" name="Text Placeholder 3">
            <a:extLst>
              <a:ext uri="{FF2B5EF4-FFF2-40B4-BE49-F238E27FC236}">
                <a16:creationId xmlns:a16="http://schemas.microsoft.com/office/drawing/2014/main" id="{5B1B6F72-F14C-40F1-8B29-8620AA34DC63}"/>
              </a:ext>
            </a:extLst>
          </p:cNvPr>
          <p:cNvSpPr>
            <a:spLocks noGrp="1"/>
          </p:cNvSpPr>
          <p:nvPr userDrawn="1">
            <p:ph type="body" sz="quarter" idx="22"/>
          </p:nvPr>
        </p:nvSpPr>
        <p:spPr>
          <a:xfrm>
            <a:off x="10098024" y="4799410"/>
            <a:ext cx="1801368" cy="859081"/>
          </a:xfrm>
        </p:spPr>
        <p:txBody>
          <a:bodyPr/>
          <a:lstStyle>
            <a:lvl1pPr marL="0" indent="0" algn="ctr">
              <a:spcBef>
                <a:spcPts val="0"/>
              </a:spcBef>
              <a:buNone/>
              <a:defRPr sz="1861">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2355722" y="-203944"/>
            <a:ext cx="537006" cy="143116"/>
          </a:xfrm>
          <a:prstGeom prst="rect">
            <a:avLst/>
          </a:prstGeom>
          <a:noFill/>
        </p:spPr>
        <p:txBody>
          <a:bodyPr wrap="none" lIns="0" tIns="0" rIns="0" bIns="0" rtlCol="0">
            <a:spAutoFit/>
          </a:bodyPr>
          <a:lstStyle/>
          <a:p>
            <a:pPr algn="l"/>
            <a:r>
              <a:rPr lang="en-US" sz="930">
                <a:solidFill>
                  <a:srgbClr val="A3A3A3"/>
                </a:solidFill>
              </a:rPr>
              <a:t>ELT layout</a:t>
            </a:r>
          </a:p>
        </p:txBody>
      </p:sp>
      <p:sp>
        <p:nvSpPr>
          <p:cNvPr id="9" name="Title 1">
            <a:extLst>
              <a:ext uri="{FF2B5EF4-FFF2-40B4-BE49-F238E27FC236}">
                <a16:creationId xmlns:a16="http://schemas.microsoft.com/office/drawing/2014/main" id="{C4764AC4-6978-C9FD-AD4E-643AEBB1AD7F}"/>
              </a:ext>
            </a:extLst>
          </p:cNvPr>
          <p:cNvSpPr>
            <a:spLocks noGrp="1"/>
          </p:cNvSpPr>
          <p:nvPr userDrawn="1">
            <p:ph type="title"/>
          </p:nvPr>
        </p:nvSpPr>
        <p:spPr>
          <a:xfrm>
            <a:off x="588263" y="457201"/>
            <a:ext cx="11018520" cy="515526"/>
          </a:xfrm>
        </p:spPr>
        <p:txBody>
          <a:bodyPr/>
          <a:lstStyle>
            <a:lvl1pPr algn="ctr">
              <a:defRPr/>
            </a:lvl1pPr>
          </a:lstStyle>
          <a:p>
            <a:r>
              <a:rPr lang="en-US"/>
              <a:t>Click to edit Master title style</a:t>
            </a:r>
          </a:p>
        </p:txBody>
      </p:sp>
      <p:pic>
        <p:nvPicPr>
          <p:cNvPr id="2" name="Picture Placeholder 13" descr="A picture containing human face, indoor, person, person&#10;&#10;Description automatically generated">
            <a:extLst>
              <a:ext uri="{FF2B5EF4-FFF2-40B4-BE49-F238E27FC236}">
                <a16:creationId xmlns:a16="http://schemas.microsoft.com/office/drawing/2014/main" id="{FE111A41-089C-223F-D48F-B1894C0AFFBC}"/>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0" y="2286001"/>
            <a:ext cx="2386584" cy="2286000"/>
          </a:xfrm>
          <a:prstGeom prst="rect">
            <a:avLst/>
          </a:prstGeom>
        </p:spPr>
      </p:pic>
      <p:pic>
        <p:nvPicPr>
          <p:cNvPr id="5" name="Picture Placeholder 15" descr="A person standing outside a building using a tablet&#10;&#10;Description automatically generated with medium confidence">
            <a:extLst>
              <a:ext uri="{FF2B5EF4-FFF2-40B4-BE49-F238E27FC236}">
                <a16:creationId xmlns:a16="http://schemas.microsoft.com/office/drawing/2014/main" id="{C893A92A-539C-959C-E41A-5C0E0F0461D0}"/>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2451354" y="2286001"/>
            <a:ext cx="2386584" cy="2286000"/>
          </a:xfrm>
          <a:prstGeom prst="rect">
            <a:avLst/>
          </a:prstGeom>
        </p:spPr>
      </p:pic>
      <p:pic>
        <p:nvPicPr>
          <p:cNvPr id="6" name="Picture Placeholder 17" descr="A person sitting at a desk with a computer&#10;&#10;Description automatically generated with medium confidence">
            <a:extLst>
              <a:ext uri="{FF2B5EF4-FFF2-40B4-BE49-F238E27FC236}">
                <a16:creationId xmlns:a16="http://schemas.microsoft.com/office/drawing/2014/main" id="{CC76CE41-C602-9525-419F-0E7BEE5EA24A}"/>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a:stretch/>
        </p:blipFill>
        <p:spPr>
          <a:xfrm>
            <a:off x="4902708" y="2286001"/>
            <a:ext cx="2386584" cy="2286000"/>
          </a:xfrm>
          <a:prstGeom prst="rect">
            <a:avLst/>
          </a:prstGeom>
        </p:spPr>
      </p:pic>
      <p:pic>
        <p:nvPicPr>
          <p:cNvPr id="7" name="Picture Placeholder 20" descr="A person sitting on a couch using a tablet&#10;&#10;Description automatically generated with medium confidence">
            <a:extLst>
              <a:ext uri="{FF2B5EF4-FFF2-40B4-BE49-F238E27FC236}">
                <a16:creationId xmlns:a16="http://schemas.microsoft.com/office/drawing/2014/main" id="{7A16ACD1-4A3E-F476-B934-C54EEDFA3B19}"/>
              </a:ext>
            </a:extLst>
          </p:cNvPr>
          <p:cNvPicPr>
            <a:picLocks noChangeAspect="1"/>
          </p:cNvPicPr>
          <p:nvPr userDrawn="1"/>
        </p:nvPicPr>
        <p:blipFill rotWithShape="1">
          <a:blip r:embed="rId7" cstate="print">
            <a:extLst>
              <a:ext uri="{28A0092B-C50C-407E-A947-70E740481C1C}">
                <a14:useLocalDpi xmlns:a14="http://schemas.microsoft.com/office/drawing/2010/main" val="0"/>
              </a:ext>
            </a:extLst>
          </a:blip>
          <a:srcRect/>
          <a:stretch/>
        </p:blipFill>
        <p:spPr>
          <a:xfrm>
            <a:off x="7354062" y="2286001"/>
            <a:ext cx="2386584" cy="2286000"/>
          </a:xfrm>
          <a:prstGeom prst="rect">
            <a:avLst/>
          </a:prstGeom>
        </p:spPr>
      </p:pic>
      <p:pic>
        <p:nvPicPr>
          <p:cNvPr id="8" name="Picture Placeholder 22">
            <a:extLst>
              <a:ext uri="{FF2B5EF4-FFF2-40B4-BE49-F238E27FC236}">
                <a16:creationId xmlns:a16="http://schemas.microsoft.com/office/drawing/2014/main" id="{4292887E-44E0-C3BC-ED03-424773EE14D8}"/>
              </a:ext>
            </a:extLst>
          </p:cNvPr>
          <p:cNvPicPr>
            <a:picLocks noChangeAspect="1"/>
          </p:cNvPicPr>
          <p:nvPr userDrawn="1"/>
        </p:nvPicPr>
        <p:blipFill rotWithShape="1">
          <a:blip r:embed="rId8" cstate="print">
            <a:extLst>
              <a:ext uri="{28A0092B-C50C-407E-A947-70E740481C1C}">
                <a14:useLocalDpi xmlns:a14="http://schemas.microsoft.com/office/drawing/2010/main" val="0"/>
              </a:ext>
            </a:extLst>
          </a:blip>
          <a:srcRect/>
          <a:stretch/>
        </p:blipFill>
        <p:spPr>
          <a:xfrm>
            <a:off x="9805416" y="2286001"/>
            <a:ext cx="2386584" cy="2286000"/>
          </a:xfrm>
          <a:prstGeom prst="rect">
            <a:avLst/>
          </a:prstGeom>
        </p:spPr>
      </p:pic>
    </p:spTree>
    <p:extLst>
      <p:ext uri="{BB962C8B-B14F-4D97-AF65-F5344CB8AC3E}">
        <p14:creationId xmlns:p14="http://schemas.microsoft.com/office/powerpoint/2010/main" val="2347670073"/>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84B2B0D-5333-E732-68D4-4D9F64D679C8}"/>
              </a:ext>
            </a:extLst>
          </p:cNvPr>
          <p:cNvPicPr>
            <a:picLocks noChangeAspect="1"/>
          </p:cNvPicPr>
          <p:nvPr/>
        </p:nvPicPr>
        <p:blipFill rotWithShape="1">
          <a:blip r:embed="rId2">
            <a:alphaModFix/>
            <a:extLst>
              <a:ext uri="{BEBA8EAE-BF5A-486C-A8C5-ECC9F3942E4B}">
                <a14:imgProps xmlns:a14="http://schemas.microsoft.com/office/drawing/2010/main">
                  <a14:imgLayer r:embed="rId3">
                    <a14:imgEffect>
                      <a14:sharpenSoften amount="-100000"/>
                    </a14:imgEffect>
                  </a14:imgLayer>
                </a14:imgProps>
              </a:ext>
            </a:extLst>
          </a:blip>
          <a:srcRect l="7613" t="28793" r="35716"/>
          <a:stretch/>
        </p:blipFill>
        <p:spPr>
          <a:xfrm>
            <a:off x="-7744" y="1"/>
            <a:ext cx="12199743" cy="6863086"/>
          </a:xfrm>
          <a:prstGeom prst="rect">
            <a:avLst/>
          </a:prstGeom>
        </p:spPr>
      </p:pic>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20286258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emf"/><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1"/>
            <a:ext cx="11018520" cy="515526"/>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5"/>
            <a:ext cx="11018520" cy="1500411"/>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1"/>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algn="ctr" defTabSz="867572" fontAlgn="base">
              <a:lnSpc>
                <a:spcPct val="90000"/>
              </a:lnSpc>
              <a:spcBef>
                <a:spcPct val="0"/>
              </a:spcBef>
              <a:spcAft>
                <a:spcPct val="0"/>
              </a:spcAft>
            </a:pPr>
            <a:endParaRPr lang="en-US" sz="2233">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algn="ctr" defTabSz="867572" fontAlgn="base">
              <a:lnSpc>
                <a:spcPct val="90000"/>
              </a:lnSpc>
              <a:spcBef>
                <a:spcPct val="0"/>
              </a:spcBef>
              <a:spcAft>
                <a:spcPct val="0"/>
              </a:spcAft>
            </a:pPr>
            <a:endParaRPr lang="en-US" sz="2233">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28" cstate="hqprint">
            <a:extLst>
              <a:ext uri="{28A0092B-C50C-407E-A947-70E740481C1C}">
                <a14:useLocalDpi xmlns:a14="http://schemas.microsoft.com/office/drawing/2010/main"/>
              </a:ext>
            </a:extLst>
          </a:blip>
          <a:srcRect l="762"/>
          <a:stretch/>
        </p:blipFill>
        <p:spPr>
          <a:xfrm rot="5400000">
            <a:off x="9509760" y="2843775"/>
            <a:ext cx="6858000" cy="1170455"/>
          </a:xfrm>
          <a:prstGeom prst="rect">
            <a:avLst/>
          </a:prstGeom>
        </p:spPr>
      </p:pic>
      <p:sp>
        <p:nvSpPr>
          <p:cNvPr id="34" name="Slide Number Placeholder 33">
            <a:extLst>
              <a:ext uri="{FF2B5EF4-FFF2-40B4-BE49-F238E27FC236}">
                <a16:creationId xmlns:a16="http://schemas.microsoft.com/office/drawing/2014/main" id="{6D63B297-927B-6144-B15E-C2A058EE537D}"/>
              </a:ext>
            </a:extLst>
          </p:cNvPr>
          <p:cNvSpPr>
            <a:spLocks noGrp="1"/>
          </p:cNvSpPr>
          <p:nvPr>
            <p:ph type="sldNum" sz="quarter" idx="4"/>
          </p:nvPr>
        </p:nvSpPr>
        <p:spPr>
          <a:xfrm>
            <a:off x="9296400" y="6427472"/>
            <a:ext cx="2743200" cy="365125"/>
          </a:xfrm>
          <a:prstGeom prst="rect">
            <a:avLst/>
          </a:prstGeom>
        </p:spPr>
        <p:txBody>
          <a:bodyPr vert="horz" lIns="91440" tIns="45720" rIns="91440" bIns="45720" rtlCol="0" anchor="ctr"/>
          <a:lstStyle>
            <a:lvl1pPr algn="r">
              <a:defRPr sz="977">
                <a:solidFill>
                  <a:schemeClr val="tx1">
                    <a:tint val="75000"/>
                  </a:schemeClr>
                </a:solidFill>
              </a:defRPr>
            </a:lvl1pPr>
          </a:lstStyle>
          <a:p>
            <a:fld id="{F649A1B1-5A8E-4E46-95DF-CCAC78182983}" type="slidenum">
              <a:rPr lang="en-US" smtClean="0"/>
              <a:pPr/>
              <a:t>‹#›</a:t>
            </a:fld>
            <a:endParaRPr lang="en-US"/>
          </a:p>
        </p:txBody>
      </p:sp>
    </p:spTree>
    <p:extLst>
      <p:ext uri="{BB962C8B-B14F-4D97-AF65-F5344CB8AC3E}">
        <p14:creationId xmlns:p14="http://schemas.microsoft.com/office/powerpoint/2010/main" val="157451187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Lst>
  <p:transition>
    <p:fade/>
  </p:transition>
  <p:hf hdr="0" ftr="0" dt="0"/>
  <p:txStyles>
    <p:titleStyle>
      <a:lvl1pPr algn="l" defTabSz="867823" rtl="0" eaLnBrk="1" latinLnBrk="0" hangingPunct="1">
        <a:lnSpc>
          <a:spcPct val="100000"/>
        </a:lnSpc>
        <a:spcBef>
          <a:spcPct val="0"/>
        </a:spcBef>
        <a:buNone/>
        <a:defRPr lang="en-US" sz="3350" b="0" kern="1200" cap="none" spc="-46" baseline="0" dirty="0" smtClean="0">
          <a:ln w="3175">
            <a:noFill/>
          </a:ln>
          <a:solidFill>
            <a:schemeClr val="tx1"/>
          </a:solidFill>
          <a:effectLst/>
          <a:latin typeface="+mj-lt"/>
          <a:ea typeface="+mn-ea"/>
          <a:cs typeface="Segoe UI" pitchFamily="34" charset="0"/>
        </a:defRPr>
      </a:lvl1pPr>
    </p:titleStyle>
    <p:bodyStyle>
      <a:lvl1pPr marL="212690" marR="0" indent="-212690" algn="l" defTabSz="8678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605" kern="1200" spc="0" baseline="0">
          <a:solidFill>
            <a:schemeClr val="tx1"/>
          </a:solidFill>
          <a:latin typeface="+mn-lt"/>
          <a:ea typeface="+mn-ea"/>
          <a:cs typeface="Segoe UI" panose="020B0502040204020203" pitchFamily="34" charset="0"/>
        </a:defRPr>
      </a:lvl1pPr>
      <a:lvl2pPr marL="425379" marR="0" indent="-212690" algn="l" defTabSz="8678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61" kern="1200" spc="0" baseline="0">
          <a:solidFill>
            <a:schemeClr val="tx1"/>
          </a:solidFill>
          <a:latin typeface="+mn-lt"/>
          <a:ea typeface="+mn-ea"/>
          <a:cs typeface="+mn-cs"/>
        </a:defRPr>
      </a:lvl2pPr>
      <a:lvl3pPr marL="611482" marR="0" indent="-186103" algn="l" defTabSz="8678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89" kern="1200" spc="0" baseline="0">
          <a:solidFill>
            <a:schemeClr val="tx1"/>
          </a:solidFill>
          <a:latin typeface="+mn-lt"/>
          <a:ea typeface="+mn-ea"/>
          <a:cs typeface="+mn-cs"/>
        </a:defRPr>
      </a:lvl3pPr>
      <a:lvl4pPr marL="784293" marR="0" indent="-168379" algn="l" defTabSz="8678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302" kern="1200" spc="0" baseline="0">
          <a:solidFill>
            <a:schemeClr val="tx1"/>
          </a:solidFill>
          <a:latin typeface="+mn-lt"/>
          <a:ea typeface="+mn-ea"/>
          <a:cs typeface="+mn-cs"/>
        </a:defRPr>
      </a:lvl4pPr>
      <a:lvl5pPr marL="952672" marR="0" indent="-156563" algn="l" defTabSz="8678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302" kern="1200" spc="0" baseline="0">
          <a:solidFill>
            <a:schemeClr val="tx1"/>
          </a:solidFill>
          <a:latin typeface="+mn-lt"/>
          <a:ea typeface="+mn-ea"/>
          <a:cs typeface="+mn-cs"/>
        </a:defRPr>
      </a:lvl5pPr>
      <a:lvl6pPr marL="2386514" indent="-216956" algn="l" defTabSz="867823" rtl="0" eaLnBrk="1" latinLnBrk="0" hangingPunct="1">
        <a:spcBef>
          <a:spcPct val="20000"/>
        </a:spcBef>
        <a:buFont typeface="Arial" pitchFamily="34" charset="0"/>
        <a:buChar char="•"/>
        <a:defRPr sz="1861" kern="1200">
          <a:solidFill>
            <a:schemeClr val="tx1"/>
          </a:solidFill>
          <a:latin typeface="+mn-lt"/>
          <a:ea typeface="+mn-ea"/>
          <a:cs typeface="+mn-cs"/>
        </a:defRPr>
      </a:lvl6pPr>
      <a:lvl7pPr marL="2820426" indent="-216956" algn="l" defTabSz="867823" rtl="0" eaLnBrk="1" latinLnBrk="0" hangingPunct="1">
        <a:spcBef>
          <a:spcPct val="20000"/>
        </a:spcBef>
        <a:buFont typeface="Arial" pitchFamily="34" charset="0"/>
        <a:buChar char="•"/>
        <a:defRPr sz="1861" kern="1200">
          <a:solidFill>
            <a:schemeClr val="tx1"/>
          </a:solidFill>
          <a:latin typeface="+mn-lt"/>
          <a:ea typeface="+mn-ea"/>
          <a:cs typeface="+mn-cs"/>
        </a:defRPr>
      </a:lvl7pPr>
      <a:lvl8pPr marL="3254338" indent="-216956" algn="l" defTabSz="867823" rtl="0" eaLnBrk="1" latinLnBrk="0" hangingPunct="1">
        <a:spcBef>
          <a:spcPct val="20000"/>
        </a:spcBef>
        <a:buFont typeface="Arial" pitchFamily="34" charset="0"/>
        <a:buChar char="•"/>
        <a:defRPr sz="1861" kern="1200">
          <a:solidFill>
            <a:schemeClr val="tx1"/>
          </a:solidFill>
          <a:latin typeface="+mn-lt"/>
          <a:ea typeface="+mn-ea"/>
          <a:cs typeface="+mn-cs"/>
        </a:defRPr>
      </a:lvl8pPr>
      <a:lvl9pPr marL="3688250" indent="-216956" algn="l" defTabSz="867823" rtl="0" eaLnBrk="1" latinLnBrk="0" hangingPunct="1">
        <a:spcBef>
          <a:spcPct val="20000"/>
        </a:spcBef>
        <a:buFont typeface="Arial" pitchFamily="34" charset="0"/>
        <a:buChar char="•"/>
        <a:defRPr sz="1861" kern="1200">
          <a:solidFill>
            <a:schemeClr val="tx1"/>
          </a:solidFill>
          <a:latin typeface="+mn-lt"/>
          <a:ea typeface="+mn-ea"/>
          <a:cs typeface="+mn-cs"/>
        </a:defRPr>
      </a:lvl9pPr>
    </p:bodyStyle>
    <p:otherStyle>
      <a:defPPr>
        <a:defRPr lang="en-US"/>
      </a:defPPr>
      <a:lvl1pPr marL="0" algn="l" defTabSz="867823" rtl="0" eaLnBrk="1" latinLnBrk="0" hangingPunct="1">
        <a:defRPr sz="1674" kern="1200">
          <a:solidFill>
            <a:schemeClr val="tx1"/>
          </a:solidFill>
          <a:latin typeface="+mn-lt"/>
          <a:ea typeface="+mn-ea"/>
          <a:cs typeface="+mn-cs"/>
        </a:defRPr>
      </a:lvl1pPr>
      <a:lvl2pPr marL="433911" algn="l" defTabSz="867823" rtl="0" eaLnBrk="1" latinLnBrk="0" hangingPunct="1">
        <a:defRPr sz="1674" kern="1200">
          <a:solidFill>
            <a:schemeClr val="tx1"/>
          </a:solidFill>
          <a:latin typeface="+mn-lt"/>
          <a:ea typeface="+mn-ea"/>
          <a:cs typeface="+mn-cs"/>
        </a:defRPr>
      </a:lvl2pPr>
      <a:lvl3pPr marL="867823" algn="l" defTabSz="867823" rtl="0" eaLnBrk="1" latinLnBrk="0" hangingPunct="1">
        <a:defRPr sz="1674" kern="1200">
          <a:solidFill>
            <a:schemeClr val="tx1"/>
          </a:solidFill>
          <a:latin typeface="+mn-lt"/>
          <a:ea typeface="+mn-ea"/>
          <a:cs typeface="+mn-cs"/>
        </a:defRPr>
      </a:lvl3pPr>
      <a:lvl4pPr marL="1301734" algn="l" defTabSz="867823" rtl="0" eaLnBrk="1" latinLnBrk="0" hangingPunct="1">
        <a:defRPr sz="1674" kern="1200">
          <a:solidFill>
            <a:schemeClr val="tx1"/>
          </a:solidFill>
          <a:latin typeface="+mn-lt"/>
          <a:ea typeface="+mn-ea"/>
          <a:cs typeface="+mn-cs"/>
        </a:defRPr>
      </a:lvl4pPr>
      <a:lvl5pPr marL="1735646" algn="l" defTabSz="867823" rtl="0" eaLnBrk="1" latinLnBrk="0" hangingPunct="1">
        <a:defRPr sz="1674" kern="1200">
          <a:solidFill>
            <a:schemeClr val="tx1"/>
          </a:solidFill>
          <a:latin typeface="+mn-lt"/>
          <a:ea typeface="+mn-ea"/>
          <a:cs typeface="+mn-cs"/>
        </a:defRPr>
      </a:lvl5pPr>
      <a:lvl6pPr marL="2169559" algn="l" defTabSz="867823" rtl="0" eaLnBrk="1" latinLnBrk="0" hangingPunct="1">
        <a:defRPr sz="1674" kern="1200">
          <a:solidFill>
            <a:schemeClr val="tx1"/>
          </a:solidFill>
          <a:latin typeface="+mn-lt"/>
          <a:ea typeface="+mn-ea"/>
          <a:cs typeface="+mn-cs"/>
        </a:defRPr>
      </a:lvl6pPr>
      <a:lvl7pPr marL="2603470" algn="l" defTabSz="867823" rtl="0" eaLnBrk="1" latinLnBrk="0" hangingPunct="1">
        <a:defRPr sz="1674" kern="1200">
          <a:solidFill>
            <a:schemeClr val="tx1"/>
          </a:solidFill>
          <a:latin typeface="+mn-lt"/>
          <a:ea typeface="+mn-ea"/>
          <a:cs typeface="+mn-cs"/>
        </a:defRPr>
      </a:lvl7pPr>
      <a:lvl8pPr marL="3037381" algn="l" defTabSz="867823" rtl="0" eaLnBrk="1" latinLnBrk="0" hangingPunct="1">
        <a:defRPr sz="1674" kern="1200">
          <a:solidFill>
            <a:schemeClr val="tx1"/>
          </a:solidFill>
          <a:latin typeface="+mn-lt"/>
          <a:ea typeface="+mn-ea"/>
          <a:cs typeface="+mn-cs"/>
        </a:defRPr>
      </a:lvl8pPr>
      <a:lvl9pPr marL="3471294" algn="l" defTabSz="867823" rtl="0" eaLnBrk="1" latinLnBrk="0" hangingPunct="1">
        <a:defRPr sz="1674"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9.png"/><Relationship Id="rId7" Type="http://schemas.openxmlformats.org/officeDocument/2006/relationships/image" Target="../media/image20.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19.png"/><Relationship Id="rId11" Type="http://schemas.openxmlformats.org/officeDocument/2006/relationships/image" Target="../media/image24.png"/><Relationship Id="rId5" Type="http://schemas.openxmlformats.org/officeDocument/2006/relationships/image" Target="../media/image18.gif"/><Relationship Id="rId10" Type="http://schemas.openxmlformats.org/officeDocument/2006/relationships/image" Target="../media/image23.svg"/><Relationship Id="rId4" Type="http://schemas.microsoft.com/office/2007/relationships/hdphoto" Target="../media/hdphoto7.wdp"/><Relationship Id="rId9"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2">
            <a:extLst>
              <a:ext uri="{FF2B5EF4-FFF2-40B4-BE49-F238E27FC236}">
                <a16:creationId xmlns:a16="http://schemas.microsoft.com/office/drawing/2014/main" id="{CB3F27D9-759B-AE70-793B-122951643EB1}"/>
              </a:ext>
              <a:ext uri="{C183D7F6-B498-43B3-948B-1728B52AA6E4}">
                <adec:decorative xmlns:adec="http://schemas.microsoft.com/office/drawing/2017/decorative" val="1"/>
              </a:ext>
            </a:extLst>
          </p:cNvPr>
          <p:cNvPicPr>
            <a:picLocks noChangeAspect="1"/>
          </p:cNvPicPr>
          <p:nvPr/>
        </p:nvPicPr>
        <p:blipFill rotWithShape="1">
          <a:blip r:embed="rId3">
            <a:extLst>
              <a:ext uri="{BEBA8EAE-BF5A-486C-A8C5-ECC9F3942E4B}">
                <a14:imgProps xmlns:a14="http://schemas.microsoft.com/office/drawing/2010/main">
                  <a14:imgLayer r:embed="rId4">
                    <a14:imgEffect>
                      <a14:sharpenSoften amount="-100000"/>
                    </a14:imgEffect>
                  </a14:imgLayer>
                </a14:imgProps>
              </a:ext>
            </a:extLst>
          </a:blip>
          <a:srcRect l="16919" t="4793" r="55136" b="5416"/>
          <a:stretch/>
        </p:blipFill>
        <p:spPr>
          <a:xfrm>
            <a:off x="7337856" y="-21670"/>
            <a:ext cx="4854087" cy="6882049"/>
          </a:xfrm>
          <a:prstGeom prst="rect">
            <a:avLst/>
          </a:prstGeom>
        </p:spPr>
      </p:pic>
      <p:sp>
        <p:nvSpPr>
          <p:cNvPr id="34" name="Rectangle 33">
            <a:extLst>
              <a:ext uri="{FF2B5EF4-FFF2-40B4-BE49-F238E27FC236}">
                <a16:creationId xmlns:a16="http://schemas.microsoft.com/office/drawing/2014/main" id="{A7F5378A-D634-3194-EECF-8F926B81D87A}"/>
              </a:ext>
              <a:ext uri="{C183D7F6-B498-43B3-948B-1728B52AA6E4}">
                <adec:decorative xmlns:adec="http://schemas.microsoft.com/office/drawing/2017/decorative" val="1"/>
              </a:ext>
            </a:extLst>
          </p:cNvPr>
          <p:cNvSpPr/>
          <p:nvPr/>
        </p:nvSpPr>
        <p:spPr bwMode="auto">
          <a:xfrm>
            <a:off x="6888163" y="-20470"/>
            <a:ext cx="2952236" cy="6882049"/>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defTabSz="867572" fontAlgn="base">
              <a:spcBef>
                <a:spcPct val="0"/>
              </a:spcBef>
              <a:spcAft>
                <a:spcPct val="0"/>
              </a:spcAft>
              <a:defRPr/>
            </a:pPr>
            <a:endParaRPr lang="en-US" sz="1861" err="1">
              <a:solidFill>
                <a:srgbClr val="FFFFFF"/>
              </a:solidFill>
              <a:latin typeface="Segoe UI"/>
              <a:ea typeface="Segoe UI" pitchFamily="34" charset="0"/>
              <a:cs typeface="Segoe UI" pitchFamily="34" charset="0"/>
            </a:endParaRPr>
          </a:p>
        </p:txBody>
      </p:sp>
      <p:sp>
        <p:nvSpPr>
          <p:cNvPr id="26" name="Rectangle 25">
            <a:extLst>
              <a:ext uri="{FF2B5EF4-FFF2-40B4-BE49-F238E27FC236}">
                <a16:creationId xmlns:a16="http://schemas.microsoft.com/office/drawing/2014/main" id="{3348FE6D-E875-CAA0-D48C-240BA15946C7}"/>
              </a:ext>
              <a:ext uri="{C183D7F6-B498-43B3-948B-1728B52AA6E4}">
                <adec:decorative xmlns:adec="http://schemas.microsoft.com/office/drawing/2017/decorative" val="1"/>
              </a:ext>
            </a:extLst>
          </p:cNvPr>
          <p:cNvSpPr/>
          <p:nvPr/>
        </p:nvSpPr>
        <p:spPr bwMode="auto">
          <a:xfrm>
            <a:off x="4552770" y="-17670"/>
            <a:ext cx="6908460" cy="6874047"/>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defTabSz="867572" fontAlgn="base">
              <a:spcBef>
                <a:spcPct val="0"/>
              </a:spcBef>
              <a:spcAft>
                <a:spcPct val="0"/>
              </a:spcAft>
              <a:defRPr/>
            </a:pPr>
            <a:endParaRPr lang="en-US" sz="1861" dirty="0">
              <a:solidFill>
                <a:srgbClr val="FFFFFF"/>
              </a:solidFill>
              <a:latin typeface="Segoe UI"/>
              <a:ea typeface="Segoe UI" pitchFamily="34" charset="0"/>
              <a:cs typeface="Segoe UI" pitchFamily="34" charset="0"/>
            </a:endParaRPr>
          </a:p>
        </p:txBody>
      </p:sp>
      <p:pic>
        <p:nvPicPr>
          <p:cNvPr id="3" name="Picture 2" descr="Graphical user interface, application, PowerPoint">
            <a:extLst>
              <a:ext uri="{FF2B5EF4-FFF2-40B4-BE49-F238E27FC236}">
                <a16:creationId xmlns:a16="http://schemas.microsoft.com/office/drawing/2014/main" id="{AC8E5D62-19AF-BE5D-E0BE-C0D57166B1A1}"/>
              </a:ext>
            </a:extLst>
          </p:cNvPr>
          <p:cNvPicPr>
            <a:picLocks noChangeAspect="1"/>
          </p:cNvPicPr>
          <p:nvPr/>
        </p:nvPicPr>
        <p:blipFill rotWithShape="1">
          <a:blip r:embed="rId5">
            <a:extLst>
              <a:ext uri="{28A0092B-C50C-407E-A947-70E740481C1C}">
                <a14:useLocalDpi xmlns:a14="http://schemas.microsoft.com/office/drawing/2010/main" val="0"/>
              </a:ext>
            </a:extLst>
          </a:blip>
          <a:srcRect l="2495" t="2495" r="2495" b="3236"/>
          <a:stretch/>
        </p:blipFill>
        <p:spPr>
          <a:xfrm>
            <a:off x="5315985" y="1053070"/>
            <a:ext cx="6138590" cy="3426025"/>
          </a:xfrm>
          <a:prstGeom prst="roundRect">
            <a:avLst>
              <a:gd name="adj" fmla="val 3094"/>
            </a:avLst>
          </a:prstGeom>
          <a:ln w="25400">
            <a:solidFill>
              <a:schemeClr val="bg1"/>
            </a:solidFill>
          </a:ln>
          <a:effectLst>
            <a:outerShdw blurRad="411555" dist="135058" dir="2280000" algn="ctr" rotWithShape="0">
              <a:prstClr val="black">
                <a:alpha val="20000"/>
              </a:prstClr>
            </a:outerShdw>
          </a:effectLst>
        </p:spPr>
      </p:pic>
      <p:sp>
        <p:nvSpPr>
          <p:cNvPr id="23" name="TextBox 22">
            <a:extLst>
              <a:ext uri="{FF2B5EF4-FFF2-40B4-BE49-F238E27FC236}">
                <a16:creationId xmlns:a16="http://schemas.microsoft.com/office/drawing/2014/main" id="{5C5C742E-15FC-5502-ED55-474C2ABCDC84}"/>
              </a:ext>
            </a:extLst>
          </p:cNvPr>
          <p:cNvSpPr txBox="1"/>
          <p:nvPr/>
        </p:nvSpPr>
        <p:spPr>
          <a:xfrm>
            <a:off x="5874715" y="4777720"/>
            <a:ext cx="3650282" cy="545149"/>
          </a:xfrm>
          <a:prstGeom prst="rect">
            <a:avLst/>
          </a:prstGeom>
          <a:noFill/>
        </p:spPr>
        <p:txBody>
          <a:bodyPr wrap="square">
            <a:spAutoFit/>
          </a:bodyPr>
          <a:lstStyle/>
          <a:p>
            <a:pPr defTabSz="850758">
              <a:lnSpc>
                <a:spcPct val="150000"/>
              </a:lnSpc>
              <a:defRPr/>
            </a:pPr>
            <a:r>
              <a:rPr lang="en-CA" sz="2240" dirty="0">
                <a:solidFill>
                  <a:srgbClr val="000000"/>
                </a:solidFill>
                <a:latin typeface="Segoe UI Semibold"/>
                <a:cs typeface="Segoe UI"/>
              </a:rPr>
              <a:t>Copilot </a:t>
            </a:r>
            <a:r>
              <a:rPr lang="en-CA" sz="2240" dirty="0" err="1">
                <a:solidFill>
                  <a:srgbClr val="000000"/>
                </a:solidFill>
                <a:latin typeface="Segoe UI Semibold"/>
                <a:cs typeface="Segoe UI"/>
              </a:rPr>
              <a:t>en</a:t>
            </a:r>
            <a:r>
              <a:rPr lang="en-CA" sz="2240" dirty="0">
                <a:solidFill>
                  <a:srgbClr val="000000"/>
                </a:solidFill>
                <a:latin typeface="Segoe UI Semibold"/>
                <a:cs typeface="Segoe UI"/>
              </a:rPr>
              <a:t> PowerPoint</a:t>
            </a:r>
          </a:p>
        </p:txBody>
      </p:sp>
      <p:grpSp>
        <p:nvGrpSpPr>
          <p:cNvPr id="5" name="Group 4">
            <a:extLst>
              <a:ext uri="{FF2B5EF4-FFF2-40B4-BE49-F238E27FC236}">
                <a16:creationId xmlns:a16="http://schemas.microsoft.com/office/drawing/2014/main" id="{61A24991-3030-DC6A-D5D0-5821FF85F39A}"/>
              </a:ext>
              <a:ext uri="{C183D7F6-B498-43B3-948B-1728B52AA6E4}">
                <adec:decorative xmlns:adec="http://schemas.microsoft.com/office/drawing/2017/decorative" val="1"/>
              </a:ext>
            </a:extLst>
          </p:cNvPr>
          <p:cNvGrpSpPr>
            <a:grpSpLocks noChangeAspect="1"/>
          </p:cNvGrpSpPr>
          <p:nvPr/>
        </p:nvGrpSpPr>
        <p:grpSpPr>
          <a:xfrm>
            <a:off x="-3962400" y="-825690"/>
            <a:ext cx="3858598" cy="7754524"/>
            <a:chOff x="-4114800" y="228600"/>
            <a:chExt cx="3947357" cy="7932895"/>
          </a:xfrm>
        </p:grpSpPr>
        <p:sp>
          <p:nvSpPr>
            <p:cNvPr id="6" name="Rectangle 5">
              <a:extLst>
                <a:ext uri="{FF2B5EF4-FFF2-40B4-BE49-F238E27FC236}">
                  <a16:creationId xmlns:a16="http://schemas.microsoft.com/office/drawing/2014/main" id="{67E19EDF-28BF-B361-09CC-B69678672076}"/>
                </a:ext>
              </a:extLst>
            </p:cNvPr>
            <p:cNvSpPr/>
            <p:nvPr/>
          </p:nvSpPr>
          <p:spPr>
            <a:xfrm>
              <a:off x="-4114800" y="228600"/>
              <a:ext cx="3947357" cy="79328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365760"/>
              <a:endParaRPr lang="en-US" sz="1920">
                <a:solidFill>
                  <a:srgbClr val="FFFFFF"/>
                </a:solidFill>
                <a:latin typeface="Segoe UI"/>
              </a:endParaRPr>
            </a:p>
          </p:txBody>
        </p:sp>
        <p:sp>
          <p:nvSpPr>
            <p:cNvPr id="7" name="TextBox 3">
              <a:extLst>
                <a:ext uri="{FF2B5EF4-FFF2-40B4-BE49-F238E27FC236}">
                  <a16:creationId xmlns:a16="http://schemas.microsoft.com/office/drawing/2014/main" id="{37255C1C-5B5D-BD19-3CA7-29ECDCACF655}"/>
                </a:ext>
              </a:extLst>
            </p:cNvPr>
            <p:cNvSpPr txBox="1"/>
            <p:nvPr/>
          </p:nvSpPr>
          <p:spPr>
            <a:xfrm>
              <a:off x="-3852716" y="497168"/>
              <a:ext cx="3288948" cy="604524"/>
            </a:xfrm>
            <a:prstGeom prst="rect">
              <a:avLst/>
            </a:prstGeom>
            <a:noFill/>
          </p:spPr>
          <p:txBody>
            <a:bodyPr wrap="square" lIns="0" tIns="0" rIns="0" bIns="0"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365760">
                <a:spcBef>
                  <a:spcPts val="960"/>
                </a:spcBef>
              </a:pPr>
              <a:r>
                <a:rPr lang="en-US" sz="1280" dirty="0">
                  <a:solidFill>
                    <a:srgbClr val="2F2F2F"/>
                  </a:solidFill>
                  <a:latin typeface="Arial" panose="020B0604020202020204" pitchFamily="34" charset="0"/>
                  <a:cs typeface="Arial" panose="020B0604020202020204" pitchFamily="34" charset="0"/>
                </a:rPr>
                <a:t>Use this PowerPoint deck as a template to create a custom piece for your brand by adding your logo, fonts, colors, and content.</a:t>
              </a:r>
              <a:endParaRPr lang="en-US" sz="800" dirty="0">
                <a:solidFill>
                  <a:srgbClr val="2F2F2F"/>
                </a:solidFill>
                <a:latin typeface="Arial" panose="020B0604020202020204" pitchFamily="34" charset="0"/>
                <a:cs typeface="Arial" panose="020B0604020202020204" pitchFamily="34" charset="0"/>
              </a:endParaRPr>
            </a:p>
          </p:txBody>
        </p:sp>
        <p:sp>
          <p:nvSpPr>
            <p:cNvPr id="8" name="TextBox 4">
              <a:extLst>
                <a:ext uri="{FF2B5EF4-FFF2-40B4-BE49-F238E27FC236}">
                  <a16:creationId xmlns:a16="http://schemas.microsoft.com/office/drawing/2014/main" id="{D7F7878A-B068-A9B3-ED24-18EC9454F6D4}"/>
                </a:ext>
              </a:extLst>
            </p:cNvPr>
            <p:cNvSpPr txBox="1"/>
            <p:nvPr/>
          </p:nvSpPr>
          <p:spPr>
            <a:xfrm>
              <a:off x="-3852716" y="1238788"/>
              <a:ext cx="3190471" cy="358936"/>
            </a:xfrm>
            <a:prstGeom prst="rect">
              <a:avLst/>
            </a:prstGeom>
            <a:solidFill>
              <a:srgbClr val="FFFF00"/>
            </a:solid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365760"/>
              <a:r>
                <a:rPr lang="en-US" sz="840" dirty="0">
                  <a:solidFill>
                    <a:srgbClr val="000000"/>
                  </a:solidFill>
                  <a:latin typeface="Arial" panose="020B0604020202020204" pitchFamily="34" charset="0"/>
                  <a:cs typeface="Arial" panose="020B0604020202020204" pitchFamily="34" charset="0"/>
                </a:rPr>
                <a:t>Yellow highlights in the template indicate the areas where text or graphics should be customized for your brand.</a:t>
              </a:r>
            </a:p>
          </p:txBody>
        </p:sp>
        <p:grpSp>
          <p:nvGrpSpPr>
            <p:cNvPr id="9" name="Group 8">
              <a:extLst>
                <a:ext uri="{FF2B5EF4-FFF2-40B4-BE49-F238E27FC236}">
                  <a16:creationId xmlns:a16="http://schemas.microsoft.com/office/drawing/2014/main" id="{BB2558A0-F0A9-7302-86EB-5B872333A58C}"/>
                </a:ext>
              </a:extLst>
            </p:cNvPr>
            <p:cNvGrpSpPr/>
            <p:nvPr/>
          </p:nvGrpSpPr>
          <p:grpSpPr>
            <a:xfrm>
              <a:off x="-3852716" y="3897267"/>
              <a:ext cx="3014516" cy="755655"/>
              <a:chOff x="-3852716" y="3897267"/>
              <a:chExt cx="3014516" cy="755655"/>
            </a:xfrm>
          </p:grpSpPr>
          <p:sp>
            <p:nvSpPr>
              <p:cNvPr id="28" name="TextBox 18">
                <a:extLst>
                  <a:ext uri="{FF2B5EF4-FFF2-40B4-BE49-F238E27FC236}">
                    <a16:creationId xmlns:a16="http://schemas.microsoft.com/office/drawing/2014/main" id="{FE0D7F97-255F-D418-449B-294698E91303}"/>
                  </a:ext>
                </a:extLst>
              </p:cNvPr>
              <p:cNvSpPr txBox="1"/>
              <p:nvPr/>
            </p:nvSpPr>
            <p:spPr>
              <a:xfrm>
                <a:off x="-3633224" y="3897267"/>
                <a:ext cx="2795024" cy="75565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365760">
                  <a:spcBef>
                    <a:spcPts val="480"/>
                  </a:spcBef>
                </a:pPr>
                <a:r>
                  <a:rPr lang="en-US" sz="840" b="1" dirty="0">
                    <a:solidFill>
                      <a:srgbClr val="2F2F2F"/>
                    </a:solidFill>
                    <a:latin typeface="Arial" panose="020B0604020202020204" pitchFamily="34" charset="0"/>
                    <a:cs typeface="Arial" panose="020B0604020202020204" pitchFamily="34" charset="0"/>
                  </a:rPr>
                  <a:t>Update the yellow-highlighted text with your brand-specific copy. </a:t>
                </a:r>
                <a:r>
                  <a:rPr lang="en-US" sz="840" dirty="0">
                    <a:solidFill>
                      <a:srgbClr val="2F2F2F"/>
                    </a:solidFill>
                    <a:latin typeface="Arial" panose="020B0604020202020204" pitchFamily="34" charset="0"/>
                    <a:cs typeface="Arial" panose="020B0604020202020204" pitchFamily="34" charset="0"/>
                  </a:rPr>
                  <a:t>Match the surrounding type color </a:t>
                </a:r>
                <a:r>
                  <a:rPr lang="en-US" sz="840" b="1" dirty="0">
                    <a:solidFill>
                      <a:srgbClr val="2F2F2F"/>
                    </a:solidFill>
                    <a:latin typeface="Arial" panose="020B0604020202020204" pitchFamily="34" charset="0"/>
                    <a:cs typeface="Arial" panose="020B0604020202020204" pitchFamily="34" charset="0"/>
                  </a:rPr>
                  <a:t>by removing the yellow highlight treatment. </a:t>
                </a:r>
                <a:r>
                  <a:rPr lang="en-US" sz="840" dirty="0">
                    <a:solidFill>
                      <a:srgbClr val="2F2F2F"/>
                    </a:solidFill>
                    <a:latin typeface="Arial" panose="020B0604020202020204" pitchFamily="34" charset="0"/>
                    <a:cs typeface="Arial" panose="020B0604020202020204" pitchFamily="34" charset="0"/>
                  </a:rPr>
                  <a:t>Adjust the size and display of your fonts to fit the template</a:t>
                </a:r>
                <a:endParaRPr lang="en-US" sz="880" b="1" dirty="0">
                  <a:solidFill>
                    <a:srgbClr val="2F2F2F"/>
                  </a:solidFill>
                  <a:latin typeface="Arial" panose="020B0604020202020204" pitchFamily="34" charset="0"/>
                  <a:cs typeface="Arial" panose="020B0604020202020204" pitchFamily="34" charset="0"/>
                </a:endParaRPr>
              </a:p>
            </p:txBody>
          </p:sp>
          <p:sp>
            <p:nvSpPr>
              <p:cNvPr id="29" name="TextBox 19">
                <a:extLst>
                  <a:ext uri="{FF2B5EF4-FFF2-40B4-BE49-F238E27FC236}">
                    <a16:creationId xmlns:a16="http://schemas.microsoft.com/office/drawing/2014/main" id="{9B6A4406-D63C-DFE7-12E6-B6C60834CADD}"/>
                  </a:ext>
                </a:extLst>
              </p:cNvPr>
              <p:cNvSpPr txBox="1">
                <a:spLocks noChangeAspect="1"/>
              </p:cNvSpPr>
              <p:nvPr/>
            </p:nvSpPr>
            <p:spPr>
              <a:xfrm>
                <a:off x="-3852716" y="3899334"/>
                <a:ext cx="197566" cy="226696"/>
              </a:xfrm>
              <a:prstGeom prst="rect">
                <a:avLst/>
              </a:prstGeom>
              <a:solidFill>
                <a:srgbClr val="FFFF00"/>
              </a:solidFill>
            </p:spPr>
            <p:txBody>
              <a:bodyPr wrap="square" rtlCol="0"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365760"/>
                <a:r>
                  <a:rPr lang="en-US" sz="840" dirty="0">
                    <a:solidFill>
                      <a:srgbClr val="000000"/>
                    </a:solidFill>
                    <a:latin typeface="Segoe UI"/>
                    <a:cs typeface="Segoe UI" panose="020B0502040204020203" pitchFamily="34" charset="0"/>
                  </a:rPr>
                  <a:t>2</a:t>
                </a:r>
              </a:p>
            </p:txBody>
          </p:sp>
        </p:grpSp>
        <p:grpSp>
          <p:nvGrpSpPr>
            <p:cNvPr id="10" name="Group 9">
              <a:extLst>
                <a:ext uri="{FF2B5EF4-FFF2-40B4-BE49-F238E27FC236}">
                  <a16:creationId xmlns:a16="http://schemas.microsoft.com/office/drawing/2014/main" id="{13924A8B-AA07-D800-63FC-F9D8EE6562A1}"/>
                </a:ext>
              </a:extLst>
            </p:cNvPr>
            <p:cNvGrpSpPr/>
            <p:nvPr/>
          </p:nvGrpSpPr>
          <p:grpSpPr>
            <a:xfrm>
              <a:off x="-3852716" y="4723000"/>
              <a:ext cx="3083096" cy="887895"/>
              <a:chOff x="-3852716" y="4723000"/>
              <a:chExt cx="3083096" cy="887895"/>
            </a:xfrm>
          </p:grpSpPr>
          <p:sp>
            <p:nvSpPr>
              <p:cNvPr id="25" name="TextBox 16">
                <a:extLst>
                  <a:ext uri="{FF2B5EF4-FFF2-40B4-BE49-F238E27FC236}">
                    <a16:creationId xmlns:a16="http://schemas.microsoft.com/office/drawing/2014/main" id="{CB11F903-F5DD-540A-EAAD-C7D611DB7410}"/>
                  </a:ext>
                </a:extLst>
              </p:cNvPr>
              <p:cNvSpPr txBox="1"/>
              <p:nvPr/>
            </p:nvSpPr>
            <p:spPr>
              <a:xfrm>
                <a:off x="-3633224" y="4723000"/>
                <a:ext cx="2863604" cy="88789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365760">
                  <a:spcBef>
                    <a:spcPts val="480"/>
                  </a:spcBef>
                </a:pPr>
                <a:r>
                  <a:rPr lang="en-US" sz="840" b="1" dirty="0">
                    <a:solidFill>
                      <a:srgbClr val="2F2F2F"/>
                    </a:solidFill>
                    <a:latin typeface="Arial"/>
                    <a:cs typeface="Arial"/>
                  </a:rPr>
                  <a:t>Add your custom logo and icons to the slides and slide master. You may change the image to best represent your brand/targeting. If you choose to use the included images, im</a:t>
                </a:r>
                <a:r>
                  <a:rPr lang="en-US" sz="840" b="1" dirty="0">
                    <a:solidFill>
                      <a:srgbClr val="000000"/>
                    </a:solidFill>
                    <a:latin typeface="Arial"/>
                    <a:cs typeface="Arial"/>
                  </a:rPr>
                  <a:t>ages included in this template must remain for use exclusively in this template, must not be altered or used elsewhere.</a:t>
                </a:r>
                <a:endParaRPr lang="en-US" sz="880" b="1" dirty="0">
                  <a:solidFill>
                    <a:srgbClr val="2F2F2F"/>
                  </a:solidFill>
                  <a:latin typeface="Arial"/>
                  <a:cs typeface="Arial"/>
                </a:endParaRPr>
              </a:p>
            </p:txBody>
          </p:sp>
          <p:sp>
            <p:nvSpPr>
              <p:cNvPr id="27" name="TextBox 17">
                <a:extLst>
                  <a:ext uri="{FF2B5EF4-FFF2-40B4-BE49-F238E27FC236}">
                    <a16:creationId xmlns:a16="http://schemas.microsoft.com/office/drawing/2014/main" id="{07C9B786-E627-56D2-E69E-C4265EEEC6D4}"/>
                  </a:ext>
                </a:extLst>
              </p:cNvPr>
              <p:cNvSpPr txBox="1">
                <a:spLocks noChangeAspect="1"/>
              </p:cNvSpPr>
              <p:nvPr/>
            </p:nvSpPr>
            <p:spPr>
              <a:xfrm>
                <a:off x="-3852716" y="4724033"/>
                <a:ext cx="197566" cy="226696"/>
              </a:xfrm>
              <a:prstGeom prst="rect">
                <a:avLst/>
              </a:prstGeom>
              <a:solidFill>
                <a:srgbClr val="FFFF00"/>
              </a:solidFill>
            </p:spPr>
            <p:txBody>
              <a:bodyPr wrap="square" rtlCol="0"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365760"/>
                <a:r>
                  <a:rPr lang="en-US" sz="840" dirty="0">
                    <a:solidFill>
                      <a:srgbClr val="000000"/>
                    </a:solidFill>
                    <a:latin typeface="Segoe UI"/>
                    <a:cs typeface="Segoe UI" panose="020B0502040204020203" pitchFamily="34" charset="0"/>
                  </a:rPr>
                  <a:t>3</a:t>
                </a:r>
              </a:p>
            </p:txBody>
          </p:sp>
        </p:grpSp>
        <p:grpSp>
          <p:nvGrpSpPr>
            <p:cNvPr id="11" name="Group 10">
              <a:extLst>
                <a:ext uri="{FF2B5EF4-FFF2-40B4-BE49-F238E27FC236}">
                  <a16:creationId xmlns:a16="http://schemas.microsoft.com/office/drawing/2014/main" id="{F2DAC15C-ACF8-4667-46E7-F3B36B51FC27}"/>
                </a:ext>
              </a:extLst>
            </p:cNvPr>
            <p:cNvGrpSpPr/>
            <p:nvPr/>
          </p:nvGrpSpPr>
          <p:grpSpPr>
            <a:xfrm>
              <a:off x="-3852716" y="5854275"/>
              <a:ext cx="3185502" cy="623415"/>
              <a:chOff x="-3852716" y="5854275"/>
              <a:chExt cx="3185502" cy="623415"/>
            </a:xfrm>
          </p:grpSpPr>
          <p:sp>
            <p:nvSpPr>
              <p:cNvPr id="18" name="TextBox 13">
                <a:extLst>
                  <a:ext uri="{FF2B5EF4-FFF2-40B4-BE49-F238E27FC236}">
                    <a16:creationId xmlns:a16="http://schemas.microsoft.com/office/drawing/2014/main" id="{78B3FA1E-E51F-61A2-DADA-43E0352C7633}"/>
                  </a:ext>
                </a:extLst>
              </p:cNvPr>
              <p:cNvSpPr txBox="1"/>
              <p:nvPr/>
            </p:nvSpPr>
            <p:spPr>
              <a:xfrm>
                <a:off x="-3633224" y="5854275"/>
                <a:ext cx="2966010" cy="62341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365760">
                  <a:spcBef>
                    <a:spcPts val="480"/>
                  </a:spcBef>
                </a:pPr>
                <a:r>
                  <a:rPr lang="en-US" sz="840" dirty="0">
                    <a:solidFill>
                      <a:srgbClr val="2F2F2F"/>
                    </a:solidFill>
                    <a:latin typeface="Arial" panose="020B0604020202020204" pitchFamily="34" charset="0"/>
                    <a:cs typeface="Arial" panose="020B0604020202020204" pitchFamily="34" charset="0"/>
                  </a:rPr>
                  <a:t>Save your final art. Name your file and choose the file destination. Delete the off-slide instructions and any remaining highlighting and use the </a:t>
                </a:r>
                <a:r>
                  <a:rPr lang="en-US" sz="840" b="1" dirty="0">
                    <a:solidFill>
                      <a:srgbClr val="2F2F2F"/>
                    </a:solidFill>
                    <a:latin typeface="Arial" panose="020B0604020202020204" pitchFamily="34" charset="0"/>
                    <a:cs typeface="Arial" panose="020B0604020202020204" pitchFamily="34" charset="0"/>
                  </a:rPr>
                  <a:t>File</a:t>
                </a:r>
                <a:r>
                  <a:rPr lang="en-US" sz="840" dirty="0">
                    <a:solidFill>
                      <a:srgbClr val="2F2F2F"/>
                    </a:solidFill>
                    <a:latin typeface="Arial" panose="020B0604020202020204" pitchFamily="34" charset="0"/>
                    <a:cs typeface="Arial" panose="020B0604020202020204" pitchFamily="34" charset="0"/>
                  </a:rPr>
                  <a:t> pulldown menu to select </a:t>
                </a:r>
                <a:r>
                  <a:rPr lang="en-US" sz="840" b="1" dirty="0">
                    <a:solidFill>
                      <a:srgbClr val="2F2F2F"/>
                    </a:solidFill>
                    <a:latin typeface="Arial" panose="020B0604020202020204" pitchFamily="34" charset="0"/>
                    <a:cs typeface="Arial" panose="020B0604020202020204" pitchFamily="34" charset="0"/>
                  </a:rPr>
                  <a:t>Export </a:t>
                </a:r>
                <a:r>
                  <a:rPr lang="en-US" sz="840" dirty="0">
                    <a:solidFill>
                      <a:srgbClr val="2F2F2F"/>
                    </a:solidFill>
                    <a:latin typeface="Arial" panose="020B0604020202020204" pitchFamily="34" charset="0"/>
                    <a:cs typeface="Arial" panose="020B0604020202020204" pitchFamily="34" charset="0"/>
                  </a:rPr>
                  <a:t>to </a:t>
                </a:r>
                <a:r>
                  <a:rPr lang="en-US" sz="840" b="1" dirty="0">
                    <a:solidFill>
                      <a:srgbClr val="2F2F2F"/>
                    </a:solidFill>
                    <a:latin typeface="Arial" panose="020B0604020202020204" pitchFamily="34" charset="0"/>
                    <a:cs typeface="Arial" panose="020B0604020202020204" pitchFamily="34" charset="0"/>
                  </a:rPr>
                  <a:t>create an Animated GIF</a:t>
                </a:r>
                <a:r>
                  <a:rPr lang="en-US" sz="840" dirty="0">
                    <a:solidFill>
                      <a:srgbClr val="2F2F2F"/>
                    </a:solidFill>
                    <a:latin typeface="Arial" panose="020B0604020202020204" pitchFamily="34" charset="0"/>
                    <a:cs typeface="Arial" panose="020B0604020202020204" pitchFamily="34" charset="0"/>
                  </a:rPr>
                  <a:t>. </a:t>
                </a:r>
                <a:endParaRPr lang="en-US" sz="880" dirty="0">
                  <a:solidFill>
                    <a:srgbClr val="2F2F2F"/>
                  </a:solidFill>
                  <a:latin typeface="Arial" panose="020B0604020202020204" pitchFamily="34" charset="0"/>
                  <a:cs typeface="Arial" panose="020B0604020202020204" pitchFamily="34" charset="0"/>
                </a:endParaRPr>
              </a:p>
            </p:txBody>
          </p:sp>
          <p:sp>
            <p:nvSpPr>
              <p:cNvPr id="22" name="TextBox 14">
                <a:extLst>
                  <a:ext uri="{FF2B5EF4-FFF2-40B4-BE49-F238E27FC236}">
                    <a16:creationId xmlns:a16="http://schemas.microsoft.com/office/drawing/2014/main" id="{D0722AEE-89F0-3178-E5CD-EBDF5BBACBD7}"/>
                  </a:ext>
                </a:extLst>
              </p:cNvPr>
              <p:cNvSpPr txBox="1">
                <a:spLocks noChangeAspect="1"/>
              </p:cNvSpPr>
              <p:nvPr/>
            </p:nvSpPr>
            <p:spPr>
              <a:xfrm>
                <a:off x="-3852716" y="5856342"/>
                <a:ext cx="197566" cy="226696"/>
              </a:xfrm>
              <a:prstGeom prst="rect">
                <a:avLst/>
              </a:prstGeom>
              <a:solidFill>
                <a:srgbClr val="FFFF00"/>
              </a:solidFill>
            </p:spPr>
            <p:txBody>
              <a:bodyPr wrap="square" rtlCol="0"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365760"/>
                <a:r>
                  <a:rPr lang="en-US" sz="840" dirty="0">
                    <a:solidFill>
                      <a:srgbClr val="000000"/>
                    </a:solidFill>
                    <a:latin typeface="Segoe UI"/>
                    <a:cs typeface="Segoe UI" panose="020B0502040204020203" pitchFamily="34" charset="0"/>
                  </a:rPr>
                  <a:t>4</a:t>
                </a:r>
              </a:p>
            </p:txBody>
          </p:sp>
        </p:grpSp>
        <p:grpSp>
          <p:nvGrpSpPr>
            <p:cNvPr id="12" name="Group 11">
              <a:extLst>
                <a:ext uri="{FF2B5EF4-FFF2-40B4-BE49-F238E27FC236}">
                  <a16:creationId xmlns:a16="http://schemas.microsoft.com/office/drawing/2014/main" id="{CEF52FD5-8D46-58F7-B3A3-F17F18EADE24}"/>
                </a:ext>
              </a:extLst>
            </p:cNvPr>
            <p:cNvGrpSpPr/>
            <p:nvPr/>
          </p:nvGrpSpPr>
          <p:grpSpPr>
            <a:xfrm>
              <a:off x="-3852716" y="1813482"/>
              <a:ext cx="3423188" cy="1978904"/>
              <a:chOff x="-3852716" y="1813482"/>
              <a:chExt cx="3423188" cy="1978904"/>
            </a:xfrm>
          </p:grpSpPr>
          <p:sp>
            <p:nvSpPr>
              <p:cNvPr id="13" name="TextBox 9">
                <a:extLst>
                  <a:ext uri="{FF2B5EF4-FFF2-40B4-BE49-F238E27FC236}">
                    <a16:creationId xmlns:a16="http://schemas.microsoft.com/office/drawing/2014/main" id="{9DC089E5-1A9B-915B-E8C5-D17E016BF973}"/>
                  </a:ext>
                </a:extLst>
              </p:cNvPr>
              <p:cNvSpPr txBox="1"/>
              <p:nvPr/>
            </p:nvSpPr>
            <p:spPr>
              <a:xfrm>
                <a:off x="-3633224" y="1813482"/>
                <a:ext cx="2313602" cy="35893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365760">
                  <a:spcBef>
                    <a:spcPts val="480"/>
                  </a:spcBef>
                </a:pPr>
                <a:r>
                  <a:rPr lang="en-US" sz="840" dirty="0">
                    <a:solidFill>
                      <a:srgbClr val="2F2F2F"/>
                    </a:solidFill>
                    <a:latin typeface="Arial" panose="020B0604020202020204" pitchFamily="34" charset="0"/>
                    <a:cs typeface="Arial" panose="020B0604020202020204" pitchFamily="34" charset="0"/>
                  </a:rPr>
                  <a:t>Customize your brand fonts and colors in the Slide Master</a:t>
                </a:r>
              </a:p>
            </p:txBody>
          </p:sp>
          <p:sp>
            <p:nvSpPr>
              <p:cNvPr id="14" name="TextBox 10">
                <a:extLst>
                  <a:ext uri="{FF2B5EF4-FFF2-40B4-BE49-F238E27FC236}">
                    <a16:creationId xmlns:a16="http://schemas.microsoft.com/office/drawing/2014/main" id="{8AEAD19F-0E8C-32C9-B284-6F4BED710A49}"/>
                  </a:ext>
                </a:extLst>
              </p:cNvPr>
              <p:cNvSpPr txBox="1">
                <a:spLocks noChangeAspect="1"/>
              </p:cNvSpPr>
              <p:nvPr/>
            </p:nvSpPr>
            <p:spPr>
              <a:xfrm>
                <a:off x="-3852716" y="1815549"/>
                <a:ext cx="197566" cy="226696"/>
              </a:xfrm>
              <a:prstGeom prst="rect">
                <a:avLst/>
              </a:prstGeom>
              <a:solidFill>
                <a:srgbClr val="FFFF00"/>
              </a:solidFill>
            </p:spPr>
            <p:txBody>
              <a:bodyPr wrap="square" rtlCol="0"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365760"/>
                <a:r>
                  <a:rPr lang="en-US" sz="840" dirty="0">
                    <a:solidFill>
                      <a:srgbClr val="000000"/>
                    </a:solidFill>
                    <a:latin typeface="Segoe UI"/>
                    <a:cs typeface="Segoe UI" panose="020B0502040204020203" pitchFamily="34" charset="0"/>
                  </a:rPr>
                  <a:t>1</a:t>
                </a:r>
              </a:p>
            </p:txBody>
          </p:sp>
          <p:pic>
            <p:nvPicPr>
              <p:cNvPr id="16" name="Picture 15" descr="Graphical user interface, application&#10;&#10;Description automatically generated">
                <a:extLst>
                  <a:ext uri="{FF2B5EF4-FFF2-40B4-BE49-F238E27FC236}">
                    <a16:creationId xmlns:a16="http://schemas.microsoft.com/office/drawing/2014/main" id="{043D9753-7661-7C83-AB09-AF6C801CFB2C}"/>
                  </a:ext>
                </a:extLst>
              </p:cNvPr>
              <p:cNvPicPr>
                <a:picLocks noChangeAspect="1"/>
              </p:cNvPicPr>
              <p:nvPr/>
            </p:nvPicPr>
            <p:blipFill>
              <a:blip r:embed="rId6"/>
              <a:stretch>
                <a:fillRect/>
              </a:stretch>
            </p:blipFill>
            <p:spPr>
              <a:xfrm>
                <a:off x="-3619997" y="2904854"/>
                <a:ext cx="1580254" cy="887532"/>
              </a:xfrm>
              <a:prstGeom prst="rect">
                <a:avLst/>
              </a:prstGeom>
            </p:spPr>
          </p:pic>
          <p:pic>
            <p:nvPicPr>
              <p:cNvPr id="17" name="Picture 16" descr="Graphical user interface, application, Word&#10;&#10;Description automatically generated">
                <a:extLst>
                  <a:ext uri="{FF2B5EF4-FFF2-40B4-BE49-F238E27FC236}">
                    <a16:creationId xmlns:a16="http://schemas.microsoft.com/office/drawing/2014/main" id="{384EED4D-6A75-837D-C779-288F56F1062A}"/>
                  </a:ext>
                </a:extLst>
              </p:cNvPr>
              <p:cNvPicPr>
                <a:picLocks noChangeAspect="1"/>
              </p:cNvPicPr>
              <p:nvPr/>
            </p:nvPicPr>
            <p:blipFill>
              <a:blip r:embed="rId7"/>
              <a:stretch>
                <a:fillRect/>
              </a:stretch>
            </p:blipFill>
            <p:spPr>
              <a:xfrm>
                <a:off x="-3615030" y="2273863"/>
                <a:ext cx="3185502" cy="474015"/>
              </a:xfrm>
              <a:prstGeom prst="rect">
                <a:avLst/>
              </a:prstGeom>
            </p:spPr>
          </p:pic>
        </p:grpSp>
      </p:grpSp>
      <p:sp>
        <p:nvSpPr>
          <p:cNvPr id="30" name="TextBox 29">
            <a:extLst>
              <a:ext uri="{FF2B5EF4-FFF2-40B4-BE49-F238E27FC236}">
                <a16:creationId xmlns:a16="http://schemas.microsoft.com/office/drawing/2014/main" id="{AF98DDD6-B060-33A8-D22F-823C9DC603B1}"/>
              </a:ext>
            </a:extLst>
          </p:cNvPr>
          <p:cNvSpPr txBox="1"/>
          <p:nvPr/>
        </p:nvSpPr>
        <p:spPr>
          <a:xfrm>
            <a:off x="825198" y="721645"/>
            <a:ext cx="2926080" cy="658368"/>
          </a:xfrm>
          <a:prstGeom prst="rect">
            <a:avLst/>
          </a:prstGeom>
          <a:solidFill>
            <a:srgbClr val="FFFF00"/>
          </a:solidFill>
        </p:spPr>
        <p:txBody>
          <a:bodyPr wrap="square" lIns="109728" tIns="73152" rIns="109728" bIns="73152" rtlCol="0" anchor="ctr" anchorCtr="0">
            <a:noAutofit/>
          </a:bodyPr>
          <a:lstStyle/>
          <a:p>
            <a:pPr algn="ctr" defTabSz="731494">
              <a:defRPr/>
            </a:pPr>
            <a:r>
              <a:rPr lang="en-US" sz="1440" dirty="0">
                <a:solidFill>
                  <a:srgbClr val="000000"/>
                </a:solidFill>
                <a:latin typeface="Segoe UI Semibold"/>
              </a:rPr>
              <a:t>Placeholder Logo</a:t>
            </a:r>
          </a:p>
        </p:txBody>
      </p:sp>
      <p:sp>
        <p:nvSpPr>
          <p:cNvPr id="31" name="Title 1">
            <a:extLst>
              <a:ext uri="{FF2B5EF4-FFF2-40B4-BE49-F238E27FC236}">
                <a16:creationId xmlns:a16="http://schemas.microsoft.com/office/drawing/2014/main" id="{12135E0B-E6FD-FE8E-8205-54550FC5B9FB}"/>
              </a:ext>
            </a:extLst>
          </p:cNvPr>
          <p:cNvSpPr>
            <a:spLocks noGrp="1"/>
          </p:cNvSpPr>
          <p:nvPr>
            <p:ph type="title"/>
          </p:nvPr>
        </p:nvSpPr>
        <p:spPr>
          <a:xfrm>
            <a:off x="825198" y="1886517"/>
            <a:ext cx="4061434" cy="2481961"/>
          </a:xfrm>
          <a:noFill/>
        </p:spPr>
        <p:txBody>
          <a:bodyPr/>
          <a:lstStyle/>
          <a:p>
            <a:pPr>
              <a:lnSpc>
                <a:spcPct val="90000"/>
              </a:lnSpc>
              <a:spcBef>
                <a:spcPts val="480"/>
              </a:spcBef>
              <a:spcAft>
                <a:spcPts val="480"/>
              </a:spcAft>
            </a:pPr>
            <a:r>
              <a:rPr lang="es-ES" sz="4480" dirty="0">
                <a:gradFill flip="none" rotWithShape="1">
                  <a:gsLst>
                    <a:gs pos="50000">
                      <a:srgbClr val="8661C5"/>
                    </a:gs>
                    <a:gs pos="0">
                      <a:srgbClr val="3E76D4"/>
                    </a:gs>
                    <a:gs pos="100000">
                      <a:srgbClr val="C73ECC"/>
                    </a:gs>
                  </a:gsLst>
                  <a:lin ang="2700000" scaled="1"/>
                  <a:tileRect/>
                </a:gradFill>
              </a:rPr>
              <a:t>Convierte tus ideas en presentaciones increíbles</a:t>
            </a:r>
            <a:endParaRPr lang="en-US" sz="4480" dirty="0">
              <a:gradFill flip="none" rotWithShape="1">
                <a:gsLst>
                  <a:gs pos="50000">
                    <a:srgbClr val="8661C5"/>
                  </a:gs>
                  <a:gs pos="0">
                    <a:srgbClr val="3E76D4"/>
                  </a:gs>
                  <a:gs pos="100000">
                    <a:srgbClr val="C73ECC"/>
                  </a:gs>
                </a:gsLst>
                <a:lin ang="2700000" scaled="1"/>
                <a:tileRect/>
              </a:gradFill>
              <a:latin typeface="Segoe UI Semibold"/>
            </a:endParaRPr>
          </a:p>
        </p:txBody>
      </p:sp>
      <p:pic>
        <p:nvPicPr>
          <p:cNvPr id="32" name="Picture 31">
            <a:extLst>
              <a:ext uri="{FF2B5EF4-FFF2-40B4-BE49-F238E27FC236}">
                <a16:creationId xmlns:a16="http://schemas.microsoft.com/office/drawing/2014/main" id="{3ECC4046-CCDD-F76D-C9B1-E920D1EB8C94}"/>
              </a:ext>
            </a:extLst>
          </p:cNvPr>
          <p:cNvPicPr>
            <a:picLocks noChangeAspect="1"/>
          </p:cNvPicPr>
          <p:nvPr/>
        </p:nvPicPr>
        <p:blipFill>
          <a:blip r:embed="rId8"/>
          <a:stretch>
            <a:fillRect/>
          </a:stretch>
        </p:blipFill>
        <p:spPr>
          <a:xfrm>
            <a:off x="-3478723" y="5429862"/>
            <a:ext cx="2474904" cy="1250456"/>
          </a:xfrm>
          <a:prstGeom prst="rect">
            <a:avLst/>
          </a:prstGeom>
        </p:spPr>
      </p:pic>
      <p:sp>
        <p:nvSpPr>
          <p:cNvPr id="15" name="TextBox 14">
            <a:extLst>
              <a:ext uri="{FF2B5EF4-FFF2-40B4-BE49-F238E27FC236}">
                <a16:creationId xmlns:a16="http://schemas.microsoft.com/office/drawing/2014/main" id="{8A877DD2-F188-B206-5853-20026A0E6BC3}"/>
              </a:ext>
            </a:extLst>
          </p:cNvPr>
          <p:cNvSpPr txBox="1"/>
          <p:nvPr/>
        </p:nvSpPr>
        <p:spPr>
          <a:xfrm>
            <a:off x="825198" y="593180"/>
            <a:ext cx="3002523" cy="915297"/>
          </a:xfrm>
          <a:prstGeom prst="rect">
            <a:avLst/>
          </a:prstGeom>
          <a:solidFill>
            <a:srgbClr val="FFFF00"/>
          </a:solidFill>
        </p:spPr>
        <p:txBody>
          <a:bodyPr wrap="square" lIns="109728" tIns="73152" rIns="109728" bIns="73152" rtlCol="0" anchor="ctr" anchorCtr="0">
            <a:noAutofit/>
          </a:bodyPr>
          <a:lstStyle/>
          <a:p>
            <a:pPr algn="ctr" defTabSz="731494">
              <a:defRPr/>
            </a:pPr>
            <a:r>
              <a:rPr lang="es-ES" sz="1440" dirty="0">
                <a:solidFill>
                  <a:srgbClr val="000000"/>
                </a:solidFill>
                <a:latin typeface="Segoe UI Semibold"/>
              </a:rPr>
              <a:t>Logotipo de </a:t>
            </a:r>
            <a:r>
              <a:rPr lang="es-ES" sz="1440" dirty="0" err="1">
                <a:solidFill>
                  <a:srgbClr val="000000"/>
                </a:solidFill>
                <a:latin typeface="Segoe UI Semibold"/>
              </a:rPr>
              <a:t>Partner</a:t>
            </a:r>
            <a:endParaRPr lang="en-US" sz="1440" dirty="0">
              <a:solidFill>
                <a:srgbClr val="000000"/>
              </a:solidFill>
              <a:latin typeface="Segoe UI Semibold"/>
            </a:endParaRPr>
          </a:p>
        </p:txBody>
      </p:sp>
      <p:pic>
        <p:nvPicPr>
          <p:cNvPr id="21" name="Graphic 20">
            <a:extLst>
              <a:ext uri="{FF2B5EF4-FFF2-40B4-BE49-F238E27FC236}">
                <a16:creationId xmlns:a16="http://schemas.microsoft.com/office/drawing/2014/main" id="{3976B39F-4675-1FC4-DDF5-D92BCAD3A6AF}"/>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40890" y="5590002"/>
            <a:ext cx="1787531" cy="382360"/>
          </a:xfrm>
          <a:prstGeom prst="rect">
            <a:avLst/>
          </a:prstGeom>
        </p:spPr>
      </p:pic>
      <p:pic>
        <p:nvPicPr>
          <p:cNvPr id="24" name="Picture 23">
            <a:extLst>
              <a:ext uri="{FF2B5EF4-FFF2-40B4-BE49-F238E27FC236}">
                <a16:creationId xmlns:a16="http://schemas.microsoft.com/office/drawing/2014/main" id="{EED4584D-F511-5159-C1EF-D66C39EFE521}"/>
              </a:ext>
              <a:ext uri="{C183D7F6-B498-43B3-948B-1728B52AA6E4}">
                <adec:decorative xmlns:adec="http://schemas.microsoft.com/office/drawing/2017/decorative" val="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315985" y="4846195"/>
            <a:ext cx="558730" cy="558730"/>
          </a:xfrm>
          <a:prstGeom prst="rect">
            <a:avLst/>
          </a:prstGeom>
        </p:spPr>
      </p:pic>
      <p:sp>
        <p:nvSpPr>
          <p:cNvPr id="4" name="Rectangle: Rounded Corners 3">
            <a:extLst>
              <a:ext uri="{FF2B5EF4-FFF2-40B4-BE49-F238E27FC236}">
                <a16:creationId xmlns:a16="http://schemas.microsoft.com/office/drawing/2014/main" id="{E854D886-0923-2B93-204A-302711FC813B}"/>
              </a:ext>
            </a:extLst>
          </p:cNvPr>
          <p:cNvSpPr>
            <a:spLocks/>
          </p:cNvSpPr>
          <p:nvPr/>
        </p:nvSpPr>
        <p:spPr bwMode="auto">
          <a:xfrm>
            <a:off x="9063989" y="5379426"/>
            <a:ext cx="2498745" cy="576620"/>
          </a:xfrm>
          <a:prstGeom prst="roundRect">
            <a:avLst>
              <a:gd name="adj" fmla="val 50000"/>
            </a:avLst>
          </a:prstGeom>
          <a:gradFill flip="none" rotWithShape="1">
            <a:gsLst>
              <a:gs pos="100000">
                <a:srgbClr val="764BBD"/>
              </a:gs>
              <a:gs pos="0">
                <a:srgbClr val="C03BC4"/>
              </a:gs>
            </a:gsLst>
            <a:path path="circle">
              <a:fillToRect l="100000" t="100000"/>
            </a:path>
            <a:tileRect r="-100000" b="-100000"/>
          </a:gradFill>
          <a:effectLst>
            <a:outerShdw blurRad="63500" dist="50800" dir="2700000" algn="tl" rotWithShape="0">
              <a:schemeClr val="bg1">
                <a:lumMod val="65000"/>
                <a:alpha val="20000"/>
              </a:schemeClr>
            </a:outerShdw>
          </a:effectLst>
        </p:spPr>
        <p:txBody>
          <a:bodyPr wrap="square" lIns="91440" tIns="45720" rIns="91440" bIns="45720" anchor="ctr" anchorCtr="0">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defTabSz="457200" fontAlgn="base">
              <a:spcBef>
                <a:spcPct val="0"/>
              </a:spcBef>
              <a:spcAft>
                <a:spcPct val="0"/>
              </a:spcAft>
              <a:buSzPct val="90000"/>
            </a:pPr>
            <a:r>
              <a:rPr lang="en-US" sz="2000" dirty="0" err="1">
                <a:solidFill>
                  <a:prstClr val="white"/>
                </a:solidFill>
                <a:latin typeface="Segoe UI Semibold"/>
                <a:cs typeface="Segoe UI"/>
              </a:rPr>
              <a:t>Solicita</a:t>
            </a:r>
            <a:r>
              <a:rPr lang="en-US" sz="2000" dirty="0">
                <a:solidFill>
                  <a:prstClr val="white"/>
                </a:solidFill>
                <a:latin typeface="Segoe UI Semibold"/>
                <a:cs typeface="Segoe UI"/>
              </a:rPr>
              <a:t> </a:t>
            </a:r>
            <a:r>
              <a:rPr lang="en-US" sz="2000" dirty="0" err="1">
                <a:solidFill>
                  <a:prstClr val="white"/>
                </a:solidFill>
                <a:latin typeface="Segoe UI Semibold"/>
                <a:cs typeface="Segoe UI"/>
              </a:rPr>
              <a:t>una</a:t>
            </a:r>
            <a:r>
              <a:rPr lang="en-US" sz="2000" dirty="0">
                <a:solidFill>
                  <a:prstClr val="white"/>
                </a:solidFill>
                <a:latin typeface="Segoe UI Semibold"/>
                <a:cs typeface="Segoe UI"/>
              </a:rPr>
              <a:t> Demo</a:t>
            </a:r>
            <a:endParaRPr lang="en-US" sz="2000" dirty="0">
              <a:ln w="3175">
                <a:noFill/>
              </a:ln>
              <a:solidFill>
                <a:srgbClr val="FFFFFF"/>
              </a:solidFill>
              <a:latin typeface="Segoe UI Semibold"/>
              <a:cs typeface="Segoe UI" pitchFamily="34" charset="0"/>
            </a:endParaRPr>
          </a:p>
        </p:txBody>
      </p:sp>
    </p:spTree>
    <p:extLst>
      <p:ext uri="{BB962C8B-B14F-4D97-AF65-F5344CB8AC3E}">
        <p14:creationId xmlns:p14="http://schemas.microsoft.com/office/powerpoint/2010/main" val="1281353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path" presetSubtype="0" decel="100000" fill="hold" nodeType="withEffect">
                                  <p:stCondLst>
                                    <p:cond delay="500"/>
                                  </p:stCondLst>
                                  <p:childTnLst>
                                    <p:animMotion origin="layout" path="M -2.29167E-6 -4.44444E-6 L -2.29167E-6 0.03542 " pathEditMode="relative" rAng="0" ptsTypes="AA">
                                      <p:cBhvr>
                                        <p:cTn id="9" dur="700" spd="-100000" fill="hold"/>
                                        <p:tgtEl>
                                          <p:spTgt spid="3"/>
                                        </p:tgtEl>
                                        <p:attrNameLst>
                                          <p:attrName>ppt_x</p:attrName>
                                          <p:attrName>ppt_y</p:attrName>
                                        </p:attrNameLst>
                                      </p:cBhvr>
                                      <p:rCtr x="0" y="1759"/>
                                    </p:animMotion>
                                  </p:childTnLst>
                                </p:cTn>
                              </p:par>
                              <p:par>
                                <p:cTn id="10" presetID="1" presetClass="entr" presetSubtype="0" fill="hold" grpId="0" nodeType="withEffect">
                                  <p:stCondLst>
                                    <p:cond delay="250"/>
                                  </p:stCondLst>
                                  <p:childTnLst>
                                    <p:set>
                                      <p:cBhvr>
                                        <p:cTn id="11" dur="1" fill="hold">
                                          <p:stCondLst>
                                            <p:cond delay="499"/>
                                          </p:stCondLst>
                                        </p:cTn>
                                        <p:tgtEl>
                                          <p:spTgt spid="4"/>
                                        </p:tgtEl>
                                        <p:attrNameLst>
                                          <p:attrName>style.visibility</p:attrName>
                                        </p:attrNameLst>
                                      </p:cBhvr>
                                      <p:to>
                                        <p:strVal val="visible"/>
                                      </p:to>
                                    </p:set>
                                  </p:childTnLst>
                                </p:cTn>
                              </p:par>
                              <p:par>
                                <p:cTn id="12" presetID="63" presetClass="path" presetSubtype="0" accel="50000" decel="50000" fill="hold" grpId="1" nodeType="withEffect">
                                  <p:stCondLst>
                                    <p:cond delay="500"/>
                                  </p:stCondLst>
                                  <p:childTnLst>
                                    <p:animMotion origin="layout" path="M -0.0237 0.00016 L 4.8366E-6 -1.51515E-7 " pathEditMode="relative" rAng="0" ptsTypes="AA">
                                      <p:cBhvr>
                                        <p:cTn id="13" dur="1000" fill="hold"/>
                                        <p:tgtEl>
                                          <p:spTgt spid="4"/>
                                        </p:tgtEl>
                                        <p:attrNameLst>
                                          <p:attrName>ppt_x</p:attrName>
                                          <p:attrName>ppt_y</p:attrName>
                                        </p:attrNameLst>
                                      </p:cBhvr>
                                      <p:rCtr x="1185" y="-16"/>
                                    </p:animMotion>
                                  </p:childTnLst>
                                </p:cTn>
                              </p:par>
                            </p:childTnLst>
                          </p:cTn>
                        </p:par>
                      </p:childTnLst>
                    </p:cTn>
                  </p:par>
                </p:childTnLst>
              </p:cTn>
              <p:prevCondLst>
                <p:cond evt="onPrev" delay="0">
                  <p:tgtEl>
                    <p:sldTgt/>
                  </p:tgtEl>
                </p:cond>
              </p:prevCondLst>
              <p:nextCondLst>
                <p:cond evt="onNext" delay="0">
                  <p:tgtEl>
                    <p:sldTgt/>
                  </p:tgtEl>
                </p:cond>
              </p:nextCondLst>
            </p:seq>
            <p:par>
              <p:cTn id="14"/>
            </p:par>
          </p:childTnLst>
        </p:cTn>
      </p:par>
    </p:tnLst>
    <p:bldLst>
      <p:bldP spid="4" grpId="0" animBg="1"/>
      <p:bldP spid="4" grpId="1" animBg="1"/>
    </p:bldLst>
  </p:timing>
</p:sld>
</file>

<file path=ppt/theme/theme1.xml><?xml version="1.0" encoding="utf-8"?>
<a:theme xmlns:a="http://schemas.openxmlformats.org/drawingml/2006/main" name="4_White Template">
  <a:themeElements>
    <a:clrScheme name="TS_20_Blue on White">
      <a:dk1>
        <a:srgbClr val="000000"/>
      </a:dk1>
      <a:lt1>
        <a:srgbClr val="FFFFFF"/>
      </a:lt1>
      <a:dk2>
        <a:srgbClr val="243A5E"/>
      </a:dk2>
      <a:lt2>
        <a:srgbClr val="E6E6E6"/>
      </a:lt2>
      <a:accent1>
        <a:srgbClr val="0078D4"/>
      </a:accent1>
      <a:accent2>
        <a:srgbClr val="243A5E"/>
      </a:accent2>
      <a:accent3>
        <a:srgbClr val="50E6FF"/>
      </a:accent3>
      <a:accent4>
        <a:srgbClr val="008575"/>
      </a:accent4>
      <a:accent5>
        <a:srgbClr val="274B47"/>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extLst>
    <a:ext uri="{05A4C25C-085E-4340-85A3-A5531E510DB2}">
      <thm15:themeFamily xmlns:thm15="http://schemas.microsoft.com/office/thememl/2012/main" name="Microsoft_brand_template_blue_accessible.pptx" id="{F774D412-23CA-4DC2-A47D-10DB1AEE7EFE}" vid="{952AAC9D-4DB4-450B-87D3-2D1B406135C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14f136f8-d6e3-432a-ae76-0cd9ae994d5c">
      <Terms xmlns="http://schemas.microsoft.com/office/infopath/2007/PartnerControls"/>
    </lcf76f155ced4ddcb4097134ff3c332f>
    <TaxCatchAll xmlns="33293bf9-c36b-4820-8614-1173818622d2" xsi:nil="true"/>
    <Revisado xmlns="14f136f8-d6e3-432a-ae76-0cd9ae994d5c"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FE86F58F15CF64E9ED39C9A6DA3E724" ma:contentTypeVersion="17" ma:contentTypeDescription="Create a new document." ma:contentTypeScope="" ma:versionID="80ffe3b5e75322de8cbb78a47969260a">
  <xsd:schema xmlns:xsd="http://www.w3.org/2001/XMLSchema" xmlns:xs="http://www.w3.org/2001/XMLSchema" xmlns:p="http://schemas.microsoft.com/office/2006/metadata/properties" xmlns:ns2="14f136f8-d6e3-432a-ae76-0cd9ae994d5c" xmlns:ns3="33293bf9-c36b-4820-8614-1173818622d2" targetNamespace="http://schemas.microsoft.com/office/2006/metadata/properties" ma:root="true" ma:fieldsID="67488784dc32b9e871d0e76b2dc7faf6" ns2:_="" ns3:_="">
    <xsd:import namespace="14f136f8-d6e3-432a-ae76-0cd9ae994d5c"/>
    <xsd:import namespace="33293bf9-c36b-4820-8614-1173818622d2"/>
    <xsd:element name="properties">
      <xsd:complexType>
        <xsd:sequence>
          <xsd:element name="documentManagement">
            <xsd:complexType>
              <xsd:all>
                <xsd:element ref="ns2:Revisado" minOccurs="0"/>
                <xsd:element ref="ns2:MediaServiceMetadata" minOccurs="0"/>
                <xsd:element ref="ns2:MediaServiceFastMetadata" minOccurs="0"/>
                <xsd:element ref="ns2:MediaServiceSearchPropertie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LengthInSecond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4f136f8-d6e3-432a-ae76-0cd9ae994d5c" elementFormDefault="qualified">
    <xsd:import namespace="http://schemas.microsoft.com/office/2006/documentManagement/types"/>
    <xsd:import namespace="http://schemas.microsoft.com/office/infopath/2007/PartnerControls"/>
    <xsd:element name="Revisado" ma:index="3" nillable="true" ma:displayName="Revisado" ma:format="Dropdown" ma:internalName="Revisado" ma:readOnly="false">
      <xsd:simpleType>
        <xsd:restriction base="dms:Choice">
          <xsd:enumeration value="No"/>
          <xsd:enumeration value="Si"/>
        </xsd:restriction>
      </xsd:simple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39763afe-5725-41ae-9925-6d40a12374d8"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hidden="true" ma:internalName="MediaServiceOCR" ma:readOnly="true">
      <xsd:simpleType>
        <xsd:restriction base="dms:Note"/>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3293bf9-c36b-4820-8614-1173818622d2"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0aa71f8c-c75b-475f-b5bb-f930b6eac745}" ma:internalName="TaxCatchAll" ma:readOnly="false" ma:showField="CatchAllData" ma:web="33293bf9-c36b-4820-8614-1173818622d2">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hidden="true" ma:internalName="SharedWithDetail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1CA4CEA-974A-42BB-9916-9107EBF22F31}">
  <ds:schemaRefs>
    <ds:schemaRef ds:uri="http://schemas.microsoft.com/office/2006/metadata/properties"/>
    <ds:schemaRef ds:uri="http://www.w3.org/XML/1998/namespace"/>
    <ds:schemaRef ds:uri="http://purl.org/dc/terms/"/>
    <ds:schemaRef ds:uri="http://purl.org/dc/dcmitype/"/>
    <ds:schemaRef ds:uri="http://purl.org/dc/elements/1.1/"/>
    <ds:schemaRef ds:uri="http://schemas.microsoft.com/office/2006/documentManagement/types"/>
    <ds:schemaRef ds:uri="33293bf9-c36b-4820-8614-1173818622d2"/>
    <ds:schemaRef ds:uri="14f136f8-d6e3-432a-ae76-0cd9ae994d5c"/>
    <ds:schemaRef ds:uri="http://schemas.microsoft.com/office/infopath/2007/PartnerControls"/>
    <ds:schemaRef ds:uri="http://schemas.openxmlformats.org/package/2006/metadata/core-properties"/>
  </ds:schemaRefs>
</ds:datastoreItem>
</file>

<file path=customXml/itemProps2.xml><?xml version="1.0" encoding="utf-8"?>
<ds:datastoreItem xmlns:ds="http://schemas.openxmlformats.org/officeDocument/2006/customXml" ds:itemID="{52B28681-D0D8-48C7-8FAD-2E6DC994B103}">
  <ds:schemaRefs>
    <ds:schemaRef ds:uri="http://schemas.microsoft.com/sharepoint/v3/contenttype/forms"/>
  </ds:schemaRefs>
</ds:datastoreItem>
</file>

<file path=customXml/itemProps3.xml><?xml version="1.0" encoding="utf-8"?>
<ds:datastoreItem xmlns:ds="http://schemas.openxmlformats.org/officeDocument/2006/customXml" ds:itemID="{BB2623A3-D2DA-4152-A03A-3CC9CD396DD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4f136f8-d6e3-432a-ae76-0cd9ae994d5c"/>
    <ds:schemaRef ds:uri="33293bf9-c36b-4820-8614-1173818622d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f42aa342-8706-4288-bd11-ebb85995028c}" enabled="1" method="Standard" siteId="{72f988bf-86f1-41af-91ab-2d7cd011db47}" contentBits="0" removed="0"/>
</clbl:labelList>
</file>

<file path=docProps/app.xml><?xml version="1.0" encoding="utf-8"?>
<Properties xmlns="http://schemas.openxmlformats.org/officeDocument/2006/extended-properties" xmlns:vt="http://schemas.openxmlformats.org/officeDocument/2006/docPropsVTypes">
  <TotalTime>20</TotalTime>
  <Words>232</Words>
  <Application>Microsoft Office PowerPoint</Application>
  <PresentationFormat>Widescreen</PresentationFormat>
  <Paragraphs>17</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Aptos</vt:lpstr>
      <vt:lpstr>Arial</vt:lpstr>
      <vt:lpstr>Calibri</vt:lpstr>
      <vt:lpstr>Segoe UI</vt:lpstr>
      <vt:lpstr>Segoe UI Semibold</vt:lpstr>
      <vt:lpstr>Wingdings</vt:lpstr>
      <vt:lpstr>4_White Template</vt:lpstr>
      <vt:lpstr>Convierte tus ideas en presentaciones increíbles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Turn your ideas into stunning presentations with Microsoft 365 Copilot</dc:title>
  <dc:creator>Diana Rocha (SHE/HER)</dc:creator>
  <cp:lastModifiedBy>Gabriela Camacho</cp:lastModifiedBy>
  <cp:revision>26</cp:revision>
  <dcterms:created xsi:type="dcterms:W3CDTF">2023-11-03T14:53:30Z</dcterms:created>
  <dcterms:modified xsi:type="dcterms:W3CDTF">2024-03-31T23:56:25Z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0x0101006FE86F58F15CF64E9ED39C9A6DA3E724</vt:lpwstr>
  </property>
  <property fmtid="{D5CDD505-2E9C-101B-9397-08002B2CF9AE}" pid="3" name="MediaServiceImageTags">
    <vt:lpwstr/>
  </property>
</Properties>
</file>