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2" r:id="rId2"/>
  </p:sldMasterIdLst>
  <p:notesMasterIdLst>
    <p:notesMasterId r:id="rId4"/>
  </p:notesMasterIdLst>
  <p:sldIdLst>
    <p:sldId id="258" r:id="rId3"/>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0" d="100"/>
          <a:sy n="100" d="100"/>
        </p:scale>
        <p:origin x="72"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5BE9C3-4715-4991-86DF-0DE812CA846A}" type="datetimeFigureOut">
              <a:rPr lang="es-EC" smtClean="0"/>
              <a:t>17/2/2025</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3817A9-3EEE-430C-9D45-2F5DC7B50B4D}" type="slidenum">
              <a:rPr lang="es-EC" smtClean="0"/>
              <a:t>‹Nº›</a:t>
            </a:fld>
            <a:endParaRPr lang="es-EC"/>
          </a:p>
        </p:txBody>
      </p:sp>
    </p:spTree>
    <p:extLst>
      <p:ext uri="{BB962C8B-B14F-4D97-AF65-F5344CB8AC3E}">
        <p14:creationId xmlns:p14="http://schemas.microsoft.com/office/powerpoint/2010/main" val="2935122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B860E-1F78-CC8E-58BD-7C7CDBEC03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E472B2-DF04-547C-B164-F7750D80A2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84AE4E-6821-0A08-5C75-CCCD906E638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5891DE7-D51A-F34F-A219-77AB8B3F8F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65310-4FC2-44B4-9C50-A64563615E4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029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jpeg"/><Relationship Id="rId4" Type="http://schemas.openxmlformats.org/officeDocument/2006/relationships/image" Target="../media/image12.jpe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2.xml"/><Relationship Id="rId4" Type="http://schemas.openxmlformats.org/officeDocument/2006/relationships/image" Target="../media/image23.jpe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jpe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jpe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6.jpe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2.xml"/><Relationship Id="rId4" Type="http://schemas.openxmlformats.org/officeDocument/2006/relationships/image" Target="../media/image24.jpe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2.xml"/><Relationship Id="rId4" Type="http://schemas.openxmlformats.org/officeDocument/2006/relationships/image" Target="../media/image23.jpe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7.jpe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only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CDC5F-7D7E-45BE-A98A-4AF248BE3678}"/>
              </a:ext>
            </a:extLst>
          </p:cNvPr>
          <p:cNvSpPr>
            <a:spLocks noGrp="1"/>
          </p:cNvSpPr>
          <p:nvPr>
            <p:ph type="title"/>
          </p:nvPr>
        </p:nvSpPr>
        <p:spPr>
          <a:xfrm>
            <a:off x="455997" y="449264"/>
            <a:ext cx="11306469" cy="264408"/>
          </a:xfrm>
        </p:spPr>
        <p:txBody>
          <a:bodyPr/>
          <a:lstStyle>
            <a:lvl1pPr marL="0" algn="l" defTabSz="623296" rtl="0" eaLnBrk="1" latinLnBrk="0" hangingPunct="1">
              <a:lnSpc>
                <a:spcPct val="90000"/>
              </a:lnSpc>
              <a:spcBef>
                <a:spcPct val="0"/>
              </a:spcBef>
              <a:buNone/>
              <a:defRPr lang="en-IN" sz="1909" b="0" kern="1200" cap="none" spc="-33" baseline="0" dirty="0">
                <a:ln w="3175">
                  <a:noFill/>
                </a:ln>
                <a:solidFill>
                  <a:schemeClr val="tx1"/>
                </a:solidFill>
                <a:effectLst/>
                <a:latin typeface="Segoe UI Semibold" panose="020B0702040204020203" pitchFamily="34" charset="0"/>
                <a:ea typeface="+mn-ea"/>
                <a:cs typeface="Segoe UI Semibold" panose="020B0702040204020203" pitchFamily="34" charset="0"/>
              </a:defRPr>
            </a:lvl1pPr>
          </a:lstStyle>
          <a:p>
            <a:r>
              <a:rPr lang="en-US"/>
              <a:t>Click to edit Master title style</a:t>
            </a:r>
            <a:endParaRPr lang="en-IN"/>
          </a:p>
        </p:txBody>
      </p:sp>
      <p:sp>
        <p:nvSpPr>
          <p:cNvPr id="3" name="Footer Placeholder 2">
            <a:extLst>
              <a:ext uri="{FF2B5EF4-FFF2-40B4-BE49-F238E27FC236}">
                <a16:creationId xmlns:a16="http://schemas.microsoft.com/office/drawing/2014/main" id="{87EA63EC-1FC4-4899-A098-A8577E157344}"/>
              </a:ext>
            </a:extLst>
          </p:cNvPr>
          <p:cNvSpPr>
            <a:spLocks noGrp="1"/>
          </p:cNvSpPr>
          <p:nvPr>
            <p:ph type="ftr" sz="quarter" idx="10"/>
          </p:nvPr>
        </p:nvSpPr>
        <p:spPr/>
        <p:txBody>
          <a:bodyPr/>
          <a:lstStyle/>
          <a:p>
            <a:r>
              <a:rPr lang="en-US">
                <a:solidFill>
                  <a:schemeClr val="bg1">
                    <a:lumMod val="65000"/>
                  </a:schemeClr>
                </a:solidFill>
              </a:rPr>
              <a:t> </a:t>
            </a:r>
          </a:p>
        </p:txBody>
      </p:sp>
    </p:spTree>
    <p:extLst>
      <p:ext uri="{BB962C8B-B14F-4D97-AF65-F5344CB8AC3E}">
        <p14:creationId xmlns:p14="http://schemas.microsoft.com/office/powerpoint/2010/main" val="359312624"/>
      </p:ext>
    </p:extLst>
  </p:cSld>
  <p:clrMapOvr>
    <a:masterClrMapping/>
  </p:clrMapOvr>
  <p:transition>
    <p:fade/>
  </p:transition>
  <p:extLst>
    <p:ext uri="{DCECCB84-F9BA-43D5-87BE-67443E8EF086}">
      <p15:sldGuideLst xmlns:p15="http://schemas.microsoft.com/office/powerpoint/2012/main">
        <p15:guide id="1" orient="horz" pos="1197">
          <p15:clr>
            <a:srgbClr val="FBAE40"/>
          </p15:clr>
        </p15:guide>
        <p15:guide id="2" orient="horz" pos="1338">
          <p15:clr>
            <a:srgbClr val="FBAE40"/>
          </p15:clr>
        </p15:guide>
        <p15:guide id="3" orient="horz" pos="591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6942547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1327">
          <p15:clr>
            <a:srgbClr val="5ACBF0"/>
          </p15:clr>
        </p15:guide>
        <p15:guide id="29" orient="horz" pos="1864">
          <p15:clr>
            <a:srgbClr val="5ACBF0"/>
          </p15:clr>
        </p15:guide>
        <p15:guide id="30" orient="horz" pos="422">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2" y="457200"/>
            <a:ext cx="5508419" cy="274562"/>
          </a:xfrm>
        </p:spPr>
        <p:txBody>
          <a:bodyPr tIns="64008"/>
          <a:lstStyle>
            <a:lvl1pPr>
              <a:defRPr sz="1364"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73073018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1327">
          <p15:clr>
            <a:srgbClr val="5ACBF0"/>
          </p15:clr>
        </p15:guide>
        <p15:guide id="29" orient="horz" pos="1864">
          <p15:clr>
            <a:srgbClr val="5ACBF0"/>
          </p15:clr>
        </p15:guide>
        <p15:guide id="30" orient="horz" pos="422">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2746532"/>
            <a:ext cx="4158362" cy="377667"/>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2" y="3535540"/>
            <a:ext cx="4162425" cy="230832"/>
          </a:xfrm>
        </p:spPr>
        <p:txBody>
          <a:bodyPr/>
          <a:lstStyle>
            <a:lvl1pPr marL="0" indent="0">
              <a:buNone/>
              <a:defRPr sz="1500">
                <a:latin typeface="+mn-lt"/>
              </a:defRPr>
            </a:lvl1pPr>
            <a:lvl2pPr marL="155859" indent="0">
              <a:buNone/>
              <a:defRPr/>
            </a:lvl2pPr>
            <a:lvl3pPr marL="311719" indent="0">
              <a:buNone/>
              <a:defRPr/>
            </a:lvl3pPr>
            <a:lvl4pPr marL="451343" indent="0">
              <a:buNone/>
              <a:defRPr/>
            </a:lvl4pPr>
            <a:lvl5pPr marL="583391"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extLst>
                <a:ext uri="{28A0092B-C50C-407E-A947-70E740481C1C}">
                  <a14:useLocalDpi xmlns:a14="http://schemas.microsoft.com/office/drawing/2010/main"/>
                </a:ext>
              </a:extLst>
            </a:blip>
            <a:stretch>
              <a:fillRect/>
            </a:stretch>
          </a:blipFill>
        </p:spPr>
        <p:txBody>
          <a:bodyPr lIns="0" tIns="2103120" rIns="0" anchor="t" anchorCtr="0">
            <a:noAutofit/>
          </a:bodyPr>
          <a:lstStyle>
            <a:lvl1pPr marL="0" indent="0" algn="ctr">
              <a:lnSpc>
                <a:spcPct val="100000"/>
              </a:lnSpc>
              <a:buNone/>
              <a:defRPr sz="955"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Lst>
          </p:cNvPr>
          <p:cNvSpPr txBox="1"/>
          <p:nvPr userDrawn="1"/>
        </p:nvSpPr>
        <p:spPr>
          <a:xfrm>
            <a:off x="12355723" y="-203944"/>
            <a:ext cx="394339" cy="104965"/>
          </a:xfrm>
          <a:prstGeom prst="rect">
            <a:avLst/>
          </a:prstGeom>
          <a:noFill/>
        </p:spPr>
        <p:txBody>
          <a:bodyPr wrap="none" lIns="0" tIns="0" rIns="0" bIns="0" rtlCol="0">
            <a:spAutoFit/>
          </a:bodyPr>
          <a:lstStyle/>
          <a:p>
            <a:pPr algn="l"/>
            <a:r>
              <a:rPr lang="en-US" sz="682">
                <a:solidFill>
                  <a:srgbClr val="A3A3A3"/>
                </a:solidFill>
              </a:rPr>
              <a:t>ELT layout</a:t>
            </a:r>
          </a:p>
        </p:txBody>
      </p:sp>
    </p:spTree>
    <p:extLst>
      <p:ext uri="{BB962C8B-B14F-4D97-AF65-F5344CB8AC3E}">
        <p14:creationId xmlns:p14="http://schemas.microsoft.com/office/powerpoint/2010/main" val="242422154"/>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1326">
          <p15:clr>
            <a:srgbClr val="5ACBF0"/>
          </p15:clr>
        </p15:guide>
        <p15:guide id="7" orient="horz" pos="2886">
          <p15:clr>
            <a:srgbClr val="5ACBF0"/>
          </p15:clr>
        </p15:guide>
        <p15:guide id="8" orient="horz" pos="3265">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3238579"/>
            <a:ext cx="4159950" cy="377667"/>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extLst>
                <a:ext uri="{28A0092B-C50C-407E-A947-70E740481C1C}">
                  <a14:useLocalDpi xmlns:a14="http://schemas.microsoft.com/office/drawing/2010/main"/>
                </a:ext>
              </a:extLst>
            </a:blip>
            <a:stretch>
              <a:fillRect/>
            </a:stretch>
          </a:blipFill>
        </p:spPr>
        <p:txBody>
          <a:bodyPr lIns="0" tIns="2103120" rIns="0" anchor="t" anchorCtr="0">
            <a:noAutofit/>
          </a:bodyPr>
          <a:lstStyle>
            <a:lvl1pPr marL="0" indent="0" algn="ctr">
              <a:lnSpc>
                <a:spcPct val="100000"/>
              </a:lnSpc>
              <a:buNone/>
              <a:defRPr sz="955"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Lst>
          </p:cNvPr>
          <p:cNvSpPr txBox="1"/>
          <p:nvPr userDrawn="1"/>
        </p:nvSpPr>
        <p:spPr>
          <a:xfrm>
            <a:off x="12355723" y="-203944"/>
            <a:ext cx="394339" cy="104965"/>
          </a:xfrm>
          <a:prstGeom prst="rect">
            <a:avLst/>
          </a:prstGeom>
          <a:noFill/>
        </p:spPr>
        <p:txBody>
          <a:bodyPr wrap="none" lIns="0" tIns="0" rIns="0" bIns="0" rtlCol="0">
            <a:spAutoFit/>
          </a:bodyPr>
          <a:lstStyle/>
          <a:p>
            <a:pPr algn="l"/>
            <a:r>
              <a:rPr lang="en-US" sz="682">
                <a:solidFill>
                  <a:srgbClr val="A3A3A3"/>
                </a:solidFill>
              </a:rPr>
              <a:t>ELT layout</a:t>
            </a:r>
          </a:p>
        </p:txBody>
      </p:sp>
    </p:spTree>
    <p:extLst>
      <p:ext uri="{BB962C8B-B14F-4D97-AF65-F5344CB8AC3E}">
        <p14:creationId xmlns:p14="http://schemas.microsoft.com/office/powerpoint/2010/main" val="12779038"/>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3168">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5" y="2979738"/>
            <a:ext cx="4163125" cy="293798"/>
          </a:xfrm>
        </p:spPr>
        <p:txBody>
          <a:bodyPr anchor="t"/>
          <a:lstStyle>
            <a:lvl1pPr>
              <a:defRPr sz="1909"/>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extLst>
                <a:ext uri="{28A0092B-C50C-407E-A947-70E740481C1C}">
                  <a14:useLocalDpi xmlns:a14="http://schemas.microsoft.com/office/drawing/2010/main"/>
                </a:ext>
              </a:extLst>
            </a:blip>
            <a:stretch>
              <a:fillRect/>
            </a:stretch>
          </a:blipFill>
        </p:spPr>
        <p:txBody>
          <a:bodyPr lIns="0" tIns="2103120" rIns="0" anchor="t" anchorCtr="0">
            <a:noAutofit/>
          </a:bodyPr>
          <a:lstStyle>
            <a:lvl1pPr marL="0" indent="0" algn="ctr">
              <a:lnSpc>
                <a:spcPct val="100000"/>
              </a:lnSpc>
              <a:buNone/>
              <a:defRPr sz="955"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Lst>
          </p:cNvPr>
          <p:cNvSpPr txBox="1"/>
          <p:nvPr userDrawn="1"/>
        </p:nvSpPr>
        <p:spPr>
          <a:xfrm>
            <a:off x="12355723" y="-203944"/>
            <a:ext cx="394339" cy="104965"/>
          </a:xfrm>
          <a:prstGeom prst="rect">
            <a:avLst/>
          </a:prstGeom>
          <a:noFill/>
        </p:spPr>
        <p:txBody>
          <a:bodyPr wrap="none" lIns="0" tIns="0" rIns="0" bIns="0" rtlCol="0">
            <a:spAutoFit/>
          </a:bodyPr>
          <a:lstStyle/>
          <a:p>
            <a:pPr algn="l"/>
            <a:r>
              <a:rPr lang="en-US" sz="682">
                <a:solidFill>
                  <a:srgbClr val="A3A3A3"/>
                </a:solidFill>
              </a:rPr>
              <a:t>ELT layout</a:t>
            </a:r>
          </a:p>
        </p:txBody>
      </p:sp>
    </p:spTree>
    <p:extLst>
      <p:ext uri="{BB962C8B-B14F-4D97-AF65-F5344CB8AC3E}">
        <p14:creationId xmlns:p14="http://schemas.microsoft.com/office/powerpoint/2010/main" val="1275930220"/>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2753">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extLst>
                <a:ext uri="{28A0092B-C50C-407E-A947-70E740481C1C}">
                  <a14:useLocalDpi xmlns:a14="http://schemas.microsoft.com/office/drawing/2010/main"/>
                </a:ext>
              </a:extLst>
            </a:blip>
            <a:stretch>
              <a:fillRect/>
            </a:stretch>
          </a:blipFill>
        </p:spPr>
        <p:txBody>
          <a:bodyPr wrap="none" bIns="2011680" anchor="ctr">
            <a:noAutofit/>
          </a:bodyPr>
          <a:lstStyle>
            <a:lvl1pPr marL="0" indent="0" algn="ctr">
              <a:buNone/>
              <a:defRPr sz="955"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2454"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Lst>
          </p:cNvPr>
          <p:cNvSpPr txBox="1"/>
          <p:nvPr userDrawn="1"/>
        </p:nvSpPr>
        <p:spPr>
          <a:xfrm>
            <a:off x="12355723" y="-203944"/>
            <a:ext cx="394339" cy="104965"/>
          </a:xfrm>
          <a:prstGeom prst="rect">
            <a:avLst/>
          </a:prstGeom>
          <a:noFill/>
        </p:spPr>
        <p:txBody>
          <a:bodyPr wrap="none" lIns="0" tIns="0" rIns="0" bIns="0" rtlCol="0">
            <a:spAutoFit/>
          </a:bodyPr>
          <a:lstStyle/>
          <a:p>
            <a:pPr algn="l"/>
            <a:r>
              <a:rPr lang="en-US" sz="682">
                <a:solidFill>
                  <a:srgbClr val="A3A3A3"/>
                </a:solidFill>
              </a:rPr>
              <a:t>ELT layout</a:t>
            </a:r>
          </a:p>
        </p:txBody>
      </p:sp>
    </p:spTree>
    <p:extLst>
      <p:ext uri="{BB962C8B-B14F-4D97-AF65-F5344CB8AC3E}">
        <p14:creationId xmlns:p14="http://schemas.microsoft.com/office/powerpoint/2010/main" val="2883576252"/>
      </p:ext>
    </p:extLst>
  </p:cSld>
  <p:clrMapOvr>
    <a:masterClrMapping/>
  </p:clrMapOvr>
  <p:transition>
    <p:fade/>
  </p:transition>
  <p:extLst>
    <p:ext uri="{DCECCB84-F9BA-43D5-87BE-67443E8EF086}">
      <p15:sldGuideLst xmlns:p15="http://schemas.microsoft.com/office/powerpoint/2012/main">
        <p15:guide id="1" orient="horz" pos="3379">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extLst>
                <a:ext uri="{28A0092B-C50C-407E-A947-70E740481C1C}">
                  <a14:useLocalDpi xmlns:a14="http://schemas.microsoft.com/office/drawing/2010/main"/>
                </a:ext>
              </a:extLst>
            </a:blip>
            <a:stretch>
              <a:fillRect/>
            </a:stretch>
          </a:blipFill>
        </p:spPr>
        <p:txBody>
          <a:bodyPr wrap="none" bIns="2011680" anchor="ctr">
            <a:noAutofit/>
          </a:bodyPr>
          <a:lstStyle>
            <a:lvl1pPr marL="0" indent="0" algn="ctr">
              <a:buNone/>
              <a:defRPr sz="955"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2454"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Lst>
          </p:cNvPr>
          <p:cNvSpPr txBox="1"/>
          <p:nvPr userDrawn="1"/>
        </p:nvSpPr>
        <p:spPr>
          <a:xfrm>
            <a:off x="12355723" y="-203944"/>
            <a:ext cx="394339" cy="104965"/>
          </a:xfrm>
          <a:prstGeom prst="rect">
            <a:avLst/>
          </a:prstGeom>
          <a:noFill/>
        </p:spPr>
        <p:txBody>
          <a:bodyPr wrap="none" lIns="0" tIns="0" rIns="0" bIns="0" rtlCol="0">
            <a:spAutoFit/>
          </a:bodyPr>
          <a:lstStyle/>
          <a:p>
            <a:pPr algn="l"/>
            <a:r>
              <a:rPr lang="en-US" sz="682">
                <a:solidFill>
                  <a:srgbClr val="A3A3A3"/>
                </a:solidFill>
              </a:rPr>
              <a:t>ELT layout</a:t>
            </a:r>
          </a:p>
        </p:txBody>
      </p:sp>
    </p:spTree>
    <p:extLst>
      <p:ext uri="{BB962C8B-B14F-4D97-AF65-F5344CB8AC3E}">
        <p14:creationId xmlns:p14="http://schemas.microsoft.com/office/powerpoint/2010/main" val="1501253641"/>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3168">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extLst>
                <a:ext uri="{28A0092B-C50C-407E-A947-70E740481C1C}">
                  <a14:useLocalDpi xmlns:a14="http://schemas.microsoft.com/office/drawing/2010/main"/>
                </a:ext>
              </a:extLst>
            </a:blip>
            <a:stretch>
              <a:fillRect/>
            </a:stretch>
          </a:blipFill>
        </p:spPr>
        <p:txBody>
          <a:bodyPr wrap="none" bIns="2011680" anchor="ctr">
            <a:noAutofit/>
          </a:bodyPr>
          <a:lstStyle>
            <a:lvl1pPr marL="0" indent="0" algn="ctr">
              <a:buNone/>
              <a:defRPr sz="955"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p:spPr>
        <p:txBody>
          <a:bodyPr lIns="585216" tIns="585216" rIns="585216" bIns="585216" anchor="ctr">
            <a:noAutofit/>
          </a:bodyPr>
          <a:lstStyle>
            <a:lvl1pPr algn="r">
              <a:defRPr sz="2454"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Lst>
          </p:cNvPr>
          <p:cNvSpPr txBox="1"/>
          <p:nvPr userDrawn="1"/>
        </p:nvSpPr>
        <p:spPr>
          <a:xfrm>
            <a:off x="12355723" y="-203944"/>
            <a:ext cx="394339" cy="104965"/>
          </a:xfrm>
          <a:prstGeom prst="rect">
            <a:avLst/>
          </a:prstGeom>
          <a:noFill/>
        </p:spPr>
        <p:txBody>
          <a:bodyPr wrap="none" lIns="0" tIns="0" rIns="0" bIns="0" rtlCol="0">
            <a:spAutoFit/>
          </a:bodyPr>
          <a:lstStyle/>
          <a:p>
            <a:pPr algn="l"/>
            <a:r>
              <a:rPr lang="en-US" sz="682">
                <a:solidFill>
                  <a:srgbClr val="A3A3A3"/>
                </a:solidFill>
              </a:rPr>
              <a:t>ELT layout</a:t>
            </a:r>
          </a:p>
        </p:txBody>
      </p:sp>
    </p:spTree>
    <p:extLst>
      <p:ext uri="{BB962C8B-B14F-4D97-AF65-F5344CB8AC3E}">
        <p14:creationId xmlns:p14="http://schemas.microsoft.com/office/powerpoint/2010/main" val="740989178"/>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3168">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524264"/>
            <a:ext cx="11018520" cy="37772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extLst>
                <a:ext uri="{28A0092B-C50C-407E-A947-70E740481C1C}">
                  <a14:useLocalDpi xmlns:a14="http://schemas.microsoft.com/office/drawing/2010/main"/>
                </a:ext>
              </a:extLst>
            </a:blip>
            <a:stretch>
              <a:fillRect/>
            </a:stretch>
          </a:blipFill>
        </p:spPr>
        <p:txBody>
          <a:bodyPr vert="horz" wrap="square" lIns="0" tIns="1097280" rIns="0" bIns="0" rtlCol="0" anchor="t" anchorCtr="0">
            <a:noAutofit/>
          </a:bodyPr>
          <a:lstStyle>
            <a:lvl1pPr marL="0" indent="0" algn="ctr">
              <a:buNone/>
              <a:defRPr lang="en-US" sz="955" b="1" dirty="0">
                <a:solidFill>
                  <a:srgbClr val="000000"/>
                </a:solidFill>
              </a:defRPr>
            </a:lvl1pPr>
          </a:lstStyle>
          <a:p>
            <a:pPr marL="155859" lvl="0" indent="-155859"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Lst>
          </p:cNvPr>
          <p:cNvSpPr txBox="1"/>
          <p:nvPr userDrawn="1"/>
        </p:nvSpPr>
        <p:spPr>
          <a:xfrm>
            <a:off x="12355723" y="-203944"/>
            <a:ext cx="394339" cy="104965"/>
          </a:xfrm>
          <a:prstGeom prst="rect">
            <a:avLst/>
          </a:prstGeom>
          <a:noFill/>
        </p:spPr>
        <p:txBody>
          <a:bodyPr wrap="none" lIns="0" tIns="0" rIns="0" bIns="0" rtlCol="0">
            <a:spAutoFit/>
          </a:bodyPr>
          <a:lstStyle/>
          <a:p>
            <a:pPr algn="l"/>
            <a:r>
              <a:rPr lang="en-US" sz="682">
                <a:solidFill>
                  <a:srgbClr val="A3A3A3"/>
                </a:solidFill>
              </a:rPr>
              <a:t>ELT layout</a:t>
            </a:r>
          </a:p>
        </p:txBody>
      </p:sp>
    </p:spTree>
    <p:extLst>
      <p:ext uri="{BB962C8B-B14F-4D97-AF65-F5344CB8AC3E}">
        <p14:creationId xmlns:p14="http://schemas.microsoft.com/office/powerpoint/2010/main" val="3625638125"/>
      </p:ext>
    </p:extLst>
  </p:cSld>
  <p:clrMapOvr>
    <a:masterClrMapping/>
  </p:clrMapOvr>
  <p:transition>
    <p:fade/>
  </p:transition>
  <p:extLst>
    <p:ext uri="{DCECCB84-F9BA-43D5-87BE-67443E8EF086}">
      <p15:sldGuideLst xmlns:p15="http://schemas.microsoft.com/office/powerpoint/2012/main">
        <p15:guide id="5" orient="horz" pos="4224">
          <p15:clr>
            <a:srgbClr val="5ACBF0"/>
          </p15:clr>
        </p15:guide>
        <p15:guide id="6" orient="horz" pos="5280">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954423"/>
            <a:ext cx="11018520" cy="37772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extLst>
                <a:ext uri="{28A0092B-C50C-407E-A947-70E740481C1C}">
                  <a14:useLocalDpi xmlns:a14="http://schemas.microsoft.com/office/drawing/2010/main"/>
                </a:ext>
              </a:extLst>
            </a:blip>
            <a:stretch>
              <a:fillRect/>
            </a:stretch>
          </a:blipFill>
        </p:spPr>
        <p:txBody>
          <a:bodyPr vert="horz" wrap="square" lIns="0" tIns="1097280" rIns="0" bIns="0" rtlCol="0" anchor="t" anchorCtr="0">
            <a:noAutofit/>
          </a:bodyPr>
          <a:lstStyle>
            <a:lvl1pPr marL="0" indent="0" algn="ctr">
              <a:buNone/>
              <a:defRPr lang="en-US" sz="955" b="1" dirty="0">
                <a:solidFill>
                  <a:srgbClr val="000000"/>
                </a:solidFill>
              </a:defRPr>
            </a:lvl1pPr>
          </a:lstStyle>
          <a:p>
            <a:pPr marL="155859" lvl="0" indent="-155859"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Lst>
          </p:cNvPr>
          <p:cNvSpPr txBox="1"/>
          <p:nvPr userDrawn="1"/>
        </p:nvSpPr>
        <p:spPr>
          <a:xfrm>
            <a:off x="12355723" y="-203944"/>
            <a:ext cx="394339" cy="104965"/>
          </a:xfrm>
          <a:prstGeom prst="rect">
            <a:avLst/>
          </a:prstGeom>
          <a:noFill/>
        </p:spPr>
        <p:txBody>
          <a:bodyPr wrap="none" lIns="0" tIns="0" rIns="0" bIns="0" rtlCol="0">
            <a:spAutoFit/>
          </a:bodyPr>
          <a:lstStyle/>
          <a:p>
            <a:pPr algn="l"/>
            <a:r>
              <a:rPr lang="en-US" sz="682">
                <a:solidFill>
                  <a:srgbClr val="A3A3A3"/>
                </a:solidFill>
              </a:rPr>
              <a:t>ELT layout</a:t>
            </a:r>
          </a:p>
        </p:txBody>
      </p:sp>
    </p:spTree>
    <p:extLst>
      <p:ext uri="{BB962C8B-B14F-4D97-AF65-F5344CB8AC3E}">
        <p14:creationId xmlns:p14="http://schemas.microsoft.com/office/powerpoint/2010/main" val="4020159327"/>
      </p:ext>
    </p:extLst>
  </p:cSld>
  <p:clrMapOvr>
    <a:masterClrMapping/>
  </p:clrMapOvr>
  <p:transition>
    <p:fade/>
  </p:transition>
  <p:extLst>
    <p:ext uri="{DCECCB84-F9BA-43D5-87BE-67443E8EF086}">
      <p15:sldGuideLst xmlns:p15="http://schemas.microsoft.com/office/powerpoint/2012/main">
        <p15:guide id="5" orient="horz" pos="2112">
          <p15:clr>
            <a:srgbClr val="5ACBF0"/>
          </p15:clr>
        </p15:guide>
        <p15:guide id="6" orient="horz" pos="105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quare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5" y="2778085"/>
            <a:ext cx="4167887" cy="755452"/>
          </a:xfrm>
        </p:spPr>
        <p:txBody>
          <a:bodyPr anchor="b" anchorCtr="0">
            <a:spAutoFit/>
          </a:bodyPr>
          <a:lstStyle>
            <a:lvl1pPr>
              <a:defRPr>
                <a:solidFill>
                  <a:srgbClr val="50E6FF"/>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4" y="3962400"/>
            <a:ext cx="4164583" cy="230832"/>
          </a:xfrm>
          <a:noFill/>
        </p:spPr>
        <p:txBody>
          <a:bodyPr wrap="square" lIns="0" tIns="0" rIns="0" bIns="0">
            <a:spAutoFit/>
          </a:bodyPr>
          <a:lstStyle>
            <a:lvl1pPr marL="0" indent="0">
              <a:spcBef>
                <a:spcPts val="0"/>
              </a:spcBef>
              <a:buNone/>
              <a:defRPr sz="15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584202" y="585788"/>
            <a:ext cx="1366245" cy="292608"/>
          </a:xfrm>
          <a:prstGeom prst="rect">
            <a:avLst/>
          </a:prstGeom>
        </p:spPr>
      </p:pic>
      <p:pic>
        <p:nvPicPr>
          <p:cNvPr id="3" name="Picture 2" descr="A meeting in a conference room.">
            <a:extLst>
              <a:ext uri="{FF2B5EF4-FFF2-40B4-BE49-F238E27FC236}">
                <a16:creationId xmlns:a16="http://schemas.microsoft.com/office/drawing/2014/main" id="{1C493F8D-AB10-4958-85D1-CC12E3C2F13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bwMode="ltGray">
          <a:xfrm>
            <a:off x="5334000" y="0"/>
            <a:ext cx="6858000" cy="6858000"/>
          </a:xfrm>
          <a:prstGeom prst="rect">
            <a:avLst/>
          </a:prstGeom>
        </p:spPr>
      </p:pic>
    </p:spTree>
    <p:extLst>
      <p:ext uri="{BB962C8B-B14F-4D97-AF65-F5344CB8AC3E}">
        <p14:creationId xmlns:p14="http://schemas.microsoft.com/office/powerpoint/2010/main" val="13309457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3661">
          <p15:clr>
            <a:srgbClr val="5ACBF0"/>
          </p15:clr>
        </p15:guide>
        <p15:guide id="3" pos="3355">
          <p15:clr>
            <a:srgbClr val="5ACBF0"/>
          </p15:clr>
        </p15:guide>
        <p15:guide id="5" orient="horz" pos="3168">
          <p15:clr>
            <a:srgbClr val="FBAE40"/>
          </p15:clr>
        </p15:guide>
        <p15:guide id="6" orient="horz" pos="326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377726"/>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1"/>
            <a:ext cx="5367528" cy="188863"/>
          </a:xfrm>
        </p:spPr>
        <p:txBody>
          <a:bodyPr/>
          <a:lstStyle>
            <a:lvl1pPr marL="0" indent="0" algn="l">
              <a:spcBef>
                <a:spcPts val="0"/>
              </a:spcBef>
              <a:buNone/>
              <a:defRPr sz="1227">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extLst>
                <a:ext uri="{28A0092B-C50C-407E-A947-70E740481C1C}">
                  <a14:useLocalDpi xmlns:a14="http://schemas.microsoft.com/office/drawing/2010/main"/>
                </a:ext>
              </a:extLst>
            </a:blip>
            <a:stretch>
              <a:fillRect/>
            </a:stretch>
          </a:blipFill>
        </p:spPr>
        <p:txBody>
          <a:bodyPr vert="horz" wrap="square" lIns="0" tIns="0" rIns="0" bIns="1188720" rtlCol="0" anchor="ctr" anchorCtr="0">
            <a:noAutofit/>
          </a:bodyPr>
          <a:lstStyle>
            <a:lvl1pPr marL="0" indent="0" algn="ctr">
              <a:buNone/>
              <a:defRPr lang="en-US" sz="682" b="1" dirty="0">
                <a:solidFill>
                  <a:srgbClr val="000000"/>
                </a:solidFill>
              </a:defRPr>
            </a:lvl1pPr>
          </a:lstStyle>
          <a:p>
            <a:pPr marL="155859" lvl="0" indent="-155859"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1"/>
            <a:ext cx="5367528" cy="188863"/>
          </a:xfrm>
        </p:spPr>
        <p:txBody>
          <a:bodyPr/>
          <a:lstStyle>
            <a:lvl1pPr marL="0" indent="0" algn="l">
              <a:spcBef>
                <a:spcPts val="0"/>
              </a:spcBef>
              <a:buNone/>
              <a:defRPr sz="1227">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extLst>
                <a:ext uri="{28A0092B-C50C-407E-A947-70E740481C1C}">
                  <a14:useLocalDpi xmlns:a14="http://schemas.microsoft.com/office/drawing/2010/main"/>
                </a:ext>
              </a:extLst>
            </a:blip>
            <a:stretch>
              <a:fillRect/>
            </a:stretch>
          </a:blipFill>
        </p:spPr>
        <p:txBody>
          <a:bodyPr vert="horz" wrap="square" lIns="0" tIns="0" rIns="0" bIns="1188720" rtlCol="0" anchor="ctr" anchorCtr="0">
            <a:noAutofit/>
          </a:bodyPr>
          <a:lstStyle>
            <a:lvl1pPr marL="0" indent="0" algn="ctr">
              <a:buNone/>
              <a:defRPr lang="en-US" sz="682" b="1" dirty="0">
                <a:solidFill>
                  <a:srgbClr val="000000"/>
                </a:solidFill>
              </a:defRPr>
            </a:lvl1pPr>
          </a:lstStyle>
          <a:p>
            <a:pPr marL="155859" lvl="0" indent="-155859"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Lst>
          </p:cNvPr>
          <p:cNvSpPr txBox="1"/>
          <p:nvPr userDrawn="1"/>
        </p:nvSpPr>
        <p:spPr>
          <a:xfrm>
            <a:off x="12355723" y="-203944"/>
            <a:ext cx="394339" cy="104965"/>
          </a:xfrm>
          <a:prstGeom prst="rect">
            <a:avLst/>
          </a:prstGeom>
          <a:noFill/>
        </p:spPr>
        <p:txBody>
          <a:bodyPr wrap="none" lIns="0" tIns="0" rIns="0" bIns="0" rtlCol="0">
            <a:spAutoFit/>
          </a:bodyPr>
          <a:lstStyle/>
          <a:p>
            <a:pPr algn="l"/>
            <a:r>
              <a:rPr lang="en-US" sz="682">
                <a:solidFill>
                  <a:srgbClr val="A3A3A3"/>
                </a:solidFill>
              </a:rPr>
              <a:t>ELT layout</a:t>
            </a:r>
          </a:p>
        </p:txBody>
      </p:sp>
    </p:spTree>
    <p:extLst>
      <p:ext uri="{BB962C8B-B14F-4D97-AF65-F5344CB8AC3E}">
        <p14:creationId xmlns:p14="http://schemas.microsoft.com/office/powerpoint/2010/main" val="1846967465"/>
      </p:ext>
    </p:extLst>
  </p:cSld>
  <p:clrMapOvr>
    <a:masterClrMapping/>
  </p:clrMapOvr>
  <p:transition>
    <p:fade/>
  </p:transition>
  <p:extLst>
    <p:ext uri="{DCECCB84-F9BA-43D5-87BE-67443E8EF086}">
      <p15:sldGuideLst xmlns:p15="http://schemas.microsoft.com/office/powerpoint/2012/main">
        <p15:guide id="3" orient="horz" pos="5257">
          <p15:clr>
            <a:srgbClr val="5ACBF0"/>
          </p15:clr>
        </p15:guide>
        <p15:guide id="4" orient="horz" pos="1871">
          <p15:clr>
            <a:srgbClr val="5ACBF0"/>
          </p15:clr>
        </p15:guide>
        <p15:guide id="5" orient="horz" pos="422">
          <p15:clr>
            <a:srgbClr val="5ACBF0"/>
          </p15:clr>
        </p15:guide>
        <p15:guide id="6" pos="3749">
          <p15:clr>
            <a:srgbClr val="5ACBF0"/>
          </p15:clr>
        </p15:guide>
        <p15:guide id="7" pos="3931">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377726"/>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5" y="5689601"/>
            <a:ext cx="3475037" cy="188863"/>
          </a:xfrm>
        </p:spPr>
        <p:txBody>
          <a:bodyPr/>
          <a:lstStyle>
            <a:lvl1pPr marL="0" indent="0" algn="l">
              <a:spcBef>
                <a:spcPts val="0"/>
              </a:spcBef>
              <a:buNone/>
              <a:defRPr sz="1227">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extLst>
                <a:ext uri="{28A0092B-C50C-407E-A947-70E740481C1C}">
                  <a14:useLocalDpi xmlns:a14="http://schemas.microsoft.com/office/drawing/2010/main"/>
                </a:ext>
              </a:extLst>
            </a:blip>
            <a:stretch>
              <a:fillRect/>
            </a:stretch>
          </a:blipFill>
        </p:spPr>
        <p:txBody>
          <a:bodyPr lIns="0" tIns="0" rIns="0" bIns="1005840" anchor="ctr" anchorCtr="0">
            <a:noAutofit/>
          </a:bodyPr>
          <a:lstStyle>
            <a:lvl1pPr marL="0" indent="0" algn="ctr">
              <a:lnSpc>
                <a:spcPct val="100000"/>
              </a:lnSpc>
              <a:buNone/>
              <a:defRPr sz="545"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2" y="5689601"/>
            <a:ext cx="3475037" cy="188863"/>
          </a:xfrm>
        </p:spPr>
        <p:txBody>
          <a:bodyPr/>
          <a:lstStyle>
            <a:lvl1pPr marL="0" indent="0" algn="l">
              <a:spcBef>
                <a:spcPts val="0"/>
              </a:spcBef>
              <a:buNone/>
              <a:defRPr sz="1227">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extLst>
                <a:ext uri="{28A0092B-C50C-407E-A947-70E740481C1C}">
                  <a14:useLocalDpi xmlns:a14="http://schemas.microsoft.com/office/drawing/2010/main"/>
                </a:ext>
              </a:extLst>
            </a:blip>
            <a:stretch>
              <a:fillRect/>
            </a:stretch>
          </a:blipFill>
        </p:spPr>
        <p:txBody>
          <a:bodyPr lIns="0" tIns="0" rIns="0" bIns="1005840" anchor="ctr" anchorCtr="0">
            <a:noAutofit/>
          </a:bodyPr>
          <a:lstStyle>
            <a:lvl1pPr marL="0" indent="0" algn="ctr">
              <a:lnSpc>
                <a:spcPct val="100000"/>
              </a:lnSpc>
              <a:buNone/>
              <a:defRPr sz="545"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3" y="5689601"/>
            <a:ext cx="3475037" cy="188863"/>
          </a:xfrm>
        </p:spPr>
        <p:txBody>
          <a:bodyPr/>
          <a:lstStyle>
            <a:lvl1pPr marL="0" indent="0" algn="l">
              <a:spcBef>
                <a:spcPts val="0"/>
              </a:spcBef>
              <a:buNone/>
              <a:defRPr sz="1227">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extLst>
                <a:ext uri="{28A0092B-C50C-407E-A947-70E740481C1C}">
                  <a14:useLocalDpi xmlns:a14="http://schemas.microsoft.com/office/drawing/2010/main"/>
                </a:ext>
              </a:extLst>
            </a:blip>
            <a:stretch>
              <a:fillRect/>
            </a:stretch>
          </a:blipFill>
        </p:spPr>
        <p:txBody>
          <a:bodyPr lIns="0" tIns="0" rIns="0" bIns="1005840" anchor="ctr" anchorCtr="0">
            <a:noAutofit/>
          </a:bodyPr>
          <a:lstStyle>
            <a:lvl1pPr marL="0" indent="0" algn="ctr">
              <a:lnSpc>
                <a:spcPct val="100000"/>
              </a:lnSpc>
              <a:buNone/>
              <a:defRPr sz="545"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Lst>
          </p:cNvPr>
          <p:cNvSpPr txBox="1"/>
          <p:nvPr userDrawn="1"/>
        </p:nvSpPr>
        <p:spPr>
          <a:xfrm>
            <a:off x="12355723" y="-203944"/>
            <a:ext cx="394339" cy="104965"/>
          </a:xfrm>
          <a:prstGeom prst="rect">
            <a:avLst/>
          </a:prstGeom>
          <a:noFill/>
        </p:spPr>
        <p:txBody>
          <a:bodyPr wrap="none" lIns="0" tIns="0" rIns="0" bIns="0" rtlCol="0">
            <a:spAutoFit/>
          </a:bodyPr>
          <a:lstStyle/>
          <a:p>
            <a:pPr algn="l"/>
            <a:r>
              <a:rPr lang="en-US" sz="682">
                <a:solidFill>
                  <a:srgbClr val="A3A3A3"/>
                </a:solidFill>
              </a:rPr>
              <a:t>ELT layout</a:t>
            </a:r>
          </a:p>
        </p:txBody>
      </p:sp>
    </p:spTree>
    <p:extLst>
      <p:ext uri="{BB962C8B-B14F-4D97-AF65-F5344CB8AC3E}">
        <p14:creationId xmlns:p14="http://schemas.microsoft.com/office/powerpoint/2010/main" val="1216883698"/>
      </p:ext>
    </p:extLst>
  </p:cSld>
  <p:clrMapOvr>
    <a:masterClrMapping/>
  </p:clrMapOvr>
  <p:transition>
    <p:fade/>
  </p:transition>
  <p:extLst>
    <p:ext uri="{DCECCB84-F9BA-43D5-87BE-67443E8EF086}">
      <p15:sldGuideLst xmlns:p15="http://schemas.microsoft.com/office/powerpoint/2012/main">
        <p15:guide id="3" orient="horz" pos="5257">
          <p15:clr>
            <a:srgbClr val="5ACBF0"/>
          </p15:clr>
        </p15:guide>
        <p15:guide id="4" orient="horz" pos="1871">
          <p15:clr>
            <a:srgbClr val="5ACBF0"/>
          </p15:clr>
        </p15:guide>
        <p15:guide id="5" orient="horz" pos="422">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377726"/>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88834"/>
          </a:xfrm>
        </p:spPr>
        <p:txBody>
          <a:bodyPr/>
          <a:lstStyle>
            <a:lvl1pPr marL="0" indent="0" algn="l">
              <a:spcBef>
                <a:spcPts val="0"/>
              </a:spcBef>
              <a:buNone/>
              <a:defRPr sz="1227">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409"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88834"/>
          </a:xfrm>
        </p:spPr>
        <p:txBody>
          <a:bodyPr/>
          <a:lstStyle>
            <a:lvl1pPr marL="0" indent="0" algn="l">
              <a:spcBef>
                <a:spcPts val="0"/>
              </a:spcBef>
              <a:buNone/>
              <a:defRPr sz="1227">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409"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88834"/>
          </a:xfrm>
        </p:spPr>
        <p:txBody>
          <a:bodyPr/>
          <a:lstStyle>
            <a:lvl1pPr marL="0" indent="0" algn="l">
              <a:spcBef>
                <a:spcPts val="0"/>
              </a:spcBef>
              <a:buNone/>
              <a:defRPr sz="1227">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409"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88834"/>
          </a:xfrm>
        </p:spPr>
        <p:txBody>
          <a:bodyPr/>
          <a:lstStyle>
            <a:lvl1pPr marL="0" indent="0" algn="l">
              <a:spcBef>
                <a:spcPts val="0"/>
              </a:spcBef>
              <a:buNone/>
              <a:defRPr sz="1227">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409"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Lst>
          </p:cNvPr>
          <p:cNvSpPr txBox="1"/>
          <p:nvPr userDrawn="1"/>
        </p:nvSpPr>
        <p:spPr>
          <a:xfrm>
            <a:off x="12355723" y="-203944"/>
            <a:ext cx="394339" cy="104965"/>
          </a:xfrm>
          <a:prstGeom prst="rect">
            <a:avLst/>
          </a:prstGeom>
          <a:noFill/>
        </p:spPr>
        <p:txBody>
          <a:bodyPr wrap="none" lIns="0" tIns="0" rIns="0" bIns="0" rtlCol="0">
            <a:spAutoFit/>
          </a:bodyPr>
          <a:lstStyle/>
          <a:p>
            <a:pPr algn="l"/>
            <a:r>
              <a:rPr lang="en-US" sz="682">
                <a:solidFill>
                  <a:srgbClr val="A3A3A3"/>
                </a:solidFill>
              </a:rPr>
              <a:t>ELT layout</a:t>
            </a:r>
          </a:p>
        </p:txBody>
      </p:sp>
    </p:spTree>
    <p:extLst>
      <p:ext uri="{BB962C8B-B14F-4D97-AF65-F5344CB8AC3E}">
        <p14:creationId xmlns:p14="http://schemas.microsoft.com/office/powerpoint/2010/main" val="991121103"/>
      </p:ext>
    </p:extLst>
  </p:cSld>
  <p:clrMapOvr>
    <a:masterClrMapping/>
  </p:clrMapOvr>
  <p:transition>
    <p:fade/>
  </p:transition>
  <p:extLst>
    <p:ext uri="{DCECCB84-F9BA-43D5-87BE-67443E8EF086}">
      <p15:sldGuideLst xmlns:p15="http://schemas.microsoft.com/office/powerpoint/2012/main">
        <p15:guide id="3" orient="horz" pos="4390">
          <p15:clr>
            <a:srgbClr val="5ACBF0"/>
          </p15:clr>
        </p15:guide>
        <p15:guide id="4" orient="horz" pos="1871">
          <p15:clr>
            <a:srgbClr val="5ACBF0"/>
          </p15:clr>
        </p15:guide>
        <p15:guide id="5" orient="horz" pos="422">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8" y="2309812"/>
            <a:ext cx="3182027" cy="377726"/>
          </a:xfrm>
        </p:spPr>
        <p:txBody>
          <a:bodyPr anchor="t"/>
          <a:lstStyle>
            <a:lvl1pPr>
              <a:defRPr>
                <a:solidFill>
                  <a:schemeClr val="tx1"/>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354525" y="2309812"/>
            <a:ext cx="7254865" cy="293787"/>
          </a:xfrm>
        </p:spPr>
        <p:txBody>
          <a:bodyPr anchor="t"/>
          <a:lstStyle>
            <a:lvl1pPr marL="0" indent="0">
              <a:spcAft>
                <a:spcPts val="545"/>
              </a:spcAft>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3" y="-203944"/>
            <a:ext cx="394339" cy="104965"/>
          </a:xfrm>
          <a:prstGeom prst="rect">
            <a:avLst/>
          </a:prstGeom>
          <a:noFill/>
        </p:spPr>
        <p:txBody>
          <a:bodyPr wrap="none" lIns="0" tIns="0" rIns="0" bIns="0" rtlCol="0">
            <a:spAutoFit/>
          </a:bodyPr>
          <a:lstStyle/>
          <a:p>
            <a:pPr algn="l"/>
            <a:r>
              <a:rPr lang="en-US" sz="682">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5"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8675432"/>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866">
          <p15:clr>
            <a:srgbClr val="5ACBF0"/>
          </p15:clr>
        </p15:guide>
        <p15:guide id="30" pos="2376">
          <p15:clr>
            <a:srgbClr val="5ACBF0"/>
          </p15:clr>
        </p15:guide>
        <p15:guide id="32" orient="horz" pos="2134">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5" y="3238550"/>
            <a:ext cx="3182027" cy="377726"/>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3280519"/>
            <a:ext cx="6667500" cy="293787"/>
          </a:xfrm>
        </p:spPr>
        <p:txBody>
          <a:bodyPr anchor="ctr"/>
          <a:lstStyle>
            <a:lvl1pPr marL="0" indent="0">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1"/>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EB5FBAF-D5DB-4D1E-9D76-AE83D1B7417A}"/>
              </a:ext>
            </a:extLst>
          </p:cNvPr>
          <p:cNvSpPr txBox="1"/>
          <p:nvPr userDrawn="1"/>
        </p:nvSpPr>
        <p:spPr>
          <a:xfrm>
            <a:off x="12355723" y="-203944"/>
            <a:ext cx="394339" cy="104965"/>
          </a:xfrm>
          <a:prstGeom prst="rect">
            <a:avLst/>
          </a:prstGeom>
          <a:noFill/>
        </p:spPr>
        <p:txBody>
          <a:bodyPr wrap="none" lIns="0" tIns="0" rIns="0" bIns="0" rtlCol="0">
            <a:spAutoFit/>
          </a:bodyPr>
          <a:lstStyle/>
          <a:p>
            <a:pPr algn="l"/>
            <a:r>
              <a:rPr lang="en-US" sz="682">
                <a:solidFill>
                  <a:srgbClr val="A3A3A3"/>
                </a:solidFill>
              </a:rPr>
              <a:t>ELT layout</a:t>
            </a:r>
          </a:p>
        </p:txBody>
      </p:sp>
    </p:spTree>
    <p:extLst>
      <p:ext uri="{BB962C8B-B14F-4D97-AF65-F5344CB8AC3E}">
        <p14:creationId xmlns:p14="http://schemas.microsoft.com/office/powerpoint/2010/main" val="65437371"/>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3168">
          <p15:clr>
            <a:srgbClr val="5ACBF0"/>
          </p15:clr>
        </p15:guide>
        <p15:guide id="30" pos="2376">
          <p15:clr>
            <a:srgbClr val="5ACBF0"/>
          </p15:clr>
        </p15:guide>
        <p15:guide id="31" pos="3113">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191868"/>
            <a:ext cx="9144000" cy="339953"/>
          </a:xfrm>
          <a:noFill/>
        </p:spPr>
        <p:txBody>
          <a:bodyPr lIns="0" tIns="0" rIns="0" bIns="0" anchor="b" anchorCtr="0">
            <a:spAutoFit/>
          </a:bodyPr>
          <a:lstStyle>
            <a:lvl1pPr algn="l" defTabSz="635943" rtl="0" eaLnBrk="1" latinLnBrk="0" hangingPunct="1">
              <a:lnSpc>
                <a:spcPct val="90000"/>
              </a:lnSpc>
              <a:spcBef>
                <a:spcPct val="0"/>
              </a:spcBef>
              <a:buNone/>
              <a:defRPr lang="en-US" sz="2454" b="0" kern="1200" cap="none" spc="-34" baseline="0" dirty="0">
                <a:ln w="3175">
                  <a:noFill/>
                </a:ln>
                <a:solidFill>
                  <a:srgbClr val="50E6FF"/>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230832"/>
          </a:xfrm>
          <a:noFill/>
        </p:spPr>
        <p:txBody>
          <a:bodyPr lIns="0" tIns="0" rIns="0" bIns="0">
            <a:spAutoFit/>
          </a:bodyPr>
          <a:lstStyle>
            <a:lvl1pPr marL="0" indent="0">
              <a:spcBef>
                <a:spcPts val="0"/>
              </a:spcBef>
              <a:spcAft>
                <a:spcPts val="0"/>
              </a:spcAft>
              <a:buFont typeface="Arial" panose="020B0604020202020204" pitchFamily="34" charset="0"/>
              <a:buNone/>
              <a:defRPr sz="15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12685159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68">
          <p15:clr>
            <a:srgbClr val="FBAE40"/>
          </p15:clr>
        </p15:guide>
        <p15:guide id="2" pos="6135">
          <p15:clr>
            <a:srgbClr val="5ACBF0"/>
          </p15:clr>
        </p15:guide>
        <p15:guide id="3" orient="horz" pos="2801">
          <p15:clr>
            <a:srgbClr val="5ACBF0"/>
          </p15:clr>
        </p15:guide>
        <p15:guide id="4" orient="horz" pos="3674">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191868"/>
            <a:ext cx="9144000" cy="339953"/>
          </a:xfrm>
          <a:noFill/>
        </p:spPr>
        <p:txBody>
          <a:bodyPr lIns="0" tIns="0" rIns="0" bIns="0" anchor="b" anchorCtr="0">
            <a:spAutoFit/>
          </a:bodyPr>
          <a:lstStyle>
            <a:lvl1pPr algn="l" defTabSz="635943" rtl="0" eaLnBrk="1" latinLnBrk="0" hangingPunct="1">
              <a:lnSpc>
                <a:spcPct val="90000"/>
              </a:lnSpc>
              <a:spcBef>
                <a:spcPct val="0"/>
              </a:spcBef>
              <a:buNone/>
              <a:defRPr lang="en-US" sz="2454" b="0" kern="1200" cap="none" spc="-34"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230832"/>
          </a:xfrm>
          <a:noFill/>
        </p:spPr>
        <p:txBody>
          <a:bodyPr lIns="0" tIns="0" rIns="0" bIns="0">
            <a:spAutoFit/>
          </a:bodyPr>
          <a:lstStyle>
            <a:lvl1pPr marL="0" indent="0">
              <a:spcBef>
                <a:spcPts val="0"/>
              </a:spcBef>
              <a:spcAft>
                <a:spcPts val="0"/>
              </a:spcAft>
              <a:buFont typeface="Arial" panose="020B0604020202020204" pitchFamily="34" charset="0"/>
              <a:buNone/>
              <a:defRPr sz="15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33287600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68">
          <p15:clr>
            <a:srgbClr val="FBAE40"/>
          </p15:clr>
        </p15:guide>
        <p15:guide id="2" pos="6135">
          <p15:clr>
            <a:srgbClr val="5ACBF0"/>
          </p15:clr>
        </p15:guide>
        <p15:guide id="3" orient="horz" pos="2801">
          <p15:clr>
            <a:srgbClr val="5ACBF0"/>
          </p15:clr>
        </p15:guide>
        <p15:guide id="4" orient="horz" pos="3674">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194453"/>
            <a:ext cx="9144000" cy="339953"/>
          </a:xfrm>
          <a:noFill/>
        </p:spPr>
        <p:txBody>
          <a:bodyPr lIns="0" tIns="0" rIns="0" bIns="0" anchor="b" anchorCtr="0">
            <a:spAutoFit/>
          </a:bodyPr>
          <a:lstStyle>
            <a:lvl1pPr algn="l" defTabSz="635943" rtl="0" eaLnBrk="1" latinLnBrk="0" hangingPunct="1">
              <a:lnSpc>
                <a:spcPct val="90000"/>
              </a:lnSpc>
              <a:spcBef>
                <a:spcPct val="0"/>
              </a:spcBef>
              <a:buNone/>
              <a:defRPr lang="en-US" sz="2454" b="0" kern="1200" cap="none" spc="-34" baseline="0" dirty="0">
                <a:ln w="3175">
                  <a:noFill/>
                </a:ln>
                <a:solidFill>
                  <a:srgbClr val="50E6FF"/>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7000696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68">
          <p15:clr>
            <a:srgbClr val="FBAE40"/>
          </p15:clr>
        </p15:guide>
        <p15:guide id="2" pos="6127">
          <p15:clr>
            <a:srgbClr val="5ACBF0"/>
          </p15:clr>
        </p15:guide>
        <p15:guide id="3" orient="horz" pos="2803">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194453"/>
            <a:ext cx="9144000" cy="339953"/>
          </a:xfrm>
          <a:noFill/>
        </p:spPr>
        <p:txBody>
          <a:bodyPr lIns="0" tIns="0" rIns="0" bIns="0" anchor="b" anchorCtr="0">
            <a:spAutoFit/>
          </a:bodyPr>
          <a:lstStyle>
            <a:lvl1pPr algn="l" defTabSz="635943" rtl="0" eaLnBrk="1" latinLnBrk="0" hangingPunct="1">
              <a:lnSpc>
                <a:spcPct val="90000"/>
              </a:lnSpc>
              <a:spcBef>
                <a:spcPct val="0"/>
              </a:spcBef>
              <a:buNone/>
              <a:defRPr lang="en-US" sz="2454" b="0" kern="1200" cap="none" spc="-34"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5555936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68">
          <p15:clr>
            <a:srgbClr val="FBAE40"/>
          </p15:clr>
        </p15:guide>
        <p15:guide id="2" pos="6135">
          <p15:clr>
            <a:srgbClr val="5ACBF0"/>
          </p15:clr>
        </p15:guide>
        <p15:guide id="3" orient="horz" pos="2801">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585215" y="3194453"/>
            <a:ext cx="6962214" cy="339953"/>
          </a:xfrm>
          <a:noFill/>
        </p:spPr>
        <p:txBody>
          <a:bodyPr wrap="square" lIns="0" tIns="0" rIns="0" bIns="0" anchor="b" anchorCtr="0">
            <a:spAutoFit/>
          </a:bodyPr>
          <a:lstStyle>
            <a:lvl1pPr algn="l" defTabSz="635943" rtl="0" eaLnBrk="1" latinLnBrk="0" hangingPunct="1">
              <a:lnSpc>
                <a:spcPct val="90000"/>
              </a:lnSpc>
              <a:spcBef>
                <a:spcPct val="0"/>
              </a:spcBef>
              <a:buNone/>
              <a:defRPr lang="en-US" sz="2454" b="0" kern="1200" cap="none" spc="-34" baseline="0" dirty="0">
                <a:ln w="3175">
                  <a:noFill/>
                </a:ln>
                <a:solidFill>
                  <a:schemeClr val="accent3"/>
                </a:solidFill>
                <a:effectLst/>
                <a:latin typeface="+mj-lt"/>
                <a:ea typeface="+mn-ea"/>
                <a:cs typeface="Segoe UI" pitchFamily="34" charset="0"/>
              </a:defRPr>
            </a:lvl1pPr>
          </a:lstStyle>
          <a:p>
            <a:r>
              <a:rPr lang="en-US"/>
              <a:t>Section title</a:t>
            </a:r>
          </a:p>
        </p:txBody>
      </p:sp>
      <p:sp>
        <p:nvSpPr>
          <p:cNvPr id="826" name="Picture Placeholder 825">
            <a:extLst>
              <a:ext uri="{FF2B5EF4-FFF2-40B4-BE49-F238E27FC236}">
                <a16:creationId xmlns:a16="http://schemas.microsoft.com/office/drawing/2014/main" id="{3F47382B-345D-429C-A9E0-C4343E176D7E}"/>
              </a:ext>
            </a:extLst>
          </p:cNvPr>
          <p:cNvSpPr>
            <a:spLocks noGrp="1"/>
          </p:cNvSpPr>
          <p:nvPr>
            <p:ph type="pic" sz="quarter" idx="10"/>
          </p:nvPr>
        </p:nvSpPr>
        <p:spPr>
          <a:xfrm>
            <a:off x="8113713" y="1963737"/>
            <a:ext cx="3784600" cy="3784600"/>
          </a:xfrm>
        </p:spPr>
        <p:txBody>
          <a:bodyPr anchor="ctr">
            <a:noAutofit/>
          </a:bodyPr>
          <a:lstStyle>
            <a:lvl1pPr algn="ctr">
              <a:buNone/>
              <a:defRPr/>
            </a:lvl1pPr>
          </a:lstStyle>
          <a:p>
            <a:endParaRPr lang="en-US"/>
          </a:p>
        </p:txBody>
      </p:sp>
      <p:sp>
        <p:nvSpPr>
          <p:cNvPr id="828" name="Picture Placeholder 825">
            <a:extLst>
              <a:ext uri="{FF2B5EF4-FFF2-40B4-BE49-F238E27FC236}">
                <a16:creationId xmlns:a16="http://schemas.microsoft.com/office/drawing/2014/main" id="{A77906F9-2D2A-44FE-89B6-B9366D2DE7E4}"/>
              </a:ext>
            </a:extLst>
          </p:cNvPr>
          <p:cNvSpPr>
            <a:spLocks noGrp="1"/>
          </p:cNvSpPr>
          <p:nvPr>
            <p:ph type="pic" sz="quarter" idx="11"/>
          </p:nvPr>
        </p:nvSpPr>
        <p:spPr>
          <a:xfrm>
            <a:off x="10387013" y="292101"/>
            <a:ext cx="1511300" cy="1511300"/>
          </a:xfrm>
        </p:spPr>
        <p:txBody>
          <a:bodyPr anchor="ctr">
            <a:noAutofit/>
          </a:bodyPr>
          <a:lstStyle>
            <a:lvl1pPr algn="ctr">
              <a:buNone/>
              <a:defRPr sz="1227"/>
            </a:lvl1pPr>
          </a:lstStyle>
          <a:p>
            <a:endParaRPr lang="en-US"/>
          </a:p>
        </p:txBody>
      </p:sp>
      <p:sp>
        <p:nvSpPr>
          <p:cNvPr id="829" name="Rectangle 828">
            <a:extLst>
              <a:ext uri="{FF2B5EF4-FFF2-40B4-BE49-F238E27FC236}">
                <a16:creationId xmlns:a16="http://schemas.microsoft.com/office/drawing/2014/main" id="{B8FEF035-025B-4F77-9E10-BBF95BEE6431}"/>
              </a:ext>
            </a:extLst>
          </p:cNvPr>
          <p:cNvSpPr/>
          <p:nvPr userDrawn="1"/>
        </p:nvSpPr>
        <p:spPr bwMode="auto">
          <a:xfrm>
            <a:off x="9474202" y="1119187"/>
            <a:ext cx="684213" cy="684213"/>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691" tIns="99753" rIns="124691" bIns="99753" numCol="1" spcCol="0" rtlCol="0" fromWordArt="0" anchor="t" anchorCtr="0" forceAA="0" compatLnSpc="1">
            <a:prstTxWarp prst="textNoShape">
              <a:avLst/>
            </a:prstTxWarp>
            <a:noAutofit/>
          </a:bodyPr>
          <a:lstStyle/>
          <a:p>
            <a:pPr marL="194824" indent="-194824" algn="l" defTabSz="635759" fontAlgn="base">
              <a:spcBef>
                <a:spcPct val="0"/>
              </a:spcBef>
              <a:spcAft>
                <a:spcPct val="0"/>
              </a:spcAft>
              <a:buFont typeface="Arial" panose="020B0604020202020204" pitchFamily="34" charset="0"/>
              <a:buChar char="•"/>
            </a:pPr>
            <a:endParaRPr lang="en-US" sz="1091">
              <a:gradFill>
                <a:gsLst>
                  <a:gs pos="0">
                    <a:srgbClr val="FFFFFF"/>
                  </a:gs>
                  <a:gs pos="100000">
                    <a:srgbClr val="FFFFFF"/>
                  </a:gs>
                </a:gsLst>
                <a:lin ang="5400000" scaled="0"/>
              </a:gradFill>
              <a:ea typeface="Segoe UI" pitchFamily="34" charset="0"/>
              <a:cs typeface="Segoe UI" pitchFamily="34" charset="0"/>
            </a:endParaRPr>
          </a:p>
        </p:txBody>
      </p:sp>
      <p:sp>
        <p:nvSpPr>
          <p:cNvPr id="830" name="Rectangle 829">
            <a:extLst>
              <a:ext uri="{FF2B5EF4-FFF2-40B4-BE49-F238E27FC236}">
                <a16:creationId xmlns:a16="http://schemas.microsoft.com/office/drawing/2014/main" id="{BFD7C016-1456-422B-86F0-BC13BB6B26E7}"/>
              </a:ext>
            </a:extLst>
          </p:cNvPr>
          <p:cNvSpPr/>
          <p:nvPr userDrawn="1"/>
        </p:nvSpPr>
        <p:spPr bwMode="auto">
          <a:xfrm>
            <a:off x="7382577" y="6285615"/>
            <a:ext cx="572386" cy="572386"/>
          </a:xfrm>
          <a:prstGeom prst="rect">
            <a:avLst/>
          </a:prstGeom>
          <a:solidFill>
            <a:schemeClr val="bg2">
              <a:lumMod val="75000"/>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691" tIns="99753" rIns="124691" bIns="99753" numCol="1" spcCol="0" rtlCol="0" fromWordArt="0" anchor="t" anchorCtr="0" forceAA="0" compatLnSpc="1">
            <a:prstTxWarp prst="textNoShape">
              <a:avLst/>
            </a:prstTxWarp>
            <a:noAutofit/>
          </a:bodyPr>
          <a:lstStyle/>
          <a:p>
            <a:pPr marL="194824" indent="-194824" algn="l" defTabSz="635759" fontAlgn="base">
              <a:spcBef>
                <a:spcPct val="0"/>
              </a:spcBef>
              <a:spcAft>
                <a:spcPct val="0"/>
              </a:spcAft>
              <a:buFont typeface="Arial" panose="020B0604020202020204" pitchFamily="34" charset="0"/>
              <a:buChar char="•"/>
            </a:pPr>
            <a:endParaRPr lang="en-US" sz="1091">
              <a:gradFill>
                <a:gsLst>
                  <a:gs pos="0">
                    <a:srgbClr val="FFFFFF"/>
                  </a:gs>
                  <a:gs pos="100000">
                    <a:srgbClr val="FFFFFF"/>
                  </a:gs>
                </a:gsLst>
                <a:lin ang="5400000" scaled="0"/>
              </a:gradFill>
              <a:ea typeface="Segoe UI" pitchFamily="34" charset="0"/>
              <a:cs typeface="Segoe UI" pitchFamily="34" charset="0"/>
            </a:endParaRPr>
          </a:p>
        </p:txBody>
      </p:sp>
      <p:sp>
        <p:nvSpPr>
          <p:cNvPr id="831" name="Rectangle 830">
            <a:extLst>
              <a:ext uri="{FF2B5EF4-FFF2-40B4-BE49-F238E27FC236}">
                <a16:creationId xmlns:a16="http://schemas.microsoft.com/office/drawing/2014/main" id="{60AE6F06-70CD-4169-AE2A-EEF8955873ED}"/>
              </a:ext>
            </a:extLst>
          </p:cNvPr>
          <p:cNvSpPr/>
          <p:nvPr userDrawn="1"/>
        </p:nvSpPr>
        <p:spPr bwMode="auto">
          <a:xfrm>
            <a:off x="8113713" y="5908674"/>
            <a:ext cx="949326" cy="949326"/>
          </a:xfrm>
          <a:prstGeom prst="rect">
            <a:avLst/>
          </a:prstGeom>
          <a:solidFill>
            <a:schemeClr val="tx1">
              <a:alpha val="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691" tIns="99753" rIns="124691" bIns="99753" numCol="1" spcCol="0" rtlCol="0" fromWordArt="0" anchor="t" anchorCtr="0" forceAA="0" compatLnSpc="1">
            <a:prstTxWarp prst="textNoShape">
              <a:avLst/>
            </a:prstTxWarp>
            <a:noAutofit/>
          </a:bodyPr>
          <a:lstStyle/>
          <a:p>
            <a:pPr marL="194824" indent="-194824" algn="l" defTabSz="635759" fontAlgn="base">
              <a:spcBef>
                <a:spcPct val="0"/>
              </a:spcBef>
              <a:spcAft>
                <a:spcPct val="0"/>
              </a:spcAft>
              <a:buFont typeface="Arial" panose="020B0604020202020204" pitchFamily="34" charset="0"/>
              <a:buChar char="•"/>
            </a:pPr>
            <a:endParaRPr lang="en-US" sz="1091">
              <a:gradFill>
                <a:gsLst>
                  <a:gs pos="0">
                    <a:srgbClr val="FFFFFF"/>
                  </a:gs>
                  <a:gs pos="100000">
                    <a:srgbClr val="FFFFFF"/>
                  </a:gs>
                </a:gsLst>
                <a:lin ang="5400000" scaled="0"/>
              </a:gradFill>
              <a:ea typeface="Segoe UI" pitchFamily="34" charset="0"/>
              <a:cs typeface="Segoe UI" pitchFamily="34" charset="0"/>
            </a:endParaRPr>
          </a:p>
        </p:txBody>
      </p:sp>
      <p:sp>
        <p:nvSpPr>
          <p:cNvPr id="833" name="Rectangle 832">
            <a:extLst>
              <a:ext uri="{FF2B5EF4-FFF2-40B4-BE49-F238E27FC236}">
                <a16:creationId xmlns:a16="http://schemas.microsoft.com/office/drawing/2014/main" id="{A868635C-98BB-4B22-8A1C-233575358593}"/>
              </a:ext>
            </a:extLst>
          </p:cNvPr>
          <p:cNvSpPr/>
          <p:nvPr userDrawn="1"/>
        </p:nvSpPr>
        <p:spPr bwMode="auto">
          <a:xfrm>
            <a:off x="7955280" y="1803400"/>
            <a:ext cx="1272540" cy="3251201"/>
          </a:xfrm>
          <a:prstGeom prst="rect">
            <a:avLst/>
          </a:prstGeom>
          <a:noFill/>
          <a:ln w="6350">
            <a:solidFill>
              <a:schemeClr val="accent2">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691" tIns="99753" rIns="124691" bIns="99753" numCol="1" spcCol="0" rtlCol="0" fromWordArt="0" anchor="t" anchorCtr="0" forceAA="0" compatLnSpc="1">
            <a:prstTxWarp prst="textNoShape">
              <a:avLst/>
            </a:prstTxWarp>
            <a:noAutofit/>
          </a:bodyPr>
          <a:lstStyle/>
          <a:p>
            <a:pPr marL="194824" indent="-194824" algn="l" defTabSz="635759" fontAlgn="base">
              <a:spcBef>
                <a:spcPct val="0"/>
              </a:spcBef>
              <a:spcAft>
                <a:spcPct val="0"/>
              </a:spcAft>
              <a:buFont typeface="Arial" panose="020B0604020202020204" pitchFamily="34" charset="0"/>
              <a:buChar char="•"/>
            </a:pPr>
            <a:endParaRPr lang="en-US" sz="1091">
              <a:gradFill>
                <a:gsLst>
                  <a:gs pos="0">
                    <a:srgbClr val="FFFFFF"/>
                  </a:gs>
                  <a:gs pos="100000">
                    <a:srgbClr val="FFFFFF"/>
                  </a:gs>
                </a:gsLst>
                <a:lin ang="5400000" scaled="0"/>
              </a:gradFill>
              <a:ea typeface="Segoe UI" pitchFamily="34" charset="0"/>
              <a:cs typeface="Segoe UI" pitchFamily="34" charset="0"/>
            </a:endParaRPr>
          </a:p>
        </p:txBody>
      </p:sp>
      <p:sp>
        <p:nvSpPr>
          <p:cNvPr id="835" name="Rectangle 834">
            <a:extLst>
              <a:ext uri="{FF2B5EF4-FFF2-40B4-BE49-F238E27FC236}">
                <a16:creationId xmlns:a16="http://schemas.microsoft.com/office/drawing/2014/main" id="{0C6A8D96-5905-41A3-85AE-706BA7BCDA47}"/>
              </a:ext>
            </a:extLst>
          </p:cNvPr>
          <p:cNvSpPr/>
          <p:nvPr userDrawn="1"/>
        </p:nvSpPr>
        <p:spPr bwMode="auto">
          <a:xfrm>
            <a:off x="11567886" y="6284687"/>
            <a:ext cx="624114" cy="498598"/>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691" tIns="99753" rIns="124691" bIns="99753" numCol="1" spcCol="0" rtlCol="0" fromWordArt="0" anchor="t" anchorCtr="0" forceAA="0" compatLnSpc="1">
            <a:prstTxWarp prst="textNoShape">
              <a:avLst/>
            </a:prstTxWarp>
            <a:noAutofit/>
          </a:bodyPr>
          <a:lstStyle/>
          <a:p>
            <a:pPr marL="194824" indent="-194824" algn="l" defTabSz="635759" fontAlgn="base">
              <a:spcBef>
                <a:spcPct val="0"/>
              </a:spcBef>
              <a:spcAft>
                <a:spcPct val="0"/>
              </a:spcAft>
              <a:buFont typeface="Arial" panose="020B0604020202020204" pitchFamily="34" charset="0"/>
              <a:buChar char="•"/>
            </a:pPr>
            <a:endParaRPr lang="en-US" sz="109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2829057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68">
          <p15:clr>
            <a:srgbClr val="FBAE40"/>
          </p15:clr>
        </p15:guide>
        <p15:guide id="2" pos="6127">
          <p15:clr>
            <a:srgbClr val="5ACBF0"/>
          </p15:clr>
        </p15:guide>
        <p15:guide id="3" orient="horz" pos="2803">
          <p15:clr>
            <a:srgbClr val="5ACBF0"/>
          </p15:clr>
        </p15:guide>
        <p15:guide id="4" orient="horz" pos="3674">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quar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5" y="2778085"/>
            <a:ext cx="4167887" cy="755452"/>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4" y="3962400"/>
            <a:ext cx="4164583" cy="230832"/>
          </a:xfrm>
          <a:noFill/>
        </p:spPr>
        <p:txBody>
          <a:bodyPr wrap="square" lIns="0" tIns="0" rIns="0" bIns="0">
            <a:spAutoFit/>
          </a:bodyPr>
          <a:lstStyle>
            <a:lvl1pPr marL="0" indent="0">
              <a:spcBef>
                <a:spcPts val="0"/>
              </a:spcBef>
              <a:buNone/>
              <a:defRPr sz="15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584200" y="585788"/>
            <a:ext cx="1366440" cy="292608"/>
          </a:xfrm>
          <a:prstGeom prst="rect">
            <a:avLst/>
          </a:prstGeom>
        </p:spPr>
      </p:pic>
      <p:pic>
        <p:nvPicPr>
          <p:cNvPr id="3" name="Picture 2" descr="A meeting in a conference room.">
            <a:extLst>
              <a:ext uri="{FF2B5EF4-FFF2-40B4-BE49-F238E27FC236}">
                <a16:creationId xmlns:a16="http://schemas.microsoft.com/office/drawing/2014/main" id="{73BBB57F-0AE7-43B4-A8A4-8A3F02549FB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bwMode="ltGray">
          <a:xfrm>
            <a:off x="5334000" y="0"/>
            <a:ext cx="6858000" cy="6858000"/>
          </a:xfrm>
          <a:prstGeom prst="rect">
            <a:avLst/>
          </a:prstGeom>
        </p:spPr>
      </p:pic>
    </p:spTree>
    <p:extLst>
      <p:ext uri="{BB962C8B-B14F-4D97-AF65-F5344CB8AC3E}">
        <p14:creationId xmlns:p14="http://schemas.microsoft.com/office/powerpoint/2010/main" val="927921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3661">
          <p15:clr>
            <a:srgbClr val="5ACBF0"/>
          </p15:clr>
        </p15:guide>
        <p15:guide id="3" pos="3360">
          <p15:clr>
            <a:srgbClr val="5ACBF0"/>
          </p15:clr>
        </p15:guide>
        <p15:guide id="5" orient="horz" pos="3168">
          <p15:clr>
            <a:srgbClr val="FBAE40"/>
          </p15:clr>
        </p15:guide>
        <p15:guide id="6" orient="horz" pos="3269">
          <p15:clr>
            <a:srgbClr val="5ACBF0"/>
          </p15:clr>
        </p15:guide>
        <p15:guide id="7" pos="2996">
          <p15:clr>
            <a:srgbClr val="5ACBF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22866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1327">
          <p15:clr>
            <a:srgbClr val="5ACBF0"/>
          </p15:clr>
        </p15:guide>
        <p15:guide id="29" orient="horz" pos="1864">
          <p15:clr>
            <a:srgbClr val="5ACBF0"/>
          </p15:clr>
        </p15:guide>
        <p15:guide id="30" orient="horz" pos="422">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657614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1327">
          <p15:clr>
            <a:srgbClr val="5ACBF0"/>
          </p15:clr>
        </p15:guide>
        <p15:guide id="29" orient="horz" pos="1864">
          <p15:clr>
            <a:srgbClr val="5ACBF0"/>
          </p15:clr>
        </p15:guide>
        <p15:guide id="30" orient="horz" pos="422">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9"/>
            <a:ext cx="11018520" cy="1301056"/>
          </a:xfrm>
        </p:spPr>
        <p:txBody>
          <a:bodyPr/>
          <a:lstStyle>
            <a:lvl1pPr marL="0" indent="0">
              <a:buNone/>
              <a:defRPr sz="1909">
                <a:solidFill>
                  <a:schemeClr val="tx1"/>
                </a:solidFill>
                <a:latin typeface="Consolas" panose="020B0609020204030204" pitchFamily="49" charset="0"/>
                <a:cs typeface="Consolas" panose="020B0609020204030204" pitchFamily="49" charset="0"/>
              </a:defRPr>
            </a:lvl1pPr>
            <a:lvl2pPr marL="236280" indent="0">
              <a:buNone/>
              <a:defRPr sz="1636">
                <a:solidFill>
                  <a:schemeClr val="tx1"/>
                </a:solidFill>
                <a:latin typeface="Consolas" panose="020B0609020204030204" pitchFamily="49" charset="0"/>
                <a:cs typeface="Consolas" panose="020B0609020204030204" pitchFamily="49" charset="0"/>
              </a:defRPr>
            </a:lvl2pPr>
            <a:lvl3pPr marL="398585" indent="0">
              <a:buNone/>
              <a:defRPr sz="1364">
                <a:solidFill>
                  <a:schemeClr val="tx1"/>
                </a:solidFill>
                <a:latin typeface="Consolas" panose="020B0609020204030204" pitchFamily="49" charset="0"/>
                <a:cs typeface="Consolas" panose="020B0609020204030204" pitchFamily="49" charset="0"/>
              </a:defRPr>
            </a:lvl3pPr>
            <a:lvl4pPr marL="555369" indent="0">
              <a:buNone/>
              <a:defRPr sz="1227">
                <a:solidFill>
                  <a:schemeClr val="tx1"/>
                </a:solidFill>
                <a:latin typeface="Consolas" panose="020B0609020204030204" pitchFamily="49" charset="0"/>
                <a:cs typeface="Consolas" panose="020B0609020204030204" pitchFamily="49" charset="0"/>
              </a:defRPr>
            </a:lvl4pPr>
            <a:lvl5pPr marL="716570" indent="0">
              <a:buNone/>
              <a:defRPr sz="1227">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036609"/>
      </p:ext>
    </p:extLst>
  </p:cSld>
  <p:clrMapOvr>
    <a:masterClrMapping/>
  </p:clrMapOvr>
  <p:transition>
    <p:fade/>
  </p:transition>
  <p:extLst>
    <p:ext uri="{DCECCB84-F9BA-43D5-87BE-67443E8EF086}">
      <p15:sldGuideLst xmlns:p15="http://schemas.microsoft.com/office/powerpoint/2012/main">
        <p15:guide id="1" orient="horz" pos="1866">
          <p15:clr>
            <a:srgbClr val="5ACBF0"/>
          </p15:clr>
        </p15:guide>
        <p15:guide id="2" orient="horz" pos="1327">
          <p15:clr>
            <a:srgbClr val="5ACBF0"/>
          </p15:clr>
        </p15:guide>
        <p15:guide id="3" orient="horz" pos="422">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95620"/>
            <a:ext cx="4482124" cy="73418"/>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635635" eaLnBrk="0" hangingPunct="0"/>
            <a:r>
              <a:rPr lang="en-US" sz="477">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584202" y="585788"/>
            <a:ext cx="1366245" cy="292608"/>
          </a:xfrm>
          <a:prstGeom prst="rect">
            <a:avLst/>
          </a:prstGeom>
        </p:spPr>
      </p:pic>
    </p:spTree>
    <p:extLst>
      <p:ext uri="{BB962C8B-B14F-4D97-AF65-F5344CB8AC3E}">
        <p14:creationId xmlns:p14="http://schemas.microsoft.com/office/powerpoint/2010/main" val="423303021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9"/>
            <a:ext cx="11018838" cy="1510903"/>
          </a:xfrm>
        </p:spPr>
        <p:txBody>
          <a:bodyPr>
            <a:spAutoFit/>
          </a:bodyPr>
          <a:lstStyle>
            <a:lvl1pPr>
              <a:defRPr sz="2454">
                <a:latin typeface="+mn-lt"/>
              </a:defRPr>
            </a:lvl1pPr>
            <a:lvl2pPr>
              <a:defRPr sz="1909">
                <a:latin typeface="+mn-lt"/>
              </a:defRPr>
            </a:lvl2pPr>
            <a:lvl3pPr>
              <a:defRPr sz="1636">
                <a:latin typeface="+mn-lt"/>
              </a:defRPr>
            </a:lvl3pPr>
            <a:lvl4pPr>
              <a:defRPr sz="1364">
                <a:latin typeface="+mn-lt"/>
              </a:defRPr>
            </a:lvl4pPr>
            <a:lvl5pPr>
              <a:defRPr sz="1227">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3" y="6269039"/>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2523" spc="-35"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04940664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6">
          <p15:clr>
            <a:srgbClr val="5ACBF0"/>
          </p15:clr>
        </p15:guide>
        <p15:guide id="2" orient="horz" pos="422">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42896-4F3D-4B15-95EA-45C8121872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A0462D-3B64-44FD-B812-08B1CD8E77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9BEF55-2BF8-44A6-AADF-9D5D9130D1FF}"/>
              </a:ext>
            </a:extLst>
          </p:cNvPr>
          <p:cNvSpPr>
            <a:spLocks noGrp="1"/>
          </p:cNvSpPr>
          <p:nvPr>
            <p:ph type="dt" sz="half" idx="10"/>
          </p:nvPr>
        </p:nvSpPr>
        <p:spPr/>
        <p:txBody>
          <a:bodyPr/>
          <a:lstStyle/>
          <a:p>
            <a:fld id="{5B9F91E2-CAF5-4F82-B7F9-8D81168334B3}" type="datetimeFigureOut">
              <a:rPr lang="en-US" smtClean="0"/>
              <a:t>2/17/2025</a:t>
            </a:fld>
            <a:endParaRPr lang="en-US"/>
          </a:p>
        </p:txBody>
      </p:sp>
      <p:sp>
        <p:nvSpPr>
          <p:cNvPr id="5" name="Footer Placeholder 4">
            <a:extLst>
              <a:ext uri="{FF2B5EF4-FFF2-40B4-BE49-F238E27FC236}">
                <a16:creationId xmlns:a16="http://schemas.microsoft.com/office/drawing/2014/main" id="{231876A0-B5CF-4D0A-84CE-9B00C1737C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772FE9-1022-4B73-9289-D7E8E2E627DB}"/>
              </a:ext>
            </a:extLst>
          </p:cNvPr>
          <p:cNvSpPr>
            <a:spLocks noGrp="1"/>
          </p:cNvSpPr>
          <p:nvPr>
            <p:ph type="sldNum" sz="quarter" idx="12"/>
          </p:nvPr>
        </p:nvSpPr>
        <p:spPr/>
        <p:txBody>
          <a:bodyPr/>
          <a:lstStyle/>
          <a:p>
            <a:fld id="{34B2C5D5-F70A-4E9B-8CE4-FABD800D3EC8}" type="slidenum">
              <a:rPr lang="en-US" smtClean="0"/>
              <a:t>‹Nº›</a:t>
            </a:fld>
            <a:endParaRPr lang="en-US"/>
          </a:p>
        </p:txBody>
      </p:sp>
    </p:spTree>
    <p:extLst>
      <p:ext uri="{BB962C8B-B14F-4D97-AF65-F5344CB8AC3E}">
        <p14:creationId xmlns:p14="http://schemas.microsoft.com/office/powerpoint/2010/main" val="3196580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16B1C-668B-479C-855C-B636C3C16C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F3BF3E-C2AF-4A31-BD07-C3E96C8EA6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2BAC76-7861-4314-92BC-0DE628EBEC9C}"/>
              </a:ext>
            </a:extLst>
          </p:cNvPr>
          <p:cNvSpPr>
            <a:spLocks noGrp="1"/>
          </p:cNvSpPr>
          <p:nvPr>
            <p:ph type="dt" sz="half" idx="10"/>
          </p:nvPr>
        </p:nvSpPr>
        <p:spPr/>
        <p:txBody>
          <a:bodyPr/>
          <a:lstStyle/>
          <a:p>
            <a:fld id="{A5404FCD-DEAD-4CE9-A902-63CDC9D30A3B}" type="datetimeFigureOut">
              <a:rPr lang="en-US" smtClean="0"/>
              <a:t>2/17/2025</a:t>
            </a:fld>
            <a:endParaRPr lang="en-US"/>
          </a:p>
        </p:txBody>
      </p:sp>
      <p:sp>
        <p:nvSpPr>
          <p:cNvPr id="5" name="Footer Placeholder 4">
            <a:extLst>
              <a:ext uri="{FF2B5EF4-FFF2-40B4-BE49-F238E27FC236}">
                <a16:creationId xmlns:a16="http://schemas.microsoft.com/office/drawing/2014/main" id="{C8D8E70C-847F-4E60-8AD0-540E09C535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FE3DAC-CE7A-4DBF-9539-9589F248CE3C}"/>
              </a:ext>
            </a:extLst>
          </p:cNvPr>
          <p:cNvSpPr>
            <a:spLocks noGrp="1"/>
          </p:cNvSpPr>
          <p:nvPr>
            <p:ph type="sldNum" sz="quarter" idx="12"/>
          </p:nvPr>
        </p:nvSpPr>
        <p:spPr/>
        <p:txBody>
          <a:bodyPr/>
          <a:lstStyle/>
          <a:p>
            <a:fld id="{0E272208-73C5-4185-9AC3-598D008152D7}" type="slidenum">
              <a:rPr lang="en-US" smtClean="0"/>
              <a:t>‹Nº›</a:t>
            </a:fld>
            <a:endParaRPr lang="en-US"/>
          </a:p>
        </p:txBody>
      </p:sp>
    </p:spTree>
    <p:extLst>
      <p:ext uri="{BB962C8B-B14F-4D97-AF65-F5344CB8AC3E}">
        <p14:creationId xmlns:p14="http://schemas.microsoft.com/office/powerpoint/2010/main" val="32254646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7AA7B-613A-4BB1-B010-59D634E4C5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1DAC2A-E862-48AD-B702-BD701036248E}"/>
              </a:ext>
            </a:extLst>
          </p:cNvPr>
          <p:cNvSpPr>
            <a:spLocks noGrp="1"/>
          </p:cNvSpPr>
          <p:nvPr>
            <p:ph sz="half" idx="1"/>
          </p:nvPr>
        </p:nvSpPr>
        <p:spPr>
          <a:xfrm>
            <a:off x="838200" y="1825626"/>
            <a:ext cx="5181600" cy="10996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AB2F95-DC60-4F31-A249-938629426490}"/>
              </a:ext>
            </a:extLst>
          </p:cNvPr>
          <p:cNvSpPr>
            <a:spLocks noGrp="1"/>
          </p:cNvSpPr>
          <p:nvPr>
            <p:ph sz="half" idx="2"/>
          </p:nvPr>
        </p:nvSpPr>
        <p:spPr>
          <a:xfrm>
            <a:off x="6172200" y="1825626"/>
            <a:ext cx="5181600" cy="10996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1C3707-D5A9-4459-9AED-6BA3B13C7D20}"/>
              </a:ext>
            </a:extLst>
          </p:cNvPr>
          <p:cNvSpPr>
            <a:spLocks noGrp="1"/>
          </p:cNvSpPr>
          <p:nvPr>
            <p:ph type="dt" sz="half" idx="10"/>
          </p:nvPr>
        </p:nvSpPr>
        <p:spPr/>
        <p:txBody>
          <a:bodyPr/>
          <a:lstStyle/>
          <a:p>
            <a:fld id="{FA1EC7B0-8100-4C87-80DA-DA9F9B6F86F8}" type="datetimeFigureOut">
              <a:rPr lang="en-US" smtClean="0"/>
              <a:t>2/17/2025</a:t>
            </a:fld>
            <a:endParaRPr lang="en-US"/>
          </a:p>
        </p:txBody>
      </p:sp>
      <p:sp>
        <p:nvSpPr>
          <p:cNvPr id="6" name="Footer Placeholder 5">
            <a:extLst>
              <a:ext uri="{FF2B5EF4-FFF2-40B4-BE49-F238E27FC236}">
                <a16:creationId xmlns:a16="http://schemas.microsoft.com/office/drawing/2014/main" id="{1AE20266-C09A-4E3D-B7F6-BEBBCE5E96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68CEBC-F9B5-45DC-96C4-23739CD56D50}"/>
              </a:ext>
            </a:extLst>
          </p:cNvPr>
          <p:cNvSpPr>
            <a:spLocks noGrp="1"/>
          </p:cNvSpPr>
          <p:nvPr>
            <p:ph type="sldNum" sz="quarter" idx="12"/>
          </p:nvPr>
        </p:nvSpPr>
        <p:spPr/>
        <p:txBody>
          <a:bodyPr/>
          <a:lstStyle/>
          <a:p>
            <a:fld id="{0524C992-4647-4A35-A663-9ED5D4347F41}" type="slidenum">
              <a:rPr lang="en-US" smtClean="0"/>
              <a:t>‹Nº›</a:t>
            </a:fld>
            <a:endParaRPr lang="en-US"/>
          </a:p>
        </p:txBody>
      </p:sp>
    </p:spTree>
    <p:extLst>
      <p:ext uri="{BB962C8B-B14F-4D97-AF65-F5344CB8AC3E}">
        <p14:creationId xmlns:p14="http://schemas.microsoft.com/office/powerpoint/2010/main" val="902158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p:txBody>
          <a:bodyPr/>
          <a:lstStyle/>
          <a:p>
            <a:r>
              <a:rPr lang="en-US"/>
              <a:t>Click to edit Master title style</a:t>
            </a:r>
          </a:p>
        </p:txBody>
      </p:sp>
      <p:sp>
        <p:nvSpPr>
          <p:cNvPr id="3" name="TextBox 7">
            <a:extLst>
              <a:ext uri="{FF2B5EF4-FFF2-40B4-BE49-F238E27FC236}">
                <a16:creationId xmlns:a16="http://schemas.microsoft.com/office/drawing/2014/main" id="{19AF4754-F11E-4E8F-BBFA-9E489F861B0D}"/>
              </a:ext>
            </a:extLst>
          </p:cNvPr>
          <p:cNvSpPr txBox="1"/>
          <p:nvPr userDrawn="1"/>
        </p:nvSpPr>
        <p:spPr bwMode="black">
          <a:xfrm>
            <a:off x="4932957" y="6592584"/>
            <a:ext cx="2326086" cy="104965"/>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682" b="0" spc="102" baseline="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3846623604"/>
      </p:ext>
    </p:extLst>
  </p:cSld>
  <p:clrMapOvr>
    <a:masterClrMapping/>
  </p:clrMapOvr>
  <p:transition>
    <p:fade/>
  </p:transition>
  <p:extLst>
    <p:ext uri="{DCECCB84-F9BA-43D5-87BE-67443E8EF086}">
      <p15:sldGuideLst xmlns:p15="http://schemas.microsoft.com/office/powerpoint/2012/main">
        <p15:guide id="3" orient="horz" pos="1320">
          <p15:clr>
            <a:srgbClr val="5ACBF0"/>
          </p15:clr>
        </p15:guide>
        <p15:guide id="4" orient="horz" pos="1871">
          <p15:clr>
            <a:srgbClr val="5ACBF0"/>
          </p15:clr>
        </p15:guide>
        <p15:guide id="5" orient="horz" pos="422">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585215" y="3194453"/>
            <a:ext cx="6962214" cy="339953"/>
          </a:xfrm>
          <a:noFill/>
        </p:spPr>
        <p:txBody>
          <a:bodyPr wrap="square" lIns="0" tIns="0" rIns="0" bIns="0" anchor="b" anchorCtr="0">
            <a:spAutoFit/>
          </a:bodyPr>
          <a:lstStyle>
            <a:lvl1pPr algn="l" defTabSz="635943" rtl="0" eaLnBrk="1" latinLnBrk="0" hangingPunct="1">
              <a:lnSpc>
                <a:spcPct val="90000"/>
              </a:lnSpc>
              <a:spcBef>
                <a:spcPct val="0"/>
              </a:spcBef>
              <a:buNone/>
              <a:defRPr lang="en-US" sz="2454" b="0" kern="1200" cap="none" spc="-34" baseline="0" dirty="0">
                <a:ln w="3175">
                  <a:noFill/>
                </a:ln>
                <a:solidFill>
                  <a:schemeClr val="accent3"/>
                </a:solidFill>
                <a:effectLst/>
                <a:latin typeface="+mj-lt"/>
                <a:ea typeface="+mn-ea"/>
                <a:cs typeface="Segoe UI" pitchFamily="34" charset="0"/>
              </a:defRPr>
            </a:lvl1pPr>
          </a:lstStyle>
          <a:p>
            <a:r>
              <a:rPr lang="en-US"/>
              <a:t>Section title</a:t>
            </a:r>
          </a:p>
        </p:txBody>
      </p:sp>
      <p:sp>
        <p:nvSpPr>
          <p:cNvPr id="829" name="Rectangle 828">
            <a:extLst>
              <a:ext uri="{FF2B5EF4-FFF2-40B4-BE49-F238E27FC236}">
                <a16:creationId xmlns:a16="http://schemas.microsoft.com/office/drawing/2014/main" id="{B8FEF035-025B-4F77-9E10-BBF95BEE6431}"/>
              </a:ext>
            </a:extLst>
          </p:cNvPr>
          <p:cNvSpPr/>
          <p:nvPr userDrawn="1"/>
        </p:nvSpPr>
        <p:spPr bwMode="auto">
          <a:xfrm>
            <a:off x="9474202" y="1119187"/>
            <a:ext cx="684213" cy="684213"/>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691" tIns="99753" rIns="124691" bIns="99753" numCol="1" spcCol="0" rtlCol="0" fromWordArt="0" anchor="t" anchorCtr="0" forceAA="0" compatLnSpc="1">
            <a:prstTxWarp prst="textNoShape">
              <a:avLst/>
            </a:prstTxWarp>
            <a:noAutofit/>
          </a:bodyPr>
          <a:lstStyle/>
          <a:p>
            <a:pPr marL="194824" indent="-194824" algn="l" defTabSz="635759" fontAlgn="base">
              <a:spcBef>
                <a:spcPct val="0"/>
              </a:spcBef>
              <a:spcAft>
                <a:spcPct val="0"/>
              </a:spcAft>
              <a:buFont typeface="Arial" panose="020B0604020202020204" pitchFamily="34" charset="0"/>
              <a:buChar char="•"/>
            </a:pPr>
            <a:endParaRPr lang="en-US" sz="1091">
              <a:gradFill>
                <a:gsLst>
                  <a:gs pos="0">
                    <a:srgbClr val="FFFFFF"/>
                  </a:gs>
                  <a:gs pos="100000">
                    <a:srgbClr val="FFFFFF"/>
                  </a:gs>
                </a:gsLst>
                <a:lin ang="5400000" scaled="0"/>
              </a:gradFill>
              <a:ea typeface="Segoe UI" pitchFamily="34" charset="0"/>
              <a:cs typeface="Segoe UI" pitchFamily="34" charset="0"/>
            </a:endParaRPr>
          </a:p>
        </p:txBody>
      </p:sp>
      <p:sp>
        <p:nvSpPr>
          <p:cNvPr id="830" name="Rectangle 829">
            <a:extLst>
              <a:ext uri="{FF2B5EF4-FFF2-40B4-BE49-F238E27FC236}">
                <a16:creationId xmlns:a16="http://schemas.microsoft.com/office/drawing/2014/main" id="{BFD7C016-1456-422B-86F0-BC13BB6B26E7}"/>
              </a:ext>
            </a:extLst>
          </p:cNvPr>
          <p:cNvSpPr/>
          <p:nvPr userDrawn="1"/>
        </p:nvSpPr>
        <p:spPr bwMode="auto">
          <a:xfrm>
            <a:off x="7382577" y="6285615"/>
            <a:ext cx="572386" cy="572386"/>
          </a:xfrm>
          <a:prstGeom prst="rect">
            <a:avLst/>
          </a:prstGeom>
          <a:solidFill>
            <a:schemeClr val="bg2">
              <a:lumMod val="75000"/>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691" tIns="99753" rIns="124691" bIns="99753" numCol="1" spcCol="0" rtlCol="0" fromWordArt="0" anchor="t" anchorCtr="0" forceAA="0" compatLnSpc="1">
            <a:prstTxWarp prst="textNoShape">
              <a:avLst/>
            </a:prstTxWarp>
            <a:noAutofit/>
          </a:bodyPr>
          <a:lstStyle/>
          <a:p>
            <a:pPr marL="194824" indent="-194824" algn="l" defTabSz="635759" fontAlgn="base">
              <a:spcBef>
                <a:spcPct val="0"/>
              </a:spcBef>
              <a:spcAft>
                <a:spcPct val="0"/>
              </a:spcAft>
              <a:buFont typeface="Arial" panose="020B0604020202020204" pitchFamily="34" charset="0"/>
              <a:buChar char="•"/>
            </a:pPr>
            <a:endParaRPr lang="en-US" sz="1091">
              <a:gradFill>
                <a:gsLst>
                  <a:gs pos="0">
                    <a:srgbClr val="FFFFFF"/>
                  </a:gs>
                  <a:gs pos="100000">
                    <a:srgbClr val="FFFFFF"/>
                  </a:gs>
                </a:gsLst>
                <a:lin ang="5400000" scaled="0"/>
              </a:gradFill>
              <a:ea typeface="Segoe UI" pitchFamily="34" charset="0"/>
              <a:cs typeface="Segoe UI" pitchFamily="34" charset="0"/>
            </a:endParaRPr>
          </a:p>
        </p:txBody>
      </p:sp>
      <p:sp>
        <p:nvSpPr>
          <p:cNvPr id="831" name="Rectangle 830">
            <a:extLst>
              <a:ext uri="{FF2B5EF4-FFF2-40B4-BE49-F238E27FC236}">
                <a16:creationId xmlns:a16="http://schemas.microsoft.com/office/drawing/2014/main" id="{60AE6F06-70CD-4169-AE2A-EEF8955873ED}"/>
              </a:ext>
            </a:extLst>
          </p:cNvPr>
          <p:cNvSpPr/>
          <p:nvPr userDrawn="1"/>
        </p:nvSpPr>
        <p:spPr bwMode="auto">
          <a:xfrm>
            <a:off x="8113713" y="5908674"/>
            <a:ext cx="949326" cy="949326"/>
          </a:xfrm>
          <a:prstGeom prst="rect">
            <a:avLst/>
          </a:prstGeom>
          <a:solidFill>
            <a:schemeClr val="tx1">
              <a:alpha val="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691" tIns="99753" rIns="124691" bIns="99753" numCol="1" spcCol="0" rtlCol="0" fromWordArt="0" anchor="t" anchorCtr="0" forceAA="0" compatLnSpc="1">
            <a:prstTxWarp prst="textNoShape">
              <a:avLst/>
            </a:prstTxWarp>
            <a:noAutofit/>
          </a:bodyPr>
          <a:lstStyle/>
          <a:p>
            <a:pPr marL="194824" indent="-194824" algn="l" defTabSz="635759" fontAlgn="base">
              <a:spcBef>
                <a:spcPct val="0"/>
              </a:spcBef>
              <a:spcAft>
                <a:spcPct val="0"/>
              </a:spcAft>
              <a:buFont typeface="Arial" panose="020B0604020202020204" pitchFamily="34" charset="0"/>
              <a:buChar char="•"/>
            </a:pPr>
            <a:endParaRPr lang="en-US" sz="1091">
              <a:gradFill>
                <a:gsLst>
                  <a:gs pos="0">
                    <a:srgbClr val="FFFFFF"/>
                  </a:gs>
                  <a:gs pos="100000">
                    <a:srgbClr val="FFFFFF"/>
                  </a:gs>
                </a:gsLst>
                <a:lin ang="5400000" scaled="0"/>
              </a:gradFill>
              <a:ea typeface="Segoe UI" pitchFamily="34" charset="0"/>
              <a:cs typeface="Segoe UI" pitchFamily="34" charset="0"/>
            </a:endParaRPr>
          </a:p>
        </p:txBody>
      </p:sp>
      <p:sp>
        <p:nvSpPr>
          <p:cNvPr id="833" name="Rectangle 832">
            <a:extLst>
              <a:ext uri="{FF2B5EF4-FFF2-40B4-BE49-F238E27FC236}">
                <a16:creationId xmlns:a16="http://schemas.microsoft.com/office/drawing/2014/main" id="{A868635C-98BB-4B22-8A1C-233575358593}"/>
              </a:ext>
            </a:extLst>
          </p:cNvPr>
          <p:cNvSpPr/>
          <p:nvPr userDrawn="1"/>
        </p:nvSpPr>
        <p:spPr bwMode="auto">
          <a:xfrm>
            <a:off x="7955280" y="1803400"/>
            <a:ext cx="1272540" cy="3251201"/>
          </a:xfrm>
          <a:prstGeom prst="rect">
            <a:avLst/>
          </a:prstGeom>
          <a:noFill/>
          <a:ln w="6350">
            <a:solidFill>
              <a:schemeClr val="accent2">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691" tIns="99753" rIns="124691" bIns="99753" numCol="1" spcCol="0" rtlCol="0" fromWordArt="0" anchor="t" anchorCtr="0" forceAA="0" compatLnSpc="1">
            <a:prstTxWarp prst="textNoShape">
              <a:avLst/>
            </a:prstTxWarp>
            <a:noAutofit/>
          </a:bodyPr>
          <a:lstStyle/>
          <a:p>
            <a:pPr marL="194824" indent="-194824" algn="l" defTabSz="635759" fontAlgn="base">
              <a:spcBef>
                <a:spcPct val="0"/>
              </a:spcBef>
              <a:spcAft>
                <a:spcPct val="0"/>
              </a:spcAft>
              <a:buFont typeface="Arial" panose="020B0604020202020204" pitchFamily="34" charset="0"/>
              <a:buChar char="•"/>
            </a:pPr>
            <a:endParaRPr lang="en-US" sz="1091">
              <a:gradFill>
                <a:gsLst>
                  <a:gs pos="0">
                    <a:srgbClr val="FFFFFF"/>
                  </a:gs>
                  <a:gs pos="100000">
                    <a:srgbClr val="FFFFFF"/>
                  </a:gs>
                </a:gsLst>
                <a:lin ang="5400000" scaled="0"/>
              </a:gradFill>
              <a:ea typeface="Segoe UI" pitchFamily="34" charset="0"/>
              <a:cs typeface="Segoe UI" pitchFamily="34" charset="0"/>
            </a:endParaRPr>
          </a:p>
        </p:txBody>
      </p:sp>
      <p:sp>
        <p:nvSpPr>
          <p:cNvPr id="835" name="Rectangle 834">
            <a:extLst>
              <a:ext uri="{FF2B5EF4-FFF2-40B4-BE49-F238E27FC236}">
                <a16:creationId xmlns:a16="http://schemas.microsoft.com/office/drawing/2014/main" id="{0C6A8D96-5905-41A3-85AE-706BA7BCDA47}"/>
              </a:ext>
            </a:extLst>
          </p:cNvPr>
          <p:cNvSpPr/>
          <p:nvPr userDrawn="1"/>
        </p:nvSpPr>
        <p:spPr bwMode="auto">
          <a:xfrm>
            <a:off x="11567886" y="6284687"/>
            <a:ext cx="624114" cy="498598"/>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691" tIns="99753" rIns="124691" bIns="99753" numCol="1" spcCol="0" rtlCol="0" fromWordArt="0" anchor="t" anchorCtr="0" forceAA="0" compatLnSpc="1">
            <a:prstTxWarp prst="textNoShape">
              <a:avLst/>
            </a:prstTxWarp>
            <a:noAutofit/>
          </a:bodyPr>
          <a:lstStyle/>
          <a:p>
            <a:pPr marL="194824" indent="-194824" algn="l" defTabSz="635759" fontAlgn="base">
              <a:spcBef>
                <a:spcPct val="0"/>
              </a:spcBef>
              <a:spcAft>
                <a:spcPct val="0"/>
              </a:spcAft>
              <a:buFont typeface="Arial" panose="020B0604020202020204" pitchFamily="34" charset="0"/>
              <a:buChar char="•"/>
            </a:pPr>
            <a:endParaRPr lang="en-US" sz="109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9453864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68">
          <p15:clr>
            <a:srgbClr val="FBAE40"/>
          </p15:clr>
        </p15:guide>
        <p15:guide id="2" pos="6127">
          <p15:clr>
            <a:srgbClr val="5ACBF0"/>
          </p15:clr>
        </p15:guide>
        <p15:guide id="3" orient="horz" pos="2803">
          <p15:clr>
            <a:srgbClr val="5ACBF0"/>
          </p15:clr>
        </p15:guide>
        <p15:guide id="4" orient="horz" pos="3674">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3156050"/>
            <a:ext cx="9144000" cy="377726"/>
          </a:xfrm>
          <a:noFill/>
        </p:spPr>
        <p:txBody>
          <a:bodyPr lIns="0" tIns="0" rIns="0" bIns="0" anchor="b" anchorCtr="0">
            <a:spAutoFit/>
          </a:bodyPr>
          <a:lstStyle>
            <a:lvl1pPr>
              <a:defRPr sz="2454" spc="-34" baseline="0">
                <a:solidFill>
                  <a:srgbClr val="50E6FF"/>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230832"/>
          </a:xfrm>
          <a:noFill/>
        </p:spPr>
        <p:txBody>
          <a:bodyPr wrap="square" lIns="0" tIns="0" rIns="0" bIns="0">
            <a:spAutoFit/>
          </a:bodyPr>
          <a:lstStyle>
            <a:lvl1pPr marL="0" indent="0">
              <a:spcBef>
                <a:spcPts val="0"/>
              </a:spcBef>
              <a:buNone/>
              <a:defRPr sz="15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584202" y="585788"/>
            <a:ext cx="1366245" cy="292608"/>
          </a:xfrm>
          <a:prstGeom prst="rect">
            <a:avLst/>
          </a:prstGeom>
        </p:spPr>
      </p:pic>
    </p:spTree>
    <p:extLst>
      <p:ext uri="{BB962C8B-B14F-4D97-AF65-F5344CB8AC3E}">
        <p14:creationId xmlns:p14="http://schemas.microsoft.com/office/powerpoint/2010/main" val="42043543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268">
          <p15:clr>
            <a:srgbClr val="5ACBF0"/>
          </p15:clr>
        </p15:guide>
        <p15:guide id="2" orient="horz" pos="3661">
          <p15:clr>
            <a:srgbClr val="5ACBF0"/>
          </p15:clr>
        </p15:guide>
        <p15:guide id="3" pos="6132">
          <p15:clr>
            <a:srgbClr val="5ACBF0"/>
          </p15:clr>
        </p15:guide>
        <p15:guide id="4" orient="horz" pos="316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Ref idx="1001">
        <a:schemeClr val="bg2"/>
      </p:bgRef>
    </p:bg>
    <p:spTree>
      <p:nvGrpSpPr>
        <p:cNvPr id="1" name=""/>
        <p:cNvGrpSpPr/>
        <p:nvPr/>
      </p:nvGrpSpPr>
      <p:grpSpPr>
        <a:xfrm>
          <a:off x="0" y="0"/>
          <a:ext cx="0" cy="0"/>
          <a:chOff x="0" y="0"/>
          <a:chExt cx="0" cy="0"/>
        </a:xfrm>
      </p:grpSpPr>
      <p:sp>
        <p:nvSpPr>
          <p:cNvPr id="9" name="Title 1"/>
          <p:cNvSpPr>
            <a:spLocks noGrp="1"/>
          </p:cNvSpPr>
          <p:nvPr userDrawn="1">
            <p:ph type="title" hasCustomPrompt="1"/>
          </p:nvPr>
        </p:nvSpPr>
        <p:spPr>
          <a:xfrm>
            <a:off x="584200" y="3721753"/>
            <a:ext cx="6324600" cy="755452"/>
          </a:xfrm>
          <a:noFill/>
        </p:spPr>
        <p:txBody>
          <a:bodyPr wrap="square" lIns="0" tIns="0" rIns="0" bIns="0" anchor="b" anchorCtr="0">
            <a:spAutoFit/>
          </a:bodyPr>
          <a:lstStyle>
            <a:lvl1pPr>
              <a:defRPr sz="2454" spc="-34" baseline="0">
                <a:gradFill>
                  <a:gsLst>
                    <a:gs pos="1250">
                      <a:srgbClr val="50E6FF"/>
                    </a:gs>
                    <a:gs pos="100000">
                      <a:srgbClr val="50E6FF"/>
                    </a:gs>
                  </a:gsLst>
                  <a:lin ang="5400000" scaled="0"/>
                </a:gradFill>
                <a:latin typeface="+mj-lt"/>
                <a:cs typeface="Segoe UI" panose="020B0502040204020203" pitchFamily="34" charset="0"/>
              </a:defRPr>
            </a:lvl1pPr>
          </a:lstStyle>
          <a:p>
            <a:r>
              <a:rPr lang="en-US"/>
              <a:t>Event name or</a:t>
            </a:r>
            <a:br>
              <a:rPr lang="en-US"/>
            </a:br>
            <a:r>
              <a:rPr lang="en-US"/>
              <a:t>presentation title </a:t>
            </a:r>
          </a:p>
        </p:txBody>
      </p:sp>
      <p:sp>
        <p:nvSpPr>
          <p:cNvPr id="5" name="Text Placeholder 4"/>
          <p:cNvSpPr>
            <a:spLocks noGrp="1"/>
          </p:cNvSpPr>
          <p:nvPr userDrawn="1">
            <p:ph type="body" sz="quarter" idx="12" hasCustomPrompt="1"/>
          </p:nvPr>
        </p:nvSpPr>
        <p:spPr>
          <a:xfrm>
            <a:off x="584202" y="4905829"/>
            <a:ext cx="5694585" cy="230832"/>
          </a:xfrm>
          <a:noFill/>
        </p:spPr>
        <p:txBody>
          <a:bodyPr wrap="square" lIns="0" tIns="0" rIns="0" bIns="0">
            <a:spAutoFit/>
          </a:bodyPr>
          <a:lstStyle>
            <a:lvl1pPr marL="0" indent="0">
              <a:spcBef>
                <a:spcPts val="0"/>
              </a:spcBef>
              <a:buNone/>
              <a:defRPr sz="15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Picture 5" descr="A picture containing drawing&#10;&#10;Description automatically generated">
            <a:extLst>
              <a:ext uri="{FF2B5EF4-FFF2-40B4-BE49-F238E27FC236}">
                <a16:creationId xmlns:a16="http://schemas.microsoft.com/office/drawing/2014/main" id="{0CEB4469-9505-40EC-9F6C-850331C3058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5719" y="169838"/>
            <a:ext cx="2654165" cy="1189616"/>
          </a:xfrm>
          <a:prstGeom prst="rect">
            <a:avLst/>
          </a:prstGeom>
        </p:spPr>
      </p:pic>
      <p:grpSp>
        <p:nvGrpSpPr>
          <p:cNvPr id="43" name="Group 42">
            <a:extLst>
              <a:ext uri="{FF2B5EF4-FFF2-40B4-BE49-F238E27FC236}">
                <a16:creationId xmlns:a16="http://schemas.microsoft.com/office/drawing/2014/main" id="{2DB19205-AEA3-4E0C-A385-8FF296462BF4}"/>
              </a:ext>
            </a:extLst>
          </p:cNvPr>
          <p:cNvGrpSpPr/>
          <p:nvPr userDrawn="1"/>
        </p:nvGrpSpPr>
        <p:grpSpPr>
          <a:xfrm>
            <a:off x="7039281" y="0"/>
            <a:ext cx="4771717" cy="6858000"/>
            <a:chOff x="7039279" y="0"/>
            <a:chExt cx="4771717" cy="6858000"/>
          </a:xfrm>
        </p:grpSpPr>
        <p:pic>
          <p:nvPicPr>
            <p:cNvPr id="44" name="Picture 43">
              <a:extLst>
                <a:ext uri="{FF2B5EF4-FFF2-40B4-BE49-F238E27FC236}">
                  <a16:creationId xmlns:a16="http://schemas.microsoft.com/office/drawing/2014/main" id="{42656801-3D4A-4DEE-B69F-72D566EC9AB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506708" y="1617623"/>
              <a:ext cx="2304288" cy="2307771"/>
            </a:xfrm>
            <a:custGeom>
              <a:avLst/>
              <a:gdLst>
                <a:gd name="connsiteX0" fmla="*/ 0 w 2304288"/>
                <a:gd name="connsiteY0" fmla="*/ 0 h 2307771"/>
                <a:gd name="connsiteX1" fmla="*/ 2304288 w 2304288"/>
                <a:gd name="connsiteY1" fmla="*/ 0 h 2307771"/>
                <a:gd name="connsiteX2" fmla="*/ 2304288 w 2304288"/>
                <a:gd name="connsiteY2" fmla="*/ 2307771 h 2307771"/>
                <a:gd name="connsiteX3" fmla="*/ 0 w 2304288"/>
                <a:gd name="connsiteY3" fmla="*/ 2307771 h 2307771"/>
              </a:gdLst>
              <a:ahLst/>
              <a:cxnLst>
                <a:cxn ang="0">
                  <a:pos x="connsiteX0" y="connsiteY0"/>
                </a:cxn>
                <a:cxn ang="0">
                  <a:pos x="connsiteX1" y="connsiteY1"/>
                </a:cxn>
                <a:cxn ang="0">
                  <a:pos x="connsiteX2" y="connsiteY2"/>
                </a:cxn>
                <a:cxn ang="0">
                  <a:pos x="connsiteX3" y="connsiteY3"/>
                </a:cxn>
              </a:cxnLst>
              <a:rect l="l" t="t" r="r" b="b"/>
              <a:pathLst>
                <a:path w="2304288" h="2307771">
                  <a:moveTo>
                    <a:pt x="0" y="0"/>
                  </a:moveTo>
                  <a:lnTo>
                    <a:pt x="2304288" y="0"/>
                  </a:lnTo>
                  <a:lnTo>
                    <a:pt x="2304288" y="2307771"/>
                  </a:lnTo>
                  <a:lnTo>
                    <a:pt x="0" y="2307771"/>
                  </a:lnTo>
                  <a:close/>
                </a:path>
              </a:pathLst>
            </a:custGeom>
          </p:spPr>
        </p:pic>
        <p:pic>
          <p:nvPicPr>
            <p:cNvPr id="45" name="Picture 44">
              <a:extLst>
                <a:ext uri="{FF2B5EF4-FFF2-40B4-BE49-F238E27FC236}">
                  <a16:creationId xmlns:a16="http://schemas.microsoft.com/office/drawing/2014/main" id="{994E7C8B-4417-469A-9402-EBD47DC308E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039279" y="971513"/>
              <a:ext cx="2304288" cy="2307770"/>
            </a:xfrm>
            <a:custGeom>
              <a:avLst/>
              <a:gdLst>
                <a:gd name="connsiteX0" fmla="*/ 0 w 2304288"/>
                <a:gd name="connsiteY0" fmla="*/ 0 h 2307770"/>
                <a:gd name="connsiteX1" fmla="*/ 2304288 w 2304288"/>
                <a:gd name="connsiteY1" fmla="*/ 0 h 2307770"/>
                <a:gd name="connsiteX2" fmla="*/ 2304288 w 2304288"/>
                <a:gd name="connsiteY2" fmla="*/ 2307770 h 2307770"/>
                <a:gd name="connsiteX3" fmla="*/ 0 w 2304288"/>
                <a:gd name="connsiteY3" fmla="*/ 2307770 h 2307770"/>
              </a:gdLst>
              <a:ahLst/>
              <a:cxnLst>
                <a:cxn ang="0">
                  <a:pos x="connsiteX0" y="connsiteY0"/>
                </a:cxn>
                <a:cxn ang="0">
                  <a:pos x="connsiteX1" y="connsiteY1"/>
                </a:cxn>
                <a:cxn ang="0">
                  <a:pos x="connsiteX2" y="connsiteY2"/>
                </a:cxn>
                <a:cxn ang="0">
                  <a:pos x="connsiteX3" y="connsiteY3"/>
                </a:cxn>
              </a:cxnLst>
              <a:rect l="l" t="t" r="r" b="b"/>
              <a:pathLst>
                <a:path w="2304288" h="2307770">
                  <a:moveTo>
                    <a:pt x="0" y="0"/>
                  </a:moveTo>
                  <a:lnTo>
                    <a:pt x="2304288" y="0"/>
                  </a:lnTo>
                  <a:lnTo>
                    <a:pt x="2304288" y="2307770"/>
                  </a:lnTo>
                  <a:lnTo>
                    <a:pt x="0" y="2307770"/>
                  </a:lnTo>
                  <a:close/>
                </a:path>
              </a:pathLst>
            </a:custGeom>
          </p:spPr>
        </p:pic>
        <p:pic>
          <p:nvPicPr>
            <p:cNvPr id="46" name="Picture 45">
              <a:extLst>
                <a:ext uri="{FF2B5EF4-FFF2-40B4-BE49-F238E27FC236}">
                  <a16:creationId xmlns:a16="http://schemas.microsoft.com/office/drawing/2014/main" id="{F7E1CCC7-88D7-4574-B2B2-7247A5E0317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039279" y="3429611"/>
              <a:ext cx="2304288" cy="2307771"/>
            </a:xfrm>
            <a:custGeom>
              <a:avLst/>
              <a:gdLst>
                <a:gd name="connsiteX0" fmla="*/ 0 w 2304288"/>
                <a:gd name="connsiteY0" fmla="*/ 0 h 2307771"/>
                <a:gd name="connsiteX1" fmla="*/ 2304288 w 2304288"/>
                <a:gd name="connsiteY1" fmla="*/ 0 h 2307771"/>
                <a:gd name="connsiteX2" fmla="*/ 2304288 w 2304288"/>
                <a:gd name="connsiteY2" fmla="*/ 2307771 h 2307771"/>
                <a:gd name="connsiteX3" fmla="*/ 0 w 2304288"/>
                <a:gd name="connsiteY3" fmla="*/ 2307771 h 2307771"/>
              </a:gdLst>
              <a:ahLst/>
              <a:cxnLst>
                <a:cxn ang="0">
                  <a:pos x="connsiteX0" y="connsiteY0"/>
                </a:cxn>
                <a:cxn ang="0">
                  <a:pos x="connsiteX1" y="connsiteY1"/>
                </a:cxn>
                <a:cxn ang="0">
                  <a:pos x="connsiteX2" y="connsiteY2"/>
                </a:cxn>
                <a:cxn ang="0">
                  <a:pos x="connsiteX3" y="connsiteY3"/>
                </a:cxn>
              </a:cxnLst>
              <a:rect l="l" t="t" r="r" b="b"/>
              <a:pathLst>
                <a:path w="2304288" h="2307771">
                  <a:moveTo>
                    <a:pt x="0" y="0"/>
                  </a:moveTo>
                  <a:lnTo>
                    <a:pt x="2304288" y="0"/>
                  </a:lnTo>
                  <a:lnTo>
                    <a:pt x="2304288" y="2307771"/>
                  </a:lnTo>
                  <a:lnTo>
                    <a:pt x="0" y="2307771"/>
                  </a:lnTo>
                  <a:close/>
                </a:path>
              </a:pathLst>
            </a:custGeom>
          </p:spPr>
        </p:pic>
        <p:sp>
          <p:nvSpPr>
            <p:cNvPr id="47" name="Rectangle 46">
              <a:extLst>
                <a:ext uri="{FF2B5EF4-FFF2-40B4-BE49-F238E27FC236}">
                  <a16:creationId xmlns:a16="http://schemas.microsoft.com/office/drawing/2014/main" id="{3BB39FFA-47C1-42E8-BFF5-679B123CC2D8}"/>
                </a:ext>
              </a:extLst>
            </p:cNvPr>
            <p:cNvSpPr/>
            <p:nvPr/>
          </p:nvSpPr>
          <p:spPr bwMode="auto">
            <a:xfrm>
              <a:off x="9506708" y="0"/>
              <a:ext cx="1447800" cy="1449988"/>
            </a:xfrm>
            <a:prstGeom prst="rect">
              <a:avLst/>
            </a:prstGeom>
            <a:solidFill>
              <a:schemeClr val="accent2">
                <a:lumMod val="75000"/>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194824" indent="-194824" algn="l" defTabSz="635759" fontAlgn="base">
                <a:spcBef>
                  <a:spcPct val="0"/>
                </a:spcBef>
                <a:spcAft>
                  <a:spcPct val="0"/>
                </a:spcAft>
                <a:buFont typeface="Arial" panose="020B0604020202020204" pitchFamily="34" charset="0"/>
                <a:buChar char="•"/>
              </a:pPr>
              <a:endParaRPr lang="en-US" sz="1091">
                <a:gradFill>
                  <a:gsLst>
                    <a:gs pos="0">
                      <a:srgbClr val="FFFFFF"/>
                    </a:gs>
                    <a:gs pos="100000">
                      <a:srgbClr val="FFFFFF"/>
                    </a:gs>
                  </a:gsLst>
                  <a:lin ang="5400000" scaled="0"/>
                </a:gradFill>
                <a:ea typeface="Segoe UI" pitchFamily="34" charset="0"/>
                <a:cs typeface="Segoe UI" pitchFamily="34" charset="0"/>
              </a:endParaRPr>
            </a:p>
          </p:txBody>
        </p:sp>
        <p:sp>
          <p:nvSpPr>
            <p:cNvPr id="48" name="Rectangle 47">
              <a:extLst>
                <a:ext uri="{FF2B5EF4-FFF2-40B4-BE49-F238E27FC236}">
                  <a16:creationId xmlns:a16="http://schemas.microsoft.com/office/drawing/2014/main" id="{BFBBBBEB-60AC-45AE-9631-E4B6A0C3A7BD}"/>
                </a:ext>
              </a:extLst>
            </p:cNvPr>
            <p:cNvSpPr/>
            <p:nvPr/>
          </p:nvSpPr>
          <p:spPr bwMode="auto">
            <a:xfrm>
              <a:off x="9506708" y="4093029"/>
              <a:ext cx="1447800" cy="1449988"/>
            </a:xfrm>
            <a:prstGeom prst="rect">
              <a:avLst/>
            </a:prstGeom>
            <a:solidFill>
              <a:schemeClr val="accent2">
                <a:lumMod val="75000"/>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194824" indent="-194824" algn="l" defTabSz="635759" fontAlgn="base">
                <a:spcBef>
                  <a:spcPct val="0"/>
                </a:spcBef>
                <a:spcAft>
                  <a:spcPct val="0"/>
                </a:spcAft>
                <a:buFont typeface="Arial" panose="020B0604020202020204" pitchFamily="34" charset="0"/>
                <a:buChar char="•"/>
              </a:pPr>
              <a:endParaRPr lang="en-US" sz="1091">
                <a:gradFill>
                  <a:gsLst>
                    <a:gs pos="0">
                      <a:srgbClr val="FFFFFF"/>
                    </a:gs>
                    <a:gs pos="100000">
                      <a:srgbClr val="FFFFFF"/>
                    </a:gs>
                  </a:gsLst>
                  <a:lin ang="5400000" scaled="0"/>
                </a:gradFill>
                <a:ea typeface="Segoe UI" pitchFamily="34" charset="0"/>
                <a:cs typeface="Segoe UI" pitchFamily="34" charset="0"/>
              </a:endParaRPr>
            </a:p>
          </p:txBody>
        </p:sp>
        <p:sp>
          <p:nvSpPr>
            <p:cNvPr id="49" name="Rectangle 48">
              <a:extLst>
                <a:ext uri="{FF2B5EF4-FFF2-40B4-BE49-F238E27FC236}">
                  <a16:creationId xmlns:a16="http://schemas.microsoft.com/office/drawing/2014/main" id="{E808292D-5F9D-4A31-8256-4E4220FB1C98}"/>
                </a:ext>
              </a:extLst>
            </p:cNvPr>
            <p:cNvSpPr/>
            <p:nvPr/>
          </p:nvSpPr>
          <p:spPr bwMode="auto">
            <a:xfrm>
              <a:off x="8374739" y="5887708"/>
              <a:ext cx="968828" cy="970292"/>
            </a:xfrm>
            <a:prstGeom prst="rect">
              <a:avLst/>
            </a:prstGeom>
            <a:solidFill>
              <a:schemeClr val="accent2">
                <a:lumMod val="75000"/>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194824" indent="-194824" algn="l" defTabSz="635759" fontAlgn="base">
                <a:spcBef>
                  <a:spcPct val="0"/>
                </a:spcBef>
                <a:spcAft>
                  <a:spcPct val="0"/>
                </a:spcAft>
                <a:buFont typeface="Arial" panose="020B0604020202020204" pitchFamily="34" charset="0"/>
                <a:buChar char="•"/>
              </a:pPr>
              <a:endParaRPr lang="en-US" sz="1091">
                <a:gradFill>
                  <a:gsLst>
                    <a:gs pos="0">
                      <a:srgbClr val="FFFFFF"/>
                    </a:gs>
                    <a:gs pos="100000">
                      <a:srgbClr val="FFFFFF"/>
                    </a:gs>
                  </a:gsLst>
                  <a:lin ang="5400000" scaled="0"/>
                </a:gradFill>
                <a:ea typeface="Segoe UI" pitchFamily="34" charset="0"/>
                <a:cs typeface="Segoe UI" pitchFamily="34" charset="0"/>
              </a:endParaRPr>
            </a:p>
          </p:txBody>
        </p:sp>
        <p:sp>
          <p:nvSpPr>
            <p:cNvPr id="50" name="Rectangle 49">
              <a:extLst>
                <a:ext uri="{FF2B5EF4-FFF2-40B4-BE49-F238E27FC236}">
                  <a16:creationId xmlns:a16="http://schemas.microsoft.com/office/drawing/2014/main" id="{6FFD1DF3-5840-4192-8422-A88EB3E2679B}"/>
                </a:ext>
              </a:extLst>
            </p:cNvPr>
            <p:cNvSpPr/>
            <p:nvPr/>
          </p:nvSpPr>
          <p:spPr bwMode="auto">
            <a:xfrm>
              <a:off x="11117650" y="755595"/>
              <a:ext cx="693346" cy="694393"/>
            </a:xfrm>
            <a:prstGeom prst="rect">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194824" indent="-194824" algn="l" defTabSz="635759" fontAlgn="base">
                <a:spcBef>
                  <a:spcPct val="0"/>
                </a:spcBef>
                <a:spcAft>
                  <a:spcPct val="0"/>
                </a:spcAft>
                <a:buFont typeface="Arial" panose="020B0604020202020204" pitchFamily="34" charset="0"/>
                <a:buChar char="•"/>
              </a:pPr>
              <a:endParaRPr lang="en-US" sz="1091">
                <a:gradFill>
                  <a:gsLst>
                    <a:gs pos="0">
                      <a:srgbClr val="FFFFFF"/>
                    </a:gs>
                    <a:gs pos="100000">
                      <a:srgbClr val="FFFFFF"/>
                    </a:gs>
                  </a:gsLst>
                  <a:lin ang="5400000" scaled="0"/>
                </a:gradFill>
                <a:ea typeface="Segoe UI" pitchFamily="34" charset="0"/>
                <a:cs typeface="Segoe UI" pitchFamily="34" charset="0"/>
              </a:endParaRPr>
            </a:p>
          </p:txBody>
        </p:sp>
        <p:sp>
          <p:nvSpPr>
            <p:cNvPr id="51" name="Rectangle 50">
              <a:extLst>
                <a:ext uri="{FF2B5EF4-FFF2-40B4-BE49-F238E27FC236}">
                  <a16:creationId xmlns:a16="http://schemas.microsoft.com/office/drawing/2014/main" id="{34A835FD-0917-44CA-866B-8478AF40C726}"/>
                </a:ext>
              </a:extLst>
            </p:cNvPr>
            <p:cNvSpPr/>
            <p:nvPr/>
          </p:nvSpPr>
          <p:spPr bwMode="auto">
            <a:xfrm>
              <a:off x="11117650" y="4093030"/>
              <a:ext cx="464746" cy="465448"/>
            </a:xfrm>
            <a:prstGeom prst="rect">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194824" indent="-194824" algn="l" defTabSz="635759" fontAlgn="base">
                <a:spcBef>
                  <a:spcPct val="0"/>
                </a:spcBef>
                <a:spcAft>
                  <a:spcPct val="0"/>
                </a:spcAft>
                <a:buFont typeface="Arial" panose="020B0604020202020204" pitchFamily="34" charset="0"/>
                <a:buChar char="•"/>
              </a:pPr>
              <a:endParaRPr lang="en-US" sz="1091">
                <a:gradFill>
                  <a:gsLst>
                    <a:gs pos="0">
                      <a:srgbClr val="FFFFFF"/>
                    </a:gs>
                    <a:gs pos="100000">
                      <a:srgbClr val="FFFFFF"/>
                    </a:gs>
                  </a:gsLst>
                  <a:lin ang="5400000" scaled="0"/>
                </a:gradFill>
                <a:ea typeface="Segoe UI" pitchFamily="34" charset="0"/>
                <a:cs typeface="Segoe UI" pitchFamily="34" charset="0"/>
              </a:endParaRPr>
            </a:p>
          </p:txBody>
        </p:sp>
        <p:sp>
          <p:nvSpPr>
            <p:cNvPr id="52" name="Rectangle 51">
              <a:extLst>
                <a:ext uri="{FF2B5EF4-FFF2-40B4-BE49-F238E27FC236}">
                  <a16:creationId xmlns:a16="http://schemas.microsoft.com/office/drawing/2014/main" id="{B207D2DA-956C-426F-9A2C-D7B1CC9C4084}"/>
                </a:ext>
              </a:extLst>
            </p:cNvPr>
            <p:cNvSpPr/>
            <p:nvPr/>
          </p:nvSpPr>
          <p:spPr bwMode="auto">
            <a:xfrm>
              <a:off x="8878821" y="383325"/>
              <a:ext cx="464746" cy="465448"/>
            </a:xfrm>
            <a:prstGeom prst="rect">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194824" indent="-194824" algn="l" defTabSz="635759" fontAlgn="base">
                <a:spcBef>
                  <a:spcPct val="0"/>
                </a:spcBef>
                <a:spcAft>
                  <a:spcPct val="0"/>
                </a:spcAft>
                <a:buFont typeface="Arial" panose="020B0604020202020204" pitchFamily="34" charset="0"/>
                <a:buChar char="•"/>
              </a:pPr>
              <a:endParaRPr lang="en-US" sz="1091">
                <a:gradFill>
                  <a:gsLst>
                    <a:gs pos="0">
                      <a:srgbClr val="FFFFFF"/>
                    </a:gs>
                    <a:gs pos="100000">
                      <a:srgbClr val="FFFFFF"/>
                    </a:gs>
                  </a:gsLst>
                  <a:lin ang="5400000" scaled="0"/>
                </a:gradFill>
                <a:ea typeface="Segoe UI" pitchFamily="34" charset="0"/>
                <a:cs typeface="Segoe UI" pitchFamily="34" charset="0"/>
              </a:endParaRPr>
            </a:p>
          </p:txBody>
        </p:sp>
        <p:sp>
          <p:nvSpPr>
            <p:cNvPr id="53" name="Rectangle 52">
              <a:extLst>
                <a:ext uri="{FF2B5EF4-FFF2-40B4-BE49-F238E27FC236}">
                  <a16:creationId xmlns:a16="http://schemas.microsoft.com/office/drawing/2014/main" id="{DCAACF1E-209C-4C88-B5CA-C7356E0BB405}"/>
                </a:ext>
              </a:extLst>
            </p:cNvPr>
            <p:cNvSpPr/>
            <p:nvPr/>
          </p:nvSpPr>
          <p:spPr bwMode="auto">
            <a:xfrm>
              <a:off x="7770219" y="5887708"/>
              <a:ext cx="464746" cy="465448"/>
            </a:xfrm>
            <a:prstGeom prst="rect">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194824" indent="-194824" algn="l" defTabSz="635759" fontAlgn="base">
                <a:spcBef>
                  <a:spcPct val="0"/>
                </a:spcBef>
                <a:spcAft>
                  <a:spcPct val="0"/>
                </a:spcAft>
                <a:buFont typeface="Arial" panose="020B0604020202020204" pitchFamily="34" charset="0"/>
                <a:buChar char="•"/>
              </a:pPr>
              <a:endParaRPr lang="en-US" sz="1091">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14792533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268">
          <p15:clr>
            <a:srgbClr val="5ACBF0"/>
          </p15:clr>
        </p15:guide>
        <p15:guide id="2" orient="horz" pos="3661">
          <p15:clr>
            <a:srgbClr val="5ACBF0"/>
          </p15:clr>
        </p15:guide>
        <p15:guide id="3" pos="6132">
          <p15:clr>
            <a:srgbClr val="5ACBF0"/>
          </p15:clr>
        </p15:guide>
        <p15:guide id="4" orient="horz" pos="3168">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Section Title 2">
    <p:bg>
      <p:bgPr>
        <a:gradFill flip="none" rotWithShape="1">
          <a:gsLst>
            <a:gs pos="54000">
              <a:schemeClr val="bg1"/>
            </a:gs>
            <a:gs pos="54000">
              <a:schemeClr val="tx2"/>
            </a:gs>
          </a:gsLst>
          <a:lin ang="10800000" scaled="1"/>
          <a:tileRect/>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C9F76A-3FC3-46CD-86D4-4C60F0F35925}"/>
              </a:ext>
            </a:extLst>
          </p:cNvPr>
          <p:cNvSpPr>
            <a:spLocks noGrp="1"/>
          </p:cNvSpPr>
          <p:nvPr>
            <p:ph type="title"/>
          </p:nvPr>
        </p:nvSpPr>
        <p:spPr>
          <a:xfrm>
            <a:off x="584213" y="3261101"/>
            <a:ext cx="4190989" cy="335798"/>
          </a:xfrm>
        </p:spPr>
        <p:txBody>
          <a:bodyPr anchor="ctr"/>
          <a:lstStyle>
            <a:lvl1pPr>
              <a:defRPr sz="2182">
                <a:solidFill>
                  <a:schemeClr val="bg1"/>
                </a:solidFill>
              </a:defRPr>
            </a:lvl1pPr>
          </a:lstStyle>
          <a:p>
            <a:r>
              <a:rPr lang="en-US"/>
              <a:t>Click to edit Master title style</a:t>
            </a:r>
            <a:endParaRPr lang="en-IN"/>
          </a:p>
        </p:txBody>
      </p:sp>
    </p:spTree>
    <p:extLst>
      <p:ext uri="{BB962C8B-B14F-4D97-AF65-F5344CB8AC3E}">
        <p14:creationId xmlns:p14="http://schemas.microsoft.com/office/powerpoint/2010/main" val="32614610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68">
          <p15:clr>
            <a:srgbClr val="FBAE40"/>
          </p15:clr>
        </p15:guide>
        <p15:guide id="2" pos="6135">
          <p15:clr>
            <a:srgbClr val="5ACBF0"/>
          </p15:clr>
        </p15:guide>
        <p15:guide id="3" orient="horz" pos="2801">
          <p15:clr>
            <a:srgbClr val="5ACBF0"/>
          </p15:clr>
        </p15:guide>
        <p15:guide id="4" orient="horz" pos="3674">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5_Title Slide">
    <p:bg>
      <p:bgPr>
        <a:solidFill>
          <a:schemeClr val="bg2"/>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D65C424D-E154-2EBE-51F3-F73BEC86D9F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a:fillRect/>
          </a:stretch>
        </p:blipFill>
        <p:spPr>
          <a:xfrm>
            <a:off x="2979174" y="0"/>
            <a:ext cx="9212826" cy="6858000"/>
          </a:xfrm>
          <a:custGeom>
            <a:avLst/>
            <a:gdLst>
              <a:gd name="connsiteX0" fmla="*/ 6978349 w 9212826"/>
              <a:gd name="connsiteY0" fmla="*/ 0 h 6858000"/>
              <a:gd name="connsiteX1" fmla="*/ 9212826 w 9212826"/>
              <a:gd name="connsiteY1" fmla="*/ 0 h 6858000"/>
              <a:gd name="connsiteX2" fmla="*/ 9212826 w 9212826"/>
              <a:gd name="connsiteY2" fmla="*/ 6858000 h 6858000"/>
              <a:gd name="connsiteX3" fmla="*/ 0 w 9212826"/>
              <a:gd name="connsiteY3" fmla="*/ 6858000 h 6858000"/>
              <a:gd name="connsiteX4" fmla="*/ 0 w 9212826"/>
              <a:gd name="connsiteY4" fmla="*/ 6663112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2826" h="6858000">
                <a:moveTo>
                  <a:pt x="6978349" y="0"/>
                </a:moveTo>
                <a:lnTo>
                  <a:pt x="9212826" y="0"/>
                </a:lnTo>
                <a:lnTo>
                  <a:pt x="9212826" y="6858000"/>
                </a:lnTo>
                <a:lnTo>
                  <a:pt x="0" y="6858000"/>
                </a:lnTo>
                <a:lnTo>
                  <a:pt x="0" y="6663112"/>
                </a:lnTo>
                <a:close/>
              </a:path>
            </a:pathLst>
          </a:custGeom>
        </p:spPr>
      </p:pic>
      <p:pic>
        <p:nvPicPr>
          <p:cNvPr id="62" name="Picture 61">
            <a:extLst>
              <a:ext uri="{FF2B5EF4-FFF2-40B4-BE49-F238E27FC236}">
                <a16:creationId xmlns:a16="http://schemas.microsoft.com/office/drawing/2014/main" id="{847D5F4E-4E10-C506-E162-D3B60AE6274D}"/>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2838694" y="-24369"/>
            <a:ext cx="10113707" cy="6857998"/>
          </a:xfrm>
          <a:custGeom>
            <a:avLst/>
            <a:gdLst>
              <a:gd name="connsiteX0" fmla="*/ 7305394 w 10113707"/>
              <a:gd name="connsiteY0" fmla="*/ 0 h 6857998"/>
              <a:gd name="connsiteX1" fmla="*/ 10113707 w 10113707"/>
              <a:gd name="connsiteY1" fmla="*/ 0 h 6857998"/>
              <a:gd name="connsiteX2" fmla="*/ 10113707 w 10113707"/>
              <a:gd name="connsiteY2" fmla="*/ 6857998 h 6857998"/>
              <a:gd name="connsiteX3" fmla="*/ 0 w 10113707"/>
              <a:gd name="connsiteY3" fmla="*/ 6857998 h 6857998"/>
              <a:gd name="connsiteX4" fmla="*/ 122939 w 10113707"/>
              <a:gd name="connsiteY4" fmla="*/ 6857997 h 6857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3707" h="6857998">
                <a:moveTo>
                  <a:pt x="7305394" y="0"/>
                </a:moveTo>
                <a:lnTo>
                  <a:pt x="10113707" y="0"/>
                </a:lnTo>
                <a:lnTo>
                  <a:pt x="10113707" y="6857998"/>
                </a:lnTo>
                <a:lnTo>
                  <a:pt x="0" y="6857998"/>
                </a:lnTo>
                <a:lnTo>
                  <a:pt x="122939" y="6857997"/>
                </a:lnTo>
                <a:close/>
              </a:path>
            </a:pathLst>
          </a:custGeom>
        </p:spPr>
      </p:pic>
      <p:sp>
        <p:nvSpPr>
          <p:cNvPr id="56" name="Title 1">
            <a:extLst>
              <a:ext uri="{FF2B5EF4-FFF2-40B4-BE49-F238E27FC236}">
                <a16:creationId xmlns:a16="http://schemas.microsoft.com/office/drawing/2014/main" id="{F3141C6E-2B25-4662-B4FB-17620C20BD79}"/>
              </a:ext>
            </a:extLst>
          </p:cNvPr>
          <p:cNvSpPr>
            <a:spLocks noGrp="1"/>
          </p:cNvSpPr>
          <p:nvPr>
            <p:ph type="title" hasCustomPrompt="1"/>
          </p:nvPr>
        </p:nvSpPr>
        <p:spPr>
          <a:xfrm>
            <a:off x="564176" y="2487653"/>
            <a:ext cx="4167887" cy="553998"/>
          </a:xfrm>
        </p:spPr>
        <p:txBody>
          <a:bodyPr anchor="t" anchorCtr="0">
            <a:spAutoFit/>
          </a:bodyPr>
          <a:lstStyle>
            <a:lvl1pPr algn="l">
              <a:defRPr>
                <a:solidFill>
                  <a:schemeClr val="accent3"/>
                </a:solidFill>
                <a:latin typeface="+mj-lt"/>
              </a:defRPr>
            </a:lvl1pPr>
          </a:lstStyle>
          <a:p>
            <a:r>
              <a:rPr lang="en-US" sz="3600"/>
              <a:t>Click to add title</a:t>
            </a:r>
          </a:p>
        </p:txBody>
      </p:sp>
      <p:sp>
        <p:nvSpPr>
          <p:cNvPr id="57" name="Text Placeholder 3">
            <a:extLst>
              <a:ext uri="{FF2B5EF4-FFF2-40B4-BE49-F238E27FC236}">
                <a16:creationId xmlns:a16="http://schemas.microsoft.com/office/drawing/2014/main" id="{55AF4D89-9A52-4094-8FAF-2F84623799BC}"/>
              </a:ext>
            </a:extLst>
          </p:cNvPr>
          <p:cNvSpPr>
            <a:spLocks noGrp="1"/>
          </p:cNvSpPr>
          <p:nvPr>
            <p:ph type="body" sz="quarter" idx="13"/>
          </p:nvPr>
        </p:nvSpPr>
        <p:spPr>
          <a:xfrm>
            <a:off x="564176" y="3818618"/>
            <a:ext cx="4168775" cy="307777"/>
          </a:xfrm>
        </p:spPr>
        <p:txBody>
          <a:bodyPr/>
          <a:lstStyle>
            <a:lvl1pPr marL="0" indent="0" algn="l">
              <a:buNone/>
              <a:defRPr lang="en-US" sz="2000" kern="1200" spc="0" baseline="0" dirty="0" smtClean="0">
                <a:solidFill>
                  <a:schemeClr val="tx1"/>
                </a:solidFill>
                <a:latin typeface="+mn-lt"/>
                <a:ea typeface="+mn-ea"/>
                <a:cs typeface="Segoe UI" panose="020B0502040204020203" pitchFamily="34" charset="0"/>
              </a:defRPr>
            </a:lvl1pPr>
            <a:lvl2pPr marL="228600" indent="0">
              <a:buNone/>
              <a:defRPr/>
            </a:lvl2pPr>
          </a:lstStyle>
          <a:p>
            <a:pPr lvl="0"/>
            <a:r>
              <a:rPr lang="en-US"/>
              <a:t>Click to edit Master text styles</a:t>
            </a:r>
          </a:p>
        </p:txBody>
      </p:sp>
      <p:pic>
        <p:nvPicPr>
          <p:cNvPr id="8" name="Picture 2" descr="Image result for microsoft white logo">
            <a:extLst>
              <a:ext uri="{FF2B5EF4-FFF2-40B4-BE49-F238E27FC236}">
                <a16:creationId xmlns:a16="http://schemas.microsoft.com/office/drawing/2014/main" id="{C6D05497-7D62-4F3A-8936-70DD737832A3}"/>
              </a:ext>
            </a:extLst>
          </p:cNvPr>
          <p:cNvPicPr>
            <a:picLocks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64176" y="558821"/>
            <a:ext cx="1414643" cy="341810"/>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a:extLst>
              <a:ext uri="{FF2B5EF4-FFF2-40B4-BE49-F238E27FC236}">
                <a16:creationId xmlns:a16="http://schemas.microsoft.com/office/drawing/2014/main" id="{9C23B3DA-2676-4C93-8CED-FF35EC40C07C}"/>
              </a:ext>
            </a:extLst>
          </p:cNvPr>
          <p:cNvSpPr txBox="1"/>
          <p:nvPr/>
        </p:nvSpPr>
        <p:spPr>
          <a:xfrm>
            <a:off x="564176" y="1769552"/>
            <a:ext cx="4168000" cy="369332"/>
          </a:xfrm>
          <a:prstGeom prst="rect">
            <a:avLst/>
          </a:prstGeom>
          <a:noFill/>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w="3175">
                  <a:noFill/>
                </a:ln>
                <a:solidFill>
                  <a:srgbClr val="FFFFFF"/>
                </a:solidFill>
                <a:effectLst/>
                <a:uLnTx/>
                <a:uFillTx/>
                <a:latin typeface="Segoe UI Semibold"/>
                <a:ea typeface="+mn-ea"/>
                <a:cs typeface="Segoe UI" panose="020B0502040204020203" pitchFamily="34" charset="0"/>
              </a:rPr>
              <a:t>GTM, Programs, &amp; Operations</a:t>
            </a:r>
            <a:endParaRPr kumimoji="0" lang="en-IN" sz="1800" b="0" i="0" u="none" strike="noStrike" kern="1200" cap="none" spc="0" normalizeH="0" baseline="0" noProof="0">
              <a:ln>
                <a:noFill/>
              </a:ln>
              <a:solidFill>
                <a:srgbClr val="FFFFFF"/>
              </a:solidFill>
              <a:effectLst/>
              <a:uLnTx/>
              <a:uFillTx/>
              <a:latin typeface="Segoe UI Semibold"/>
              <a:ea typeface="+mn-ea"/>
              <a:cs typeface="+mn-cs"/>
            </a:endParaRPr>
          </a:p>
        </p:txBody>
      </p:sp>
      <p:grpSp>
        <p:nvGrpSpPr>
          <p:cNvPr id="3" name="Group 2">
            <a:extLst>
              <a:ext uri="{FF2B5EF4-FFF2-40B4-BE49-F238E27FC236}">
                <a16:creationId xmlns:a16="http://schemas.microsoft.com/office/drawing/2014/main" id="{C4B4240B-7F20-4F12-A341-73FE12AE0669}"/>
              </a:ext>
            </a:extLst>
          </p:cNvPr>
          <p:cNvGrpSpPr/>
          <p:nvPr/>
        </p:nvGrpSpPr>
        <p:grpSpPr>
          <a:xfrm>
            <a:off x="12315826" y="2"/>
            <a:ext cx="912018" cy="6857998"/>
            <a:chOff x="12315826" y="2"/>
            <a:chExt cx="912018" cy="6857998"/>
          </a:xfrm>
        </p:grpSpPr>
        <p:sp>
          <p:nvSpPr>
            <p:cNvPr id="46" name="Rectangle 45">
              <a:extLst>
                <a:ext uri="{FF2B5EF4-FFF2-40B4-BE49-F238E27FC236}">
                  <a16:creationId xmlns:a16="http://schemas.microsoft.com/office/drawing/2014/main" id="{7069A475-280F-4311-B846-6AB34939B7E7}"/>
                </a:ext>
              </a:extLst>
            </p:cNvPr>
            <p:cNvSpPr/>
            <p:nvPr/>
          </p:nvSpPr>
          <p:spPr bwMode="auto">
            <a:xfrm rot="5400000">
              <a:off x="12538930" y="413474"/>
              <a:ext cx="1102385" cy="275442"/>
            </a:xfrm>
            <a:prstGeom prst="rect">
              <a:avLst/>
            </a:prstGeom>
            <a:solidFill>
              <a:srgbClr val="1A2B46">
                <a:lumMod val="75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t>R27 G44 B70</a:t>
              </a:r>
            </a:p>
          </p:txBody>
        </p:sp>
        <p:sp>
          <p:nvSpPr>
            <p:cNvPr id="47" name="Rectangle 46">
              <a:extLst>
                <a:ext uri="{FF2B5EF4-FFF2-40B4-BE49-F238E27FC236}">
                  <a16:creationId xmlns:a16="http://schemas.microsoft.com/office/drawing/2014/main" id="{9306AA13-9FEE-4BCD-B892-4409E8BD1109}"/>
                </a:ext>
              </a:extLst>
            </p:cNvPr>
            <p:cNvSpPr/>
            <p:nvPr/>
          </p:nvSpPr>
          <p:spPr bwMode="auto">
            <a:xfrm rot="5400000">
              <a:off x="12220642" y="413474"/>
              <a:ext cx="1102385" cy="275442"/>
            </a:xfrm>
            <a:prstGeom prst="rect">
              <a:avLst/>
            </a:prstGeom>
            <a:solidFill>
              <a:srgbClr val="1A2B46"/>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R36 G58 B94</a:t>
              </a:r>
            </a:p>
          </p:txBody>
        </p:sp>
        <p:sp>
          <p:nvSpPr>
            <p:cNvPr id="48" name="Rectangle 47">
              <a:extLst>
                <a:ext uri="{FF2B5EF4-FFF2-40B4-BE49-F238E27FC236}">
                  <a16:creationId xmlns:a16="http://schemas.microsoft.com/office/drawing/2014/main" id="{E92BA23D-0DD7-46AC-A3E6-0E50A7D49B67}"/>
                </a:ext>
              </a:extLst>
            </p:cNvPr>
            <p:cNvSpPr/>
            <p:nvPr/>
          </p:nvSpPr>
          <p:spPr bwMode="auto">
            <a:xfrm rot="5400000">
              <a:off x="11902354" y="413474"/>
              <a:ext cx="1102385" cy="275442"/>
            </a:xfrm>
            <a:prstGeom prst="rect">
              <a:avLst/>
            </a:prstGeom>
            <a:solidFill>
              <a:srgbClr val="1A2B46">
                <a:lumMod val="40000"/>
                <a:lumOff val="6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R145 G171 B213</a:t>
              </a:r>
            </a:p>
          </p:txBody>
        </p:sp>
        <p:sp>
          <p:nvSpPr>
            <p:cNvPr id="49" name="Rectangle 48">
              <a:extLst>
                <a:ext uri="{FF2B5EF4-FFF2-40B4-BE49-F238E27FC236}">
                  <a16:creationId xmlns:a16="http://schemas.microsoft.com/office/drawing/2014/main" id="{CCDC5A60-7179-42F8-87C3-41D7278299EA}"/>
                </a:ext>
              </a:extLst>
            </p:cNvPr>
            <p:cNvSpPr/>
            <p:nvPr/>
          </p:nvSpPr>
          <p:spPr bwMode="auto">
            <a:xfrm rot="5400000">
              <a:off x="12538930" y="1564597"/>
              <a:ext cx="1102385" cy="275442"/>
            </a:xfrm>
            <a:prstGeom prst="rect">
              <a:avLst/>
            </a:prstGeom>
            <a:solidFill>
              <a:srgbClr val="50E6FF"/>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R80 G230 B255</a:t>
              </a:r>
            </a:p>
          </p:txBody>
        </p:sp>
        <p:sp>
          <p:nvSpPr>
            <p:cNvPr id="50" name="Rectangle 49">
              <a:extLst>
                <a:ext uri="{FF2B5EF4-FFF2-40B4-BE49-F238E27FC236}">
                  <a16:creationId xmlns:a16="http://schemas.microsoft.com/office/drawing/2014/main" id="{D88DDF89-F2A0-43C0-871A-B35A2AA80583}"/>
                </a:ext>
              </a:extLst>
            </p:cNvPr>
            <p:cNvSpPr/>
            <p:nvPr/>
          </p:nvSpPr>
          <p:spPr bwMode="auto">
            <a:xfrm rot="5400000">
              <a:off x="12220642" y="1564597"/>
              <a:ext cx="1102385" cy="275442"/>
            </a:xfrm>
            <a:prstGeom prst="rect">
              <a:avLst/>
            </a:prstGeom>
            <a:solidFill>
              <a:srgbClr val="50E6FF">
                <a:lumMod val="75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R0 G215 B251</a:t>
              </a:r>
            </a:p>
          </p:txBody>
        </p:sp>
        <p:sp>
          <p:nvSpPr>
            <p:cNvPr id="51" name="Rectangle 50">
              <a:extLst>
                <a:ext uri="{FF2B5EF4-FFF2-40B4-BE49-F238E27FC236}">
                  <a16:creationId xmlns:a16="http://schemas.microsoft.com/office/drawing/2014/main" id="{68A43DD9-D03D-4262-8B53-690D21C68B8C}"/>
                </a:ext>
              </a:extLst>
            </p:cNvPr>
            <p:cNvSpPr/>
            <p:nvPr/>
          </p:nvSpPr>
          <p:spPr bwMode="auto">
            <a:xfrm rot="5400000">
              <a:off x="11902354" y="1564597"/>
              <a:ext cx="1102385" cy="275442"/>
            </a:xfrm>
            <a:prstGeom prst="rect">
              <a:avLst/>
            </a:prstGeom>
            <a:solidFill>
              <a:srgbClr val="50E6FF">
                <a:lumMod val="40000"/>
                <a:lumOff val="6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R185 G245 B255</a:t>
              </a:r>
            </a:p>
          </p:txBody>
        </p:sp>
        <p:sp>
          <p:nvSpPr>
            <p:cNvPr id="52" name="Rectangle 51">
              <a:extLst>
                <a:ext uri="{FF2B5EF4-FFF2-40B4-BE49-F238E27FC236}">
                  <a16:creationId xmlns:a16="http://schemas.microsoft.com/office/drawing/2014/main" id="{A5A7EE7B-3FAE-47D3-B2AB-04DA2C9CBBDE}"/>
                </a:ext>
              </a:extLst>
            </p:cNvPr>
            <p:cNvSpPr/>
            <p:nvPr/>
          </p:nvSpPr>
          <p:spPr bwMode="auto">
            <a:xfrm rot="5400000">
              <a:off x="12538930" y="2715719"/>
              <a:ext cx="1102385" cy="275442"/>
            </a:xfrm>
            <a:prstGeom prst="rect">
              <a:avLst/>
            </a:prstGeom>
            <a:solidFill>
              <a:srgbClr val="0078D4"/>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R0 G120 B212</a:t>
              </a:r>
            </a:p>
          </p:txBody>
        </p:sp>
        <p:sp>
          <p:nvSpPr>
            <p:cNvPr id="53" name="Rectangle 52">
              <a:extLst>
                <a:ext uri="{FF2B5EF4-FFF2-40B4-BE49-F238E27FC236}">
                  <a16:creationId xmlns:a16="http://schemas.microsoft.com/office/drawing/2014/main" id="{47E12D8C-8892-4FD2-A9E9-CA9E37A4D881}"/>
                </a:ext>
              </a:extLst>
            </p:cNvPr>
            <p:cNvSpPr/>
            <p:nvPr/>
          </p:nvSpPr>
          <p:spPr bwMode="auto">
            <a:xfrm rot="5400000">
              <a:off x="12220642" y="2715719"/>
              <a:ext cx="1102385" cy="275442"/>
            </a:xfrm>
            <a:prstGeom prst="rect">
              <a:avLst/>
            </a:prstGeom>
            <a:solidFill>
              <a:srgbClr val="0078D4">
                <a:lumMod val="75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R0 G90 B159</a:t>
              </a:r>
            </a:p>
          </p:txBody>
        </p:sp>
        <p:sp>
          <p:nvSpPr>
            <p:cNvPr id="54" name="Rectangle 53">
              <a:extLst>
                <a:ext uri="{FF2B5EF4-FFF2-40B4-BE49-F238E27FC236}">
                  <a16:creationId xmlns:a16="http://schemas.microsoft.com/office/drawing/2014/main" id="{39681427-44BA-452A-B404-BCA0033100FE}"/>
                </a:ext>
              </a:extLst>
            </p:cNvPr>
            <p:cNvSpPr/>
            <p:nvPr/>
          </p:nvSpPr>
          <p:spPr bwMode="auto">
            <a:xfrm rot="5400000">
              <a:off x="11902354" y="2715719"/>
              <a:ext cx="1102385" cy="275442"/>
            </a:xfrm>
            <a:prstGeom prst="rect">
              <a:avLst/>
            </a:prstGeom>
            <a:solidFill>
              <a:srgbClr val="0078D4">
                <a:lumMod val="40000"/>
                <a:lumOff val="6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R136 G203 B255</a:t>
              </a:r>
            </a:p>
          </p:txBody>
        </p:sp>
        <p:sp>
          <p:nvSpPr>
            <p:cNvPr id="55" name="Rectangle 54">
              <a:extLst>
                <a:ext uri="{FF2B5EF4-FFF2-40B4-BE49-F238E27FC236}">
                  <a16:creationId xmlns:a16="http://schemas.microsoft.com/office/drawing/2014/main" id="{EECB6D99-659A-477B-85A5-CB8A67CA2B85}"/>
                </a:ext>
              </a:extLst>
            </p:cNvPr>
            <p:cNvSpPr/>
            <p:nvPr/>
          </p:nvSpPr>
          <p:spPr bwMode="auto">
            <a:xfrm rot="5400000">
              <a:off x="12538930" y="3866842"/>
              <a:ext cx="1102385" cy="275442"/>
            </a:xfrm>
            <a:prstGeom prst="rect">
              <a:avLst/>
            </a:prstGeom>
            <a:solidFill>
              <a:srgbClr val="482C79"/>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R72 G44 B121</a:t>
              </a:r>
            </a:p>
          </p:txBody>
        </p:sp>
        <p:sp>
          <p:nvSpPr>
            <p:cNvPr id="58" name="Rectangle 57">
              <a:extLst>
                <a:ext uri="{FF2B5EF4-FFF2-40B4-BE49-F238E27FC236}">
                  <a16:creationId xmlns:a16="http://schemas.microsoft.com/office/drawing/2014/main" id="{8E1572A8-F6D8-4072-BD76-4B8B6179B8EF}"/>
                </a:ext>
              </a:extLst>
            </p:cNvPr>
            <p:cNvSpPr/>
            <p:nvPr/>
          </p:nvSpPr>
          <p:spPr bwMode="auto">
            <a:xfrm rot="5400000">
              <a:off x="12220642" y="3866842"/>
              <a:ext cx="1102385" cy="275442"/>
            </a:xfrm>
            <a:prstGeom prst="rect">
              <a:avLst/>
            </a:prstGeom>
            <a:solidFill>
              <a:srgbClr val="603BA1">
                <a:lumMod val="5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R48 G29 B81</a:t>
              </a:r>
            </a:p>
          </p:txBody>
        </p:sp>
        <p:sp>
          <p:nvSpPr>
            <p:cNvPr id="64" name="Rectangle 63">
              <a:extLst>
                <a:ext uri="{FF2B5EF4-FFF2-40B4-BE49-F238E27FC236}">
                  <a16:creationId xmlns:a16="http://schemas.microsoft.com/office/drawing/2014/main" id="{850C89D3-A31C-4178-BD3D-C56B3CDA6F32}"/>
                </a:ext>
              </a:extLst>
            </p:cNvPr>
            <p:cNvSpPr/>
            <p:nvPr/>
          </p:nvSpPr>
          <p:spPr bwMode="auto">
            <a:xfrm rot="5400000">
              <a:off x="11902354" y="3866842"/>
              <a:ext cx="1102385" cy="275442"/>
            </a:xfrm>
            <a:prstGeom prst="rect">
              <a:avLst/>
            </a:prstGeom>
            <a:solidFill>
              <a:srgbClr val="603BA1">
                <a:lumMod val="40000"/>
                <a:lumOff val="6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R190 G170 B224</a:t>
              </a:r>
            </a:p>
          </p:txBody>
        </p:sp>
        <p:sp>
          <p:nvSpPr>
            <p:cNvPr id="65" name="Rectangle 64">
              <a:extLst>
                <a:ext uri="{FF2B5EF4-FFF2-40B4-BE49-F238E27FC236}">
                  <a16:creationId xmlns:a16="http://schemas.microsoft.com/office/drawing/2014/main" id="{880FD24F-034F-4A54-A3D0-B192154881B6}"/>
                </a:ext>
              </a:extLst>
            </p:cNvPr>
            <p:cNvSpPr/>
            <p:nvPr/>
          </p:nvSpPr>
          <p:spPr bwMode="auto">
            <a:xfrm rot="5400000">
              <a:off x="12538930" y="5017965"/>
              <a:ext cx="1102385" cy="275442"/>
            </a:xfrm>
            <a:prstGeom prst="rect">
              <a:avLst/>
            </a:prstGeom>
            <a:solidFill>
              <a:srgbClr val="9BF00B"/>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R155 G240 B11</a:t>
              </a:r>
            </a:p>
          </p:txBody>
        </p:sp>
        <p:sp>
          <p:nvSpPr>
            <p:cNvPr id="66" name="Rectangle 65">
              <a:extLst>
                <a:ext uri="{FF2B5EF4-FFF2-40B4-BE49-F238E27FC236}">
                  <a16:creationId xmlns:a16="http://schemas.microsoft.com/office/drawing/2014/main" id="{C7703FA4-0F3D-4634-8DDC-93EAD26215F9}"/>
                </a:ext>
              </a:extLst>
            </p:cNvPr>
            <p:cNvSpPr/>
            <p:nvPr/>
          </p:nvSpPr>
          <p:spPr bwMode="auto">
            <a:xfrm rot="5400000">
              <a:off x="12220642" y="5017965"/>
              <a:ext cx="1102385" cy="275442"/>
            </a:xfrm>
            <a:prstGeom prst="rect">
              <a:avLst/>
            </a:prstGeom>
            <a:solidFill>
              <a:srgbClr val="92D050">
                <a:lumMod val="75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R110 G170 B46</a:t>
              </a:r>
            </a:p>
          </p:txBody>
        </p:sp>
        <p:sp>
          <p:nvSpPr>
            <p:cNvPr id="67" name="Rectangle 66">
              <a:extLst>
                <a:ext uri="{FF2B5EF4-FFF2-40B4-BE49-F238E27FC236}">
                  <a16:creationId xmlns:a16="http://schemas.microsoft.com/office/drawing/2014/main" id="{99917D42-ABB8-4308-AF96-FB4591D3D4D7}"/>
                </a:ext>
              </a:extLst>
            </p:cNvPr>
            <p:cNvSpPr/>
            <p:nvPr/>
          </p:nvSpPr>
          <p:spPr bwMode="auto">
            <a:xfrm rot="5400000">
              <a:off x="11902354" y="5017965"/>
              <a:ext cx="1102385" cy="275442"/>
            </a:xfrm>
            <a:prstGeom prst="rect">
              <a:avLst/>
            </a:prstGeom>
            <a:solidFill>
              <a:srgbClr val="92D050">
                <a:lumMod val="40000"/>
                <a:lumOff val="6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R211 G236 B185</a:t>
              </a:r>
            </a:p>
          </p:txBody>
        </p:sp>
        <p:sp>
          <p:nvSpPr>
            <p:cNvPr id="68" name="Rectangle 67">
              <a:extLst>
                <a:ext uri="{FF2B5EF4-FFF2-40B4-BE49-F238E27FC236}">
                  <a16:creationId xmlns:a16="http://schemas.microsoft.com/office/drawing/2014/main" id="{81944960-BACD-496D-8C62-49330E1DE539}"/>
                </a:ext>
              </a:extLst>
            </p:cNvPr>
            <p:cNvSpPr/>
            <p:nvPr/>
          </p:nvSpPr>
          <p:spPr bwMode="auto">
            <a:xfrm rot="5400000">
              <a:off x="12538930" y="6169087"/>
              <a:ext cx="1102385" cy="275442"/>
            </a:xfrm>
            <a:prstGeom prst="rect">
              <a:avLst/>
            </a:prstGeom>
            <a:solidFill>
              <a:srgbClr val="737373"/>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R115 G115 B115</a:t>
              </a:r>
            </a:p>
          </p:txBody>
        </p:sp>
        <p:sp>
          <p:nvSpPr>
            <p:cNvPr id="69" name="Rectangle 68">
              <a:extLst>
                <a:ext uri="{FF2B5EF4-FFF2-40B4-BE49-F238E27FC236}">
                  <a16:creationId xmlns:a16="http://schemas.microsoft.com/office/drawing/2014/main" id="{2DE37B17-B59C-4F68-8A4D-58A4367050FA}"/>
                </a:ext>
              </a:extLst>
            </p:cNvPr>
            <p:cNvSpPr/>
            <p:nvPr/>
          </p:nvSpPr>
          <p:spPr bwMode="auto">
            <a:xfrm rot="5400000">
              <a:off x="12220642" y="6169087"/>
              <a:ext cx="1102385" cy="275442"/>
            </a:xfrm>
            <a:prstGeom prst="rect">
              <a:avLst/>
            </a:prstGeom>
            <a:solidFill>
              <a:srgbClr val="737373">
                <a:lumMod val="5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R58 G58 B58</a:t>
              </a:r>
            </a:p>
          </p:txBody>
        </p:sp>
        <p:sp>
          <p:nvSpPr>
            <p:cNvPr id="82" name="Rectangle 81">
              <a:extLst>
                <a:ext uri="{FF2B5EF4-FFF2-40B4-BE49-F238E27FC236}">
                  <a16:creationId xmlns:a16="http://schemas.microsoft.com/office/drawing/2014/main" id="{80E98DF6-454D-42FC-82FB-09B13EA3AE98}"/>
                </a:ext>
              </a:extLst>
            </p:cNvPr>
            <p:cNvSpPr/>
            <p:nvPr/>
          </p:nvSpPr>
          <p:spPr bwMode="auto">
            <a:xfrm rot="5400000">
              <a:off x="11902354" y="6169087"/>
              <a:ext cx="1102385" cy="275442"/>
            </a:xfrm>
            <a:prstGeom prst="rect">
              <a:avLst/>
            </a:prstGeom>
            <a:solidFill>
              <a:srgbClr val="737373">
                <a:lumMod val="20000"/>
                <a:lumOff val="8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R227 G227 B227</a:t>
              </a:r>
            </a:p>
          </p:txBody>
        </p:sp>
      </p:grpSp>
      <p:sp>
        <p:nvSpPr>
          <p:cNvPr id="13" name="Freeform: Shape 12">
            <a:extLst>
              <a:ext uri="{FF2B5EF4-FFF2-40B4-BE49-F238E27FC236}">
                <a16:creationId xmlns:a16="http://schemas.microsoft.com/office/drawing/2014/main" id="{97265C21-96CB-B5E9-9BA1-F8793CE98649}"/>
              </a:ext>
            </a:extLst>
          </p:cNvPr>
          <p:cNvSpPr/>
          <p:nvPr userDrawn="1"/>
        </p:nvSpPr>
        <p:spPr bwMode="auto">
          <a:xfrm rot="18979428" flipH="1">
            <a:off x="1120039" y="3241672"/>
            <a:ext cx="10323131" cy="374653"/>
          </a:xfrm>
          <a:custGeom>
            <a:avLst/>
            <a:gdLst>
              <a:gd name="connsiteX0" fmla="*/ 0 w 10323131"/>
              <a:gd name="connsiteY0" fmla="*/ 374653 h 374653"/>
              <a:gd name="connsiteX1" fmla="*/ 392379 w 10323131"/>
              <a:gd name="connsiteY1" fmla="*/ 0 h 374653"/>
              <a:gd name="connsiteX2" fmla="*/ 10323131 w 10323131"/>
              <a:gd name="connsiteY2" fmla="*/ 0 h 374653"/>
              <a:gd name="connsiteX3" fmla="*/ 9930754 w 10323131"/>
              <a:gd name="connsiteY3" fmla="*/ 374653 h 374653"/>
            </a:gdLst>
            <a:ahLst/>
            <a:cxnLst>
              <a:cxn ang="0">
                <a:pos x="connsiteX0" y="connsiteY0"/>
              </a:cxn>
              <a:cxn ang="0">
                <a:pos x="connsiteX1" y="connsiteY1"/>
              </a:cxn>
              <a:cxn ang="0">
                <a:pos x="connsiteX2" y="connsiteY2"/>
              </a:cxn>
              <a:cxn ang="0">
                <a:pos x="connsiteX3" y="connsiteY3"/>
              </a:cxn>
            </a:cxnLst>
            <a:rect l="l" t="t" r="r" b="b"/>
            <a:pathLst>
              <a:path w="10323131" h="374653">
                <a:moveTo>
                  <a:pt x="0" y="374653"/>
                </a:moveTo>
                <a:lnTo>
                  <a:pt x="392379" y="0"/>
                </a:lnTo>
                <a:lnTo>
                  <a:pt x="10323131" y="0"/>
                </a:lnTo>
                <a:lnTo>
                  <a:pt x="9930754" y="374653"/>
                </a:lnTo>
                <a:close/>
              </a:path>
            </a:pathLst>
          </a:custGeom>
          <a:solidFill>
            <a:srgbClr val="5ACBF0"/>
          </a:solidFill>
          <a:ln w="146050" cap="rnd">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4" name="Freeform: Shape 13">
            <a:extLst>
              <a:ext uri="{FF2B5EF4-FFF2-40B4-BE49-F238E27FC236}">
                <a16:creationId xmlns:a16="http://schemas.microsoft.com/office/drawing/2014/main" id="{DED72B06-57C1-DB34-3E26-6BF6DCA505B9}"/>
              </a:ext>
            </a:extLst>
          </p:cNvPr>
          <p:cNvSpPr/>
          <p:nvPr userDrawn="1"/>
        </p:nvSpPr>
        <p:spPr bwMode="auto">
          <a:xfrm rot="18979428" flipH="1">
            <a:off x="1318084" y="3429004"/>
            <a:ext cx="9930752" cy="0"/>
          </a:xfrm>
          <a:custGeom>
            <a:avLst/>
            <a:gdLst>
              <a:gd name="connsiteX0" fmla="*/ 0 w 10323131"/>
              <a:gd name="connsiteY0" fmla="*/ 374653 h 374653"/>
              <a:gd name="connsiteX1" fmla="*/ 392379 w 10323131"/>
              <a:gd name="connsiteY1" fmla="*/ 0 h 374653"/>
              <a:gd name="connsiteX2" fmla="*/ 10323131 w 10323131"/>
              <a:gd name="connsiteY2" fmla="*/ 0 h 374653"/>
              <a:gd name="connsiteX3" fmla="*/ 9930754 w 10323131"/>
              <a:gd name="connsiteY3" fmla="*/ 374653 h 374653"/>
              <a:gd name="connsiteX0" fmla="*/ 9930754 w 10323131"/>
              <a:gd name="connsiteY0" fmla="*/ 374653 h 466093"/>
              <a:gd name="connsiteX1" fmla="*/ 0 w 10323131"/>
              <a:gd name="connsiteY1" fmla="*/ 374653 h 466093"/>
              <a:gd name="connsiteX2" fmla="*/ 392379 w 10323131"/>
              <a:gd name="connsiteY2" fmla="*/ 0 h 466093"/>
              <a:gd name="connsiteX3" fmla="*/ 10323131 w 10323131"/>
              <a:gd name="connsiteY3" fmla="*/ 0 h 466093"/>
              <a:gd name="connsiteX4" fmla="*/ 10022194 w 10323131"/>
              <a:gd name="connsiteY4" fmla="*/ 466093 h 466093"/>
              <a:gd name="connsiteX0" fmla="*/ 0 w 10323131"/>
              <a:gd name="connsiteY0" fmla="*/ 374653 h 466093"/>
              <a:gd name="connsiteX1" fmla="*/ 392379 w 10323131"/>
              <a:gd name="connsiteY1" fmla="*/ 0 h 466093"/>
              <a:gd name="connsiteX2" fmla="*/ 10323131 w 10323131"/>
              <a:gd name="connsiteY2" fmla="*/ 0 h 466093"/>
              <a:gd name="connsiteX3" fmla="*/ 10022194 w 10323131"/>
              <a:gd name="connsiteY3" fmla="*/ 466093 h 466093"/>
              <a:gd name="connsiteX0" fmla="*/ 0 w 10323131"/>
              <a:gd name="connsiteY0" fmla="*/ 374653 h 374653"/>
              <a:gd name="connsiteX1" fmla="*/ 392379 w 10323131"/>
              <a:gd name="connsiteY1" fmla="*/ 0 h 374653"/>
              <a:gd name="connsiteX2" fmla="*/ 10323131 w 10323131"/>
              <a:gd name="connsiteY2" fmla="*/ 0 h 374653"/>
              <a:gd name="connsiteX0" fmla="*/ 0 w 9930752"/>
              <a:gd name="connsiteY0" fmla="*/ 0 h 0"/>
              <a:gd name="connsiteX1" fmla="*/ 9930752 w 9930752"/>
              <a:gd name="connsiteY1" fmla="*/ 0 h 0"/>
            </a:gdLst>
            <a:ahLst/>
            <a:cxnLst>
              <a:cxn ang="0">
                <a:pos x="connsiteX0" y="connsiteY0"/>
              </a:cxn>
              <a:cxn ang="0">
                <a:pos x="connsiteX1" y="connsiteY1"/>
              </a:cxn>
            </a:cxnLst>
            <a:rect l="l" t="t" r="r" b="b"/>
            <a:pathLst>
              <a:path w="9930752">
                <a:moveTo>
                  <a:pt x="0" y="0"/>
                </a:moveTo>
                <a:lnTo>
                  <a:pt x="9930752" y="0"/>
                </a:lnTo>
              </a:path>
            </a:pathLst>
          </a:custGeom>
          <a:ln w="9525">
            <a:solidFill>
              <a:schemeClr val="tx1"/>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15" name="Graphic 158725">
            <a:extLst>
              <a:ext uri="{FF2B5EF4-FFF2-40B4-BE49-F238E27FC236}">
                <a16:creationId xmlns:a16="http://schemas.microsoft.com/office/drawing/2014/main" id="{AD89D414-D663-EFFA-E4A2-5AFB766FFC35}"/>
              </a:ext>
            </a:extLst>
          </p:cNvPr>
          <p:cNvGrpSpPr/>
          <p:nvPr/>
        </p:nvGrpSpPr>
        <p:grpSpPr>
          <a:xfrm>
            <a:off x="5991487" y="3341079"/>
            <a:ext cx="221721" cy="445851"/>
            <a:chOff x="4606004" y="2213990"/>
            <a:chExt cx="1333309" cy="2681096"/>
          </a:xfrm>
          <a:solidFill>
            <a:srgbClr val="000000"/>
          </a:solidFill>
        </p:grpSpPr>
        <p:sp>
          <p:nvSpPr>
            <p:cNvPr id="16" name="Freeform: Shape 15">
              <a:extLst>
                <a:ext uri="{FF2B5EF4-FFF2-40B4-BE49-F238E27FC236}">
                  <a16:creationId xmlns:a16="http://schemas.microsoft.com/office/drawing/2014/main" id="{793F7C6E-A8D5-2B48-2D95-3683099CD699}"/>
                </a:ext>
              </a:extLst>
            </p:cNvPr>
            <p:cNvSpPr/>
            <p:nvPr/>
          </p:nvSpPr>
          <p:spPr>
            <a:xfrm>
              <a:off x="4606004" y="2255995"/>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FFFFFF"/>
                </a:solidFill>
                <a:effectLst/>
                <a:uLnTx/>
                <a:uFillTx/>
                <a:latin typeface="Segoe UI"/>
                <a:ea typeface="+mn-ea"/>
                <a:cs typeface="+mn-cs"/>
              </a:endParaRPr>
            </a:p>
          </p:txBody>
        </p:sp>
        <p:sp>
          <p:nvSpPr>
            <p:cNvPr id="17" name="Freeform: Shape 16">
              <a:extLst>
                <a:ext uri="{FF2B5EF4-FFF2-40B4-BE49-F238E27FC236}">
                  <a16:creationId xmlns:a16="http://schemas.microsoft.com/office/drawing/2014/main" id="{60D6F4D7-6744-746B-9C82-4D26B1DEAE51}"/>
                </a:ext>
              </a:extLst>
            </p:cNvPr>
            <p:cNvSpPr/>
            <p:nvPr/>
          </p:nvSpPr>
          <p:spPr>
            <a:xfrm>
              <a:off x="5240369" y="2213990"/>
              <a:ext cx="15906" cy="7143"/>
            </a:xfrm>
            <a:custGeom>
              <a:avLst/>
              <a:gdLst>
                <a:gd name="connsiteX0" fmla="*/ 0 w 15906"/>
                <a:gd name="connsiteY0" fmla="*/ 0 h 7143"/>
                <a:gd name="connsiteX1" fmla="*/ 15907 w 15906"/>
                <a:gd name="connsiteY1" fmla="*/ 7144 h 7143"/>
                <a:gd name="connsiteX2" fmla="*/ 0 w 15906"/>
                <a:gd name="connsiteY2" fmla="*/ 0 h 7143"/>
                <a:gd name="connsiteX3" fmla="*/ 0 w 15906"/>
                <a:gd name="connsiteY3" fmla="*/ 0 h 7143"/>
              </a:gdLst>
              <a:ahLst/>
              <a:cxnLst>
                <a:cxn ang="0">
                  <a:pos x="connsiteX0" y="connsiteY0"/>
                </a:cxn>
                <a:cxn ang="0">
                  <a:pos x="connsiteX1" y="connsiteY1"/>
                </a:cxn>
                <a:cxn ang="0">
                  <a:pos x="connsiteX2" y="connsiteY2"/>
                </a:cxn>
                <a:cxn ang="0">
                  <a:pos x="connsiteX3" y="connsiteY3"/>
                </a:cxn>
              </a:cxnLst>
              <a:rect l="l" t="t" r="r" b="b"/>
              <a:pathLst>
                <a:path w="15906" h="7143">
                  <a:moveTo>
                    <a:pt x="0" y="0"/>
                  </a:moveTo>
                  <a:cubicBezTo>
                    <a:pt x="5334" y="2381"/>
                    <a:pt x="10668" y="4763"/>
                    <a:pt x="15907" y="7144"/>
                  </a:cubicBezTo>
                  <a:cubicBezTo>
                    <a:pt x="10668" y="4763"/>
                    <a:pt x="5334" y="2381"/>
                    <a:pt x="0" y="0"/>
                  </a:cubicBezTo>
                  <a:lnTo>
                    <a:pt x="0" y="0"/>
                  </a:ln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FFFFFF"/>
                </a:solidFill>
                <a:effectLst/>
                <a:uLnTx/>
                <a:uFillTx/>
                <a:latin typeface="Segoe UI"/>
                <a:ea typeface="+mn-ea"/>
                <a:cs typeface="+mn-cs"/>
              </a:endParaRPr>
            </a:p>
          </p:txBody>
        </p:sp>
        <p:sp>
          <p:nvSpPr>
            <p:cNvPr id="18" name="Freeform: Shape 17">
              <a:extLst>
                <a:ext uri="{FF2B5EF4-FFF2-40B4-BE49-F238E27FC236}">
                  <a16:creationId xmlns:a16="http://schemas.microsoft.com/office/drawing/2014/main" id="{055958CF-B42C-EE82-230D-2789767DC5CA}"/>
                </a:ext>
              </a:extLst>
            </p:cNvPr>
            <p:cNvSpPr/>
            <p:nvPr/>
          </p:nvSpPr>
          <p:spPr>
            <a:xfrm>
              <a:off x="5339810" y="2263806"/>
              <a:ext cx="7905" cy="4476"/>
            </a:xfrm>
            <a:custGeom>
              <a:avLst/>
              <a:gdLst>
                <a:gd name="connsiteX0" fmla="*/ 0 w 7905"/>
                <a:gd name="connsiteY0" fmla="*/ 0 h 4476"/>
                <a:gd name="connsiteX1" fmla="*/ 7906 w 7905"/>
                <a:gd name="connsiteY1" fmla="*/ 4477 h 4476"/>
                <a:gd name="connsiteX2" fmla="*/ 0 w 7905"/>
                <a:gd name="connsiteY2" fmla="*/ 0 h 4476"/>
                <a:gd name="connsiteX3" fmla="*/ 0 w 7905"/>
                <a:gd name="connsiteY3" fmla="*/ 0 h 4476"/>
              </a:gdLst>
              <a:ahLst/>
              <a:cxnLst>
                <a:cxn ang="0">
                  <a:pos x="connsiteX0" y="connsiteY0"/>
                </a:cxn>
                <a:cxn ang="0">
                  <a:pos x="connsiteX1" y="connsiteY1"/>
                </a:cxn>
                <a:cxn ang="0">
                  <a:pos x="connsiteX2" y="connsiteY2"/>
                </a:cxn>
                <a:cxn ang="0">
                  <a:pos x="connsiteX3" y="connsiteY3"/>
                </a:cxn>
              </a:cxnLst>
              <a:rect l="l" t="t" r="r" b="b"/>
              <a:pathLst>
                <a:path w="7905" h="4476">
                  <a:moveTo>
                    <a:pt x="0" y="0"/>
                  </a:moveTo>
                  <a:cubicBezTo>
                    <a:pt x="2667" y="1524"/>
                    <a:pt x="5239" y="2953"/>
                    <a:pt x="7906" y="4477"/>
                  </a:cubicBezTo>
                  <a:cubicBezTo>
                    <a:pt x="5239" y="2953"/>
                    <a:pt x="2572" y="1524"/>
                    <a:pt x="0" y="0"/>
                  </a:cubicBezTo>
                  <a:lnTo>
                    <a:pt x="0" y="0"/>
                  </a:ln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FFFFFF"/>
                </a:solidFill>
                <a:effectLst/>
                <a:uLnTx/>
                <a:uFillTx/>
                <a:latin typeface="Segoe UI"/>
                <a:ea typeface="+mn-ea"/>
                <a:cs typeface="+mn-cs"/>
              </a:endParaRPr>
            </a:p>
          </p:txBody>
        </p:sp>
        <p:sp>
          <p:nvSpPr>
            <p:cNvPr id="19" name="Freeform: Shape 18">
              <a:extLst>
                <a:ext uri="{FF2B5EF4-FFF2-40B4-BE49-F238E27FC236}">
                  <a16:creationId xmlns:a16="http://schemas.microsoft.com/office/drawing/2014/main" id="{513EDDB1-B3C2-AEA1-34F7-9C7546FFAC7A}"/>
                </a:ext>
              </a:extLst>
            </p:cNvPr>
            <p:cNvSpPr/>
            <p:nvPr/>
          </p:nvSpPr>
          <p:spPr>
            <a:xfrm>
              <a:off x="5932074" y="4885657"/>
              <a:ext cx="7239" cy="9429"/>
            </a:xfrm>
            <a:custGeom>
              <a:avLst/>
              <a:gdLst>
                <a:gd name="connsiteX0" fmla="*/ 7239 w 7239"/>
                <a:gd name="connsiteY0" fmla="*/ 9430 h 9429"/>
                <a:gd name="connsiteX1" fmla="*/ 0 w 7239"/>
                <a:gd name="connsiteY1" fmla="*/ 0 h 9429"/>
                <a:gd name="connsiteX2" fmla="*/ 7239 w 7239"/>
                <a:gd name="connsiteY2" fmla="*/ 9430 h 9429"/>
                <a:gd name="connsiteX3" fmla="*/ 7239 w 7239"/>
                <a:gd name="connsiteY3" fmla="*/ 9430 h 9429"/>
              </a:gdLst>
              <a:ahLst/>
              <a:cxnLst>
                <a:cxn ang="0">
                  <a:pos x="connsiteX0" y="connsiteY0"/>
                </a:cxn>
                <a:cxn ang="0">
                  <a:pos x="connsiteX1" y="connsiteY1"/>
                </a:cxn>
                <a:cxn ang="0">
                  <a:pos x="connsiteX2" y="connsiteY2"/>
                </a:cxn>
                <a:cxn ang="0">
                  <a:pos x="connsiteX3" y="connsiteY3"/>
                </a:cxn>
              </a:cxnLst>
              <a:rect l="l" t="t" r="r" b="b"/>
              <a:pathLst>
                <a:path w="7239" h="9429">
                  <a:moveTo>
                    <a:pt x="7239" y="9430"/>
                  </a:moveTo>
                  <a:cubicBezTo>
                    <a:pt x="4858" y="6287"/>
                    <a:pt x="2381" y="3143"/>
                    <a:pt x="0" y="0"/>
                  </a:cubicBezTo>
                  <a:cubicBezTo>
                    <a:pt x="2381" y="3143"/>
                    <a:pt x="4858" y="6287"/>
                    <a:pt x="7239" y="9430"/>
                  </a:cubicBezTo>
                  <a:lnTo>
                    <a:pt x="7239" y="9430"/>
                  </a:ln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FFFFFF"/>
                </a:solidFill>
                <a:effectLst/>
                <a:uLnTx/>
                <a:uFillTx/>
                <a:latin typeface="Segoe UI"/>
                <a:ea typeface="+mn-ea"/>
                <a:cs typeface="+mn-cs"/>
              </a:endParaRPr>
            </a:p>
          </p:txBody>
        </p:sp>
        <p:sp>
          <p:nvSpPr>
            <p:cNvPr id="20" name="Freeform: Shape 19">
              <a:extLst>
                <a:ext uri="{FF2B5EF4-FFF2-40B4-BE49-F238E27FC236}">
                  <a16:creationId xmlns:a16="http://schemas.microsoft.com/office/drawing/2014/main" id="{473C2AB7-A81C-61BB-A1DD-C9DE84992EC9}"/>
                </a:ext>
              </a:extLst>
            </p:cNvPr>
            <p:cNvSpPr/>
            <p:nvPr/>
          </p:nvSpPr>
          <p:spPr>
            <a:xfrm>
              <a:off x="5257418" y="2221800"/>
              <a:ext cx="16383" cy="7715"/>
            </a:xfrm>
            <a:custGeom>
              <a:avLst/>
              <a:gdLst>
                <a:gd name="connsiteX0" fmla="*/ 0 w 16383"/>
                <a:gd name="connsiteY0" fmla="*/ 0 h 7715"/>
                <a:gd name="connsiteX1" fmla="*/ 16383 w 16383"/>
                <a:gd name="connsiteY1" fmla="*/ 7715 h 7715"/>
                <a:gd name="connsiteX2" fmla="*/ 0 w 16383"/>
                <a:gd name="connsiteY2" fmla="*/ 0 h 7715"/>
                <a:gd name="connsiteX3" fmla="*/ 0 w 16383"/>
                <a:gd name="connsiteY3" fmla="*/ 0 h 7715"/>
              </a:gdLst>
              <a:ahLst/>
              <a:cxnLst>
                <a:cxn ang="0">
                  <a:pos x="connsiteX0" y="connsiteY0"/>
                </a:cxn>
                <a:cxn ang="0">
                  <a:pos x="connsiteX1" y="connsiteY1"/>
                </a:cxn>
                <a:cxn ang="0">
                  <a:pos x="connsiteX2" y="connsiteY2"/>
                </a:cxn>
                <a:cxn ang="0">
                  <a:pos x="connsiteX3" y="connsiteY3"/>
                </a:cxn>
              </a:cxnLst>
              <a:rect l="l" t="t" r="r" b="b"/>
              <a:pathLst>
                <a:path w="16383" h="7715">
                  <a:moveTo>
                    <a:pt x="0" y="0"/>
                  </a:moveTo>
                  <a:cubicBezTo>
                    <a:pt x="5525" y="2572"/>
                    <a:pt x="10954" y="5144"/>
                    <a:pt x="16383" y="7715"/>
                  </a:cubicBezTo>
                  <a:cubicBezTo>
                    <a:pt x="11049" y="5048"/>
                    <a:pt x="5525" y="2477"/>
                    <a:pt x="0" y="0"/>
                  </a:cubicBezTo>
                  <a:lnTo>
                    <a:pt x="0" y="0"/>
                  </a:ln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FFFFFF"/>
                </a:solidFill>
                <a:effectLst/>
                <a:uLnTx/>
                <a:uFillTx/>
                <a:latin typeface="Segoe UI"/>
                <a:ea typeface="+mn-ea"/>
                <a:cs typeface="+mn-cs"/>
              </a:endParaRPr>
            </a:p>
          </p:txBody>
        </p:sp>
        <p:sp>
          <p:nvSpPr>
            <p:cNvPr id="21" name="Freeform: Shape 20">
              <a:extLst>
                <a:ext uri="{FF2B5EF4-FFF2-40B4-BE49-F238E27FC236}">
                  <a16:creationId xmlns:a16="http://schemas.microsoft.com/office/drawing/2014/main" id="{2955370F-2EC2-7D4D-26A4-F288E419A8F0}"/>
                </a:ext>
              </a:extLst>
            </p:cNvPr>
            <p:cNvSpPr/>
            <p:nvPr/>
          </p:nvSpPr>
          <p:spPr>
            <a:xfrm>
              <a:off x="5315997" y="2250852"/>
              <a:ext cx="15049" cy="8096"/>
            </a:xfrm>
            <a:custGeom>
              <a:avLst/>
              <a:gdLst>
                <a:gd name="connsiteX0" fmla="*/ 0 w 15049"/>
                <a:gd name="connsiteY0" fmla="*/ 0 h 8096"/>
                <a:gd name="connsiteX1" fmla="*/ 12192 w 15049"/>
                <a:gd name="connsiteY1" fmla="*/ 6572 h 8096"/>
                <a:gd name="connsiteX2" fmla="*/ 15050 w 15049"/>
                <a:gd name="connsiteY2" fmla="*/ 8096 h 8096"/>
                <a:gd name="connsiteX3" fmla="*/ 0 w 15049"/>
                <a:gd name="connsiteY3" fmla="*/ 0 h 8096"/>
                <a:gd name="connsiteX4" fmla="*/ 0 w 15049"/>
                <a:gd name="connsiteY4" fmla="*/ 0 h 8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9" h="8096">
                  <a:moveTo>
                    <a:pt x="0" y="0"/>
                  </a:moveTo>
                  <a:cubicBezTo>
                    <a:pt x="4096" y="2191"/>
                    <a:pt x="8192" y="4381"/>
                    <a:pt x="12192" y="6572"/>
                  </a:cubicBezTo>
                  <a:lnTo>
                    <a:pt x="15050" y="8096"/>
                  </a:lnTo>
                  <a:cubicBezTo>
                    <a:pt x="10001" y="5334"/>
                    <a:pt x="5048" y="2667"/>
                    <a:pt x="0" y="0"/>
                  </a:cubicBezTo>
                  <a:lnTo>
                    <a:pt x="0" y="0"/>
                  </a:ln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FFFFFF"/>
                </a:solidFill>
                <a:effectLst/>
                <a:uLnTx/>
                <a:uFillTx/>
                <a:latin typeface="Segoe UI"/>
                <a:ea typeface="+mn-ea"/>
                <a:cs typeface="+mn-cs"/>
              </a:endParaRPr>
            </a:p>
          </p:txBody>
        </p:sp>
        <p:sp>
          <p:nvSpPr>
            <p:cNvPr id="22" name="Freeform: Shape 21">
              <a:extLst>
                <a:ext uri="{FF2B5EF4-FFF2-40B4-BE49-F238E27FC236}">
                  <a16:creationId xmlns:a16="http://schemas.microsoft.com/office/drawing/2014/main" id="{01856FC6-5A24-3709-3DF7-617FE482AE0E}"/>
                </a:ext>
              </a:extLst>
            </p:cNvPr>
            <p:cNvSpPr/>
            <p:nvPr/>
          </p:nvSpPr>
          <p:spPr>
            <a:xfrm>
              <a:off x="5621654" y="4030598"/>
              <a:ext cx="285" cy="2476"/>
            </a:xfrm>
            <a:custGeom>
              <a:avLst/>
              <a:gdLst>
                <a:gd name="connsiteX0" fmla="*/ 0 w 285"/>
                <a:gd name="connsiteY0" fmla="*/ 0 h 2476"/>
                <a:gd name="connsiteX1" fmla="*/ 286 w 285"/>
                <a:gd name="connsiteY1" fmla="*/ 2476 h 2476"/>
                <a:gd name="connsiteX2" fmla="*/ 95 w 285"/>
                <a:gd name="connsiteY2" fmla="*/ 762 h 2476"/>
                <a:gd name="connsiteX3" fmla="*/ 0 w 285"/>
                <a:gd name="connsiteY3" fmla="*/ 0 h 2476"/>
              </a:gdLst>
              <a:ahLst/>
              <a:cxnLst>
                <a:cxn ang="0">
                  <a:pos x="connsiteX0" y="connsiteY0"/>
                </a:cxn>
                <a:cxn ang="0">
                  <a:pos x="connsiteX1" y="connsiteY1"/>
                </a:cxn>
                <a:cxn ang="0">
                  <a:pos x="connsiteX2" y="connsiteY2"/>
                </a:cxn>
                <a:cxn ang="0">
                  <a:pos x="connsiteX3" y="connsiteY3"/>
                </a:cxn>
              </a:cxnLst>
              <a:rect l="l" t="t" r="r" b="b"/>
              <a:pathLst>
                <a:path w="285" h="2476">
                  <a:moveTo>
                    <a:pt x="0" y="0"/>
                  </a:moveTo>
                  <a:lnTo>
                    <a:pt x="286" y="2476"/>
                  </a:lnTo>
                  <a:lnTo>
                    <a:pt x="95" y="762"/>
                  </a:lnTo>
                  <a:lnTo>
                    <a:pt x="0" y="0"/>
                  </a:ln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FFFFFF"/>
                </a:solidFill>
                <a:effectLst/>
                <a:uLnTx/>
                <a:uFillTx/>
                <a:latin typeface="Segoe UI"/>
                <a:ea typeface="+mn-ea"/>
                <a:cs typeface="+mn-cs"/>
              </a:endParaRPr>
            </a:p>
          </p:txBody>
        </p:sp>
      </p:grpSp>
      <p:grpSp>
        <p:nvGrpSpPr>
          <p:cNvPr id="23" name="Group 22">
            <a:extLst>
              <a:ext uri="{FF2B5EF4-FFF2-40B4-BE49-F238E27FC236}">
                <a16:creationId xmlns:a16="http://schemas.microsoft.com/office/drawing/2014/main" id="{7DC51482-7AE1-9AA3-101C-C84450991340}"/>
              </a:ext>
            </a:extLst>
          </p:cNvPr>
          <p:cNvGrpSpPr/>
          <p:nvPr userDrawn="1"/>
        </p:nvGrpSpPr>
        <p:grpSpPr>
          <a:xfrm>
            <a:off x="12315826" y="2"/>
            <a:ext cx="912018" cy="6857998"/>
            <a:chOff x="12315826" y="2"/>
            <a:chExt cx="912018" cy="6857998"/>
          </a:xfrm>
        </p:grpSpPr>
        <p:sp>
          <p:nvSpPr>
            <p:cNvPr id="24" name="Rectangle 23">
              <a:extLst>
                <a:ext uri="{FF2B5EF4-FFF2-40B4-BE49-F238E27FC236}">
                  <a16:creationId xmlns:a16="http://schemas.microsoft.com/office/drawing/2014/main" id="{0FA0B534-5891-DE15-A1EF-CC49CD9916FD}"/>
                </a:ext>
              </a:extLst>
            </p:cNvPr>
            <p:cNvSpPr/>
            <p:nvPr userDrawn="1"/>
          </p:nvSpPr>
          <p:spPr bwMode="auto">
            <a:xfrm rot="5400000">
              <a:off x="12538930" y="413474"/>
              <a:ext cx="1102385" cy="275442"/>
            </a:xfrm>
            <a:prstGeom prst="rect">
              <a:avLst/>
            </a:prstGeom>
            <a:solidFill>
              <a:srgbClr val="1A2B46">
                <a:lumMod val="75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t>R27 G44 B70</a:t>
              </a:r>
            </a:p>
          </p:txBody>
        </p:sp>
        <p:sp>
          <p:nvSpPr>
            <p:cNvPr id="25" name="Rectangle 24">
              <a:extLst>
                <a:ext uri="{FF2B5EF4-FFF2-40B4-BE49-F238E27FC236}">
                  <a16:creationId xmlns:a16="http://schemas.microsoft.com/office/drawing/2014/main" id="{C14BF7F0-A043-178B-5EC7-1AB9926F80EB}"/>
                </a:ext>
              </a:extLst>
            </p:cNvPr>
            <p:cNvSpPr/>
            <p:nvPr userDrawn="1"/>
          </p:nvSpPr>
          <p:spPr bwMode="auto">
            <a:xfrm rot="5400000">
              <a:off x="12220642" y="413474"/>
              <a:ext cx="1102385" cy="275442"/>
            </a:xfrm>
            <a:prstGeom prst="rect">
              <a:avLst/>
            </a:prstGeom>
            <a:solidFill>
              <a:srgbClr val="1A2B46"/>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R36 G58 B94</a:t>
              </a:r>
            </a:p>
          </p:txBody>
        </p:sp>
        <p:sp>
          <p:nvSpPr>
            <p:cNvPr id="26" name="Rectangle 25">
              <a:extLst>
                <a:ext uri="{FF2B5EF4-FFF2-40B4-BE49-F238E27FC236}">
                  <a16:creationId xmlns:a16="http://schemas.microsoft.com/office/drawing/2014/main" id="{4DC09478-4434-59C3-B53E-515111A4CB0D}"/>
                </a:ext>
              </a:extLst>
            </p:cNvPr>
            <p:cNvSpPr/>
            <p:nvPr userDrawn="1"/>
          </p:nvSpPr>
          <p:spPr bwMode="auto">
            <a:xfrm rot="5400000">
              <a:off x="11902354" y="413474"/>
              <a:ext cx="1102385" cy="275442"/>
            </a:xfrm>
            <a:prstGeom prst="rect">
              <a:avLst/>
            </a:prstGeom>
            <a:solidFill>
              <a:srgbClr val="1A2B46">
                <a:lumMod val="40000"/>
                <a:lumOff val="6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R145 G171 B213</a:t>
              </a:r>
            </a:p>
          </p:txBody>
        </p:sp>
        <p:sp>
          <p:nvSpPr>
            <p:cNvPr id="27" name="Rectangle 26">
              <a:extLst>
                <a:ext uri="{FF2B5EF4-FFF2-40B4-BE49-F238E27FC236}">
                  <a16:creationId xmlns:a16="http://schemas.microsoft.com/office/drawing/2014/main" id="{FD61DD78-C40E-D835-F67B-5C0D4CA07C16}"/>
                </a:ext>
              </a:extLst>
            </p:cNvPr>
            <p:cNvSpPr/>
            <p:nvPr userDrawn="1"/>
          </p:nvSpPr>
          <p:spPr bwMode="auto">
            <a:xfrm rot="5400000">
              <a:off x="12538930" y="1564597"/>
              <a:ext cx="1102385" cy="275442"/>
            </a:xfrm>
            <a:prstGeom prst="rect">
              <a:avLst/>
            </a:prstGeom>
            <a:solidFill>
              <a:srgbClr val="50E6FF"/>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R80 G230 B255</a:t>
              </a:r>
            </a:p>
          </p:txBody>
        </p:sp>
        <p:sp>
          <p:nvSpPr>
            <p:cNvPr id="28" name="Rectangle 27">
              <a:extLst>
                <a:ext uri="{FF2B5EF4-FFF2-40B4-BE49-F238E27FC236}">
                  <a16:creationId xmlns:a16="http://schemas.microsoft.com/office/drawing/2014/main" id="{116464E8-62AF-4043-8E4B-DDEA7FC15069}"/>
                </a:ext>
              </a:extLst>
            </p:cNvPr>
            <p:cNvSpPr/>
            <p:nvPr userDrawn="1"/>
          </p:nvSpPr>
          <p:spPr bwMode="auto">
            <a:xfrm rot="5400000">
              <a:off x="12220642" y="1564597"/>
              <a:ext cx="1102385" cy="275442"/>
            </a:xfrm>
            <a:prstGeom prst="rect">
              <a:avLst/>
            </a:prstGeom>
            <a:solidFill>
              <a:srgbClr val="50E6FF">
                <a:lumMod val="75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R0 G215 B251</a:t>
              </a:r>
            </a:p>
          </p:txBody>
        </p:sp>
        <p:sp>
          <p:nvSpPr>
            <p:cNvPr id="29" name="Rectangle 28">
              <a:extLst>
                <a:ext uri="{FF2B5EF4-FFF2-40B4-BE49-F238E27FC236}">
                  <a16:creationId xmlns:a16="http://schemas.microsoft.com/office/drawing/2014/main" id="{ED8E1338-4C7B-AA56-9A89-9345C448005C}"/>
                </a:ext>
              </a:extLst>
            </p:cNvPr>
            <p:cNvSpPr/>
            <p:nvPr userDrawn="1"/>
          </p:nvSpPr>
          <p:spPr bwMode="auto">
            <a:xfrm rot="5400000">
              <a:off x="11902354" y="1564597"/>
              <a:ext cx="1102385" cy="275442"/>
            </a:xfrm>
            <a:prstGeom prst="rect">
              <a:avLst/>
            </a:prstGeom>
            <a:solidFill>
              <a:srgbClr val="50E6FF">
                <a:lumMod val="40000"/>
                <a:lumOff val="6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R185 G245 B255</a:t>
              </a:r>
            </a:p>
          </p:txBody>
        </p:sp>
        <p:sp>
          <p:nvSpPr>
            <p:cNvPr id="30" name="Rectangle 29">
              <a:extLst>
                <a:ext uri="{FF2B5EF4-FFF2-40B4-BE49-F238E27FC236}">
                  <a16:creationId xmlns:a16="http://schemas.microsoft.com/office/drawing/2014/main" id="{A48C05B2-21C9-1CF2-3628-98FAB7D477BC}"/>
                </a:ext>
              </a:extLst>
            </p:cNvPr>
            <p:cNvSpPr/>
            <p:nvPr userDrawn="1"/>
          </p:nvSpPr>
          <p:spPr bwMode="auto">
            <a:xfrm rot="5400000">
              <a:off x="12538930" y="2715719"/>
              <a:ext cx="1102385" cy="275442"/>
            </a:xfrm>
            <a:prstGeom prst="rect">
              <a:avLst/>
            </a:prstGeom>
            <a:solidFill>
              <a:srgbClr val="0078D4"/>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R0 G120 B212</a:t>
              </a:r>
            </a:p>
          </p:txBody>
        </p:sp>
        <p:sp>
          <p:nvSpPr>
            <p:cNvPr id="31" name="Rectangle 30">
              <a:extLst>
                <a:ext uri="{FF2B5EF4-FFF2-40B4-BE49-F238E27FC236}">
                  <a16:creationId xmlns:a16="http://schemas.microsoft.com/office/drawing/2014/main" id="{4ACF7DEA-DED1-10D3-F6BA-DC93FEFECC49}"/>
                </a:ext>
              </a:extLst>
            </p:cNvPr>
            <p:cNvSpPr/>
            <p:nvPr userDrawn="1"/>
          </p:nvSpPr>
          <p:spPr bwMode="auto">
            <a:xfrm rot="5400000">
              <a:off x="12220642" y="2715719"/>
              <a:ext cx="1102385" cy="275442"/>
            </a:xfrm>
            <a:prstGeom prst="rect">
              <a:avLst/>
            </a:prstGeom>
            <a:solidFill>
              <a:srgbClr val="0078D4">
                <a:lumMod val="75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R0 G90 B159</a:t>
              </a:r>
            </a:p>
          </p:txBody>
        </p:sp>
        <p:sp>
          <p:nvSpPr>
            <p:cNvPr id="32" name="Rectangle 31">
              <a:extLst>
                <a:ext uri="{FF2B5EF4-FFF2-40B4-BE49-F238E27FC236}">
                  <a16:creationId xmlns:a16="http://schemas.microsoft.com/office/drawing/2014/main" id="{A45BF553-E73A-CE2C-12E2-33C3D09184C0}"/>
                </a:ext>
              </a:extLst>
            </p:cNvPr>
            <p:cNvSpPr/>
            <p:nvPr userDrawn="1"/>
          </p:nvSpPr>
          <p:spPr bwMode="auto">
            <a:xfrm rot="5400000">
              <a:off x="11902354" y="2715719"/>
              <a:ext cx="1102385" cy="275442"/>
            </a:xfrm>
            <a:prstGeom prst="rect">
              <a:avLst/>
            </a:prstGeom>
            <a:solidFill>
              <a:srgbClr val="0078D4">
                <a:lumMod val="40000"/>
                <a:lumOff val="6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R136 G203 B255</a:t>
              </a:r>
            </a:p>
          </p:txBody>
        </p:sp>
        <p:sp>
          <p:nvSpPr>
            <p:cNvPr id="33" name="Rectangle 32">
              <a:extLst>
                <a:ext uri="{FF2B5EF4-FFF2-40B4-BE49-F238E27FC236}">
                  <a16:creationId xmlns:a16="http://schemas.microsoft.com/office/drawing/2014/main" id="{6339DFD1-9802-2B1C-5C90-4C8C7C4EBDAB}"/>
                </a:ext>
              </a:extLst>
            </p:cNvPr>
            <p:cNvSpPr/>
            <p:nvPr userDrawn="1"/>
          </p:nvSpPr>
          <p:spPr bwMode="auto">
            <a:xfrm rot="5400000">
              <a:off x="12538930" y="3866842"/>
              <a:ext cx="1102385" cy="275442"/>
            </a:xfrm>
            <a:prstGeom prst="rect">
              <a:avLst/>
            </a:prstGeom>
            <a:solidFill>
              <a:srgbClr val="482C79"/>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R72 G44 B121</a:t>
              </a:r>
            </a:p>
          </p:txBody>
        </p:sp>
        <p:sp>
          <p:nvSpPr>
            <p:cNvPr id="34" name="Rectangle 33">
              <a:extLst>
                <a:ext uri="{FF2B5EF4-FFF2-40B4-BE49-F238E27FC236}">
                  <a16:creationId xmlns:a16="http://schemas.microsoft.com/office/drawing/2014/main" id="{3F300E3B-06E2-4EF2-1D0F-A18EF680C37F}"/>
                </a:ext>
              </a:extLst>
            </p:cNvPr>
            <p:cNvSpPr/>
            <p:nvPr userDrawn="1"/>
          </p:nvSpPr>
          <p:spPr bwMode="auto">
            <a:xfrm rot="5400000">
              <a:off x="12220642" y="3866842"/>
              <a:ext cx="1102385" cy="275442"/>
            </a:xfrm>
            <a:prstGeom prst="rect">
              <a:avLst/>
            </a:prstGeom>
            <a:solidFill>
              <a:srgbClr val="603BA1">
                <a:lumMod val="5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R48 G29 B81</a:t>
              </a:r>
            </a:p>
          </p:txBody>
        </p:sp>
        <p:sp>
          <p:nvSpPr>
            <p:cNvPr id="35" name="Rectangle 34">
              <a:extLst>
                <a:ext uri="{FF2B5EF4-FFF2-40B4-BE49-F238E27FC236}">
                  <a16:creationId xmlns:a16="http://schemas.microsoft.com/office/drawing/2014/main" id="{5DD71C68-EB85-82D5-950A-3CA471BD819D}"/>
                </a:ext>
              </a:extLst>
            </p:cNvPr>
            <p:cNvSpPr/>
            <p:nvPr userDrawn="1"/>
          </p:nvSpPr>
          <p:spPr bwMode="auto">
            <a:xfrm rot="5400000">
              <a:off x="11902354" y="3866842"/>
              <a:ext cx="1102385" cy="275442"/>
            </a:xfrm>
            <a:prstGeom prst="rect">
              <a:avLst/>
            </a:prstGeom>
            <a:solidFill>
              <a:srgbClr val="603BA1">
                <a:lumMod val="40000"/>
                <a:lumOff val="6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R190 G170 B224</a:t>
              </a:r>
            </a:p>
          </p:txBody>
        </p:sp>
        <p:sp>
          <p:nvSpPr>
            <p:cNvPr id="36" name="Rectangle 35">
              <a:extLst>
                <a:ext uri="{FF2B5EF4-FFF2-40B4-BE49-F238E27FC236}">
                  <a16:creationId xmlns:a16="http://schemas.microsoft.com/office/drawing/2014/main" id="{E7D5B230-9E60-44DB-6BCB-70E5247A8A37}"/>
                </a:ext>
              </a:extLst>
            </p:cNvPr>
            <p:cNvSpPr/>
            <p:nvPr userDrawn="1"/>
          </p:nvSpPr>
          <p:spPr bwMode="auto">
            <a:xfrm rot="5400000">
              <a:off x="12538930" y="5017965"/>
              <a:ext cx="1102385" cy="275442"/>
            </a:xfrm>
            <a:prstGeom prst="rect">
              <a:avLst/>
            </a:prstGeom>
            <a:solidFill>
              <a:srgbClr val="9BF00B"/>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R155 G240 B11</a:t>
              </a:r>
            </a:p>
          </p:txBody>
        </p:sp>
        <p:sp>
          <p:nvSpPr>
            <p:cNvPr id="37" name="Rectangle 36">
              <a:extLst>
                <a:ext uri="{FF2B5EF4-FFF2-40B4-BE49-F238E27FC236}">
                  <a16:creationId xmlns:a16="http://schemas.microsoft.com/office/drawing/2014/main" id="{DEC10F16-31B3-38BA-A118-6FCC9C8F78C0}"/>
                </a:ext>
              </a:extLst>
            </p:cNvPr>
            <p:cNvSpPr/>
            <p:nvPr userDrawn="1"/>
          </p:nvSpPr>
          <p:spPr bwMode="auto">
            <a:xfrm rot="5400000">
              <a:off x="12220642" y="5017965"/>
              <a:ext cx="1102385" cy="275442"/>
            </a:xfrm>
            <a:prstGeom prst="rect">
              <a:avLst/>
            </a:prstGeom>
            <a:solidFill>
              <a:srgbClr val="92D050">
                <a:lumMod val="75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R110 G170 B46</a:t>
              </a:r>
            </a:p>
          </p:txBody>
        </p:sp>
        <p:sp>
          <p:nvSpPr>
            <p:cNvPr id="38" name="Rectangle 37">
              <a:extLst>
                <a:ext uri="{FF2B5EF4-FFF2-40B4-BE49-F238E27FC236}">
                  <a16:creationId xmlns:a16="http://schemas.microsoft.com/office/drawing/2014/main" id="{F694D8CA-FBDC-757E-338C-EF7AE2ED2710}"/>
                </a:ext>
              </a:extLst>
            </p:cNvPr>
            <p:cNvSpPr/>
            <p:nvPr userDrawn="1"/>
          </p:nvSpPr>
          <p:spPr bwMode="auto">
            <a:xfrm rot="5400000">
              <a:off x="11902354" y="5017965"/>
              <a:ext cx="1102385" cy="275442"/>
            </a:xfrm>
            <a:prstGeom prst="rect">
              <a:avLst/>
            </a:prstGeom>
            <a:solidFill>
              <a:srgbClr val="92D050">
                <a:lumMod val="40000"/>
                <a:lumOff val="6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R211 G236 B185</a:t>
              </a:r>
            </a:p>
          </p:txBody>
        </p:sp>
        <p:sp>
          <p:nvSpPr>
            <p:cNvPr id="39" name="Rectangle 38">
              <a:extLst>
                <a:ext uri="{FF2B5EF4-FFF2-40B4-BE49-F238E27FC236}">
                  <a16:creationId xmlns:a16="http://schemas.microsoft.com/office/drawing/2014/main" id="{5DD0C20C-3024-DEF8-CBE7-DD0088B4B6F2}"/>
                </a:ext>
              </a:extLst>
            </p:cNvPr>
            <p:cNvSpPr/>
            <p:nvPr userDrawn="1"/>
          </p:nvSpPr>
          <p:spPr bwMode="auto">
            <a:xfrm rot="5400000">
              <a:off x="12538930" y="6169087"/>
              <a:ext cx="1102385" cy="275442"/>
            </a:xfrm>
            <a:prstGeom prst="rect">
              <a:avLst/>
            </a:prstGeom>
            <a:solidFill>
              <a:srgbClr val="737373"/>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R115 G115 B115</a:t>
              </a:r>
            </a:p>
          </p:txBody>
        </p:sp>
        <p:sp>
          <p:nvSpPr>
            <p:cNvPr id="40" name="Rectangle 39">
              <a:extLst>
                <a:ext uri="{FF2B5EF4-FFF2-40B4-BE49-F238E27FC236}">
                  <a16:creationId xmlns:a16="http://schemas.microsoft.com/office/drawing/2014/main" id="{DA091CC7-F95B-C15E-B518-F851A874FF02}"/>
                </a:ext>
              </a:extLst>
            </p:cNvPr>
            <p:cNvSpPr/>
            <p:nvPr userDrawn="1"/>
          </p:nvSpPr>
          <p:spPr bwMode="auto">
            <a:xfrm rot="5400000">
              <a:off x="12220642" y="6169087"/>
              <a:ext cx="1102385" cy="275442"/>
            </a:xfrm>
            <a:prstGeom prst="rect">
              <a:avLst/>
            </a:prstGeom>
            <a:solidFill>
              <a:srgbClr val="737373">
                <a:lumMod val="5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R58 G58 B58</a:t>
              </a:r>
            </a:p>
          </p:txBody>
        </p:sp>
        <p:sp>
          <p:nvSpPr>
            <p:cNvPr id="41" name="Rectangle 40">
              <a:extLst>
                <a:ext uri="{FF2B5EF4-FFF2-40B4-BE49-F238E27FC236}">
                  <a16:creationId xmlns:a16="http://schemas.microsoft.com/office/drawing/2014/main" id="{21236B36-1E9F-506F-3E9D-4E31D5C89A96}"/>
                </a:ext>
              </a:extLst>
            </p:cNvPr>
            <p:cNvSpPr/>
            <p:nvPr userDrawn="1"/>
          </p:nvSpPr>
          <p:spPr bwMode="auto">
            <a:xfrm rot="5400000">
              <a:off x="11902354" y="6169087"/>
              <a:ext cx="1102385" cy="275442"/>
            </a:xfrm>
            <a:prstGeom prst="rect">
              <a:avLst/>
            </a:prstGeom>
            <a:solidFill>
              <a:srgbClr val="737373">
                <a:lumMod val="20000"/>
                <a:lumOff val="8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R227 G227 B227</a:t>
              </a:r>
            </a:p>
          </p:txBody>
        </p:sp>
      </p:grpSp>
      <p:grpSp>
        <p:nvGrpSpPr>
          <p:cNvPr id="70" name="Group 69">
            <a:extLst>
              <a:ext uri="{FF2B5EF4-FFF2-40B4-BE49-F238E27FC236}">
                <a16:creationId xmlns:a16="http://schemas.microsoft.com/office/drawing/2014/main" id="{A19DD297-289C-C4E6-C316-F03285D60AC1}"/>
              </a:ext>
            </a:extLst>
          </p:cNvPr>
          <p:cNvGrpSpPr/>
          <p:nvPr userDrawn="1"/>
        </p:nvGrpSpPr>
        <p:grpSpPr>
          <a:xfrm>
            <a:off x="-1" y="2216551"/>
            <a:ext cx="4965631" cy="113064"/>
            <a:chOff x="7038757" y="1661160"/>
            <a:chExt cx="4806863" cy="113064"/>
          </a:xfrm>
        </p:grpSpPr>
        <p:cxnSp>
          <p:nvCxnSpPr>
            <p:cNvPr id="71" name="Straight Connector 70">
              <a:extLst>
                <a:ext uri="{FF2B5EF4-FFF2-40B4-BE49-F238E27FC236}">
                  <a16:creationId xmlns:a16="http://schemas.microsoft.com/office/drawing/2014/main" id="{01DF6F2A-2899-71A9-2286-3015D1BDD543}"/>
                </a:ext>
              </a:extLst>
            </p:cNvPr>
            <p:cNvCxnSpPr>
              <a:cxnSpLocks/>
            </p:cNvCxnSpPr>
            <p:nvPr/>
          </p:nvCxnSpPr>
          <p:spPr>
            <a:xfrm>
              <a:off x="7038757" y="1717692"/>
              <a:ext cx="4691367" cy="0"/>
            </a:xfrm>
            <a:prstGeom prst="line">
              <a:avLst/>
            </a:prstGeom>
            <a:noFill/>
            <a:ln w="15875" cap="flat" cmpd="sng" algn="ctr">
              <a:solidFill>
                <a:srgbClr val="50E6FF"/>
              </a:solidFill>
              <a:prstDash val="solid"/>
              <a:headEnd type="none" w="lg" len="med"/>
              <a:tailEnd type="none" w="lg" len="med"/>
            </a:ln>
            <a:effectLst/>
          </p:spPr>
        </p:cxnSp>
        <p:sp>
          <p:nvSpPr>
            <p:cNvPr id="72" name="Oval 71">
              <a:extLst>
                <a:ext uri="{FF2B5EF4-FFF2-40B4-BE49-F238E27FC236}">
                  <a16:creationId xmlns:a16="http://schemas.microsoft.com/office/drawing/2014/main" id="{A8C88C60-0386-CDA5-4F1F-9C1E949D01B6}"/>
                </a:ext>
              </a:extLst>
            </p:cNvPr>
            <p:cNvSpPr/>
            <p:nvPr/>
          </p:nvSpPr>
          <p:spPr bwMode="auto">
            <a:xfrm>
              <a:off x="11732556" y="1661160"/>
              <a:ext cx="113064" cy="113064"/>
            </a:xfrm>
            <a:prstGeom prst="ellipse">
              <a:avLst/>
            </a:prstGeom>
            <a:noFill/>
            <a:ln w="15875" cap="flat" cmpd="sng" algn="ctr">
              <a:solidFill>
                <a:srgbClr val="50E6FF"/>
              </a:solidFill>
              <a:prstDash val="solid"/>
              <a:headEnd type="none" w="lg" len="med"/>
              <a:tailEnd type="none" w="lg"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80" name="Oval 79">
            <a:extLst>
              <a:ext uri="{FF2B5EF4-FFF2-40B4-BE49-F238E27FC236}">
                <a16:creationId xmlns:a16="http://schemas.microsoft.com/office/drawing/2014/main" id="{9947AE67-A1D4-A3D2-5CE0-09F0B3EF4700}"/>
              </a:ext>
            </a:extLst>
          </p:cNvPr>
          <p:cNvSpPr/>
          <p:nvPr userDrawn="1"/>
        </p:nvSpPr>
        <p:spPr bwMode="auto">
          <a:xfrm>
            <a:off x="5644329" y="2943226"/>
            <a:ext cx="1160928" cy="1160928"/>
          </a:xfrm>
          <a:prstGeom prst="ellipse">
            <a:avLst/>
          </a:prstGeom>
          <a:solidFill>
            <a:schemeClr val="bg2"/>
          </a:solidFill>
          <a:ln w="57150" cap="flat" cmpd="sng" algn="ctr">
            <a:solidFill>
              <a:srgbClr val="5ACBF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6" name="Picture 5" descr="A colorful tree with leaves&#10;&#10;Description automatically generated">
            <a:extLst>
              <a:ext uri="{FF2B5EF4-FFF2-40B4-BE49-F238E27FC236}">
                <a16:creationId xmlns:a16="http://schemas.microsoft.com/office/drawing/2014/main" id="{3630BF76-9A6B-9B02-BDEA-5A9A14A6081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861524" y="3091430"/>
            <a:ext cx="700959" cy="913133"/>
          </a:xfrm>
          <a:prstGeom prst="rect">
            <a:avLst/>
          </a:prstGeom>
        </p:spPr>
      </p:pic>
      <p:sp>
        <p:nvSpPr>
          <p:cNvPr id="2" name="TextBox 1">
            <a:extLst>
              <a:ext uri="{FF2B5EF4-FFF2-40B4-BE49-F238E27FC236}">
                <a16:creationId xmlns:a16="http://schemas.microsoft.com/office/drawing/2014/main" id="{F0E703FC-454A-2291-CB1D-3B1BC10E6A46}"/>
              </a:ext>
            </a:extLst>
          </p:cNvPr>
          <p:cNvSpPr txBox="1"/>
          <p:nvPr userDrawn="1"/>
        </p:nvSpPr>
        <p:spPr>
          <a:xfrm>
            <a:off x="564176" y="6024089"/>
            <a:ext cx="2495903" cy="253916"/>
          </a:xfrm>
          <a:prstGeom prst="rect">
            <a:avLst/>
          </a:prstGeom>
          <a:noFill/>
        </p:spPr>
        <p:txBody>
          <a:bodyPr wrap="square" lIns="0">
            <a:sp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r>
              <a:rPr kumimoji="0" lang="en-US" sz="1050" b="0" i="0" u="none" strike="noStrike" kern="1200" cap="none" spc="0" normalizeH="0" baseline="0" noProof="0">
                <a:ln>
                  <a:noFill/>
                </a:ln>
                <a:solidFill>
                  <a:srgbClr val="50E6FF"/>
                </a:solidFill>
                <a:effectLst/>
                <a:uLnTx/>
                <a:uFillTx/>
                <a:latin typeface="Segoe UI"/>
                <a:ea typeface="+mn-ea"/>
                <a:cs typeface="Segoe UI" panose="020B0502040204020203" pitchFamily="34" charset="0"/>
              </a:rPr>
              <a:t>Microsoft Confidential—Internal Only</a:t>
            </a:r>
          </a:p>
        </p:txBody>
      </p:sp>
    </p:spTree>
    <p:extLst>
      <p:ext uri="{BB962C8B-B14F-4D97-AF65-F5344CB8AC3E}">
        <p14:creationId xmlns:p14="http://schemas.microsoft.com/office/powerpoint/2010/main" val="18263138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solidFill>
        <a:effectLst/>
      </p:bgPr>
    </p:bg>
    <p:spTree>
      <p:nvGrpSpPr>
        <p:cNvPr id="1" name=""/>
        <p:cNvGrpSpPr/>
        <p:nvPr/>
      </p:nvGrpSpPr>
      <p:grpSpPr>
        <a:xfrm>
          <a:off x="0" y="0"/>
          <a:ext cx="0" cy="0"/>
          <a:chOff x="0" y="0"/>
          <a:chExt cx="0" cy="0"/>
        </a:xfrm>
      </p:grpSpPr>
      <p:sp>
        <p:nvSpPr>
          <p:cNvPr id="60" name="Graphic 6">
            <a:extLst>
              <a:ext uri="{FF2B5EF4-FFF2-40B4-BE49-F238E27FC236}">
                <a16:creationId xmlns:a16="http://schemas.microsoft.com/office/drawing/2014/main" id="{0585F82F-738F-EAD2-D24B-76548BDE58D6}"/>
              </a:ext>
            </a:extLst>
          </p:cNvPr>
          <p:cNvSpPr/>
          <p:nvPr userDrawn="1"/>
        </p:nvSpPr>
        <p:spPr>
          <a:xfrm>
            <a:off x="0" y="240"/>
            <a:ext cx="12192153" cy="6858096"/>
          </a:xfrm>
          <a:custGeom>
            <a:avLst/>
            <a:gdLst>
              <a:gd name="connsiteX0" fmla="*/ 0 w 12192153"/>
              <a:gd name="connsiteY0" fmla="*/ 0 h 6858096"/>
              <a:gd name="connsiteX1" fmla="*/ 12192154 w 12192153"/>
              <a:gd name="connsiteY1" fmla="*/ 0 h 6858096"/>
              <a:gd name="connsiteX2" fmla="*/ 12192154 w 12192153"/>
              <a:gd name="connsiteY2" fmla="*/ 6858096 h 6858096"/>
              <a:gd name="connsiteX3" fmla="*/ 0 w 12192153"/>
              <a:gd name="connsiteY3" fmla="*/ 6858096 h 6858096"/>
              <a:gd name="connsiteX4" fmla="*/ 0 w 12192153"/>
              <a:gd name="connsiteY4" fmla="*/ 0 h 6858096"/>
              <a:gd name="connsiteX5" fmla="*/ 0 w 12192153"/>
              <a:gd name="connsiteY5" fmla="*/ 0 h 685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153" h="6858096">
                <a:moveTo>
                  <a:pt x="0" y="0"/>
                </a:moveTo>
                <a:lnTo>
                  <a:pt x="12192154" y="0"/>
                </a:lnTo>
                <a:lnTo>
                  <a:pt x="12192154" y="6858096"/>
                </a:lnTo>
                <a:lnTo>
                  <a:pt x="0" y="6858096"/>
                </a:lnTo>
                <a:lnTo>
                  <a:pt x="0" y="0"/>
                </a:lnTo>
                <a:lnTo>
                  <a:pt x="0" y="0"/>
                </a:lnTo>
                <a:close/>
              </a:path>
            </a:pathLst>
          </a:custGeom>
          <a:solidFill>
            <a:schemeClr val="tx1">
              <a:alpha val="10000"/>
            </a:schemeClr>
          </a:solidFill>
          <a:ln w="38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pic>
        <p:nvPicPr>
          <p:cNvPr id="61" name="Picture 60">
            <a:extLst>
              <a:ext uri="{FF2B5EF4-FFF2-40B4-BE49-F238E27FC236}">
                <a16:creationId xmlns:a16="http://schemas.microsoft.com/office/drawing/2014/main" id="{8DF849C4-AE7E-6F99-143B-AA44A7C831F1}"/>
              </a:ext>
            </a:extLst>
          </p:cNvPr>
          <p:cNvPicPr>
            <a:picLocks noChangeAspect="1"/>
          </p:cNvPicPr>
          <p:nvPr userDrawn="1"/>
        </p:nvPicPr>
        <p:blipFill rotWithShape="1">
          <a:blip r:embed="rId2" cstate="screen">
            <a:alphaModFix amt="55000"/>
            <a:extLst>
              <a:ext uri="{28A0092B-C50C-407E-A947-70E740481C1C}">
                <a14:useLocalDpi xmlns:a14="http://schemas.microsoft.com/office/drawing/2010/main"/>
              </a:ext>
            </a:extLst>
          </a:blip>
          <a:srcRect/>
          <a:stretch/>
        </p:blipFill>
        <p:spPr>
          <a:xfrm rot="17787631" flipH="1">
            <a:off x="3182333" y="-429572"/>
            <a:ext cx="10646076" cy="9055144"/>
          </a:xfrm>
          <a:custGeom>
            <a:avLst/>
            <a:gdLst>
              <a:gd name="connsiteX0" fmla="*/ 2986112 w 10646076"/>
              <a:gd name="connsiteY0" fmla="*/ 1 h 9055144"/>
              <a:gd name="connsiteX1" fmla="*/ 0 w 10646076"/>
              <a:gd name="connsiteY1" fmla="*/ 5999564 h 9055144"/>
              <a:gd name="connsiteX2" fmla="*/ 6139136 w 10646076"/>
              <a:gd name="connsiteY2" fmla="*/ 9055144 h 9055144"/>
              <a:gd name="connsiteX3" fmla="*/ 10646076 w 10646076"/>
              <a:gd name="connsiteY3" fmla="*/ 0 h 9055144"/>
            </a:gdLst>
            <a:ahLst/>
            <a:cxnLst>
              <a:cxn ang="0">
                <a:pos x="connsiteX0" y="connsiteY0"/>
              </a:cxn>
              <a:cxn ang="0">
                <a:pos x="connsiteX1" y="connsiteY1"/>
              </a:cxn>
              <a:cxn ang="0">
                <a:pos x="connsiteX2" y="connsiteY2"/>
              </a:cxn>
              <a:cxn ang="0">
                <a:pos x="connsiteX3" y="connsiteY3"/>
              </a:cxn>
            </a:cxnLst>
            <a:rect l="l" t="t" r="r" b="b"/>
            <a:pathLst>
              <a:path w="10646076" h="9055144">
                <a:moveTo>
                  <a:pt x="2986112" y="1"/>
                </a:moveTo>
                <a:lnTo>
                  <a:pt x="0" y="5999564"/>
                </a:lnTo>
                <a:lnTo>
                  <a:pt x="6139136" y="9055144"/>
                </a:lnTo>
                <a:lnTo>
                  <a:pt x="10646076" y="0"/>
                </a:lnTo>
                <a:close/>
              </a:path>
            </a:pathLst>
          </a:custGeom>
        </p:spPr>
      </p:pic>
      <p:sp>
        <p:nvSpPr>
          <p:cNvPr id="45" name="Freeform: Shape 44">
            <a:extLst>
              <a:ext uri="{FF2B5EF4-FFF2-40B4-BE49-F238E27FC236}">
                <a16:creationId xmlns:a16="http://schemas.microsoft.com/office/drawing/2014/main" id="{3A843612-7FC6-957F-81D9-B59C96C00F4F}"/>
              </a:ext>
            </a:extLst>
          </p:cNvPr>
          <p:cNvSpPr/>
          <p:nvPr userDrawn="1"/>
        </p:nvSpPr>
        <p:spPr bwMode="auto">
          <a:xfrm>
            <a:off x="0" y="0"/>
            <a:ext cx="8505372" cy="6857518"/>
          </a:xfrm>
          <a:custGeom>
            <a:avLst/>
            <a:gdLst>
              <a:gd name="connsiteX0" fmla="*/ 0 w 8505372"/>
              <a:gd name="connsiteY0" fmla="*/ 0 h 6857518"/>
              <a:gd name="connsiteX1" fmla="*/ 8453986 w 8505372"/>
              <a:gd name="connsiteY1" fmla="*/ 0 h 6857518"/>
              <a:gd name="connsiteX2" fmla="*/ 8457074 w 8505372"/>
              <a:gd name="connsiteY2" fmla="*/ 6810 h 6857518"/>
              <a:gd name="connsiteX3" fmla="*/ 8501596 w 8505372"/>
              <a:gd name="connsiteY3" fmla="*/ 209549 h 6857518"/>
              <a:gd name="connsiteX4" fmla="*/ 6739302 w 8505372"/>
              <a:gd name="connsiteY4" fmla="*/ 1885949 h 6857518"/>
              <a:gd name="connsiteX5" fmla="*/ 6739302 w 8505372"/>
              <a:gd name="connsiteY5" fmla="*/ 4362449 h 6857518"/>
              <a:gd name="connsiteX6" fmla="*/ 3214712 w 8505372"/>
              <a:gd name="connsiteY6" fmla="*/ 5886449 h 6857518"/>
              <a:gd name="connsiteX7" fmla="*/ 2681933 w 8505372"/>
              <a:gd name="connsiteY7" fmla="*/ 6647761 h 6857518"/>
              <a:gd name="connsiteX8" fmla="*/ 2615071 w 8505372"/>
              <a:gd name="connsiteY8" fmla="*/ 6857518 h 6857518"/>
              <a:gd name="connsiteX9" fmla="*/ 0 w 8505372"/>
              <a:gd name="connsiteY9" fmla="*/ 6857518 h 6857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05372" h="6857518">
                <a:moveTo>
                  <a:pt x="0" y="0"/>
                </a:moveTo>
                <a:lnTo>
                  <a:pt x="8453986" y="0"/>
                </a:lnTo>
                <a:lnTo>
                  <a:pt x="8457074" y="6810"/>
                </a:lnTo>
                <a:cubicBezTo>
                  <a:pt x="8480812" y="70420"/>
                  <a:pt x="8495948" y="137913"/>
                  <a:pt x="8501596" y="209549"/>
                </a:cubicBezTo>
                <a:cubicBezTo>
                  <a:pt x="8591970" y="1355724"/>
                  <a:pt x="7033017" y="1193799"/>
                  <a:pt x="6739302" y="1885949"/>
                </a:cubicBezTo>
                <a:cubicBezTo>
                  <a:pt x="6445586" y="2578099"/>
                  <a:pt x="7326733" y="3695699"/>
                  <a:pt x="6739302" y="4362449"/>
                </a:cubicBezTo>
                <a:cubicBezTo>
                  <a:pt x="6151870" y="5029199"/>
                  <a:pt x="3982892" y="5324474"/>
                  <a:pt x="3214712" y="5886449"/>
                </a:cubicBezTo>
                <a:cubicBezTo>
                  <a:pt x="2926645" y="6097190"/>
                  <a:pt x="2781023" y="6372224"/>
                  <a:pt x="2681933" y="6647761"/>
                </a:cubicBezTo>
                <a:lnTo>
                  <a:pt x="2615071" y="6857518"/>
                </a:lnTo>
                <a:lnTo>
                  <a:pt x="0" y="6857518"/>
                </a:lnTo>
                <a:close/>
              </a:path>
            </a:pathLst>
          </a:custGeom>
          <a:solidFill>
            <a:srgbClr val="000000"/>
          </a:solidFill>
          <a:ln>
            <a:noFill/>
            <a:headEnd type="none" w="med" len="med"/>
            <a:tailEnd type="none" w="med" len="med"/>
          </a:ln>
          <a:effectLst>
            <a:outerShdw blurRad="457200" dist="38100" dir="2700000" sx="102000" sy="102000" algn="tl" rotWithShape="0">
              <a:prstClr val="black">
                <a:alpha val="17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5" name="Picture 2" descr="Image result for microsoft white logo">
            <a:extLst>
              <a:ext uri="{FF2B5EF4-FFF2-40B4-BE49-F238E27FC236}">
                <a16:creationId xmlns:a16="http://schemas.microsoft.com/office/drawing/2014/main" id="{747D4D14-8B08-D719-A4F1-3BD94A7BADBA}"/>
              </a:ext>
            </a:extLst>
          </p:cNvPr>
          <p:cNvPicPr>
            <a:picLocks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564176" y="558821"/>
            <a:ext cx="1414643" cy="341810"/>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436FF0C4-FF41-D21A-F343-FED6CA7941F8}"/>
              </a:ext>
            </a:extLst>
          </p:cNvPr>
          <p:cNvSpPr>
            <a:spLocks noGrp="1"/>
          </p:cNvSpPr>
          <p:nvPr>
            <p:ph type="title" hasCustomPrompt="1"/>
          </p:nvPr>
        </p:nvSpPr>
        <p:spPr>
          <a:xfrm>
            <a:off x="818355" y="3198853"/>
            <a:ext cx="10649901" cy="553998"/>
          </a:xfrm>
        </p:spPr>
        <p:txBody>
          <a:bodyPr wrap="square" anchor="t" anchorCtr="0">
            <a:spAutoFit/>
          </a:bodyPr>
          <a:lstStyle>
            <a:lvl1pPr algn="l">
              <a:defRPr>
                <a:solidFill>
                  <a:schemeClr val="accent3"/>
                </a:solidFill>
                <a:latin typeface="+mj-lt"/>
              </a:defRPr>
            </a:lvl1pPr>
          </a:lstStyle>
          <a:p>
            <a:r>
              <a:rPr lang="en-US" sz="3600"/>
              <a:t>Click to add title</a:t>
            </a:r>
          </a:p>
        </p:txBody>
      </p:sp>
      <p:sp>
        <p:nvSpPr>
          <p:cNvPr id="42" name="Rectangle 41">
            <a:extLst>
              <a:ext uri="{FF2B5EF4-FFF2-40B4-BE49-F238E27FC236}">
                <a16:creationId xmlns:a16="http://schemas.microsoft.com/office/drawing/2014/main" id="{E7E0DDD6-7CE6-C18F-EA25-80986FD6EAB1}"/>
              </a:ext>
            </a:extLst>
          </p:cNvPr>
          <p:cNvSpPr/>
          <p:nvPr userDrawn="1"/>
        </p:nvSpPr>
        <p:spPr bwMode="auto">
          <a:xfrm>
            <a:off x="587734" y="2644823"/>
            <a:ext cx="45719" cy="110802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43" name="Text Placeholder 3">
            <a:extLst>
              <a:ext uri="{FF2B5EF4-FFF2-40B4-BE49-F238E27FC236}">
                <a16:creationId xmlns:a16="http://schemas.microsoft.com/office/drawing/2014/main" id="{417C74D2-F8F1-B98C-E09B-14F2610F8842}"/>
              </a:ext>
            </a:extLst>
          </p:cNvPr>
          <p:cNvSpPr>
            <a:spLocks noGrp="1"/>
          </p:cNvSpPr>
          <p:nvPr>
            <p:ph type="body" sz="quarter" idx="13"/>
          </p:nvPr>
        </p:nvSpPr>
        <p:spPr>
          <a:xfrm>
            <a:off x="818355" y="2644823"/>
            <a:ext cx="10649901" cy="369332"/>
          </a:xfrm>
        </p:spPr>
        <p:txBody>
          <a:bodyPr anchor="ctr"/>
          <a:lstStyle>
            <a:lvl1pPr marL="0" indent="0" algn="l">
              <a:buNone/>
              <a:defRPr lang="en-US" sz="2400" kern="1200" spc="0" baseline="0" dirty="0" smtClean="0">
                <a:solidFill>
                  <a:schemeClr val="tx1"/>
                </a:solidFill>
                <a:latin typeface="+mj-lt"/>
                <a:ea typeface="+mn-ea"/>
                <a:cs typeface="Segoe UI" panose="020B0502040204020203" pitchFamily="34" charset="0"/>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33658822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60" name="Graphic 6">
            <a:extLst>
              <a:ext uri="{FF2B5EF4-FFF2-40B4-BE49-F238E27FC236}">
                <a16:creationId xmlns:a16="http://schemas.microsoft.com/office/drawing/2014/main" id="{0585F82F-738F-EAD2-D24B-76548BDE58D6}"/>
              </a:ext>
            </a:extLst>
          </p:cNvPr>
          <p:cNvSpPr/>
          <p:nvPr userDrawn="1"/>
        </p:nvSpPr>
        <p:spPr>
          <a:xfrm>
            <a:off x="0" y="240"/>
            <a:ext cx="12192153" cy="6858096"/>
          </a:xfrm>
          <a:custGeom>
            <a:avLst/>
            <a:gdLst>
              <a:gd name="connsiteX0" fmla="*/ 0 w 12192153"/>
              <a:gd name="connsiteY0" fmla="*/ 0 h 6858096"/>
              <a:gd name="connsiteX1" fmla="*/ 12192154 w 12192153"/>
              <a:gd name="connsiteY1" fmla="*/ 0 h 6858096"/>
              <a:gd name="connsiteX2" fmla="*/ 12192154 w 12192153"/>
              <a:gd name="connsiteY2" fmla="*/ 6858096 h 6858096"/>
              <a:gd name="connsiteX3" fmla="*/ 0 w 12192153"/>
              <a:gd name="connsiteY3" fmla="*/ 6858096 h 6858096"/>
              <a:gd name="connsiteX4" fmla="*/ 0 w 12192153"/>
              <a:gd name="connsiteY4" fmla="*/ 0 h 6858096"/>
              <a:gd name="connsiteX5" fmla="*/ 0 w 12192153"/>
              <a:gd name="connsiteY5" fmla="*/ 0 h 685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153" h="6858096">
                <a:moveTo>
                  <a:pt x="0" y="0"/>
                </a:moveTo>
                <a:lnTo>
                  <a:pt x="12192154" y="0"/>
                </a:lnTo>
                <a:lnTo>
                  <a:pt x="12192154" y="6858096"/>
                </a:lnTo>
                <a:lnTo>
                  <a:pt x="0" y="6858096"/>
                </a:lnTo>
                <a:lnTo>
                  <a:pt x="0" y="0"/>
                </a:lnTo>
                <a:lnTo>
                  <a:pt x="0" y="0"/>
                </a:lnTo>
                <a:close/>
              </a:path>
            </a:pathLst>
          </a:custGeom>
          <a:solidFill>
            <a:srgbClr val="220931"/>
          </a:solidFill>
          <a:ln w="6350" cap="flat">
            <a:noFill/>
            <a:prstDash val="solid"/>
            <a:miter/>
          </a:ln>
        </p:spPr>
        <p:txBody>
          <a:bodyPr rtlCol="0" anchor="ctr"/>
          <a:lstStyle/>
          <a:p>
            <a:pPr marR="0" lvl="0" indent="0" fontAlgn="auto">
              <a:lnSpc>
                <a:spcPct val="100000"/>
              </a:lnSpc>
              <a:spcBef>
                <a:spcPts val="0"/>
              </a:spcBef>
              <a:spcAft>
                <a:spcPts val="0"/>
              </a:spcAft>
              <a:buClrTx/>
              <a:buSzTx/>
              <a:buFontTx/>
              <a:buNone/>
              <a:tabLst/>
            </a:pPr>
            <a:endParaRPr kumimoji="0" lang="en-US" b="0" i="0" u="none" strike="noStrike" cap="none" spc="0" normalizeH="0" baseline="0" noProof="0">
              <a:ln>
                <a:noFill/>
              </a:ln>
              <a:solidFill>
                <a:srgbClr val="FFFFFF"/>
              </a:solidFill>
              <a:effectLst/>
              <a:uLnTx/>
              <a:uFillTx/>
              <a:latin typeface="Segoe UI"/>
            </a:endParaRPr>
          </a:p>
        </p:txBody>
      </p:sp>
      <p:pic>
        <p:nvPicPr>
          <p:cNvPr id="61" name="Picture 60">
            <a:extLst>
              <a:ext uri="{FF2B5EF4-FFF2-40B4-BE49-F238E27FC236}">
                <a16:creationId xmlns:a16="http://schemas.microsoft.com/office/drawing/2014/main" id="{8DF849C4-AE7E-6F99-143B-AA44A7C831F1}"/>
              </a:ext>
            </a:extLst>
          </p:cNvPr>
          <p:cNvPicPr>
            <a:picLocks noChangeAspect="1"/>
          </p:cNvPicPr>
          <p:nvPr userDrawn="1"/>
        </p:nvPicPr>
        <p:blipFill rotWithShape="1">
          <a:blip r:embed="rId2" cstate="screen">
            <a:alphaModFix amt="55000"/>
            <a:extLst>
              <a:ext uri="{28A0092B-C50C-407E-A947-70E740481C1C}">
                <a14:useLocalDpi xmlns:a14="http://schemas.microsoft.com/office/drawing/2010/main"/>
              </a:ext>
            </a:extLst>
          </a:blip>
          <a:srcRect/>
          <a:stretch/>
        </p:blipFill>
        <p:spPr>
          <a:xfrm rot="17787631" flipH="1">
            <a:off x="3182333" y="-429572"/>
            <a:ext cx="10646076" cy="9055144"/>
          </a:xfrm>
          <a:custGeom>
            <a:avLst/>
            <a:gdLst>
              <a:gd name="connsiteX0" fmla="*/ 2986112 w 10646076"/>
              <a:gd name="connsiteY0" fmla="*/ 1 h 9055144"/>
              <a:gd name="connsiteX1" fmla="*/ 0 w 10646076"/>
              <a:gd name="connsiteY1" fmla="*/ 5999564 h 9055144"/>
              <a:gd name="connsiteX2" fmla="*/ 6139136 w 10646076"/>
              <a:gd name="connsiteY2" fmla="*/ 9055144 h 9055144"/>
              <a:gd name="connsiteX3" fmla="*/ 10646076 w 10646076"/>
              <a:gd name="connsiteY3" fmla="*/ 0 h 9055144"/>
            </a:gdLst>
            <a:ahLst/>
            <a:cxnLst>
              <a:cxn ang="0">
                <a:pos x="connsiteX0" y="connsiteY0"/>
              </a:cxn>
              <a:cxn ang="0">
                <a:pos x="connsiteX1" y="connsiteY1"/>
              </a:cxn>
              <a:cxn ang="0">
                <a:pos x="connsiteX2" y="connsiteY2"/>
              </a:cxn>
              <a:cxn ang="0">
                <a:pos x="connsiteX3" y="connsiteY3"/>
              </a:cxn>
            </a:cxnLst>
            <a:rect l="l" t="t" r="r" b="b"/>
            <a:pathLst>
              <a:path w="10646076" h="9055144">
                <a:moveTo>
                  <a:pt x="2986112" y="1"/>
                </a:moveTo>
                <a:lnTo>
                  <a:pt x="0" y="5999564"/>
                </a:lnTo>
                <a:lnTo>
                  <a:pt x="6139136" y="9055144"/>
                </a:lnTo>
                <a:lnTo>
                  <a:pt x="10646076" y="0"/>
                </a:lnTo>
                <a:close/>
              </a:path>
            </a:pathLst>
          </a:custGeom>
        </p:spPr>
      </p:pic>
      <p:sp>
        <p:nvSpPr>
          <p:cNvPr id="45" name="Freeform: Shape 44">
            <a:extLst>
              <a:ext uri="{FF2B5EF4-FFF2-40B4-BE49-F238E27FC236}">
                <a16:creationId xmlns:a16="http://schemas.microsoft.com/office/drawing/2014/main" id="{3A843612-7FC6-957F-81D9-B59C96C00F4F}"/>
              </a:ext>
            </a:extLst>
          </p:cNvPr>
          <p:cNvSpPr/>
          <p:nvPr userDrawn="1"/>
        </p:nvSpPr>
        <p:spPr bwMode="auto">
          <a:xfrm>
            <a:off x="0" y="0"/>
            <a:ext cx="8505372" cy="6857518"/>
          </a:xfrm>
          <a:custGeom>
            <a:avLst/>
            <a:gdLst>
              <a:gd name="connsiteX0" fmla="*/ 0 w 8505372"/>
              <a:gd name="connsiteY0" fmla="*/ 0 h 6857518"/>
              <a:gd name="connsiteX1" fmla="*/ 8453986 w 8505372"/>
              <a:gd name="connsiteY1" fmla="*/ 0 h 6857518"/>
              <a:gd name="connsiteX2" fmla="*/ 8457074 w 8505372"/>
              <a:gd name="connsiteY2" fmla="*/ 6810 h 6857518"/>
              <a:gd name="connsiteX3" fmla="*/ 8501596 w 8505372"/>
              <a:gd name="connsiteY3" fmla="*/ 209549 h 6857518"/>
              <a:gd name="connsiteX4" fmla="*/ 6739302 w 8505372"/>
              <a:gd name="connsiteY4" fmla="*/ 1885949 h 6857518"/>
              <a:gd name="connsiteX5" fmla="*/ 6739302 w 8505372"/>
              <a:gd name="connsiteY5" fmla="*/ 4362449 h 6857518"/>
              <a:gd name="connsiteX6" fmla="*/ 3214712 w 8505372"/>
              <a:gd name="connsiteY6" fmla="*/ 5886449 h 6857518"/>
              <a:gd name="connsiteX7" fmla="*/ 2681933 w 8505372"/>
              <a:gd name="connsiteY7" fmla="*/ 6647761 h 6857518"/>
              <a:gd name="connsiteX8" fmla="*/ 2615071 w 8505372"/>
              <a:gd name="connsiteY8" fmla="*/ 6857518 h 6857518"/>
              <a:gd name="connsiteX9" fmla="*/ 0 w 8505372"/>
              <a:gd name="connsiteY9" fmla="*/ 6857518 h 6857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05372" h="6857518">
                <a:moveTo>
                  <a:pt x="0" y="0"/>
                </a:moveTo>
                <a:lnTo>
                  <a:pt x="8453986" y="0"/>
                </a:lnTo>
                <a:lnTo>
                  <a:pt x="8457074" y="6810"/>
                </a:lnTo>
                <a:cubicBezTo>
                  <a:pt x="8480812" y="70420"/>
                  <a:pt x="8495948" y="137913"/>
                  <a:pt x="8501596" y="209549"/>
                </a:cubicBezTo>
                <a:cubicBezTo>
                  <a:pt x="8591970" y="1355724"/>
                  <a:pt x="7033017" y="1193799"/>
                  <a:pt x="6739302" y="1885949"/>
                </a:cubicBezTo>
                <a:cubicBezTo>
                  <a:pt x="6445586" y="2578099"/>
                  <a:pt x="7326733" y="3695699"/>
                  <a:pt x="6739302" y="4362449"/>
                </a:cubicBezTo>
                <a:cubicBezTo>
                  <a:pt x="6151870" y="5029199"/>
                  <a:pt x="3982892" y="5324474"/>
                  <a:pt x="3214712" y="5886449"/>
                </a:cubicBezTo>
                <a:cubicBezTo>
                  <a:pt x="2926645" y="6097190"/>
                  <a:pt x="2781023" y="6372224"/>
                  <a:pt x="2681933" y="6647761"/>
                </a:cubicBezTo>
                <a:lnTo>
                  <a:pt x="2615071" y="6857518"/>
                </a:lnTo>
                <a:lnTo>
                  <a:pt x="0" y="6857518"/>
                </a:lnTo>
                <a:close/>
              </a:path>
            </a:pathLst>
          </a:custGeom>
          <a:solidFill>
            <a:schemeClr val="accent5">
              <a:lumMod val="75000"/>
            </a:schemeClr>
          </a:solidFill>
          <a:ln>
            <a:noFill/>
            <a:headEnd type="none" w="med" len="med"/>
            <a:tailEnd type="none" w="med" len="med"/>
          </a:ln>
          <a:effectLst>
            <a:outerShdw blurRad="457200" dist="38100" dir="2700000" sx="102000" sy="102000" algn="tl" rotWithShape="0">
              <a:prstClr val="black">
                <a:alpha val="17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R="0" lvl="0" indent="0" defTabSz="932472" fontAlgn="base">
              <a:lnSpc>
                <a:spcPct val="100000"/>
              </a:lnSpc>
              <a:spcBef>
                <a:spcPct val="0"/>
              </a:spcBef>
              <a:spcAft>
                <a:spcPct val="0"/>
              </a:spcAft>
              <a:buClrTx/>
              <a:buSzTx/>
              <a:buFontTx/>
              <a:buNone/>
              <a:tabLst/>
            </a:pPr>
            <a:endParaRPr kumimoji="0" lang="en-US" sz="2000" b="0" i="0" u="none" strike="noStrike"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5" name="Picture 2" descr="Image result for microsoft white logo">
            <a:extLst>
              <a:ext uri="{FF2B5EF4-FFF2-40B4-BE49-F238E27FC236}">
                <a16:creationId xmlns:a16="http://schemas.microsoft.com/office/drawing/2014/main" id="{747D4D14-8B08-D719-A4F1-3BD94A7BADBA}"/>
              </a:ext>
            </a:extLst>
          </p:cNvPr>
          <p:cNvPicPr>
            <a:picLocks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564176" y="558821"/>
            <a:ext cx="1414643" cy="341810"/>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436FF0C4-FF41-D21A-F343-FED6CA7941F8}"/>
              </a:ext>
            </a:extLst>
          </p:cNvPr>
          <p:cNvSpPr>
            <a:spLocks noGrp="1"/>
          </p:cNvSpPr>
          <p:nvPr>
            <p:ph type="title" hasCustomPrompt="1"/>
          </p:nvPr>
        </p:nvSpPr>
        <p:spPr>
          <a:xfrm>
            <a:off x="818356" y="3198853"/>
            <a:ext cx="7607300" cy="553998"/>
          </a:xfrm>
        </p:spPr>
        <p:txBody>
          <a:bodyPr wrap="square" anchor="t" anchorCtr="0">
            <a:spAutoFit/>
          </a:bodyPr>
          <a:lstStyle>
            <a:lvl1pPr algn="l">
              <a:defRPr>
                <a:solidFill>
                  <a:schemeClr val="accent3"/>
                </a:solidFill>
                <a:latin typeface="+mj-lt"/>
              </a:defRPr>
            </a:lvl1pPr>
          </a:lstStyle>
          <a:p>
            <a:r>
              <a:rPr lang="en-US" sz="3600"/>
              <a:t>Click to add title</a:t>
            </a:r>
          </a:p>
        </p:txBody>
      </p:sp>
      <p:sp>
        <p:nvSpPr>
          <p:cNvPr id="42" name="Rectangle 41">
            <a:extLst>
              <a:ext uri="{FF2B5EF4-FFF2-40B4-BE49-F238E27FC236}">
                <a16:creationId xmlns:a16="http://schemas.microsoft.com/office/drawing/2014/main" id="{E7E0DDD6-7CE6-C18F-EA25-80986FD6EAB1}"/>
              </a:ext>
            </a:extLst>
          </p:cNvPr>
          <p:cNvSpPr/>
          <p:nvPr userDrawn="1"/>
        </p:nvSpPr>
        <p:spPr bwMode="auto">
          <a:xfrm>
            <a:off x="587734" y="2644823"/>
            <a:ext cx="45719" cy="1108027"/>
          </a:xfrm>
          <a:prstGeom prst="rect">
            <a:avLst/>
          </a:prstGeom>
          <a:solidFill>
            <a:schemeClr val="accent5">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R="0" lvl="0" indent="0" defTabSz="932472" fontAlgn="base">
              <a:lnSpc>
                <a:spcPct val="100000"/>
              </a:lnSpc>
              <a:spcBef>
                <a:spcPct val="0"/>
              </a:spcBef>
              <a:spcAft>
                <a:spcPct val="0"/>
              </a:spcAft>
              <a:buClrTx/>
              <a:buSzTx/>
              <a:buFontTx/>
              <a:buNone/>
              <a:tabLst/>
            </a:pPr>
            <a:endParaRPr kumimoji="0" lang="en-US" sz="2000" b="0" i="0" u="none" strike="noStrike" cap="none" spc="0" normalizeH="0" baseline="0" noProof="0" err="1">
              <a:ln>
                <a:noFill/>
              </a:ln>
              <a:gradFill>
                <a:gsLst>
                  <a:gs pos="0">
                    <a:srgbClr val="FFFFFF"/>
                  </a:gs>
                  <a:gs pos="100000">
                    <a:srgbClr val="FFFFFF"/>
                  </a:gs>
                </a:gsLst>
                <a:lin ang="5400000" scaled="0"/>
              </a:gradFill>
              <a:effectLst/>
              <a:uLnTx/>
              <a:uFillTx/>
              <a:latin typeface="Segoe UI"/>
              <a:cs typeface="Segoe UI" pitchFamily="34" charset="0"/>
            </a:endParaRPr>
          </a:p>
        </p:txBody>
      </p:sp>
      <p:sp>
        <p:nvSpPr>
          <p:cNvPr id="43" name="Text Placeholder 3">
            <a:extLst>
              <a:ext uri="{FF2B5EF4-FFF2-40B4-BE49-F238E27FC236}">
                <a16:creationId xmlns:a16="http://schemas.microsoft.com/office/drawing/2014/main" id="{417C74D2-F8F1-B98C-E09B-14F2610F8842}"/>
              </a:ext>
            </a:extLst>
          </p:cNvPr>
          <p:cNvSpPr>
            <a:spLocks noGrp="1"/>
          </p:cNvSpPr>
          <p:nvPr>
            <p:ph type="body" sz="quarter" idx="13"/>
          </p:nvPr>
        </p:nvSpPr>
        <p:spPr>
          <a:xfrm>
            <a:off x="818356" y="2644823"/>
            <a:ext cx="7607300" cy="369332"/>
          </a:xfrm>
        </p:spPr>
        <p:txBody>
          <a:bodyPr anchor="ctr"/>
          <a:lstStyle>
            <a:lvl1pPr marL="0" indent="0" algn="l">
              <a:buNone/>
              <a:defRPr lang="en-US" sz="2400" kern="1200" spc="0" baseline="0" dirty="0" smtClean="0">
                <a:solidFill>
                  <a:schemeClr val="tx1"/>
                </a:solidFill>
                <a:latin typeface="+mj-lt"/>
                <a:ea typeface="+mn-ea"/>
                <a:cs typeface="Segoe UI" panose="020B0502040204020203" pitchFamily="34" charset="0"/>
              </a:defRPr>
            </a:lvl1pPr>
            <a:lvl2pPr marL="228600" indent="0">
              <a:buNone/>
              <a:defRPr/>
            </a:lvl2pPr>
          </a:lstStyle>
          <a:p>
            <a:pPr lvl="0"/>
            <a:r>
              <a:rPr lang="en-US"/>
              <a:t>Click to edit Master text styles</a:t>
            </a:r>
          </a:p>
        </p:txBody>
      </p:sp>
      <p:sp>
        <p:nvSpPr>
          <p:cNvPr id="44" name="Text Placeholder 3">
            <a:extLst>
              <a:ext uri="{FF2B5EF4-FFF2-40B4-BE49-F238E27FC236}">
                <a16:creationId xmlns:a16="http://schemas.microsoft.com/office/drawing/2014/main" id="{045EEEAB-3CBD-780F-5716-4E5564DF3335}"/>
              </a:ext>
            </a:extLst>
          </p:cNvPr>
          <p:cNvSpPr>
            <a:spLocks noGrp="1"/>
          </p:cNvSpPr>
          <p:nvPr>
            <p:ph type="body" sz="quarter" idx="14"/>
          </p:nvPr>
        </p:nvSpPr>
        <p:spPr>
          <a:xfrm>
            <a:off x="818356" y="4306881"/>
            <a:ext cx="2089944" cy="615553"/>
          </a:xfrm>
        </p:spPr>
        <p:txBody>
          <a:bodyPr anchor="t"/>
          <a:lstStyle>
            <a:lvl1pPr marL="0" indent="0" algn="l">
              <a:buNone/>
              <a:defRPr lang="en-US" sz="2000" kern="1200" spc="0" baseline="0" dirty="0" smtClean="0">
                <a:solidFill>
                  <a:schemeClr val="tx1"/>
                </a:solidFill>
                <a:latin typeface="+mn-lt"/>
                <a:ea typeface="+mn-ea"/>
                <a:cs typeface="Segoe UI" panose="020B0502040204020203" pitchFamily="34" charset="0"/>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1168825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with pictures layout 2">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1E038E4-945A-1783-9A76-FDCE8AEBB56E}"/>
              </a:ext>
            </a:extLst>
          </p:cNvPr>
          <p:cNvSpPr/>
          <p:nvPr userDrawn="1"/>
        </p:nvSpPr>
        <p:spPr bwMode="auto">
          <a:xfrm>
            <a:off x="0" y="0"/>
            <a:ext cx="12191999" cy="1381125"/>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err="1">
              <a:ln>
                <a:noFill/>
              </a:ln>
              <a:solidFill>
                <a:schemeClr val="bg1"/>
              </a:solidFill>
              <a:effectLst/>
              <a:uLnTx/>
              <a:uFillTx/>
              <a:latin typeface="Segoe UI"/>
              <a:ea typeface="Segoe UI" pitchFamily="34" charset="0"/>
              <a:cs typeface="Segoe UI" pitchFamily="34" charset="0"/>
            </a:endParaRPr>
          </a:p>
        </p:txBody>
      </p:sp>
      <p:pic>
        <p:nvPicPr>
          <p:cNvPr id="23" name="Picture 22">
            <a:extLst>
              <a:ext uri="{FF2B5EF4-FFF2-40B4-BE49-F238E27FC236}">
                <a16:creationId xmlns:a16="http://schemas.microsoft.com/office/drawing/2014/main" id="{1F5D7A4C-0D8B-9117-6735-4E4E35FD638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907411" y="0"/>
            <a:ext cx="5284590" cy="1381125"/>
          </a:xfrm>
          <a:prstGeom prst="rect">
            <a:avLst/>
          </a:prstGeom>
        </p:spPr>
      </p:pic>
      <p:grpSp>
        <p:nvGrpSpPr>
          <p:cNvPr id="24" name="Group 23">
            <a:extLst>
              <a:ext uri="{FF2B5EF4-FFF2-40B4-BE49-F238E27FC236}">
                <a16:creationId xmlns:a16="http://schemas.microsoft.com/office/drawing/2014/main" id="{953A2646-54A3-603A-D961-8B368330247F}"/>
              </a:ext>
            </a:extLst>
          </p:cNvPr>
          <p:cNvGrpSpPr/>
          <p:nvPr userDrawn="1"/>
        </p:nvGrpSpPr>
        <p:grpSpPr>
          <a:xfrm>
            <a:off x="10757889" y="267638"/>
            <a:ext cx="845848" cy="845848"/>
            <a:chOff x="10757889" y="394319"/>
            <a:chExt cx="845848" cy="845848"/>
          </a:xfrm>
        </p:grpSpPr>
        <p:sp>
          <p:nvSpPr>
            <p:cNvPr id="25" name="Oval 24">
              <a:extLst>
                <a:ext uri="{FF2B5EF4-FFF2-40B4-BE49-F238E27FC236}">
                  <a16:creationId xmlns:a16="http://schemas.microsoft.com/office/drawing/2014/main" id="{3FB86A7F-74DB-DD7F-94A4-F30D33833686}"/>
                </a:ext>
              </a:extLst>
            </p:cNvPr>
            <p:cNvSpPr/>
            <p:nvPr userDrawn="1"/>
          </p:nvSpPr>
          <p:spPr bwMode="auto">
            <a:xfrm>
              <a:off x="10757889" y="394319"/>
              <a:ext cx="845848" cy="845848"/>
            </a:xfrm>
            <a:prstGeom prst="ellipse">
              <a:avLst/>
            </a:prstGeom>
            <a:gradFill flip="none" rotWithShape="1">
              <a:gsLst>
                <a:gs pos="0">
                  <a:schemeClr val="bg1"/>
                </a:gs>
                <a:gs pos="100000">
                  <a:schemeClr val="bg1"/>
                </a:gs>
              </a:gsLst>
              <a:lin ang="0" scaled="1"/>
              <a:tileRect/>
            </a:gradFill>
            <a:ln w="12700">
              <a:noFill/>
              <a:prstDash val="solid"/>
              <a:headEnd type="none" w="med" len="med"/>
              <a:tailEnd type="none" w="med" len="med"/>
            </a:ln>
            <a:effectLst>
              <a:outerShdw blurRad="190500" dist="50800" dir="5400000" algn="ctr" rotWithShape="0">
                <a:schemeClr val="accent5">
                  <a:lumMod val="60000"/>
                  <a:lumOff val="40000"/>
                  <a:alpha val="8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pic>
          <p:nvPicPr>
            <p:cNvPr id="26" name="Picture 25" descr="A colorful tree with leaves&#10;&#10;Description automatically generated">
              <a:extLst>
                <a:ext uri="{FF2B5EF4-FFF2-40B4-BE49-F238E27FC236}">
                  <a16:creationId xmlns:a16="http://schemas.microsoft.com/office/drawing/2014/main" id="{1C08D3BB-92E9-AA00-0364-23B0EE69BB5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888650" y="449896"/>
              <a:ext cx="584328" cy="761198"/>
            </a:xfrm>
            <a:prstGeom prst="rect">
              <a:avLst/>
            </a:prstGeom>
          </p:spPr>
        </p:pic>
      </p:grpSp>
      <p:sp>
        <p:nvSpPr>
          <p:cNvPr id="27" name="Title 2">
            <a:extLst>
              <a:ext uri="{FF2B5EF4-FFF2-40B4-BE49-F238E27FC236}">
                <a16:creationId xmlns:a16="http://schemas.microsoft.com/office/drawing/2014/main" id="{063DD437-F6E0-1CCA-2AB4-623829AA274F}"/>
              </a:ext>
            </a:extLst>
          </p:cNvPr>
          <p:cNvSpPr>
            <a:spLocks noGrp="1"/>
          </p:cNvSpPr>
          <p:nvPr>
            <p:ph type="title"/>
          </p:nvPr>
        </p:nvSpPr>
        <p:spPr>
          <a:xfrm>
            <a:off x="588263" y="457200"/>
            <a:ext cx="9822139" cy="492443"/>
          </a:xfrm>
        </p:spPr>
        <p:txBody>
          <a:bodyPr/>
          <a:lstStyle>
            <a:lvl1pPr algn="l">
              <a:defRPr sz="3200">
                <a:solidFill>
                  <a:schemeClr val="bg1"/>
                </a:solidFill>
              </a:defRPr>
            </a:lvl1pPr>
          </a:lstStyle>
          <a:p>
            <a:r>
              <a:rPr lang="en-US"/>
              <a:t>Click to edit Master title style</a:t>
            </a:r>
          </a:p>
        </p:txBody>
      </p:sp>
      <p:sp>
        <p:nvSpPr>
          <p:cNvPr id="2" name="Rectangle: Rounded Corners 1">
            <a:extLst>
              <a:ext uri="{FF2B5EF4-FFF2-40B4-BE49-F238E27FC236}">
                <a16:creationId xmlns:a16="http://schemas.microsoft.com/office/drawing/2014/main" id="{39836E76-4677-94AB-372C-23955F3CE754}"/>
              </a:ext>
              <a:ext uri="{C183D7F6-B498-43B3-948B-1728B52AA6E4}">
                <adec:decorative xmlns:adec="http://schemas.microsoft.com/office/drawing/2017/decorative" val="1"/>
              </a:ext>
            </a:extLst>
          </p:cNvPr>
          <p:cNvSpPr/>
          <p:nvPr userDrawn="1"/>
        </p:nvSpPr>
        <p:spPr bwMode="auto">
          <a:xfrm>
            <a:off x="586740" y="2667000"/>
            <a:ext cx="11018520" cy="3856037"/>
          </a:xfrm>
          <a:prstGeom prst="roundRect">
            <a:avLst>
              <a:gd name="adj" fmla="val 4481"/>
            </a:avLst>
          </a:prstGeom>
          <a:solidFill>
            <a:schemeClr val="bg1"/>
          </a:solidFill>
          <a:ln>
            <a:noFill/>
          </a:ln>
          <a:effectLst>
            <a:outerShdw blurRad="4445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err="1">
              <a:ln>
                <a:noFill/>
              </a:ln>
              <a:solidFill>
                <a:srgbClr val="FFFFFF"/>
              </a:solidFill>
              <a:effectLst/>
              <a:uLnTx/>
              <a:uFillTx/>
              <a:latin typeface="Segoe UI"/>
              <a:ea typeface="+mn-ea"/>
              <a:cs typeface="+mn-cs"/>
            </a:endParaRPr>
          </a:p>
        </p:txBody>
      </p:sp>
      <p:sp>
        <p:nvSpPr>
          <p:cNvPr id="4" name="Text Placeholder 29">
            <a:extLst>
              <a:ext uri="{FF2B5EF4-FFF2-40B4-BE49-F238E27FC236}">
                <a16:creationId xmlns:a16="http://schemas.microsoft.com/office/drawing/2014/main" id="{BCBFECE0-4947-69C0-E3AD-B25F90FFA0F1}"/>
              </a:ext>
            </a:extLst>
          </p:cNvPr>
          <p:cNvSpPr>
            <a:spLocks noGrp="1"/>
          </p:cNvSpPr>
          <p:nvPr>
            <p:ph type="body" sz="quarter" idx="24" hasCustomPrompt="1"/>
          </p:nvPr>
        </p:nvSpPr>
        <p:spPr>
          <a:xfrm>
            <a:off x="588263" y="1481138"/>
            <a:ext cx="11015474" cy="648929"/>
          </a:xfrm>
        </p:spPr>
        <p:txBody>
          <a:bodyPr anchor="t"/>
          <a:lstStyle>
            <a:lvl1pPr marL="0" indent="0" algn="l">
              <a:buNone/>
              <a:defRPr sz="2000">
                <a:solidFill>
                  <a:schemeClr val="tx1"/>
                </a:solidFill>
                <a:latin typeface="+mn-lt"/>
              </a:defRPr>
            </a:lvl1pPr>
          </a:lstStyle>
          <a:p>
            <a:pPr lvl="0"/>
            <a:r>
              <a:rPr lang="en-IN"/>
              <a:t>Add text here</a:t>
            </a:r>
            <a:endParaRPr lang="en-US"/>
          </a:p>
        </p:txBody>
      </p:sp>
      <p:sp>
        <p:nvSpPr>
          <p:cNvPr id="5" name="Picture Placeholder 22">
            <a:extLst>
              <a:ext uri="{FF2B5EF4-FFF2-40B4-BE49-F238E27FC236}">
                <a16:creationId xmlns:a16="http://schemas.microsoft.com/office/drawing/2014/main" id="{14CE4876-9860-0DB0-ADB5-267FE16131AC}"/>
              </a:ext>
            </a:extLst>
          </p:cNvPr>
          <p:cNvSpPr>
            <a:spLocks noGrp="1"/>
          </p:cNvSpPr>
          <p:nvPr>
            <p:ph type="pic" sz="quarter" idx="16" hasCustomPrompt="1"/>
          </p:nvPr>
        </p:nvSpPr>
        <p:spPr>
          <a:xfrm>
            <a:off x="785763" y="4661181"/>
            <a:ext cx="2424162" cy="1651204"/>
          </a:xfrm>
          <a:prstGeom prst="roundRect">
            <a:avLst>
              <a:gd name="adj" fmla="val 5882"/>
            </a:avLst>
          </a:prstGeom>
          <a:blipFill>
            <a:blip r:embed="rId4" cstate="screen">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IN"/>
              <a:t> </a:t>
            </a:r>
            <a:endParaRPr lang="en-US"/>
          </a:p>
        </p:txBody>
      </p:sp>
      <p:sp>
        <p:nvSpPr>
          <p:cNvPr id="12" name="Picture Placeholder 22">
            <a:extLst>
              <a:ext uri="{FF2B5EF4-FFF2-40B4-BE49-F238E27FC236}">
                <a16:creationId xmlns:a16="http://schemas.microsoft.com/office/drawing/2014/main" id="{C98008F0-760C-0790-199D-43CBCD1E1143}"/>
              </a:ext>
            </a:extLst>
          </p:cNvPr>
          <p:cNvSpPr>
            <a:spLocks noGrp="1"/>
          </p:cNvSpPr>
          <p:nvPr>
            <p:ph type="pic" sz="quarter" idx="27" hasCustomPrompt="1"/>
          </p:nvPr>
        </p:nvSpPr>
        <p:spPr>
          <a:xfrm>
            <a:off x="3518883" y="4661181"/>
            <a:ext cx="2424162" cy="1651204"/>
          </a:xfrm>
          <a:prstGeom prst="roundRect">
            <a:avLst>
              <a:gd name="adj" fmla="val 5882"/>
            </a:avLst>
          </a:prstGeom>
          <a:blipFill>
            <a:blip r:embed="rId4" cstate="screen">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IN"/>
              <a:t> </a:t>
            </a:r>
            <a:endParaRPr lang="en-US"/>
          </a:p>
        </p:txBody>
      </p:sp>
      <p:sp>
        <p:nvSpPr>
          <p:cNvPr id="13" name="Picture Placeholder 22">
            <a:extLst>
              <a:ext uri="{FF2B5EF4-FFF2-40B4-BE49-F238E27FC236}">
                <a16:creationId xmlns:a16="http://schemas.microsoft.com/office/drawing/2014/main" id="{A3E843B4-F3FB-814A-A5B2-3B87660F1923}"/>
              </a:ext>
            </a:extLst>
          </p:cNvPr>
          <p:cNvSpPr>
            <a:spLocks noGrp="1"/>
          </p:cNvSpPr>
          <p:nvPr>
            <p:ph type="pic" sz="quarter" idx="28" hasCustomPrompt="1"/>
          </p:nvPr>
        </p:nvSpPr>
        <p:spPr>
          <a:xfrm>
            <a:off x="6252003" y="4661181"/>
            <a:ext cx="2424162" cy="1651204"/>
          </a:xfrm>
          <a:prstGeom prst="roundRect">
            <a:avLst>
              <a:gd name="adj" fmla="val 5882"/>
            </a:avLst>
          </a:prstGeom>
          <a:blipFill>
            <a:blip r:embed="rId4" cstate="screen">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IN"/>
              <a:t> </a:t>
            </a:r>
            <a:endParaRPr lang="en-US"/>
          </a:p>
        </p:txBody>
      </p:sp>
      <p:sp>
        <p:nvSpPr>
          <p:cNvPr id="14" name="Picture Placeholder 22">
            <a:extLst>
              <a:ext uri="{FF2B5EF4-FFF2-40B4-BE49-F238E27FC236}">
                <a16:creationId xmlns:a16="http://schemas.microsoft.com/office/drawing/2014/main" id="{5C249650-B069-AA7F-92DF-CFBEE49EFF5A}"/>
              </a:ext>
            </a:extLst>
          </p:cNvPr>
          <p:cNvSpPr>
            <a:spLocks noGrp="1"/>
          </p:cNvSpPr>
          <p:nvPr>
            <p:ph type="pic" sz="quarter" idx="29" hasCustomPrompt="1"/>
          </p:nvPr>
        </p:nvSpPr>
        <p:spPr>
          <a:xfrm>
            <a:off x="8985122" y="4661181"/>
            <a:ext cx="2424162" cy="1651204"/>
          </a:xfrm>
          <a:prstGeom prst="roundRect">
            <a:avLst>
              <a:gd name="adj" fmla="val 5882"/>
            </a:avLst>
          </a:prstGeom>
          <a:blipFill>
            <a:blip r:embed="rId4" cstate="screen">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IN"/>
              <a:t> </a:t>
            </a:r>
            <a:endParaRPr lang="en-US"/>
          </a:p>
        </p:txBody>
      </p:sp>
      <p:cxnSp>
        <p:nvCxnSpPr>
          <p:cNvPr id="15" name="Straight Connector 14">
            <a:extLst>
              <a:ext uri="{FF2B5EF4-FFF2-40B4-BE49-F238E27FC236}">
                <a16:creationId xmlns:a16="http://schemas.microsoft.com/office/drawing/2014/main" id="{446E4655-DA4F-16C5-D611-8F6B65613024}"/>
              </a:ext>
              <a:ext uri="{C183D7F6-B498-43B3-948B-1728B52AA6E4}">
                <adec:decorative xmlns:adec="http://schemas.microsoft.com/office/drawing/2017/decorative" val="1"/>
              </a:ext>
            </a:extLst>
          </p:cNvPr>
          <p:cNvCxnSpPr>
            <a:cxnSpLocks/>
          </p:cNvCxnSpPr>
          <p:nvPr userDrawn="1"/>
        </p:nvCxnSpPr>
        <p:spPr>
          <a:xfrm rot="5400000">
            <a:off x="2035049" y="4983030"/>
            <a:ext cx="2658710" cy="0"/>
          </a:xfrm>
          <a:prstGeom prst="line">
            <a:avLst/>
          </a:prstGeom>
          <a:ln w="63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547889-2EFB-0872-F945-AA00588401C8}"/>
              </a:ext>
              <a:ext uri="{C183D7F6-B498-43B3-948B-1728B52AA6E4}">
                <adec:decorative xmlns:adec="http://schemas.microsoft.com/office/drawing/2017/decorative" val="1"/>
              </a:ext>
            </a:extLst>
          </p:cNvPr>
          <p:cNvCxnSpPr>
            <a:cxnSpLocks/>
          </p:cNvCxnSpPr>
          <p:nvPr userDrawn="1"/>
        </p:nvCxnSpPr>
        <p:spPr>
          <a:xfrm rot="5400000">
            <a:off x="4768169" y="4983030"/>
            <a:ext cx="2658710" cy="0"/>
          </a:xfrm>
          <a:prstGeom prst="line">
            <a:avLst/>
          </a:prstGeom>
          <a:ln w="63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F80645F-F760-4C45-E6AD-3DD997BDA235}"/>
              </a:ext>
              <a:ext uri="{C183D7F6-B498-43B3-948B-1728B52AA6E4}">
                <adec:decorative xmlns:adec="http://schemas.microsoft.com/office/drawing/2017/decorative" val="1"/>
              </a:ext>
            </a:extLst>
          </p:cNvPr>
          <p:cNvCxnSpPr>
            <a:cxnSpLocks/>
          </p:cNvCxnSpPr>
          <p:nvPr userDrawn="1"/>
        </p:nvCxnSpPr>
        <p:spPr>
          <a:xfrm rot="5400000">
            <a:off x="7501289" y="4983030"/>
            <a:ext cx="2658710" cy="0"/>
          </a:xfrm>
          <a:prstGeom prst="line">
            <a:avLst/>
          </a:prstGeom>
          <a:ln w="63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29">
            <a:extLst>
              <a:ext uri="{FF2B5EF4-FFF2-40B4-BE49-F238E27FC236}">
                <a16:creationId xmlns:a16="http://schemas.microsoft.com/office/drawing/2014/main" id="{EA9DBFE5-5BFC-BA28-3DB4-695731B3A9CF}"/>
              </a:ext>
            </a:extLst>
          </p:cNvPr>
          <p:cNvSpPr>
            <a:spLocks noGrp="1"/>
          </p:cNvSpPr>
          <p:nvPr>
            <p:ph type="body" sz="quarter" idx="10" hasCustomPrompt="1"/>
          </p:nvPr>
        </p:nvSpPr>
        <p:spPr>
          <a:xfrm>
            <a:off x="785763" y="3698523"/>
            <a:ext cx="2424159" cy="660752"/>
          </a:xfrm>
        </p:spPr>
        <p:txBody>
          <a:bodyPr anchor="ctr"/>
          <a:lstStyle>
            <a:lvl1pPr marL="0" indent="0" algn="ctr">
              <a:buNone/>
              <a:defRPr sz="1400">
                <a:solidFill>
                  <a:schemeClr val="tx1"/>
                </a:solidFill>
                <a:latin typeface="+mn-lt"/>
              </a:defRPr>
            </a:lvl1pPr>
          </a:lstStyle>
          <a:p>
            <a:pPr lvl="0"/>
            <a:r>
              <a:rPr lang="en-IN"/>
              <a:t>Add text here</a:t>
            </a:r>
            <a:endParaRPr lang="en-US"/>
          </a:p>
        </p:txBody>
      </p:sp>
      <p:sp>
        <p:nvSpPr>
          <p:cNvPr id="19" name="Text Placeholder 29">
            <a:extLst>
              <a:ext uri="{FF2B5EF4-FFF2-40B4-BE49-F238E27FC236}">
                <a16:creationId xmlns:a16="http://schemas.microsoft.com/office/drawing/2014/main" id="{05AA51CC-368B-46A3-1654-9DA5BA8CEE4A}"/>
              </a:ext>
            </a:extLst>
          </p:cNvPr>
          <p:cNvSpPr>
            <a:spLocks noGrp="1"/>
          </p:cNvSpPr>
          <p:nvPr>
            <p:ph type="body" sz="quarter" idx="30" hasCustomPrompt="1"/>
          </p:nvPr>
        </p:nvSpPr>
        <p:spPr>
          <a:xfrm>
            <a:off x="3518886" y="3698523"/>
            <a:ext cx="2424159" cy="660752"/>
          </a:xfrm>
        </p:spPr>
        <p:txBody>
          <a:bodyPr anchor="ctr"/>
          <a:lstStyle>
            <a:lvl1pPr marL="0" indent="0" algn="ctr">
              <a:buNone/>
              <a:defRPr sz="1400">
                <a:solidFill>
                  <a:schemeClr val="tx1"/>
                </a:solidFill>
                <a:latin typeface="+mn-lt"/>
              </a:defRPr>
            </a:lvl1pPr>
          </a:lstStyle>
          <a:p>
            <a:pPr lvl="0"/>
            <a:r>
              <a:rPr lang="en-IN"/>
              <a:t>Add text here</a:t>
            </a:r>
            <a:endParaRPr lang="en-US"/>
          </a:p>
        </p:txBody>
      </p:sp>
      <p:sp>
        <p:nvSpPr>
          <p:cNvPr id="20" name="Text Placeholder 29">
            <a:extLst>
              <a:ext uri="{FF2B5EF4-FFF2-40B4-BE49-F238E27FC236}">
                <a16:creationId xmlns:a16="http://schemas.microsoft.com/office/drawing/2014/main" id="{F80F3EB7-B770-FC62-9D12-C1B98F1CED61}"/>
              </a:ext>
            </a:extLst>
          </p:cNvPr>
          <p:cNvSpPr>
            <a:spLocks noGrp="1"/>
          </p:cNvSpPr>
          <p:nvPr>
            <p:ph type="body" sz="quarter" idx="31" hasCustomPrompt="1"/>
          </p:nvPr>
        </p:nvSpPr>
        <p:spPr>
          <a:xfrm>
            <a:off x="6252006" y="3698523"/>
            <a:ext cx="2424159" cy="660752"/>
          </a:xfrm>
        </p:spPr>
        <p:txBody>
          <a:bodyPr anchor="ctr"/>
          <a:lstStyle>
            <a:lvl1pPr marL="0" indent="0" algn="ctr">
              <a:buNone/>
              <a:defRPr sz="1400">
                <a:solidFill>
                  <a:schemeClr val="tx1"/>
                </a:solidFill>
                <a:latin typeface="+mn-lt"/>
              </a:defRPr>
            </a:lvl1pPr>
          </a:lstStyle>
          <a:p>
            <a:pPr lvl="0"/>
            <a:r>
              <a:rPr lang="en-IN"/>
              <a:t>Add text here</a:t>
            </a:r>
            <a:endParaRPr lang="en-US"/>
          </a:p>
        </p:txBody>
      </p:sp>
      <p:sp>
        <p:nvSpPr>
          <p:cNvPr id="21" name="Text Placeholder 29">
            <a:extLst>
              <a:ext uri="{FF2B5EF4-FFF2-40B4-BE49-F238E27FC236}">
                <a16:creationId xmlns:a16="http://schemas.microsoft.com/office/drawing/2014/main" id="{339492BA-1C39-D529-F32D-5E2FDF95B44C}"/>
              </a:ext>
            </a:extLst>
          </p:cNvPr>
          <p:cNvSpPr>
            <a:spLocks noGrp="1"/>
          </p:cNvSpPr>
          <p:nvPr>
            <p:ph type="body" sz="quarter" idx="32" hasCustomPrompt="1"/>
          </p:nvPr>
        </p:nvSpPr>
        <p:spPr>
          <a:xfrm>
            <a:off x="8985125" y="3698523"/>
            <a:ext cx="2424159" cy="660752"/>
          </a:xfrm>
        </p:spPr>
        <p:txBody>
          <a:bodyPr anchor="ctr"/>
          <a:lstStyle>
            <a:lvl1pPr marL="0" indent="0" algn="ctr">
              <a:buNone/>
              <a:defRPr sz="1400">
                <a:solidFill>
                  <a:schemeClr val="tx1"/>
                </a:solidFill>
                <a:latin typeface="+mn-lt"/>
              </a:defRPr>
            </a:lvl1pPr>
          </a:lstStyle>
          <a:p>
            <a:pPr lvl="0"/>
            <a:r>
              <a:rPr lang="en-IN"/>
              <a:t>Add text here</a:t>
            </a:r>
            <a:endParaRPr lang="en-US"/>
          </a:p>
        </p:txBody>
      </p:sp>
    </p:spTree>
    <p:extLst>
      <p:ext uri="{BB962C8B-B14F-4D97-AF65-F5344CB8AC3E}">
        <p14:creationId xmlns:p14="http://schemas.microsoft.com/office/powerpoint/2010/main" val="352550750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B0A88A4-08F5-67BD-84CD-01DB842A062B}"/>
              </a:ext>
            </a:extLst>
          </p:cNvPr>
          <p:cNvSpPr/>
          <p:nvPr userDrawn="1"/>
        </p:nvSpPr>
        <p:spPr bwMode="auto">
          <a:xfrm>
            <a:off x="0" y="0"/>
            <a:ext cx="12191999" cy="1381125"/>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err="1">
              <a:ln>
                <a:noFill/>
              </a:ln>
              <a:solidFill>
                <a:schemeClr val="bg1"/>
              </a:solidFill>
              <a:effectLst/>
              <a:uLnTx/>
              <a:uFillTx/>
              <a:latin typeface="Segoe UI"/>
              <a:ea typeface="Segoe UI" pitchFamily="34" charset="0"/>
              <a:cs typeface="Segoe UI" pitchFamily="34" charset="0"/>
            </a:endParaRPr>
          </a:p>
        </p:txBody>
      </p:sp>
      <p:pic>
        <p:nvPicPr>
          <p:cNvPr id="5" name="Picture 4">
            <a:extLst>
              <a:ext uri="{FF2B5EF4-FFF2-40B4-BE49-F238E27FC236}">
                <a16:creationId xmlns:a16="http://schemas.microsoft.com/office/drawing/2014/main" id="{E69EAF38-6AC6-5BF7-438C-1F157C38A84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907411" y="0"/>
            <a:ext cx="5284590" cy="1381125"/>
          </a:xfrm>
          <a:prstGeom prst="rect">
            <a:avLst/>
          </a:prstGeom>
        </p:spPr>
      </p:pic>
      <p:sp>
        <p:nvSpPr>
          <p:cNvPr id="6" name="Title 2">
            <a:extLst>
              <a:ext uri="{FF2B5EF4-FFF2-40B4-BE49-F238E27FC236}">
                <a16:creationId xmlns:a16="http://schemas.microsoft.com/office/drawing/2014/main" id="{394741FE-273A-6B02-7B55-5F1BA3210742}"/>
              </a:ext>
            </a:extLst>
          </p:cNvPr>
          <p:cNvSpPr>
            <a:spLocks noGrp="1"/>
          </p:cNvSpPr>
          <p:nvPr>
            <p:ph type="title"/>
          </p:nvPr>
        </p:nvSpPr>
        <p:spPr>
          <a:xfrm>
            <a:off x="588263" y="457200"/>
            <a:ext cx="9822139" cy="492443"/>
          </a:xfrm>
        </p:spPr>
        <p:txBody>
          <a:bodyPr/>
          <a:lstStyle>
            <a:lvl1pPr algn="l">
              <a:defRPr sz="3200">
                <a:solidFill>
                  <a:schemeClr val="bg1"/>
                </a:solidFill>
              </a:defRPr>
            </a:lvl1pPr>
          </a:lstStyle>
          <a:p>
            <a:r>
              <a:rPr lang="en-US"/>
              <a:t>Click to edit Master title style</a:t>
            </a:r>
          </a:p>
        </p:txBody>
      </p:sp>
      <p:grpSp>
        <p:nvGrpSpPr>
          <p:cNvPr id="7" name="Group 6">
            <a:extLst>
              <a:ext uri="{FF2B5EF4-FFF2-40B4-BE49-F238E27FC236}">
                <a16:creationId xmlns:a16="http://schemas.microsoft.com/office/drawing/2014/main" id="{81E17062-FF33-A5F1-01B8-6D0BE05D7320}"/>
              </a:ext>
            </a:extLst>
          </p:cNvPr>
          <p:cNvGrpSpPr/>
          <p:nvPr userDrawn="1"/>
        </p:nvGrpSpPr>
        <p:grpSpPr>
          <a:xfrm>
            <a:off x="10757889" y="267638"/>
            <a:ext cx="845848" cy="845848"/>
            <a:chOff x="10757889" y="394319"/>
            <a:chExt cx="845848" cy="845848"/>
          </a:xfrm>
        </p:grpSpPr>
        <p:sp>
          <p:nvSpPr>
            <p:cNvPr id="8" name="Oval 7">
              <a:extLst>
                <a:ext uri="{FF2B5EF4-FFF2-40B4-BE49-F238E27FC236}">
                  <a16:creationId xmlns:a16="http://schemas.microsoft.com/office/drawing/2014/main" id="{47C0535E-27AD-EBAE-8042-CB091DF91162}"/>
                </a:ext>
              </a:extLst>
            </p:cNvPr>
            <p:cNvSpPr/>
            <p:nvPr userDrawn="1"/>
          </p:nvSpPr>
          <p:spPr bwMode="auto">
            <a:xfrm>
              <a:off x="10757889" y="394319"/>
              <a:ext cx="845848" cy="845848"/>
            </a:xfrm>
            <a:prstGeom prst="ellipse">
              <a:avLst/>
            </a:prstGeom>
            <a:gradFill flip="none" rotWithShape="1">
              <a:gsLst>
                <a:gs pos="0">
                  <a:schemeClr val="bg1"/>
                </a:gs>
                <a:gs pos="100000">
                  <a:schemeClr val="bg1"/>
                </a:gs>
              </a:gsLst>
              <a:lin ang="0" scaled="1"/>
              <a:tileRect/>
            </a:gradFill>
            <a:ln w="12700">
              <a:noFill/>
              <a:prstDash val="solid"/>
              <a:headEnd type="none" w="med" len="med"/>
              <a:tailEnd type="none" w="med" len="med"/>
            </a:ln>
            <a:effectLst>
              <a:outerShdw blurRad="190500" dist="50800" dir="5400000" algn="ctr" rotWithShape="0">
                <a:schemeClr val="accent5">
                  <a:lumMod val="60000"/>
                  <a:lumOff val="40000"/>
                  <a:alpha val="8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pic>
          <p:nvPicPr>
            <p:cNvPr id="9" name="Picture 8" descr="A colorful tree with leaves&#10;&#10;Description automatically generated">
              <a:extLst>
                <a:ext uri="{FF2B5EF4-FFF2-40B4-BE49-F238E27FC236}">
                  <a16:creationId xmlns:a16="http://schemas.microsoft.com/office/drawing/2014/main" id="{9DA86F29-CAFA-C129-A5C8-7729547E796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888650" y="449896"/>
              <a:ext cx="584328" cy="761198"/>
            </a:xfrm>
            <a:prstGeom prst="rect">
              <a:avLst/>
            </a:prstGeom>
          </p:spPr>
        </p:pic>
      </p:grpSp>
      <p:sp>
        <p:nvSpPr>
          <p:cNvPr id="2" name="TextBox 1">
            <a:extLst>
              <a:ext uri="{FF2B5EF4-FFF2-40B4-BE49-F238E27FC236}">
                <a16:creationId xmlns:a16="http://schemas.microsoft.com/office/drawing/2014/main" id="{5626419D-2A5A-33FC-F136-F40CF3FDC759}"/>
              </a:ext>
            </a:extLst>
          </p:cNvPr>
          <p:cNvSpPr txBox="1"/>
          <p:nvPr userDrawn="1">
            <p:extLst>
              <p:ext uri="{1162E1C5-73C7-4A58-AE30-91384D911F3F}">
                <p184:classification xmlns:p184="http://schemas.microsoft.com/office/powerpoint/2018/4/main" val="ftr"/>
              </p:ext>
            </p:extLst>
          </p:nvPr>
        </p:nvSpPr>
        <p:spPr>
          <a:xfrm>
            <a:off x="588263" y="6570663"/>
            <a:ext cx="1828800" cy="123111"/>
          </a:xfrm>
          <a:prstGeom prst="rect">
            <a:avLst/>
          </a:prstGeom>
        </p:spPr>
        <p:txBody>
          <a:bodyPr horzOverflow="overflow" lIns="0" tIns="0" rIns="0" bIns="0">
            <a:spAutoFit/>
          </a:bodyPr>
          <a:lstStyle/>
          <a:p>
            <a:pPr algn="l"/>
            <a:r>
              <a:rPr lang="en-US" sz="800">
                <a:solidFill>
                  <a:schemeClr val="bg1">
                    <a:lumMod val="50000"/>
                  </a:schemeClr>
                </a:solidFill>
                <a:latin typeface="+mn-lt"/>
                <a:cs typeface="Calibri" panose="020F0502020204030204" pitchFamily="34" charset="0"/>
              </a:rPr>
              <a:t>Classified as Microsoft Confidential</a:t>
            </a:r>
          </a:p>
        </p:txBody>
      </p:sp>
    </p:spTree>
    <p:extLst>
      <p:ext uri="{BB962C8B-B14F-4D97-AF65-F5344CB8AC3E}">
        <p14:creationId xmlns:p14="http://schemas.microsoft.com/office/powerpoint/2010/main" val="175523539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2_Title Only">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a:xfrm>
            <a:off x="588263" y="457200"/>
            <a:ext cx="11018520" cy="492443"/>
          </a:xfrm>
        </p:spPr>
        <p:txBody>
          <a:bodyPr/>
          <a:lstStyle>
            <a:lvl1pPr algn="ctr">
              <a:defRPr sz="3200">
                <a:solidFill>
                  <a:schemeClr val="tx1"/>
                </a:solidFill>
              </a:defRPr>
            </a:lvl1pPr>
          </a:lstStyle>
          <a:p>
            <a:r>
              <a:rPr lang="en-US"/>
              <a:t>Click to edit Master title style</a:t>
            </a:r>
          </a:p>
        </p:txBody>
      </p:sp>
    </p:spTree>
    <p:extLst>
      <p:ext uri="{BB962C8B-B14F-4D97-AF65-F5344CB8AC3E}">
        <p14:creationId xmlns:p14="http://schemas.microsoft.com/office/powerpoint/2010/main" val="136199681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ree Heading and content slide">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0C1579EB-53A7-0432-56E7-1438EBB1AB1F}"/>
              </a:ext>
            </a:extLst>
          </p:cNvPr>
          <p:cNvSpPr/>
          <p:nvPr userDrawn="1"/>
        </p:nvSpPr>
        <p:spPr bwMode="auto">
          <a:xfrm>
            <a:off x="0" y="0"/>
            <a:ext cx="12191999" cy="1381125"/>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err="1">
              <a:ln>
                <a:noFill/>
              </a:ln>
              <a:solidFill>
                <a:schemeClr val="bg1"/>
              </a:solidFill>
              <a:effectLst/>
              <a:uLnTx/>
              <a:uFillTx/>
              <a:latin typeface="Segoe UI"/>
              <a:ea typeface="Segoe UI" pitchFamily="34" charset="0"/>
              <a:cs typeface="Segoe UI" pitchFamily="34" charset="0"/>
            </a:endParaRPr>
          </a:p>
        </p:txBody>
      </p:sp>
      <p:pic>
        <p:nvPicPr>
          <p:cNvPr id="44" name="Picture 43">
            <a:extLst>
              <a:ext uri="{FF2B5EF4-FFF2-40B4-BE49-F238E27FC236}">
                <a16:creationId xmlns:a16="http://schemas.microsoft.com/office/drawing/2014/main" id="{2D161D05-D252-2BAB-48F2-8E3DE419B18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907411" y="0"/>
            <a:ext cx="5284590" cy="1381125"/>
          </a:xfrm>
          <a:prstGeom prst="rect">
            <a:avLst/>
          </a:prstGeom>
        </p:spPr>
      </p:pic>
      <p:sp>
        <p:nvSpPr>
          <p:cNvPr id="11" name="Rectangle: Rounded Corners 10">
            <a:extLst>
              <a:ext uri="{FF2B5EF4-FFF2-40B4-BE49-F238E27FC236}">
                <a16:creationId xmlns:a16="http://schemas.microsoft.com/office/drawing/2014/main" id="{E9D6A3DB-1874-23C0-F30D-A4A1A49D627A}"/>
              </a:ext>
              <a:ext uri="{C183D7F6-B498-43B3-948B-1728B52AA6E4}">
                <adec:decorative xmlns:adec="http://schemas.microsoft.com/office/drawing/2017/decorative" val="1"/>
              </a:ext>
            </a:extLst>
          </p:cNvPr>
          <p:cNvSpPr>
            <a:spLocks/>
          </p:cNvSpPr>
          <p:nvPr userDrawn="1"/>
        </p:nvSpPr>
        <p:spPr>
          <a:xfrm>
            <a:off x="599281" y="1967273"/>
            <a:ext cx="3327351" cy="4498848"/>
          </a:xfrm>
          <a:prstGeom prst="roundRect">
            <a:avLst>
              <a:gd name="adj" fmla="val 4824"/>
            </a:avLst>
          </a:prstGeom>
          <a:solidFill>
            <a:schemeClr val="bg1"/>
          </a:solidFill>
          <a:ln w="0">
            <a:noFill/>
          </a:ln>
          <a:effectLst>
            <a:outerShdw blurRad="558800" algn="ctr" rotWithShape="0">
              <a:schemeClr val="accent1">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36" name="Rectangle: Rounded Corners 35">
            <a:extLst>
              <a:ext uri="{FF2B5EF4-FFF2-40B4-BE49-F238E27FC236}">
                <a16:creationId xmlns:a16="http://schemas.microsoft.com/office/drawing/2014/main" id="{13C477BB-3688-F90D-2CD1-8C62688DC8EE}"/>
              </a:ext>
              <a:ext uri="{C183D7F6-B498-43B3-948B-1728B52AA6E4}">
                <adec:decorative xmlns:adec="http://schemas.microsoft.com/office/drawing/2017/decorative" val="1"/>
              </a:ext>
            </a:extLst>
          </p:cNvPr>
          <p:cNvSpPr>
            <a:spLocks/>
          </p:cNvSpPr>
          <p:nvPr userDrawn="1"/>
        </p:nvSpPr>
        <p:spPr>
          <a:xfrm>
            <a:off x="4432324" y="1974845"/>
            <a:ext cx="3327351" cy="4498848"/>
          </a:xfrm>
          <a:prstGeom prst="roundRect">
            <a:avLst>
              <a:gd name="adj" fmla="val 4824"/>
            </a:avLst>
          </a:prstGeom>
          <a:solidFill>
            <a:schemeClr val="bg1"/>
          </a:solidFill>
          <a:ln w="0">
            <a:noFill/>
          </a:ln>
          <a:effectLst>
            <a:outerShdw blurRad="558800" algn="ctr" rotWithShape="0">
              <a:schemeClr val="accent1">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37" name="Rectangle: Rounded Corners 36">
            <a:extLst>
              <a:ext uri="{FF2B5EF4-FFF2-40B4-BE49-F238E27FC236}">
                <a16:creationId xmlns:a16="http://schemas.microsoft.com/office/drawing/2014/main" id="{B6217B07-5141-1D07-EB00-04A395D09613}"/>
              </a:ext>
              <a:ext uri="{C183D7F6-B498-43B3-948B-1728B52AA6E4}">
                <adec:decorative xmlns:adec="http://schemas.microsoft.com/office/drawing/2017/decorative" val="1"/>
              </a:ext>
            </a:extLst>
          </p:cNvPr>
          <p:cNvSpPr>
            <a:spLocks/>
          </p:cNvSpPr>
          <p:nvPr userDrawn="1"/>
        </p:nvSpPr>
        <p:spPr>
          <a:xfrm>
            <a:off x="8265368" y="1974845"/>
            <a:ext cx="3327351" cy="4498848"/>
          </a:xfrm>
          <a:prstGeom prst="roundRect">
            <a:avLst>
              <a:gd name="adj" fmla="val 4824"/>
            </a:avLst>
          </a:prstGeom>
          <a:solidFill>
            <a:schemeClr val="bg1"/>
          </a:solidFill>
          <a:ln w="0">
            <a:noFill/>
          </a:ln>
          <a:effectLst>
            <a:outerShdw blurRad="558800" algn="ctr" rotWithShape="0">
              <a:schemeClr val="accent1">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a:xfrm>
            <a:off x="588263" y="457200"/>
            <a:ext cx="9822139" cy="492443"/>
          </a:xfrm>
        </p:spPr>
        <p:txBody>
          <a:bodyPr/>
          <a:lstStyle>
            <a:lvl1pPr algn="l">
              <a:defRPr sz="3200">
                <a:solidFill>
                  <a:schemeClr val="bg1"/>
                </a:solidFill>
              </a:defRPr>
            </a:lvl1pPr>
          </a:lstStyle>
          <a:p>
            <a:r>
              <a:rPr lang="en-US"/>
              <a:t>Click to edit Master title style</a:t>
            </a:r>
          </a:p>
        </p:txBody>
      </p:sp>
      <p:cxnSp>
        <p:nvCxnSpPr>
          <p:cNvPr id="15" name="Straight Connector 14">
            <a:extLst>
              <a:ext uri="{FF2B5EF4-FFF2-40B4-BE49-F238E27FC236}">
                <a16:creationId xmlns:a16="http://schemas.microsoft.com/office/drawing/2014/main" id="{60C9D615-C465-D5AC-6A07-0814B53A0FC1}"/>
              </a:ext>
            </a:extLst>
          </p:cNvPr>
          <p:cNvCxnSpPr>
            <a:cxnSpLocks/>
          </p:cNvCxnSpPr>
          <p:nvPr userDrawn="1"/>
        </p:nvCxnSpPr>
        <p:spPr>
          <a:xfrm>
            <a:off x="8519101" y="3287148"/>
            <a:ext cx="2876025" cy="0"/>
          </a:xfrm>
          <a:prstGeom prst="line">
            <a:avLst/>
          </a:prstGeom>
          <a:ln w="9525">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348907F-C651-4360-F55E-C7D5705D31F7}"/>
              </a:ext>
            </a:extLst>
          </p:cNvPr>
          <p:cNvCxnSpPr>
            <a:cxnSpLocks/>
          </p:cNvCxnSpPr>
          <p:nvPr userDrawn="1"/>
        </p:nvCxnSpPr>
        <p:spPr>
          <a:xfrm>
            <a:off x="853013" y="3287148"/>
            <a:ext cx="2876025" cy="0"/>
          </a:xfrm>
          <a:prstGeom prst="line">
            <a:avLst/>
          </a:prstGeom>
          <a:ln w="9525">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E1DFE56-679C-B481-C8B4-AA2354BC054E}"/>
              </a:ext>
            </a:extLst>
          </p:cNvPr>
          <p:cNvCxnSpPr>
            <a:cxnSpLocks/>
          </p:cNvCxnSpPr>
          <p:nvPr userDrawn="1"/>
        </p:nvCxnSpPr>
        <p:spPr>
          <a:xfrm>
            <a:off x="4686057" y="3287148"/>
            <a:ext cx="2876025" cy="0"/>
          </a:xfrm>
          <a:prstGeom prst="line">
            <a:avLst/>
          </a:prstGeom>
          <a:ln w="9525">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C4D86F45-60B6-A6E4-000F-F4F0CC9974D4}"/>
              </a:ext>
            </a:extLst>
          </p:cNvPr>
          <p:cNvGrpSpPr/>
          <p:nvPr userDrawn="1"/>
        </p:nvGrpSpPr>
        <p:grpSpPr>
          <a:xfrm>
            <a:off x="9447684" y="1536601"/>
            <a:ext cx="962718" cy="962718"/>
            <a:chOff x="9447684" y="1333405"/>
            <a:chExt cx="962718" cy="962718"/>
          </a:xfrm>
        </p:grpSpPr>
        <p:sp>
          <p:nvSpPr>
            <p:cNvPr id="19" name="Oval 18">
              <a:extLst>
                <a:ext uri="{FF2B5EF4-FFF2-40B4-BE49-F238E27FC236}">
                  <a16:creationId xmlns:a16="http://schemas.microsoft.com/office/drawing/2014/main" id="{32E39F64-E423-1A41-9811-C8CF64293679}"/>
                </a:ext>
              </a:extLst>
            </p:cNvPr>
            <p:cNvSpPr/>
            <p:nvPr/>
          </p:nvSpPr>
          <p:spPr bwMode="auto">
            <a:xfrm>
              <a:off x="9447684" y="1333405"/>
              <a:ext cx="962718" cy="962718"/>
            </a:xfrm>
            <a:prstGeom prst="ellipse">
              <a:avLst/>
            </a:prstGeom>
            <a:gradFill flip="none" rotWithShape="1">
              <a:gsLst>
                <a:gs pos="0">
                  <a:schemeClr val="bg1"/>
                </a:gs>
                <a:gs pos="100000">
                  <a:schemeClr val="bg1"/>
                </a:gs>
              </a:gsLst>
              <a:lin ang="0" scaled="1"/>
              <a:tileRect/>
            </a:gradFill>
            <a:ln w="12700">
              <a:noFill/>
              <a:prstDash val="solid"/>
              <a:headEnd type="none" w="med" len="med"/>
              <a:tailEnd type="none" w="med" len="med"/>
            </a:ln>
            <a:effectLst>
              <a:outerShdw blurRad="190500" dist="50800" dir="5400000" algn="ctr" rotWithShape="0">
                <a:schemeClr val="accent5">
                  <a:lumMod val="60000"/>
                  <a:lumOff val="40000"/>
                  <a:alpha val="8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0" name="Oval 19">
              <a:extLst>
                <a:ext uri="{FF2B5EF4-FFF2-40B4-BE49-F238E27FC236}">
                  <a16:creationId xmlns:a16="http://schemas.microsoft.com/office/drawing/2014/main" id="{DB8CB5C7-587C-06F6-B033-3310A5282011}"/>
                </a:ext>
              </a:extLst>
            </p:cNvPr>
            <p:cNvSpPr/>
            <p:nvPr/>
          </p:nvSpPr>
          <p:spPr bwMode="auto">
            <a:xfrm>
              <a:off x="9531925" y="1417646"/>
              <a:ext cx="794245" cy="794245"/>
            </a:xfrm>
            <a:prstGeom prst="ellipse">
              <a:avLst/>
            </a:prstGeom>
            <a:solidFill>
              <a:schemeClr val="bg1"/>
            </a:solidFill>
            <a:ln w="3175">
              <a:solidFill>
                <a:schemeClr val="bg1"/>
              </a:solidFill>
              <a:headEnd type="none" w="med" len="med"/>
              <a:tailEnd type="none" w="med" len="med"/>
            </a:ln>
            <a:effectLst>
              <a:outerShdw blurRad="190500" dist="127000" dir="8100000" sx="95000" sy="95000" algn="tr" rotWithShape="0">
                <a:schemeClr val="bg1">
                  <a:lumMod val="50000"/>
                  <a:alpha val="4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defTabSz="932472" fontAlgn="base">
                <a:spcBef>
                  <a:spcPct val="0"/>
                </a:spcBef>
                <a:spcAft>
                  <a:spcPct val="0"/>
                </a:spcAft>
              </a:pPr>
              <a:endParaRPr lang="en-US" sz="2000">
                <a:solidFill>
                  <a:srgbClr val="FFFFFF"/>
                </a:solidFill>
                <a:latin typeface="Segoe UI"/>
                <a:cs typeface="Segoe UI" pitchFamily="34" charset="0"/>
              </a:endParaRPr>
            </a:p>
          </p:txBody>
        </p:sp>
      </p:grpSp>
      <p:grpSp>
        <p:nvGrpSpPr>
          <p:cNvPr id="40" name="Group 39">
            <a:extLst>
              <a:ext uri="{FF2B5EF4-FFF2-40B4-BE49-F238E27FC236}">
                <a16:creationId xmlns:a16="http://schemas.microsoft.com/office/drawing/2014/main" id="{B3927D45-2084-8066-20FC-392AA221BA6B}"/>
              </a:ext>
            </a:extLst>
          </p:cNvPr>
          <p:cNvGrpSpPr/>
          <p:nvPr userDrawn="1"/>
        </p:nvGrpSpPr>
        <p:grpSpPr>
          <a:xfrm>
            <a:off x="1781596" y="1536601"/>
            <a:ext cx="962718" cy="962718"/>
            <a:chOff x="1781596" y="1333405"/>
            <a:chExt cx="962718" cy="962718"/>
          </a:xfrm>
        </p:grpSpPr>
        <p:sp>
          <p:nvSpPr>
            <p:cNvPr id="22" name="Oval 21">
              <a:extLst>
                <a:ext uri="{FF2B5EF4-FFF2-40B4-BE49-F238E27FC236}">
                  <a16:creationId xmlns:a16="http://schemas.microsoft.com/office/drawing/2014/main" id="{AC0747BA-9C86-A09B-F59E-956E542DB8C9}"/>
                </a:ext>
              </a:extLst>
            </p:cNvPr>
            <p:cNvSpPr/>
            <p:nvPr/>
          </p:nvSpPr>
          <p:spPr bwMode="auto">
            <a:xfrm>
              <a:off x="1781596" y="1333405"/>
              <a:ext cx="962718" cy="962718"/>
            </a:xfrm>
            <a:prstGeom prst="ellipse">
              <a:avLst/>
            </a:prstGeom>
            <a:gradFill flip="none" rotWithShape="1">
              <a:gsLst>
                <a:gs pos="0">
                  <a:schemeClr val="bg1"/>
                </a:gs>
                <a:gs pos="100000">
                  <a:schemeClr val="bg1"/>
                </a:gs>
              </a:gsLst>
              <a:lin ang="0" scaled="1"/>
              <a:tileRect/>
            </a:gradFill>
            <a:ln w="12700">
              <a:noFill/>
              <a:prstDash val="solid"/>
              <a:headEnd type="none" w="med" len="med"/>
              <a:tailEnd type="none" w="med" len="med"/>
            </a:ln>
            <a:effectLst>
              <a:outerShdw blurRad="190500" dist="50800" dir="5400000" algn="ctr" rotWithShape="0">
                <a:schemeClr val="accent5">
                  <a:lumMod val="60000"/>
                  <a:lumOff val="40000"/>
                  <a:alpha val="8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3" name="Oval 22">
              <a:extLst>
                <a:ext uri="{FF2B5EF4-FFF2-40B4-BE49-F238E27FC236}">
                  <a16:creationId xmlns:a16="http://schemas.microsoft.com/office/drawing/2014/main" id="{180D5291-4D6A-6C75-6A40-80094026EAB6}"/>
                </a:ext>
              </a:extLst>
            </p:cNvPr>
            <p:cNvSpPr/>
            <p:nvPr/>
          </p:nvSpPr>
          <p:spPr bwMode="auto">
            <a:xfrm>
              <a:off x="1865837" y="1417646"/>
              <a:ext cx="794245" cy="794245"/>
            </a:xfrm>
            <a:prstGeom prst="ellipse">
              <a:avLst/>
            </a:prstGeom>
            <a:solidFill>
              <a:schemeClr val="bg1"/>
            </a:solidFill>
            <a:ln w="3175">
              <a:solidFill>
                <a:schemeClr val="bg1"/>
              </a:solidFill>
              <a:headEnd type="none" w="med" len="med"/>
              <a:tailEnd type="none" w="med" len="med"/>
            </a:ln>
            <a:effectLst>
              <a:outerShdw blurRad="190500" dist="127000" dir="8100000" sx="95000" sy="95000" algn="tr" rotWithShape="0">
                <a:schemeClr val="bg1">
                  <a:lumMod val="50000"/>
                  <a:alpha val="4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defTabSz="932472" fontAlgn="base">
                <a:spcBef>
                  <a:spcPct val="0"/>
                </a:spcBef>
                <a:spcAft>
                  <a:spcPct val="0"/>
                </a:spcAft>
              </a:pPr>
              <a:endParaRPr lang="en-US" sz="2000">
                <a:solidFill>
                  <a:srgbClr val="FFFFFF"/>
                </a:solidFill>
                <a:latin typeface="Segoe UI"/>
                <a:cs typeface="Segoe UI" pitchFamily="34" charset="0"/>
              </a:endParaRPr>
            </a:p>
          </p:txBody>
        </p:sp>
      </p:grpSp>
      <p:grpSp>
        <p:nvGrpSpPr>
          <p:cNvPr id="39" name="Group 38">
            <a:extLst>
              <a:ext uri="{FF2B5EF4-FFF2-40B4-BE49-F238E27FC236}">
                <a16:creationId xmlns:a16="http://schemas.microsoft.com/office/drawing/2014/main" id="{0D74DDB5-1F0C-7F6B-4376-B9FB76C108A1}"/>
              </a:ext>
            </a:extLst>
          </p:cNvPr>
          <p:cNvGrpSpPr/>
          <p:nvPr userDrawn="1"/>
        </p:nvGrpSpPr>
        <p:grpSpPr>
          <a:xfrm>
            <a:off x="5614640" y="1536601"/>
            <a:ext cx="962718" cy="962718"/>
            <a:chOff x="5614640" y="1333405"/>
            <a:chExt cx="962718" cy="962718"/>
          </a:xfrm>
        </p:grpSpPr>
        <p:sp>
          <p:nvSpPr>
            <p:cNvPr id="25" name="Oval 24">
              <a:extLst>
                <a:ext uri="{FF2B5EF4-FFF2-40B4-BE49-F238E27FC236}">
                  <a16:creationId xmlns:a16="http://schemas.microsoft.com/office/drawing/2014/main" id="{7E165D9E-E582-61C2-7AC9-F927BD3F1688}"/>
                </a:ext>
              </a:extLst>
            </p:cNvPr>
            <p:cNvSpPr/>
            <p:nvPr userDrawn="1"/>
          </p:nvSpPr>
          <p:spPr bwMode="auto">
            <a:xfrm>
              <a:off x="5614640" y="1333405"/>
              <a:ext cx="962718" cy="962718"/>
            </a:xfrm>
            <a:prstGeom prst="ellipse">
              <a:avLst/>
            </a:prstGeom>
            <a:gradFill flip="none" rotWithShape="1">
              <a:gsLst>
                <a:gs pos="0">
                  <a:schemeClr val="bg1"/>
                </a:gs>
                <a:gs pos="100000">
                  <a:schemeClr val="bg1"/>
                </a:gs>
              </a:gsLst>
              <a:lin ang="0" scaled="1"/>
              <a:tileRect/>
            </a:gradFill>
            <a:ln w="12700">
              <a:noFill/>
              <a:prstDash val="solid"/>
              <a:headEnd type="none" w="med" len="med"/>
              <a:tailEnd type="none" w="med" len="med"/>
            </a:ln>
            <a:effectLst>
              <a:outerShdw blurRad="190500" dist="50800" dir="5400000" algn="ctr" rotWithShape="0">
                <a:schemeClr val="accent5">
                  <a:lumMod val="60000"/>
                  <a:lumOff val="40000"/>
                  <a:alpha val="8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6" name="Oval 25">
              <a:extLst>
                <a:ext uri="{FF2B5EF4-FFF2-40B4-BE49-F238E27FC236}">
                  <a16:creationId xmlns:a16="http://schemas.microsoft.com/office/drawing/2014/main" id="{DB38624F-07D3-6C6E-02B7-ADA2B9E8CA24}"/>
                </a:ext>
              </a:extLst>
            </p:cNvPr>
            <p:cNvSpPr/>
            <p:nvPr userDrawn="1"/>
          </p:nvSpPr>
          <p:spPr bwMode="auto">
            <a:xfrm>
              <a:off x="5698881" y="1417646"/>
              <a:ext cx="794245" cy="794245"/>
            </a:xfrm>
            <a:prstGeom prst="ellipse">
              <a:avLst/>
            </a:prstGeom>
            <a:solidFill>
              <a:schemeClr val="bg1"/>
            </a:solidFill>
            <a:ln w="3175">
              <a:solidFill>
                <a:schemeClr val="bg1"/>
              </a:solidFill>
              <a:headEnd type="none" w="med" len="med"/>
              <a:tailEnd type="none" w="med" len="med"/>
            </a:ln>
            <a:effectLst>
              <a:outerShdw blurRad="190500" dist="127000" dir="8100000" sx="95000" sy="95000" algn="tr" rotWithShape="0">
                <a:schemeClr val="bg1">
                  <a:lumMod val="50000"/>
                  <a:alpha val="4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defTabSz="932472" fontAlgn="base">
                <a:spcBef>
                  <a:spcPct val="0"/>
                </a:spcBef>
                <a:spcAft>
                  <a:spcPct val="0"/>
                </a:spcAft>
              </a:pPr>
              <a:endParaRPr lang="en-US" sz="2000">
                <a:solidFill>
                  <a:srgbClr val="FFFFFF"/>
                </a:solidFill>
                <a:latin typeface="Segoe UI"/>
                <a:cs typeface="Segoe UI" pitchFamily="34" charset="0"/>
              </a:endParaRPr>
            </a:p>
          </p:txBody>
        </p:sp>
      </p:grpSp>
      <p:sp>
        <p:nvSpPr>
          <p:cNvPr id="30" name="Text Placeholder 29">
            <a:extLst>
              <a:ext uri="{FF2B5EF4-FFF2-40B4-BE49-F238E27FC236}">
                <a16:creationId xmlns:a16="http://schemas.microsoft.com/office/drawing/2014/main" id="{D688F5E0-BE39-8384-EA40-B47D765DEFB6}"/>
              </a:ext>
            </a:extLst>
          </p:cNvPr>
          <p:cNvSpPr>
            <a:spLocks noGrp="1"/>
          </p:cNvSpPr>
          <p:nvPr>
            <p:ph type="body" sz="quarter" idx="10" hasCustomPrompt="1"/>
          </p:nvPr>
        </p:nvSpPr>
        <p:spPr>
          <a:xfrm>
            <a:off x="796872" y="2648481"/>
            <a:ext cx="2932166" cy="307777"/>
          </a:xfrm>
        </p:spPr>
        <p:txBody>
          <a:bodyPr/>
          <a:lstStyle>
            <a:lvl1pPr marL="0" indent="0" algn="ctr">
              <a:buNone/>
              <a:defRPr sz="2000">
                <a:solidFill>
                  <a:schemeClr val="accent1"/>
                </a:solidFill>
                <a:latin typeface="+mj-lt"/>
              </a:defRPr>
            </a:lvl1pPr>
          </a:lstStyle>
          <a:p>
            <a:pPr lvl="0"/>
            <a:r>
              <a:rPr lang="en-IN"/>
              <a:t>Add text here</a:t>
            </a:r>
            <a:endParaRPr lang="en-US"/>
          </a:p>
        </p:txBody>
      </p:sp>
      <p:sp>
        <p:nvSpPr>
          <p:cNvPr id="31" name="Text Placeholder 29">
            <a:extLst>
              <a:ext uri="{FF2B5EF4-FFF2-40B4-BE49-F238E27FC236}">
                <a16:creationId xmlns:a16="http://schemas.microsoft.com/office/drawing/2014/main" id="{9E716845-D056-8CBF-FA13-7F58B2998AD5}"/>
              </a:ext>
            </a:extLst>
          </p:cNvPr>
          <p:cNvSpPr>
            <a:spLocks noGrp="1"/>
          </p:cNvSpPr>
          <p:nvPr>
            <p:ph type="body" sz="quarter" idx="11" hasCustomPrompt="1"/>
          </p:nvPr>
        </p:nvSpPr>
        <p:spPr>
          <a:xfrm>
            <a:off x="4629916" y="2648481"/>
            <a:ext cx="2932166" cy="307777"/>
          </a:xfrm>
        </p:spPr>
        <p:txBody>
          <a:bodyPr/>
          <a:lstStyle>
            <a:lvl1pPr marL="0" indent="0" algn="ctr">
              <a:buNone/>
              <a:defRPr sz="2000">
                <a:solidFill>
                  <a:schemeClr val="accent1"/>
                </a:solidFill>
                <a:latin typeface="+mj-lt"/>
              </a:defRPr>
            </a:lvl1pPr>
          </a:lstStyle>
          <a:p>
            <a:pPr lvl="0"/>
            <a:r>
              <a:rPr lang="en-IN"/>
              <a:t>Add text here</a:t>
            </a:r>
            <a:endParaRPr lang="en-US"/>
          </a:p>
        </p:txBody>
      </p:sp>
      <p:sp>
        <p:nvSpPr>
          <p:cNvPr id="32" name="Text Placeholder 29">
            <a:extLst>
              <a:ext uri="{FF2B5EF4-FFF2-40B4-BE49-F238E27FC236}">
                <a16:creationId xmlns:a16="http://schemas.microsoft.com/office/drawing/2014/main" id="{4747E246-5A39-6673-D2C6-234B930BCE1D}"/>
              </a:ext>
            </a:extLst>
          </p:cNvPr>
          <p:cNvSpPr>
            <a:spLocks noGrp="1"/>
          </p:cNvSpPr>
          <p:nvPr>
            <p:ph type="body" sz="quarter" idx="12" hasCustomPrompt="1"/>
          </p:nvPr>
        </p:nvSpPr>
        <p:spPr>
          <a:xfrm>
            <a:off x="8462960" y="2648481"/>
            <a:ext cx="2932166" cy="307777"/>
          </a:xfrm>
        </p:spPr>
        <p:txBody>
          <a:bodyPr/>
          <a:lstStyle>
            <a:lvl1pPr marL="0" indent="0" algn="ctr">
              <a:buNone/>
              <a:defRPr sz="2000">
                <a:solidFill>
                  <a:schemeClr val="accent1"/>
                </a:solidFill>
                <a:latin typeface="+mj-lt"/>
              </a:defRPr>
            </a:lvl1pPr>
          </a:lstStyle>
          <a:p>
            <a:pPr lvl="0"/>
            <a:r>
              <a:rPr lang="en-IN"/>
              <a:t>Add text here</a:t>
            </a:r>
            <a:endParaRPr lang="en-US"/>
          </a:p>
        </p:txBody>
      </p:sp>
      <p:sp>
        <p:nvSpPr>
          <p:cNvPr id="33" name="Text Placeholder 29">
            <a:extLst>
              <a:ext uri="{FF2B5EF4-FFF2-40B4-BE49-F238E27FC236}">
                <a16:creationId xmlns:a16="http://schemas.microsoft.com/office/drawing/2014/main" id="{740AEF50-21F0-4ACC-EAA7-AE56D0CCD90E}"/>
              </a:ext>
            </a:extLst>
          </p:cNvPr>
          <p:cNvSpPr>
            <a:spLocks noGrp="1"/>
          </p:cNvSpPr>
          <p:nvPr>
            <p:ph type="body" sz="quarter" idx="13" hasCustomPrompt="1"/>
          </p:nvPr>
        </p:nvSpPr>
        <p:spPr>
          <a:xfrm>
            <a:off x="796872" y="3476003"/>
            <a:ext cx="2932166" cy="2794614"/>
          </a:xfrm>
        </p:spPr>
        <p:txBody>
          <a:bodyPr>
            <a:noAutofit/>
          </a:bodyPr>
          <a:lstStyle>
            <a:lvl1pPr marL="171450" indent="-171450" algn="l">
              <a:buFont typeface="Arial" panose="020B0604020202020204" pitchFamily="34" charset="0"/>
              <a:buChar char="•"/>
              <a:defRPr sz="1400">
                <a:solidFill>
                  <a:schemeClr val="tx1"/>
                </a:solidFill>
                <a:latin typeface="+mn-lt"/>
              </a:defRPr>
            </a:lvl1pPr>
          </a:lstStyle>
          <a:p>
            <a:pPr lvl="0"/>
            <a:r>
              <a:rPr lang="en-IN"/>
              <a:t>Add text here</a:t>
            </a:r>
            <a:endParaRPr lang="en-US"/>
          </a:p>
        </p:txBody>
      </p:sp>
      <p:sp>
        <p:nvSpPr>
          <p:cNvPr id="34" name="Text Placeholder 29">
            <a:extLst>
              <a:ext uri="{FF2B5EF4-FFF2-40B4-BE49-F238E27FC236}">
                <a16:creationId xmlns:a16="http://schemas.microsoft.com/office/drawing/2014/main" id="{EAE0A1B2-178D-8860-7543-A4863403245A}"/>
              </a:ext>
            </a:extLst>
          </p:cNvPr>
          <p:cNvSpPr>
            <a:spLocks noGrp="1"/>
          </p:cNvSpPr>
          <p:nvPr>
            <p:ph type="body" sz="quarter" idx="14" hasCustomPrompt="1"/>
          </p:nvPr>
        </p:nvSpPr>
        <p:spPr>
          <a:xfrm>
            <a:off x="4629916" y="3476003"/>
            <a:ext cx="2932166" cy="2794614"/>
          </a:xfrm>
        </p:spPr>
        <p:txBody>
          <a:bodyPr>
            <a:noAutofit/>
          </a:bodyPr>
          <a:lstStyle>
            <a:lvl1pPr marL="342900" indent="-342900" algn="l">
              <a:buFont typeface="Arial" panose="020B0604020202020204" pitchFamily="34" charset="0"/>
              <a:buChar char="•"/>
              <a:defRPr lang="en-US" sz="1400" kern="1200" spc="0" baseline="0" dirty="0">
                <a:solidFill>
                  <a:schemeClr val="tx1"/>
                </a:solidFill>
                <a:latin typeface="+mn-lt"/>
                <a:ea typeface="+mn-ea"/>
                <a:cs typeface="Segoe UI" panose="020B0502040204020203" pitchFamily="34" charset="0"/>
              </a:defRPr>
            </a:lvl1pPr>
          </a:lstStyle>
          <a:p>
            <a:pPr marL="171450" marR="0" lvl="0" indent="-171450"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pPr>
            <a:r>
              <a:rPr lang="en-IN"/>
              <a:t>Add text here</a:t>
            </a:r>
            <a:endParaRPr lang="en-US"/>
          </a:p>
        </p:txBody>
      </p:sp>
      <p:sp>
        <p:nvSpPr>
          <p:cNvPr id="35" name="Text Placeholder 29">
            <a:extLst>
              <a:ext uri="{FF2B5EF4-FFF2-40B4-BE49-F238E27FC236}">
                <a16:creationId xmlns:a16="http://schemas.microsoft.com/office/drawing/2014/main" id="{464DE735-DA75-9DD9-8401-916B750D6E05}"/>
              </a:ext>
            </a:extLst>
          </p:cNvPr>
          <p:cNvSpPr>
            <a:spLocks noGrp="1"/>
          </p:cNvSpPr>
          <p:nvPr>
            <p:ph type="body" sz="quarter" idx="15" hasCustomPrompt="1"/>
          </p:nvPr>
        </p:nvSpPr>
        <p:spPr>
          <a:xfrm>
            <a:off x="8462960" y="3476003"/>
            <a:ext cx="2932166" cy="2794614"/>
          </a:xfrm>
        </p:spPr>
        <p:txBody>
          <a:bodyPr>
            <a:noAutofit/>
          </a:bodyPr>
          <a:lstStyle>
            <a:lvl1pPr marL="342900" indent="-342900" algn="l">
              <a:buFont typeface="Arial" panose="020B0604020202020204" pitchFamily="34" charset="0"/>
              <a:buChar char="•"/>
              <a:defRPr lang="en-US" sz="1400" kern="1200" spc="0" baseline="0" dirty="0">
                <a:solidFill>
                  <a:schemeClr val="tx1"/>
                </a:solidFill>
                <a:latin typeface="+mn-lt"/>
                <a:ea typeface="+mn-ea"/>
                <a:cs typeface="Segoe UI" panose="020B0502040204020203" pitchFamily="34" charset="0"/>
              </a:defRPr>
            </a:lvl1pPr>
          </a:lstStyle>
          <a:p>
            <a:pPr marL="171450" marR="0" lvl="0" indent="-171450"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pPr>
            <a:r>
              <a:rPr lang="en-IN"/>
              <a:t>Add text here</a:t>
            </a:r>
            <a:endParaRPr lang="en-US"/>
          </a:p>
        </p:txBody>
      </p:sp>
      <p:grpSp>
        <p:nvGrpSpPr>
          <p:cNvPr id="47" name="Group 46">
            <a:extLst>
              <a:ext uri="{FF2B5EF4-FFF2-40B4-BE49-F238E27FC236}">
                <a16:creationId xmlns:a16="http://schemas.microsoft.com/office/drawing/2014/main" id="{E1011F7B-F52D-CD28-F2DF-9FECD86A3FCE}"/>
              </a:ext>
            </a:extLst>
          </p:cNvPr>
          <p:cNvGrpSpPr/>
          <p:nvPr userDrawn="1"/>
        </p:nvGrpSpPr>
        <p:grpSpPr>
          <a:xfrm>
            <a:off x="10757889" y="267638"/>
            <a:ext cx="845848" cy="845848"/>
            <a:chOff x="10757889" y="394319"/>
            <a:chExt cx="845848" cy="845848"/>
          </a:xfrm>
        </p:grpSpPr>
        <p:sp>
          <p:nvSpPr>
            <p:cNvPr id="45" name="Oval 44">
              <a:extLst>
                <a:ext uri="{FF2B5EF4-FFF2-40B4-BE49-F238E27FC236}">
                  <a16:creationId xmlns:a16="http://schemas.microsoft.com/office/drawing/2014/main" id="{4C6FC956-D415-2DB6-EC76-9CB1AC2DF9CF}"/>
                </a:ext>
              </a:extLst>
            </p:cNvPr>
            <p:cNvSpPr/>
            <p:nvPr userDrawn="1"/>
          </p:nvSpPr>
          <p:spPr bwMode="auto">
            <a:xfrm>
              <a:off x="10757889" y="394319"/>
              <a:ext cx="845848" cy="845848"/>
            </a:xfrm>
            <a:prstGeom prst="ellipse">
              <a:avLst/>
            </a:prstGeom>
            <a:gradFill flip="none" rotWithShape="1">
              <a:gsLst>
                <a:gs pos="0">
                  <a:schemeClr val="bg1"/>
                </a:gs>
                <a:gs pos="100000">
                  <a:schemeClr val="bg1"/>
                </a:gs>
              </a:gsLst>
              <a:lin ang="0" scaled="1"/>
              <a:tileRect/>
            </a:gradFill>
            <a:ln w="12700">
              <a:noFill/>
              <a:prstDash val="solid"/>
              <a:headEnd type="none" w="med" len="med"/>
              <a:tailEnd type="none" w="med" len="med"/>
            </a:ln>
            <a:effectLst>
              <a:outerShdw blurRad="190500" dist="50800" dir="5400000" algn="ctr" rotWithShape="0">
                <a:schemeClr val="accent5">
                  <a:lumMod val="60000"/>
                  <a:lumOff val="40000"/>
                  <a:alpha val="8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pic>
          <p:nvPicPr>
            <p:cNvPr id="46" name="Picture 45" descr="A colorful tree with leaves&#10;&#10;Description automatically generated">
              <a:extLst>
                <a:ext uri="{FF2B5EF4-FFF2-40B4-BE49-F238E27FC236}">
                  <a16:creationId xmlns:a16="http://schemas.microsoft.com/office/drawing/2014/main" id="{E4919284-F1C6-FF65-4FC2-977E0EA39C7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888650" y="449896"/>
              <a:ext cx="584328" cy="761198"/>
            </a:xfrm>
            <a:prstGeom prst="rect">
              <a:avLst/>
            </a:prstGeom>
          </p:spPr>
        </p:pic>
      </p:grpSp>
      <p:sp>
        <p:nvSpPr>
          <p:cNvPr id="2" name="TextBox 1">
            <a:extLst>
              <a:ext uri="{FF2B5EF4-FFF2-40B4-BE49-F238E27FC236}">
                <a16:creationId xmlns:a16="http://schemas.microsoft.com/office/drawing/2014/main" id="{B7A81D11-96C6-3BB2-295E-5C99EE02CF48}"/>
              </a:ext>
            </a:extLst>
          </p:cNvPr>
          <p:cNvSpPr txBox="1"/>
          <p:nvPr userDrawn="1"/>
        </p:nvSpPr>
        <p:spPr>
          <a:xfrm>
            <a:off x="474759" y="6466121"/>
            <a:ext cx="2495903" cy="230832"/>
          </a:xfrm>
          <a:prstGeom prst="rect">
            <a:avLst/>
          </a:prstGeom>
          <a:noFill/>
        </p:spPr>
        <p:txBody>
          <a:bodyPr wrap="square" lIns="0">
            <a:spAutoFit/>
          </a:bodyPr>
          <a:lstStyle/>
          <a:p>
            <a:pPr defTabSz="932742">
              <a:spcBef>
                <a:spcPct val="20000"/>
              </a:spcBef>
              <a:buSzPct val="90000"/>
              <a:defRPr/>
            </a:pPr>
            <a:r>
              <a:rPr lang="en-US" sz="900">
                <a:solidFill>
                  <a:schemeClr val="tx1"/>
                </a:solidFill>
                <a:cs typeface="Segoe UI" panose="020B0502040204020203" pitchFamily="34" charset="0"/>
              </a:rPr>
              <a:t>Microsoft Confidential—Internal Only</a:t>
            </a:r>
          </a:p>
        </p:txBody>
      </p:sp>
    </p:spTree>
    <p:extLst>
      <p:ext uri="{BB962C8B-B14F-4D97-AF65-F5344CB8AC3E}">
        <p14:creationId xmlns:p14="http://schemas.microsoft.com/office/powerpoint/2010/main" val="121294386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our Heading and content slide">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B722182D-0DFB-548E-B2BD-3F692CC980D8}"/>
              </a:ext>
            </a:extLst>
          </p:cNvPr>
          <p:cNvSpPr/>
          <p:nvPr userDrawn="1"/>
        </p:nvSpPr>
        <p:spPr bwMode="auto">
          <a:xfrm>
            <a:off x="0" y="0"/>
            <a:ext cx="12191999" cy="1381125"/>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err="1">
              <a:ln>
                <a:noFill/>
              </a:ln>
              <a:solidFill>
                <a:schemeClr val="bg1"/>
              </a:solidFill>
              <a:effectLst/>
              <a:uLnTx/>
              <a:uFillTx/>
              <a:latin typeface="Segoe UI"/>
              <a:ea typeface="Segoe UI" pitchFamily="34" charset="0"/>
              <a:cs typeface="Segoe UI" pitchFamily="34" charset="0"/>
            </a:endParaRPr>
          </a:p>
        </p:txBody>
      </p:sp>
      <p:pic>
        <p:nvPicPr>
          <p:cNvPr id="43" name="Picture 42">
            <a:extLst>
              <a:ext uri="{FF2B5EF4-FFF2-40B4-BE49-F238E27FC236}">
                <a16:creationId xmlns:a16="http://schemas.microsoft.com/office/drawing/2014/main" id="{49E3A56B-8A26-8FB1-6DD3-6538905E495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907411" y="0"/>
            <a:ext cx="5284590" cy="1381125"/>
          </a:xfrm>
          <a:prstGeom prst="rect">
            <a:avLst/>
          </a:prstGeom>
        </p:spPr>
      </p:pic>
      <p:grpSp>
        <p:nvGrpSpPr>
          <p:cNvPr id="44" name="Group 43">
            <a:extLst>
              <a:ext uri="{FF2B5EF4-FFF2-40B4-BE49-F238E27FC236}">
                <a16:creationId xmlns:a16="http://schemas.microsoft.com/office/drawing/2014/main" id="{4C75FBA7-AA59-A94F-B976-51D12159CCDE}"/>
              </a:ext>
            </a:extLst>
          </p:cNvPr>
          <p:cNvGrpSpPr/>
          <p:nvPr userDrawn="1"/>
        </p:nvGrpSpPr>
        <p:grpSpPr>
          <a:xfrm>
            <a:off x="10757889" y="267638"/>
            <a:ext cx="845848" cy="845848"/>
            <a:chOff x="10757889" y="394319"/>
            <a:chExt cx="845848" cy="845848"/>
          </a:xfrm>
        </p:grpSpPr>
        <p:sp>
          <p:nvSpPr>
            <p:cNvPr id="45" name="Oval 44">
              <a:extLst>
                <a:ext uri="{FF2B5EF4-FFF2-40B4-BE49-F238E27FC236}">
                  <a16:creationId xmlns:a16="http://schemas.microsoft.com/office/drawing/2014/main" id="{C328BE1D-0A6B-7DB4-6200-FEE55CE10E0D}"/>
                </a:ext>
              </a:extLst>
            </p:cNvPr>
            <p:cNvSpPr/>
            <p:nvPr userDrawn="1"/>
          </p:nvSpPr>
          <p:spPr bwMode="auto">
            <a:xfrm>
              <a:off x="10757889" y="394319"/>
              <a:ext cx="845848" cy="845848"/>
            </a:xfrm>
            <a:prstGeom prst="ellipse">
              <a:avLst/>
            </a:prstGeom>
            <a:gradFill flip="none" rotWithShape="1">
              <a:gsLst>
                <a:gs pos="0">
                  <a:schemeClr val="bg1"/>
                </a:gs>
                <a:gs pos="100000">
                  <a:schemeClr val="bg1"/>
                </a:gs>
              </a:gsLst>
              <a:lin ang="0" scaled="1"/>
              <a:tileRect/>
            </a:gradFill>
            <a:ln w="12700">
              <a:noFill/>
              <a:prstDash val="solid"/>
              <a:headEnd type="none" w="med" len="med"/>
              <a:tailEnd type="none" w="med" len="med"/>
            </a:ln>
            <a:effectLst>
              <a:outerShdw blurRad="190500" dist="50800" dir="5400000" algn="ctr" rotWithShape="0">
                <a:schemeClr val="accent5">
                  <a:lumMod val="60000"/>
                  <a:lumOff val="40000"/>
                  <a:alpha val="8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pic>
          <p:nvPicPr>
            <p:cNvPr id="46" name="Picture 45" descr="A colorful tree with leaves&#10;&#10;Description automatically generated">
              <a:extLst>
                <a:ext uri="{FF2B5EF4-FFF2-40B4-BE49-F238E27FC236}">
                  <a16:creationId xmlns:a16="http://schemas.microsoft.com/office/drawing/2014/main" id="{F4D73F4C-B5DD-7A13-0F52-C48B7EFA75D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888650" y="449896"/>
              <a:ext cx="584328" cy="761198"/>
            </a:xfrm>
            <a:prstGeom prst="rect">
              <a:avLst/>
            </a:prstGeom>
          </p:spPr>
        </p:pic>
      </p:grpSp>
      <p:sp>
        <p:nvSpPr>
          <p:cNvPr id="10" name="Rectangle: Rounded Corners 9">
            <a:extLst>
              <a:ext uri="{FF2B5EF4-FFF2-40B4-BE49-F238E27FC236}">
                <a16:creationId xmlns:a16="http://schemas.microsoft.com/office/drawing/2014/main" id="{B2B7EB0E-BE31-9D11-6D07-CA9F854CBC6F}"/>
              </a:ext>
              <a:ext uri="{C183D7F6-B498-43B3-948B-1728B52AA6E4}">
                <adec:decorative xmlns:adec="http://schemas.microsoft.com/office/drawing/2017/decorative" val="1"/>
              </a:ext>
            </a:extLst>
          </p:cNvPr>
          <p:cNvSpPr>
            <a:spLocks/>
          </p:cNvSpPr>
          <p:nvPr userDrawn="1"/>
        </p:nvSpPr>
        <p:spPr>
          <a:xfrm>
            <a:off x="599282" y="1962150"/>
            <a:ext cx="2476710" cy="4497388"/>
          </a:xfrm>
          <a:prstGeom prst="roundRect">
            <a:avLst>
              <a:gd name="adj" fmla="val 6283"/>
            </a:avLst>
          </a:prstGeom>
          <a:solidFill>
            <a:schemeClr val="bg1"/>
          </a:solidFill>
          <a:ln w="0">
            <a:noFill/>
          </a:ln>
          <a:effectLst>
            <a:outerShdw blurRad="558800" algn="ctr" rotWithShape="0">
              <a:schemeClr val="accent1">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cxnSp>
        <p:nvCxnSpPr>
          <p:cNvPr id="4" name="Straight Connector 3">
            <a:extLst>
              <a:ext uri="{FF2B5EF4-FFF2-40B4-BE49-F238E27FC236}">
                <a16:creationId xmlns:a16="http://schemas.microsoft.com/office/drawing/2014/main" id="{00E45064-BB9E-0692-0BDD-D2E71E3A73FC}"/>
              </a:ext>
            </a:extLst>
          </p:cNvPr>
          <p:cNvCxnSpPr>
            <a:cxnSpLocks/>
          </p:cNvCxnSpPr>
          <p:nvPr userDrawn="1"/>
        </p:nvCxnSpPr>
        <p:spPr>
          <a:xfrm>
            <a:off x="808937" y="3274452"/>
            <a:ext cx="2057400" cy="0"/>
          </a:xfrm>
          <a:prstGeom prst="line">
            <a:avLst/>
          </a:prstGeom>
          <a:ln w="9525">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3DAA0747-7ABE-8C9E-18E1-67A0A469AFFF}"/>
              </a:ext>
            </a:extLst>
          </p:cNvPr>
          <p:cNvGrpSpPr/>
          <p:nvPr userDrawn="1"/>
        </p:nvGrpSpPr>
        <p:grpSpPr>
          <a:xfrm>
            <a:off x="1356278" y="1523905"/>
            <a:ext cx="962718" cy="962718"/>
            <a:chOff x="1781596" y="1333405"/>
            <a:chExt cx="962718" cy="962718"/>
          </a:xfrm>
        </p:grpSpPr>
        <p:sp>
          <p:nvSpPr>
            <p:cNvPr id="6" name="Oval 5">
              <a:extLst>
                <a:ext uri="{FF2B5EF4-FFF2-40B4-BE49-F238E27FC236}">
                  <a16:creationId xmlns:a16="http://schemas.microsoft.com/office/drawing/2014/main" id="{F368B9D2-F8D5-1351-F1F2-B921C57EF235}"/>
                </a:ext>
              </a:extLst>
            </p:cNvPr>
            <p:cNvSpPr/>
            <p:nvPr/>
          </p:nvSpPr>
          <p:spPr bwMode="auto">
            <a:xfrm>
              <a:off x="1781596" y="1333405"/>
              <a:ext cx="962718" cy="962718"/>
            </a:xfrm>
            <a:prstGeom prst="ellipse">
              <a:avLst/>
            </a:prstGeom>
            <a:gradFill flip="none" rotWithShape="1">
              <a:gsLst>
                <a:gs pos="0">
                  <a:schemeClr val="bg1"/>
                </a:gs>
                <a:gs pos="100000">
                  <a:schemeClr val="bg1"/>
                </a:gs>
              </a:gsLst>
              <a:lin ang="0" scaled="1"/>
              <a:tileRect/>
            </a:gradFill>
            <a:ln w="12700">
              <a:noFill/>
              <a:prstDash val="solid"/>
              <a:headEnd type="none" w="med" len="med"/>
              <a:tailEnd type="none" w="med" len="med"/>
            </a:ln>
            <a:effectLst>
              <a:outerShdw blurRad="190500" dist="50800" dir="5400000" algn="ctr" rotWithShape="0">
                <a:schemeClr val="accent5">
                  <a:lumMod val="60000"/>
                  <a:lumOff val="40000"/>
                  <a:alpha val="8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7" name="Oval 6">
              <a:extLst>
                <a:ext uri="{FF2B5EF4-FFF2-40B4-BE49-F238E27FC236}">
                  <a16:creationId xmlns:a16="http://schemas.microsoft.com/office/drawing/2014/main" id="{7C9B11F0-0803-12DD-A614-331E883DC48B}"/>
                </a:ext>
              </a:extLst>
            </p:cNvPr>
            <p:cNvSpPr/>
            <p:nvPr/>
          </p:nvSpPr>
          <p:spPr bwMode="auto">
            <a:xfrm>
              <a:off x="1865837" y="1417646"/>
              <a:ext cx="794245" cy="794245"/>
            </a:xfrm>
            <a:prstGeom prst="ellipse">
              <a:avLst/>
            </a:prstGeom>
            <a:solidFill>
              <a:schemeClr val="bg1"/>
            </a:solidFill>
            <a:ln w="3175">
              <a:solidFill>
                <a:schemeClr val="bg1"/>
              </a:solidFill>
              <a:headEnd type="none" w="med" len="med"/>
              <a:tailEnd type="none" w="med" len="med"/>
            </a:ln>
            <a:effectLst>
              <a:outerShdw blurRad="190500" dist="127000" dir="8100000" sx="95000" sy="95000" algn="tr" rotWithShape="0">
                <a:schemeClr val="bg1">
                  <a:lumMod val="50000"/>
                  <a:alpha val="4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defTabSz="932472" fontAlgn="base">
                <a:spcBef>
                  <a:spcPct val="0"/>
                </a:spcBef>
                <a:spcAft>
                  <a:spcPct val="0"/>
                </a:spcAft>
              </a:pPr>
              <a:endParaRPr lang="en-US" sz="2000">
                <a:solidFill>
                  <a:srgbClr val="FFFFFF"/>
                </a:solidFill>
                <a:latin typeface="Segoe UI"/>
                <a:cs typeface="Segoe UI" pitchFamily="34" charset="0"/>
              </a:endParaRPr>
            </a:p>
          </p:txBody>
        </p:sp>
      </p:grpSp>
      <p:sp>
        <p:nvSpPr>
          <p:cNvPr id="8" name="Text Placeholder 29">
            <a:extLst>
              <a:ext uri="{FF2B5EF4-FFF2-40B4-BE49-F238E27FC236}">
                <a16:creationId xmlns:a16="http://schemas.microsoft.com/office/drawing/2014/main" id="{DC32C2AA-7AAF-6395-C050-A8CBC2643225}"/>
              </a:ext>
            </a:extLst>
          </p:cNvPr>
          <p:cNvSpPr>
            <a:spLocks noGrp="1"/>
          </p:cNvSpPr>
          <p:nvPr>
            <p:ph type="body" sz="quarter" idx="10" hasCustomPrompt="1"/>
          </p:nvPr>
        </p:nvSpPr>
        <p:spPr>
          <a:xfrm>
            <a:off x="808937" y="2635785"/>
            <a:ext cx="2057400" cy="307777"/>
          </a:xfrm>
        </p:spPr>
        <p:txBody>
          <a:bodyPr/>
          <a:lstStyle>
            <a:lvl1pPr marL="0" indent="0" algn="ctr">
              <a:buNone/>
              <a:defRPr sz="2000">
                <a:solidFill>
                  <a:schemeClr val="accent1"/>
                </a:solidFill>
                <a:latin typeface="+mj-lt"/>
              </a:defRPr>
            </a:lvl1pPr>
          </a:lstStyle>
          <a:p>
            <a:pPr lvl="0"/>
            <a:r>
              <a:rPr lang="en-IN"/>
              <a:t>Add text here</a:t>
            </a:r>
            <a:endParaRPr lang="en-US"/>
          </a:p>
        </p:txBody>
      </p:sp>
      <p:sp>
        <p:nvSpPr>
          <p:cNvPr id="9" name="Text Placeholder 29">
            <a:extLst>
              <a:ext uri="{FF2B5EF4-FFF2-40B4-BE49-F238E27FC236}">
                <a16:creationId xmlns:a16="http://schemas.microsoft.com/office/drawing/2014/main" id="{DDB1099B-15F3-1CD1-5342-C45101129DFB}"/>
              </a:ext>
            </a:extLst>
          </p:cNvPr>
          <p:cNvSpPr>
            <a:spLocks noGrp="1"/>
          </p:cNvSpPr>
          <p:nvPr>
            <p:ph type="body" sz="quarter" idx="13" hasCustomPrompt="1"/>
          </p:nvPr>
        </p:nvSpPr>
        <p:spPr>
          <a:xfrm>
            <a:off x="808937" y="3463307"/>
            <a:ext cx="2057400" cy="2794618"/>
          </a:xfrm>
        </p:spPr>
        <p:txBody>
          <a:bodyPr>
            <a:noAutofit/>
          </a:bodyPr>
          <a:lstStyle>
            <a:lvl1pPr marL="171450" indent="-171450" algn="l">
              <a:buFont typeface="Arial" panose="020B0604020202020204" pitchFamily="34" charset="0"/>
              <a:buChar char="•"/>
              <a:defRPr sz="1400">
                <a:solidFill>
                  <a:schemeClr val="tx1"/>
                </a:solidFill>
                <a:latin typeface="+mn-lt"/>
              </a:defRPr>
            </a:lvl1pPr>
          </a:lstStyle>
          <a:p>
            <a:pPr lvl="0"/>
            <a:r>
              <a:rPr lang="en-IN"/>
              <a:t>Add text here</a:t>
            </a:r>
            <a:endParaRPr lang="en-US"/>
          </a:p>
        </p:txBody>
      </p:sp>
      <p:sp>
        <p:nvSpPr>
          <p:cNvPr id="18" name="Rectangle: Rounded Corners 17">
            <a:extLst>
              <a:ext uri="{FF2B5EF4-FFF2-40B4-BE49-F238E27FC236}">
                <a16:creationId xmlns:a16="http://schemas.microsoft.com/office/drawing/2014/main" id="{23F64C0E-9466-4D0A-58A6-F337930B6D02}"/>
              </a:ext>
              <a:ext uri="{C183D7F6-B498-43B3-948B-1728B52AA6E4}">
                <adec:decorative xmlns:adec="http://schemas.microsoft.com/office/drawing/2017/decorative" val="1"/>
              </a:ext>
            </a:extLst>
          </p:cNvPr>
          <p:cNvSpPr>
            <a:spLocks/>
          </p:cNvSpPr>
          <p:nvPr userDrawn="1"/>
        </p:nvSpPr>
        <p:spPr>
          <a:xfrm>
            <a:off x="3438191" y="1962150"/>
            <a:ext cx="2476710" cy="4497388"/>
          </a:xfrm>
          <a:prstGeom prst="roundRect">
            <a:avLst>
              <a:gd name="adj" fmla="val 6283"/>
            </a:avLst>
          </a:prstGeom>
          <a:solidFill>
            <a:schemeClr val="bg1"/>
          </a:solidFill>
          <a:ln w="0">
            <a:noFill/>
          </a:ln>
          <a:effectLst>
            <a:outerShdw blurRad="558800" algn="ctr" rotWithShape="0">
              <a:schemeClr val="accent1">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9" name="Rectangle: Rounded Corners 18">
            <a:extLst>
              <a:ext uri="{FF2B5EF4-FFF2-40B4-BE49-F238E27FC236}">
                <a16:creationId xmlns:a16="http://schemas.microsoft.com/office/drawing/2014/main" id="{6294167E-0E59-550E-E99E-9E0331A259FC}"/>
              </a:ext>
              <a:ext uri="{C183D7F6-B498-43B3-948B-1728B52AA6E4}">
                <adec:decorative xmlns:adec="http://schemas.microsoft.com/office/drawing/2017/decorative" val="1"/>
              </a:ext>
            </a:extLst>
          </p:cNvPr>
          <p:cNvSpPr>
            <a:spLocks/>
          </p:cNvSpPr>
          <p:nvPr userDrawn="1"/>
        </p:nvSpPr>
        <p:spPr>
          <a:xfrm>
            <a:off x="6277100" y="1962150"/>
            <a:ext cx="2476710" cy="4497388"/>
          </a:xfrm>
          <a:prstGeom prst="roundRect">
            <a:avLst>
              <a:gd name="adj" fmla="val 6283"/>
            </a:avLst>
          </a:prstGeom>
          <a:solidFill>
            <a:schemeClr val="bg1"/>
          </a:solidFill>
          <a:ln w="0">
            <a:noFill/>
          </a:ln>
          <a:effectLst>
            <a:outerShdw blurRad="558800" algn="ctr" rotWithShape="0">
              <a:schemeClr val="accent1">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20" name="Rectangle: Rounded Corners 19">
            <a:extLst>
              <a:ext uri="{FF2B5EF4-FFF2-40B4-BE49-F238E27FC236}">
                <a16:creationId xmlns:a16="http://schemas.microsoft.com/office/drawing/2014/main" id="{9482274C-C1E0-41F2-1551-1B86B928C05E}"/>
              </a:ext>
              <a:ext uri="{C183D7F6-B498-43B3-948B-1728B52AA6E4}">
                <adec:decorative xmlns:adec="http://schemas.microsoft.com/office/drawing/2017/decorative" val="1"/>
              </a:ext>
            </a:extLst>
          </p:cNvPr>
          <p:cNvSpPr>
            <a:spLocks/>
          </p:cNvSpPr>
          <p:nvPr userDrawn="1"/>
        </p:nvSpPr>
        <p:spPr>
          <a:xfrm>
            <a:off x="9116009" y="1962150"/>
            <a:ext cx="2476710" cy="4497388"/>
          </a:xfrm>
          <a:prstGeom prst="roundRect">
            <a:avLst>
              <a:gd name="adj" fmla="val 6283"/>
            </a:avLst>
          </a:prstGeom>
          <a:solidFill>
            <a:schemeClr val="bg1"/>
          </a:solidFill>
          <a:ln w="0">
            <a:noFill/>
          </a:ln>
          <a:effectLst>
            <a:outerShdw blurRad="558800" algn="ctr" rotWithShape="0">
              <a:schemeClr val="accent1">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grpSp>
        <p:nvGrpSpPr>
          <p:cNvPr id="21" name="Group 20">
            <a:extLst>
              <a:ext uri="{FF2B5EF4-FFF2-40B4-BE49-F238E27FC236}">
                <a16:creationId xmlns:a16="http://schemas.microsoft.com/office/drawing/2014/main" id="{B57E3C53-2220-CB73-CF66-52290DC397CC}"/>
              </a:ext>
            </a:extLst>
          </p:cNvPr>
          <p:cNvGrpSpPr/>
          <p:nvPr userDrawn="1"/>
        </p:nvGrpSpPr>
        <p:grpSpPr>
          <a:xfrm>
            <a:off x="4195187" y="1523905"/>
            <a:ext cx="962718" cy="962718"/>
            <a:chOff x="1781596" y="1333405"/>
            <a:chExt cx="962718" cy="962718"/>
          </a:xfrm>
        </p:grpSpPr>
        <p:sp>
          <p:nvSpPr>
            <p:cNvPr id="22" name="Oval 21">
              <a:extLst>
                <a:ext uri="{FF2B5EF4-FFF2-40B4-BE49-F238E27FC236}">
                  <a16:creationId xmlns:a16="http://schemas.microsoft.com/office/drawing/2014/main" id="{06D4DBF8-ACD1-BD8E-14EA-600982C29974}"/>
                </a:ext>
              </a:extLst>
            </p:cNvPr>
            <p:cNvSpPr/>
            <p:nvPr/>
          </p:nvSpPr>
          <p:spPr bwMode="auto">
            <a:xfrm>
              <a:off x="1781596" y="1333405"/>
              <a:ext cx="962718" cy="962718"/>
            </a:xfrm>
            <a:prstGeom prst="ellipse">
              <a:avLst/>
            </a:prstGeom>
            <a:gradFill flip="none" rotWithShape="1">
              <a:gsLst>
                <a:gs pos="0">
                  <a:schemeClr val="bg1"/>
                </a:gs>
                <a:gs pos="100000">
                  <a:schemeClr val="bg1"/>
                </a:gs>
              </a:gsLst>
              <a:lin ang="0" scaled="1"/>
              <a:tileRect/>
            </a:gradFill>
            <a:ln w="12700">
              <a:noFill/>
              <a:prstDash val="solid"/>
              <a:headEnd type="none" w="med" len="med"/>
              <a:tailEnd type="none" w="med" len="med"/>
            </a:ln>
            <a:effectLst>
              <a:outerShdw blurRad="190500" dist="50800" dir="5400000" algn="ctr" rotWithShape="0">
                <a:schemeClr val="accent5">
                  <a:lumMod val="60000"/>
                  <a:lumOff val="40000"/>
                  <a:alpha val="8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3" name="Oval 22">
              <a:extLst>
                <a:ext uri="{FF2B5EF4-FFF2-40B4-BE49-F238E27FC236}">
                  <a16:creationId xmlns:a16="http://schemas.microsoft.com/office/drawing/2014/main" id="{72709135-BA0C-D314-70A4-DD23DD8E41EE}"/>
                </a:ext>
              </a:extLst>
            </p:cNvPr>
            <p:cNvSpPr/>
            <p:nvPr/>
          </p:nvSpPr>
          <p:spPr bwMode="auto">
            <a:xfrm>
              <a:off x="1865837" y="1417646"/>
              <a:ext cx="794245" cy="794245"/>
            </a:xfrm>
            <a:prstGeom prst="ellipse">
              <a:avLst/>
            </a:prstGeom>
            <a:solidFill>
              <a:schemeClr val="bg1"/>
            </a:solidFill>
            <a:ln w="3175">
              <a:solidFill>
                <a:schemeClr val="bg1"/>
              </a:solidFill>
              <a:headEnd type="none" w="med" len="med"/>
              <a:tailEnd type="none" w="med" len="med"/>
            </a:ln>
            <a:effectLst>
              <a:outerShdw blurRad="190500" dist="127000" dir="8100000" sx="95000" sy="95000" algn="tr" rotWithShape="0">
                <a:schemeClr val="bg1">
                  <a:lumMod val="50000"/>
                  <a:alpha val="4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defTabSz="932472" fontAlgn="base">
                <a:spcBef>
                  <a:spcPct val="0"/>
                </a:spcBef>
                <a:spcAft>
                  <a:spcPct val="0"/>
                </a:spcAft>
              </a:pPr>
              <a:endParaRPr lang="en-US" sz="2000">
                <a:solidFill>
                  <a:srgbClr val="FFFFFF"/>
                </a:solidFill>
                <a:latin typeface="Segoe UI"/>
                <a:cs typeface="Segoe UI" pitchFamily="34" charset="0"/>
              </a:endParaRPr>
            </a:p>
          </p:txBody>
        </p:sp>
      </p:grpSp>
      <p:grpSp>
        <p:nvGrpSpPr>
          <p:cNvPr id="24" name="Group 23">
            <a:extLst>
              <a:ext uri="{FF2B5EF4-FFF2-40B4-BE49-F238E27FC236}">
                <a16:creationId xmlns:a16="http://schemas.microsoft.com/office/drawing/2014/main" id="{144D746B-E27D-1523-BE6A-225805A91860}"/>
              </a:ext>
            </a:extLst>
          </p:cNvPr>
          <p:cNvGrpSpPr/>
          <p:nvPr userDrawn="1"/>
        </p:nvGrpSpPr>
        <p:grpSpPr>
          <a:xfrm>
            <a:off x="7034096" y="1523905"/>
            <a:ext cx="962718" cy="962718"/>
            <a:chOff x="1781596" y="1333405"/>
            <a:chExt cx="962718" cy="962718"/>
          </a:xfrm>
        </p:grpSpPr>
        <p:sp>
          <p:nvSpPr>
            <p:cNvPr id="25" name="Oval 24">
              <a:extLst>
                <a:ext uri="{FF2B5EF4-FFF2-40B4-BE49-F238E27FC236}">
                  <a16:creationId xmlns:a16="http://schemas.microsoft.com/office/drawing/2014/main" id="{DBA080A9-42F6-25D2-754D-D78BB3F17D6D}"/>
                </a:ext>
              </a:extLst>
            </p:cNvPr>
            <p:cNvSpPr/>
            <p:nvPr/>
          </p:nvSpPr>
          <p:spPr bwMode="auto">
            <a:xfrm>
              <a:off x="1781596" y="1333405"/>
              <a:ext cx="962718" cy="962718"/>
            </a:xfrm>
            <a:prstGeom prst="ellipse">
              <a:avLst/>
            </a:prstGeom>
            <a:gradFill flip="none" rotWithShape="1">
              <a:gsLst>
                <a:gs pos="0">
                  <a:schemeClr val="bg1"/>
                </a:gs>
                <a:gs pos="100000">
                  <a:schemeClr val="bg1"/>
                </a:gs>
              </a:gsLst>
              <a:lin ang="0" scaled="1"/>
              <a:tileRect/>
            </a:gradFill>
            <a:ln w="12700">
              <a:noFill/>
              <a:prstDash val="solid"/>
              <a:headEnd type="none" w="med" len="med"/>
              <a:tailEnd type="none" w="med" len="med"/>
            </a:ln>
            <a:effectLst>
              <a:outerShdw blurRad="190500" dist="50800" dir="5400000" algn="ctr" rotWithShape="0">
                <a:schemeClr val="accent5">
                  <a:lumMod val="60000"/>
                  <a:lumOff val="40000"/>
                  <a:alpha val="8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6" name="Oval 25">
              <a:extLst>
                <a:ext uri="{FF2B5EF4-FFF2-40B4-BE49-F238E27FC236}">
                  <a16:creationId xmlns:a16="http://schemas.microsoft.com/office/drawing/2014/main" id="{5E3597FD-8A1E-6EB7-703F-814BF329F4F6}"/>
                </a:ext>
              </a:extLst>
            </p:cNvPr>
            <p:cNvSpPr/>
            <p:nvPr/>
          </p:nvSpPr>
          <p:spPr bwMode="auto">
            <a:xfrm>
              <a:off x="1865837" y="1417646"/>
              <a:ext cx="794245" cy="794245"/>
            </a:xfrm>
            <a:prstGeom prst="ellipse">
              <a:avLst/>
            </a:prstGeom>
            <a:solidFill>
              <a:schemeClr val="bg1"/>
            </a:solidFill>
            <a:ln w="3175">
              <a:solidFill>
                <a:schemeClr val="bg1"/>
              </a:solidFill>
              <a:headEnd type="none" w="med" len="med"/>
              <a:tailEnd type="none" w="med" len="med"/>
            </a:ln>
            <a:effectLst>
              <a:outerShdw blurRad="190500" dist="127000" dir="8100000" sx="95000" sy="95000" algn="tr" rotWithShape="0">
                <a:schemeClr val="bg1">
                  <a:lumMod val="50000"/>
                  <a:alpha val="4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defTabSz="932472" fontAlgn="base">
                <a:spcBef>
                  <a:spcPct val="0"/>
                </a:spcBef>
                <a:spcAft>
                  <a:spcPct val="0"/>
                </a:spcAft>
              </a:pPr>
              <a:endParaRPr lang="en-US" sz="2000">
                <a:solidFill>
                  <a:srgbClr val="FFFFFF"/>
                </a:solidFill>
                <a:latin typeface="Segoe UI"/>
                <a:cs typeface="Segoe UI" pitchFamily="34" charset="0"/>
              </a:endParaRPr>
            </a:p>
          </p:txBody>
        </p:sp>
      </p:grpSp>
      <p:grpSp>
        <p:nvGrpSpPr>
          <p:cNvPr id="27" name="Group 26">
            <a:extLst>
              <a:ext uri="{FF2B5EF4-FFF2-40B4-BE49-F238E27FC236}">
                <a16:creationId xmlns:a16="http://schemas.microsoft.com/office/drawing/2014/main" id="{5B9C751F-A504-E87E-08B4-80076C694831}"/>
              </a:ext>
            </a:extLst>
          </p:cNvPr>
          <p:cNvGrpSpPr/>
          <p:nvPr userDrawn="1"/>
        </p:nvGrpSpPr>
        <p:grpSpPr>
          <a:xfrm>
            <a:off x="9873005" y="1523905"/>
            <a:ext cx="962718" cy="962718"/>
            <a:chOff x="1781596" y="1333405"/>
            <a:chExt cx="962718" cy="962718"/>
          </a:xfrm>
        </p:grpSpPr>
        <p:sp>
          <p:nvSpPr>
            <p:cNvPr id="28" name="Oval 27">
              <a:extLst>
                <a:ext uri="{FF2B5EF4-FFF2-40B4-BE49-F238E27FC236}">
                  <a16:creationId xmlns:a16="http://schemas.microsoft.com/office/drawing/2014/main" id="{D00E150E-C01E-9A29-DE41-9FF436EBA8EE}"/>
                </a:ext>
              </a:extLst>
            </p:cNvPr>
            <p:cNvSpPr/>
            <p:nvPr/>
          </p:nvSpPr>
          <p:spPr bwMode="auto">
            <a:xfrm>
              <a:off x="1781596" y="1333405"/>
              <a:ext cx="962718" cy="962718"/>
            </a:xfrm>
            <a:prstGeom prst="ellipse">
              <a:avLst/>
            </a:prstGeom>
            <a:gradFill flip="none" rotWithShape="1">
              <a:gsLst>
                <a:gs pos="0">
                  <a:schemeClr val="bg1"/>
                </a:gs>
                <a:gs pos="100000">
                  <a:schemeClr val="bg1"/>
                </a:gs>
              </a:gsLst>
              <a:lin ang="0" scaled="1"/>
              <a:tileRect/>
            </a:gradFill>
            <a:ln w="12700">
              <a:noFill/>
              <a:prstDash val="solid"/>
              <a:headEnd type="none" w="med" len="med"/>
              <a:tailEnd type="none" w="med" len="med"/>
            </a:ln>
            <a:effectLst>
              <a:outerShdw blurRad="190500" dist="50800" dir="5400000" algn="ctr" rotWithShape="0">
                <a:schemeClr val="accent5">
                  <a:lumMod val="60000"/>
                  <a:lumOff val="40000"/>
                  <a:alpha val="8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9" name="Oval 28">
              <a:extLst>
                <a:ext uri="{FF2B5EF4-FFF2-40B4-BE49-F238E27FC236}">
                  <a16:creationId xmlns:a16="http://schemas.microsoft.com/office/drawing/2014/main" id="{E0ED935C-F4E7-9B7C-6CF4-E6862F7333BD}"/>
                </a:ext>
              </a:extLst>
            </p:cNvPr>
            <p:cNvSpPr/>
            <p:nvPr/>
          </p:nvSpPr>
          <p:spPr bwMode="auto">
            <a:xfrm>
              <a:off x="1865837" y="1417646"/>
              <a:ext cx="794245" cy="794245"/>
            </a:xfrm>
            <a:prstGeom prst="ellipse">
              <a:avLst/>
            </a:prstGeom>
            <a:solidFill>
              <a:schemeClr val="bg1"/>
            </a:solidFill>
            <a:ln w="3175">
              <a:solidFill>
                <a:schemeClr val="bg1"/>
              </a:solidFill>
              <a:headEnd type="none" w="med" len="med"/>
              <a:tailEnd type="none" w="med" len="med"/>
            </a:ln>
            <a:effectLst>
              <a:outerShdw blurRad="190500" dist="127000" dir="8100000" sx="95000" sy="95000" algn="tr" rotWithShape="0">
                <a:schemeClr val="bg1">
                  <a:lumMod val="50000"/>
                  <a:alpha val="4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defTabSz="932472" fontAlgn="base">
                <a:spcBef>
                  <a:spcPct val="0"/>
                </a:spcBef>
                <a:spcAft>
                  <a:spcPct val="0"/>
                </a:spcAft>
              </a:pPr>
              <a:endParaRPr lang="en-US" sz="2000">
                <a:solidFill>
                  <a:srgbClr val="FFFFFF"/>
                </a:solidFill>
                <a:latin typeface="Segoe UI"/>
                <a:cs typeface="Segoe UI" pitchFamily="34" charset="0"/>
              </a:endParaRPr>
            </a:p>
          </p:txBody>
        </p:sp>
      </p:grpSp>
      <p:cxnSp>
        <p:nvCxnSpPr>
          <p:cNvPr id="31" name="Straight Connector 30">
            <a:extLst>
              <a:ext uri="{FF2B5EF4-FFF2-40B4-BE49-F238E27FC236}">
                <a16:creationId xmlns:a16="http://schemas.microsoft.com/office/drawing/2014/main" id="{1CD20414-7205-8F7D-2939-2F9FE1D815A7}"/>
              </a:ext>
            </a:extLst>
          </p:cNvPr>
          <p:cNvCxnSpPr>
            <a:cxnSpLocks/>
          </p:cNvCxnSpPr>
          <p:nvPr userDrawn="1"/>
        </p:nvCxnSpPr>
        <p:spPr>
          <a:xfrm>
            <a:off x="3647846" y="3274452"/>
            <a:ext cx="2057400" cy="0"/>
          </a:xfrm>
          <a:prstGeom prst="line">
            <a:avLst/>
          </a:prstGeom>
          <a:ln w="9525">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2" name="Text Placeholder 29">
            <a:extLst>
              <a:ext uri="{FF2B5EF4-FFF2-40B4-BE49-F238E27FC236}">
                <a16:creationId xmlns:a16="http://schemas.microsoft.com/office/drawing/2014/main" id="{DEAE9A27-DCCF-0C86-EBC6-CA1FE3241022}"/>
              </a:ext>
            </a:extLst>
          </p:cNvPr>
          <p:cNvSpPr>
            <a:spLocks noGrp="1"/>
          </p:cNvSpPr>
          <p:nvPr>
            <p:ph type="body" sz="quarter" idx="14" hasCustomPrompt="1"/>
          </p:nvPr>
        </p:nvSpPr>
        <p:spPr>
          <a:xfrm>
            <a:off x="3647846" y="2635785"/>
            <a:ext cx="2057400" cy="307777"/>
          </a:xfrm>
        </p:spPr>
        <p:txBody>
          <a:bodyPr/>
          <a:lstStyle>
            <a:lvl1pPr marL="0" indent="0" algn="ctr">
              <a:buNone/>
              <a:defRPr sz="2000">
                <a:solidFill>
                  <a:schemeClr val="accent1"/>
                </a:solidFill>
                <a:latin typeface="+mj-lt"/>
              </a:defRPr>
            </a:lvl1pPr>
          </a:lstStyle>
          <a:p>
            <a:pPr lvl="0"/>
            <a:r>
              <a:rPr lang="en-IN"/>
              <a:t>Add text here</a:t>
            </a:r>
            <a:endParaRPr lang="en-US"/>
          </a:p>
        </p:txBody>
      </p:sp>
      <p:sp>
        <p:nvSpPr>
          <p:cNvPr id="33" name="Text Placeholder 29">
            <a:extLst>
              <a:ext uri="{FF2B5EF4-FFF2-40B4-BE49-F238E27FC236}">
                <a16:creationId xmlns:a16="http://schemas.microsoft.com/office/drawing/2014/main" id="{E5F80F19-B16A-D4DB-84F7-63EA091EA3BF}"/>
              </a:ext>
            </a:extLst>
          </p:cNvPr>
          <p:cNvSpPr>
            <a:spLocks noGrp="1"/>
          </p:cNvSpPr>
          <p:nvPr>
            <p:ph type="body" sz="quarter" idx="15" hasCustomPrompt="1"/>
          </p:nvPr>
        </p:nvSpPr>
        <p:spPr>
          <a:xfrm>
            <a:off x="3647846" y="3463307"/>
            <a:ext cx="2057400" cy="2794618"/>
          </a:xfrm>
        </p:spPr>
        <p:txBody>
          <a:bodyPr>
            <a:noAutofit/>
          </a:bodyPr>
          <a:lstStyle>
            <a:lvl1pPr marL="171450" indent="-171450" algn="l">
              <a:buFont typeface="Arial" panose="020B0604020202020204" pitchFamily="34" charset="0"/>
              <a:buChar char="•"/>
              <a:defRPr sz="1400">
                <a:solidFill>
                  <a:schemeClr val="tx1"/>
                </a:solidFill>
                <a:latin typeface="+mn-lt"/>
              </a:defRPr>
            </a:lvl1pPr>
          </a:lstStyle>
          <a:p>
            <a:pPr lvl="0"/>
            <a:r>
              <a:rPr lang="en-IN"/>
              <a:t>Add text here</a:t>
            </a:r>
            <a:endParaRPr lang="en-US"/>
          </a:p>
        </p:txBody>
      </p:sp>
      <p:cxnSp>
        <p:nvCxnSpPr>
          <p:cNvPr id="34" name="Straight Connector 33">
            <a:extLst>
              <a:ext uri="{FF2B5EF4-FFF2-40B4-BE49-F238E27FC236}">
                <a16:creationId xmlns:a16="http://schemas.microsoft.com/office/drawing/2014/main" id="{635EA259-96D8-EE63-48DD-8EC2C69BB81F}"/>
              </a:ext>
            </a:extLst>
          </p:cNvPr>
          <p:cNvCxnSpPr>
            <a:cxnSpLocks/>
          </p:cNvCxnSpPr>
          <p:nvPr userDrawn="1"/>
        </p:nvCxnSpPr>
        <p:spPr>
          <a:xfrm>
            <a:off x="6486755" y="3274452"/>
            <a:ext cx="2057400" cy="0"/>
          </a:xfrm>
          <a:prstGeom prst="line">
            <a:avLst/>
          </a:prstGeom>
          <a:ln w="9525">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5" name="Text Placeholder 29">
            <a:extLst>
              <a:ext uri="{FF2B5EF4-FFF2-40B4-BE49-F238E27FC236}">
                <a16:creationId xmlns:a16="http://schemas.microsoft.com/office/drawing/2014/main" id="{A5AF86F9-66F0-F741-3E2D-D0332B0E7778}"/>
              </a:ext>
            </a:extLst>
          </p:cNvPr>
          <p:cNvSpPr>
            <a:spLocks noGrp="1"/>
          </p:cNvSpPr>
          <p:nvPr>
            <p:ph type="body" sz="quarter" idx="16" hasCustomPrompt="1"/>
          </p:nvPr>
        </p:nvSpPr>
        <p:spPr>
          <a:xfrm>
            <a:off x="6486755" y="2635785"/>
            <a:ext cx="2057400" cy="307777"/>
          </a:xfrm>
        </p:spPr>
        <p:txBody>
          <a:bodyPr/>
          <a:lstStyle>
            <a:lvl1pPr marL="0" indent="0" algn="ctr">
              <a:buNone/>
              <a:defRPr sz="2000">
                <a:solidFill>
                  <a:schemeClr val="accent1"/>
                </a:solidFill>
                <a:latin typeface="+mj-lt"/>
              </a:defRPr>
            </a:lvl1pPr>
          </a:lstStyle>
          <a:p>
            <a:pPr lvl="0"/>
            <a:r>
              <a:rPr lang="en-IN"/>
              <a:t>Add text here</a:t>
            </a:r>
            <a:endParaRPr lang="en-US"/>
          </a:p>
        </p:txBody>
      </p:sp>
      <p:sp>
        <p:nvSpPr>
          <p:cNvPr id="36" name="Text Placeholder 29">
            <a:extLst>
              <a:ext uri="{FF2B5EF4-FFF2-40B4-BE49-F238E27FC236}">
                <a16:creationId xmlns:a16="http://schemas.microsoft.com/office/drawing/2014/main" id="{2D62595A-E2DE-3FCF-9290-0B589D7C9067}"/>
              </a:ext>
            </a:extLst>
          </p:cNvPr>
          <p:cNvSpPr>
            <a:spLocks noGrp="1"/>
          </p:cNvSpPr>
          <p:nvPr>
            <p:ph type="body" sz="quarter" idx="17" hasCustomPrompt="1"/>
          </p:nvPr>
        </p:nvSpPr>
        <p:spPr>
          <a:xfrm>
            <a:off x="6486755" y="3463307"/>
            <a:ext cx="2057400" cy="2794618"/>
          </a:xfrm>
        </p:spPr>
        <p:txBody>
          <a:bodyPr>
            <a:noAutofit/>
          </a:bodyPr>
          <a:lstStyle>
            <a:lvl1pPr marL="171450" indent="-171450" algn="l">
              <a:buFont typeface="Arial" panose="020B0604020202020204" pitchFamily="34" charset="0"/>
              <a:buChar char="•"/>
              <a:defRPr sz="1400">
                <a:solidFill>
                  <a:schemeClr val="tx1"/>
                </a:solidFill>
                <a:latin typeface="+mn-lt"/>
              </a:defRPr>
            </a:lvl1pPr>
          </a:lstStyle>
          <a:p>
            <a:pPr lvl="0"/>
            <a:r>
              <a:rPr lang="en-IN"/>
              <a:t>Add text here</a:t>
            </a:r>
            <a:endParaRPr lang="en-US"/>
          </a:p>
        </p:txBody>
      </p:sp>
      <p:cxnSp>
        <p:nvCxnSpPr>
          <p:cNvPr id="37" name="Straight Connector 36">
            <a:extLst>
              <a:ext uri="{FF2B5EF4-FFF2-40B4-BE49-F238E27FC236}">
                <a16:creationId xmlns:a16="http://schemas.microsoft.com/office/drawing/2014/main" id="{B5D59B7C-2B6C-3286-DB89-B06A215CBE10}"/>
              </a:ext>
            </a:extLst>
          </p:cNvPr>
          <p:cNvCxnSpPr>
            <a:cxnSpLocks/>
          </p:cNvCxnSpPr>
          <p:nvPr userDrawn="1"/>
        </p:nvCxnSpPr>
        <p:spPr>
          <a:xfrm>
            <a:off x="9325664" y="3274452"/>
            <a:ext cx="2057400" cy="0"/>
          </a:xfrm>
          <a:prstGeom prst="line">
            <a:avLst/>
          </a:prstGeom>
          <a:ln w="9525">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8" name="Text Placeholder 29">
            <a:extLst>
              <a:ext uri="{FF2B5EF4-FFF2-40B4-BE49-F238E27FC236}">
                <a16:creationId xmlns:a16="http://schemas.microsoft.com/office/drawing/2014/main" id="{1C0D9E94-2A4B-D1C5-F604-C6E08FB493E2}"/>
              </a:ext>
            </a:extLst>
          </p:cNvPr>
          <p:cNvSpPr>
            <a:spLocks noGrp="1"/>
          </p:cNvSpPr>
          <p:nvPr>
            <p:ph type="body" sz="quarter" idx="18" hasCustomPrompt="1"/>
          </p:nvPr>
        </p:nvSpPr>
        <p:spPr>
          <a:xfrm>
            <a:off x="9325664" y="2635785"/>
            <a:ext cx="2057400" cy="307777"/>
          </a:xfrm>
        </p:spPr>
        <p:txBody>
          <a:bodyPr/>
          <a:lstStyle>
            <a:lvl1pPr marL="0" indent="0" algn="ctr">
              <a:buNone/>
              <a:defRPr sz="2000">
                <a:solidFill>
                  <a:schemeClr val="accent1"/>
                </a:solidFill>
                <a:latin typeface="+mj-lt"/>
              </a:defRPr>
            </a:lvl1pPr>
          </a:lstStyle>
          <a:p>
            <a:pPr lvl="0"/>
            <a:r>
              <a:rPr lang="en-IN"/>
              <a:t>Add text here</a:t>
            </a:r>
            <a:endParaRPr lang="en-US"/>
          </a:p>
        </p:txBody>
      </p:sp>
      <p:sp>
        <p:nvSpPr>
          <p:cNvPr id="39" name="Text Placeholder 29">
            <a:extLst>
              <a:ext uri="{FF2B5EF4-FFF2-40B4-BE49-F238E27FC236}">
                <a16:creationId xmlns:a16="http://schemas.microsoft.com/office/drawing/2014/main" id="{36F30786-19C2-44DB-BEF1-9B94E2AB30EC}"/>
              </a:ext>
            </a:extLst>
          </p:cNvPr>
          <p:cNvSpPr>
            <a:spLocks noGrp="1"/>
          </p:cNvSpPr>
          <p:nvPr>
            <p:ph type="body" sz="quarter" idx="19" hasCustomPrompt="1"/>
          </p:nvPr>
        </p:nvSpPr>
        <p:spPr>
          <a:xfrm>
            <a:off x="9325664" y="3463307"/>
            <a:ext cx="2057400" cy="2794618"/>
          </a:xfrm>
        </p:spPr>
        <p:txBody>
          <a:bodyPr>
            <a:noAutofit/>
          </a:bodyPr>
          <a:lstStyle>
            <a:lvl1pPr marL="171450" indent="-171450" algn="l">
              <a:buFont typeface="Arial" panose="020B0604020202020204" pitchFamily="34" charset="0"/>
              <a:buChar char="•"/>
              <a:defRPr sz="1400">
                <a:solidFill>
                  <a:schemeClr val="tx1"/>
                </a:solidFill>
                <a:latin typeface="+mn-lt"/>
              </a:defRPr>
            </a:lvl1pPr>
          </a:lstStyle>
          <a:p>
            <a:pPr lvl="0"/>
            <a:r>
              <a:rPr lang="en-IN"/>
              <a:t>Add text here</a:t>
            </a:r>
            <a:endParaRPr lang="en-US"/>
          </a:p>
        </p:txBody>
      </p:sp>
      <p:sp>
        <p:nvSpPr>
          <p:cNvPr id="47" name="Title 2">
            <a:extLst>
              <a:ext uri="{FF2B5EF4-FFF2-40B4-BE49-F238E27FC236}">
                <a16:creationId xmlns:a16="http://schemas.microsoft.com/office/drawing/2014/main" id="{C8CE3AC4-9823-052B-4496-3176930A46EC}"/>
              </a:ext>
            </a:extLst>
          </p:cNvPr>
          <p:cNvSpPr>
            <a:spLocks noGrp="1"/>
          </p:cNvSpPr>
          <p:nvPr>
            <p:ph type="title"/>
          </p:nvPr>
        </p:nvSpPr>
        <p:spPr>
          <a:xfrm>
            <a:off x="588263" y="457200"/>
            <a:ext cx="9822139" cy="492443"/>
          </a:xfrm>
        </p:spPr>
        <p:txBody>
          <a:bodyPr/>
          <a:lstStyle>
            <a:lvl1pPr algn="l">
              <a:defRPr sz="3200">
                <a:solidFill>
                  <a:schemeClr val="bg1"/>
                </a:solidFill>
              </a:defRPr>
            </a:lvl1pPr>
          </a:lstStyle>
          <a:p>
            <a:r>
              <a:rPr lang="en-US"/>
              <a:t>Click to edit Master title style</a:t>
            </a:r>
          </a:p>
        </p:txBody>
      </p:sp>
      <p:sp>
        <p:nvSpPr>
          <p:cNvPr id="2" name="TextBox 1">
            <a:extLst>
              <a:ext uri="{FF2B5EF4-FFF2-40B4-BE49-F238E27FC236}">
                <a16:creationId xmlns:a16="http://schemas.microsoft.com/office/drawing/2014/main" id="{6DEE53A7-BCAE-AE93-329B-BBA0126B71BA}"/>
              </a:ext>
            </a:extLst>
          </p:cNvPr>
          <p:cNvSpPr txBox="1"/>
          <p:nvPr userDrawn="1"/>
        </p:nvSpPr>
        <p:spPr>
          <a:xfrm>
            <a:off x="474759" y="6466121"/>
            <a:ext cx="2495903" cy="230832"/>
          </a:xfrm>
          <a:prstGeom prst="rect">
            <a:avLst/>
          </a:prstGeom>
          <a:noFill/>
        </p:spPr>
        <p:txBody>
          <a:bodyPr wrap="square" lIns="0">
            <a:spAutoFit/>
          </a:bodyPr>
          <a:lstStyle/>
          <a:p>
            <a:pPr defTabSz="932742">
              <a:spcBef>
                <a:spcPct val="20000"/>
              </a:spcBef>
              <a:buSzPct val="90000"/>
              <a:defRPr/>
            </a:pPr>
            <a:r>
              <a:rPr lang="en-US" sz="900">
                <a:solidFill>
                  <a:schemeClr val="tx1"/>
                </a:solidFill>
                <a:cs typeface="Segoe UI" panose="020B0502040204020203" pitchFamily="34" charset="0"/>
              </a:rPr>
              <a:t>Microsoft Confidential—Internal Only</a:t>
            </a:r>
          </a:p>
        </p:txBody>
      </p:sp>
    </p:spTree>
    <p:extLst>
      <p:ext uri="{BB962C8B-B14F-4D97-AF65-F5344CB8AC3E}">
        <p14:creationId xmlns:p14="http://schemas.microsoft.com/office/powerpoint/2010/main" val="398385693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3156050"/>
            <a:ext cx="9144000" cy="377726"/>
          </a:xfrm>
          <a:noFill/>
        </p:spPr>
        <p:txBody>
          <a:bodyPr lIns="0" tIns="0" rIns="0" bIns="0" anchor="b" anchorCtr="0">
            <a:spAutoFit/>
          </a:bodyPr>
          <a:lstStyle>
            <a:lvl1pPr>
              <a:defRPr sz="2454" spc="-34"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230832"/>
          </a:xfrm>
          <a:noFill/>
        </p:spPr>
        <p:txBody>
          <a:bodyPr wrap="square" lIns="0" tIns="0" rIns="0" bIns="0">
            <a:spAutoFit/>
          </a:bodyPr>
          <a:lstStyle>
            <a:lvl1pPr marL="0" indent="0">
              <a:spcBef>
                <a:spcPts val="0"/>
              </a:spcBef>
              <a:buNone/>
              <a:defRPr sz="15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7133726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268">
          <p15:clr>
            <a:srgbClr val="5ACBF0"/>
          </p15:clr>
        </p15:guide>
        <p15:guide id="2" orient="horz" pos="3661">
          <p15:clr>
            <a:srgbClr val="5ACBF0"/>
          </p15:clr>
        </p15:guide>
        <p15:guide id="3" pos="6132">
          <p15:clr>
            <a:srgbClr val="5ACBF0"/>
          </p15:clr>
        </p15:guide>
        <p15:guide id="4" orient="horz" pos="3168">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ive Heading and content slide">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F4CF5BF-CFC8-7AF8-4EF7-907C7EED9026}"/>
              </a:ext>
              <a:ext uri="{C183D7F6-B498-43B3-948B-1728B52AA6E4}">
                <adec:decorative xmlns:adec="http://schemas.microsoft.com/office/drawing/2017/decorative" val="1"/>
              </a:ext>
            </a:extLst>
          </p:cNvPr>
          <p:cNvSpPr>
            <a:spLocks/>
          </p:cNvSpPr>
          <p:nvPr userDrawn="1"/>
        </p:nvSpPr>
        <p:spPr>
          <a:xfrm>
            <a:off x="599282" y="1962150"/>
            <a:ext cx="2033569" cy="4497388"/>
          </a:xfrm>
          <a:prstGeom prst="roundRect">
            <a:avLst>
              <a:gd name="adj" fmla="val 6283"/>
            </a:avLst>
          </a:prstGeom>
          <a:solidFill>
            <a:schemeClr val="bg1"/>
          </a:solidFill>
          <a:ln w="0">
            <a:noFill/>
          </a:ln>
          <a:effectLst>
            <a:outerShdw blurRad="558800" algn="ctr" rotWithShape="0">
              <a:schemeClr val="accent1">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cxnSp>
        <p:nvCxnSpPr>
          <p:cNvPr id="4" name="Straight Connector 3">
            <a:extLst>
              <a:ext uri="{FF2B5EF4-FFF2-40B4-BE49-F238E27FC236}">
                <a16:creationId xmlns:a16="http://schemas.microsoft.com/office/drawing/2014/main" id="{CA6E718D-E245-D6CC-F6F9-F6A6D372580E}"/>
              </a:ext>
            </a:extLst>
          </p:cNvPr>
          <p:cNvCxnSpPr>
            <a:cxnSpLocks/>
          </p:cNvCxnSpPr>
          <p:nvPr userDrawn="1"/>
        </p:nvCxnSpPr>
        <p:spPr>
          <a:xfrm>
            <a:off x="710795" y="3274452"/>
            <a:ext cx="1810543" cy="0"/>
          </a:xfrm>
          <a:prstGeom prst="line">
            <a:avLst/>
          </a:prstGeom>
          <a:ln w="9525">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A9251D7C-A72C-E316-5025-29C0DA4E9A20}"/>
              </a:ext>
            </a:extLst>
          </p:cNvPr>
          <p:cNvGrpSpPr/>
          <p:nvPr userDrawn="1"/>
        </p:nvGrpSpPr>
        <p:grpSpPr>
          <a:xfrm>
            <a:off x="1134707" y="1523905"/>
            <a:ext cx="962718" cy="962718"/>
            <a:chOff x="1781596" y="1333405"/>
            <a:chExt cx="962718" cy="962718"/>
          </a:xfrm>
        </p:grpSpPr>
        <p:sp>
          <p:nvSpPr>
            <p:cNvPr id="6" name="Oval 5">
              <a:extLst>
                <a:ext uri="{FF2B5EF4-FFF2-40B4-BE49-F238E27FC236}">
                  <a16:creationId xmlns:a16="http://schemas.microsoft.com/office/drawing/2014/main" id="{24D7B238-DF55-7A41-E809-4192719EA667}"/>
                </a:ext>
              </a:extLst>
            </p:cNvPr>
            <p:cNvSpPr/>
            <p:nvPr/>
          </p:nvSpPr>
          <p:spPr bwMode="auto">
            <a:xfrm>
              <a:off x="1781596" y="1333405"/>
              <a:ext cx="962718" cy="962718"/>
            </a:xfrm>
            <a:prstGeom prst="ellipse">
              <a:avLst/>
            </a:prstGeom>
            <a:gradFill flip="none" rotWithShape="1">
              <a:gsLst>
                <a:gs pos="0">
                  <a:schemeClr val="bg1"/>
                </a:gs>
                <a:gs pos="100000">
                  <a:schemeClr val="bg1"/>
                </a:gs>
              </a:gsLst>
              <a:lin ang="0" scaled="1"/>
              <a:tileRect/>
            </a:gradFill>
            <a:ln w="12700">
              <a:noFill/>
              <a:prstDash val="solid"/>
              <a:headEnd type="none" w="med" len="med"/>
              <a:tailEnd type="none" w="med" len="med"/>
            </a:ln>
            <a:effectLst>
              <a:outerShdw blurRad="190500" dist="50800" dir="5400000" algn="ctr" rotWithShape="0">
                <a:schemeClr val="accent5">
                  <a:lumMod val="60000"/>
                  <a:lumOff val="40000"/>
                  <a:alpha val="8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7" name="Oval 6">
              <a:extLst>
                <a:ext uri="{FF2B5EF4-FFF2-40B4-BE49-F238E27FC236}">
                  <a16:creationId xmlns:a16="http://schemas.microsoft.com/office/drawing/2014/main" id="{2DD6C973-FC95-CDFB-8833-FFCAB2D4907A}"/>
                </a:ext>
              </a:extLst>
            </p:cNvPr>
            <p:cNvSpPr/>
            <p:nvPr/>
          </p:nvSpPr>
          <p:spPr bwMode="auto">
            <a:xfrm>
              <a:off x="1865837" y="1417646"/>
              <a:ext cx="794245" cy="794245"/>
            </a:xfrm>
            <a:prstGeom prst="ellipse">
              <a:avLst/>
            </a:prstGeom>
            <a:solidFill>
              <a:schemeClr val="bg1"/>
            </a:solidFill>
            <a:ln w="3175">
              <a:solidFill>
                <a:schemeClr val="bg1"/>
              </a:solidFill>
              <a:headEnd type="none" w="med" len="med"/>
              <a:tailEnd type="none" w="med" len="med"/>
            </a:ln>
            <a:effectLst>
              <a:outerShdw blurRad="190500" dist="127000" dir="8100000" sx="95000" sy="95000" algn="tr" rotWithShape="0">
                <a:schemeClr val="bg1">
                  <a:lumMod val="50000"/>
                  <a:alpha val="4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defTabSz="932472" fontAlgn="base">
                <a:spcBef>
                  <a:spcPct val="0"/>
                </a:spcBef>
                <a:spcAft>
                  <a:spcPct val="0"/>
                </a:spcAft>
              </a:pPr>
              <a:endParaRPr lang="en-US" sz="2000">
                <a:solidFill>
                  <a:srgbClr val="FFFFFF"/>
                </a:solidFill>
                <a:latin typeface="Segoe UI"/>
                <a:cs typeface="Segoe UI" pitchFamily="34" charset="0"/>
              </a:endParaRPr>
            </a:p>
          </p:txBody>
        </p:sp>
      </p:grpSp>
      <p:sp>
        <p:nvSpPr>
          <p:cNvPr id="8" name="Text Placeholder 29">
            <a:extLst>
              <a:ext uri="{FF2B5EF4-FFF2-40B4-BE49-F238E27FC236}">
                <a16:creationId xmlns:a16="http://schemas.microsoft.com/office/drawing/2014/main" id="{9ACE7AA5-6D41-F925-70BB-195A57C3C818}"/>
              </a:ext>
            </a:extLst>
          </p:cNvPr>
          <p:cNvSpPr>
            <a:spLocks noGrp="1"/>
          </p:cNvSpPr>
          <p:nvPr>
            <p:ph type="body" sz="quarter" idx="10" hasCustomPrompt="1"/>
          </p:nvPr>
        </p:nvSpPr>
        <p:spPr>
          <a:xfrm>
            <a:off x="710795" y="2635785"/>
            <a:ext cx="1810543" cy="307777"/>
          </a:xfrm>
        </p:spPr>
        <p:txBody>
          <a:bodyPr/>
          <a:lstStyle>
            <a:lvl1pPr marL="0" indent="0" algn="ctr">
              <a:buNone/>
              <a:defRPr sz="2000">
                <a:solidFill>
                  <a:schemeClr val="accent1"/>
                </a:solidFill>
                <a:latin typeface="+mj-lt"/>
              </a:defRPr>
            </a:lvl1pPr>
          </a:lstStyle>
          <a:p>
            <a:pPr lvl="0"/>
            <a:r>
              <a:rPr lang="en-IN"/>
              <a:t>Add text here</a:t>
            </a:r>
            <a:endParaRPr lang="en-US"/>
          </a:p>
        </p:txBody>
      </p:sp>
      <p:sp>
        <p:nvSpPr>
          <p:cNvPr id="9" name="Text Placeholder 29">
            <a:extLst>
              <a:ext uri="{FF2B5EF4-FFF2-40B4-BE49-F238E27FC236}">
                <a16:creationId xmlns:a16="http://schemas.microsoft.com/office/drawing/2014/main" id="{30326D48-A52C-B217-C288-63455435E4FE}"/>
              </a:ext>
            </a:extLst>
          </p:cNvPr>
          <p:cNvSpPr>
            <a:spLocks noGrp="1"/>
          </p:cNvSpPr>
          <p:nvPr>
            <p:ph type="body" sz="quarter" idx="13" hasCustomPrompt="1"/>
          </p:nvPr>
        </p:nvSpPr>
        <p:spPr>
          <a:xfrm>
            <a:off x="710795" y="3463307"/>
            <a:ext cx="1810543" cy="2794618"/>
          </a:xfrm>
        </p:spPr>
        <p:txBody>
          <a:bodyPr>
            <a:noAutofit/>
          </a:bodyPr>
          <a:lstStyle>
            <a:lvl1pPr marL="171450" indent="-171450" algn="l">
              <a:buFont typeface="Arial" panose="020B0604020202020204" pitchFamily="34" charset="0"/>
              <a:buChar char="•"/>
              <a:defRPr sz="1400">
                <a:solidFill>
                  <a:schemeClr val="tx1"/>
                </a:solidFill>
                <a:latin typeface="+mn-lt"/>
              </a:defRPr>
            </a:lvl1pPr>
          </a:lstStyle>
          <a:p>
            <a:pPr lvl="0"/>
            <a:r>
              <a:rPr lang="en-IN"/>
              <a:t>Add text here</a:t>
            </a:r>
            <a:endParaRPr lang="en-US"/>
          </a:p>
        </p:txBody>
      </p:sp>
      <p:sp>
        <p:nvSpPr>
          <p:cNvPr id="12" name="Rectangle: Rounded Corners 11">
            <a:extLst>
              <a:ext uri="{FF2B5EF4-FFF2-40B4-BE49-F238E27FC236}">
                <a16:creationId xmlns:a16="http://schemas.microsoft.com/office/drawing/2014/main" id="{562169C2-BB65-6425-643C-6930FC228CD0}"/>
              </a:ext>
              <a:ext uri="{C183D7F6-B498-43B3-948B-1728B52AA6E4}">
                <adec:decorative xmlns:adec="http://schemas.microsoft.com/office/drawing/2017/decorative" val="1"/>
              </a:ext>
            </a:extLst>
          </p:cNvPr>
          <p:cNvSpPr>
            <a:spLocks/>
          </p:cNvSpPr>
          <p:nvPr userDrawn="1"/>
        </p:nvSpPr>
        <p:spPr>
          <a:xfrm>
            <a:off x="2842765" y="1962150"/>
            <a:ext cx="2033569" cy="4497388"/>
          </a:xfrm>
          <a:prstGeom prst="roundRect">
            <a:avLst>
              <a:gd name="adj" fmla="val 6283"/>
            </a:avLst>
          </a:prstGeom>
          <a:solidFill>
            <a:schemeClr val="bg1"/>
          </a:solidFill>
          <a:ln w="0">
            <a:noFill/>
          </a:ln>
          <a:effectLst>
            <a:outerShdw blurRad="558800" algn="ctr" rotWithShape="0">
              <a:schemeClr val="accent1">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cxnSp>
        <p:nvCxnSpPr>
          <p:cNvPr id="13" name="Straight Connector 12">
            <a:extLst>
              <a:ext uri="{FF2B5EF4-FFF2-40B4-BE49-F238E27FC236}">
                <a16:creationId xmlns:a16="http://schemas.microsoft.com/office/drawing/2014/main" id="{D2DE2BE7-15C9-BB4F-745A-29884020ABFE}"/>
              </a:ext>
            </a:extLst>
          </p:cNvPr>
          <p:cNvCxnSpPr>
            <a:cxnSpLocks/>
          </p:cNvCxnSpPr>
          <p:nvPr userDrawn="1"/>
        </p:nvCxnSpPr>
        <p:spPr>
          <a:xfrm>
            <a:off x="2954278" y="3274452"/>
            <a:ext cx="1810543" cy="0"/>
          </a:xfrm>
          <a:prstGeom prst="line">
            <a:avLst/>
          </a:prstGeom>
          <a:ln w="9525">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22971288-1B1B-70A1-AA68-6A27A1A91C98}"/>
              </a:ext>
            </a:extLst>
          </p:cNvPr>
          <p:cNvGrpSpPr/>
          <p:nvPr userDrawn="1"/>
        </p:nvGrpSpPr>
        <p:grpSpPr>
          <a:xfrm>
            <a:off x="3378190" y="1523905"/>
            <a:ext cx="962718" cy="962718"/>
            <a:chOff x="1781596" y="1333405"/>
            <a:chExt cx="962718" cy="962718"/>
          </a:xfrm>
        </p:grpSpPr>
        <p:sp>
          <p:nvSpPr>
            <p:cNvPr id="15" name="Oval 14">
              <a:extLst>
                <a:ext uri="{FF2B5EF4-FFF2-40B4-BE49-F238E27FC236}">
                  <a16:creationId xmlns:a16="http://schemas.microsoft.com/office/drawing/2014/main" id="{C5CF8D2C-D646-5664-507F-015627E7E1BE}"/>
                </a:ext>
              </a:extLst>
            </p:cNvPr>
            <p:cNvSpPr/>
            <p:nvPr/>
          </p:nvSpPr>
          <p:spPr bwMode="auto">
            <a:xfrm>
              <a:off x="1781596" y="1333405"/>
              <a:ext cx="962718" cy="962718"/>
            </a:xfrm>
            <a:prstGeom prst="ellipse">
              <a:avLst/>
            </a:prstGeom>
            <a:gradFill flip="none" rotWithShape="1">
              <a:gsLst>
                <a:gs pos="0">
                  <a:schemeClr val="bg1"/>
                </a:gs>
                <a:gs pos="100000">
                  <a:schemeClr val="bg1"/>
                </a:gs>
              </a:gsLst>
              <a:lin ang="0" scaled="1"/>
              <a:tileRect/>
            </a:gradFill>
            <a:ln w="12700">
              <a:noFill/>
              <a:prstDash val="solid"/>
              <a:headEnd type="none" w="med" len="med"/>
              <a:tailEnd type="none" w="med" len="med"/>
            </a:ln>
            <a:effectLst>
              <a:outerShdw blurRad="190500" dist="50800" dir="5400000" algn="ctr" rotWithShape="0">
                <a:schemeClr val="accent5">
                  <a:lumMod val="60000"/>
                  <a:lumOff val="40000"/>
                  <a:alpha val="8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6" name="Oval 15">
              <a:extLst>
                <a:ext uri="{FF2B5EF4-FFF2-40B4-BE49-F238E27FC236}">
                  <a16:creationId xmlns:a16="http://schemas.microsoft.com/office/drawing/2014/main" id="{F09D4F8A-E419-BB7C-DD8D-4537D7DC0886}"/>
                </a:ext>
              </a:extLst>
            </p:cNvPr>
            <p:cNvSpPr/>
            <p:nvPr/>
          </p:nvSpPr>
          <p:spPr bwMode="auto">
            <a:xfrm>
              <a:off x="1865837" y="1417646"/>
              <a:ext cx="794245" cy="794245"/>
            </a:xfrm>
            <a:prstGeom prst="ellipse">
              <a:avLst/>
            </a:prstGeom>
            <a:solidFill>
              <a:schemeClr val="bg1"/>
            </a:solidFill>
            <a:ln w="3175">
              <a:solidFill>
                <a:schemeClr val="bg1"/>
              </a:solidFill>
              <a:headEnd type="none" w="med" len="med"/>
              <a:tailEnd type="none" w="med" len="med"/>
            </a:ln>
            <a:effectLst>
              <a:outerShdw blurRad="190500" dist="127000" dir="8100000" sx="95000" sy="95000" algn="tr" rotWithShape="0">
                <a:schemeClr val="bg1">
                  <a:lumMod val="50000"/>
                  <a:alpha val="4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defTabSz="932472" fontAlgn="base">
                <a:spcBef>
                  <a:spcPct val="0"/>
                </a:spcBef>
                <a:spcAft>
                  <a:spcPct val="0"/>
                </a:spcAft>
              </a:pPr>
              <a:endParaRPr lang="en-US" sz="2000">
                <a:solidFill>
                  <a:srgbClr val="FFFFFF"/>
                </a:solidFill>
                <a:latin typeface="Segoe UI"/>
                <a:cs typeface="Segoe UI" pitchFamily="34" charset="0"/>
              </a:endParaRPr>
            </a:p>
          </p:txBody>
        </p:sp>
      </p:grpSp>
      <p:sp>
        <p:nvSpPr>
          <p:cNvPr id="17" name="Text Placeholder 29">
            <a:extLst>
              <a:ext uri="{FF2B5EF4-FFF2-40B4-BE49-F238E27FC236}">
                <a16:creationId xmlns:a16="http://schemas.microsoft.com/office/drawing/2014/main" id="{444B7E2D-0E09-4030-7157-6888EE4AA51E}"/>
              </a:ext>
            </a:extLst>
          </p:cNvPr>
          <p:cNvSpPr>
            <a:spLocks noGrp="1"/>
          </p:cNvSpPr>
          <p:nvPr>
            <p:ph type="body" sz="quarter" idx="14" hasCustomPrompt="1"/>
          </p:nvPr>
        </p:nvSpPr>
        <p:spPr>
          <a:xfrm>
            <a:off x="2954278" y="2635785"/>
            <a:ext cx="1810543" cy="307777"/>
          </a:xfrm>
        </p:spPr>
        <p:txBody>
          <a:bodyPr/>
          <a:lstStyle>
            <a:lvl1pPr marL="0" indent="0" algn="ctr">
              <a:buNone/>
              <a:defRPr sz="2000">
                <a:solidFill>
                  <a:schemeClr val="accent1"/>
                </a:solidFill>
                <a:latin typeface="+mj-lt"/>
              </a:defRPr>
            </a:lvl1pPr>
          </a:lstStyle>
          <a:p>
            <a:pPr lvl="0"/>
            <a:r>
              <a:rPr lang="en-IN"/>
              <a:t>Add text here</a:t>
            </a:r>
            <a:endParaRPr lang="en-US"/>
          </a:p>
        </p:txBody>
      </p:sp>
      <p:sp>
        <p:nvSpPr>
          <p:cNvPr id="18" name="Text Placeholder 29">
            <a:extLst>
              <a:ext uri="{FF2B5EF4-FFF2-40B4-BE49-F238E27FC236}">
                <a16:creationId xmlns:a16="http://schemas.microsoft.com/office/drawing/2014/main" id="{2E40FFDD-6A7C-DC0B-7071-249E4A153246}"/>
              </a:ext>
            </a:extLst>
          </p:cNvPr>
          <p:cNvSpPr>
            <a:spLocks noGrp="1"/>
          </p:cNvSpPr>
          <p:nvPr>
            <p:ph type="body" sz="quarter" idx="15" hasCustomPrompt="1"/>
          </p:nvPr>
        </p:nvSpPr>
        <p:spPr>
          <a:xfrm>
            <a:off x="2954278" y="3463307"/>
            <a:ext cx="1810543" cy="2794618"/>
          </a:xfrm>
        </p:spPr>
        <p:txBody>
          <a:bodyPr>
            <a:noAutofit/>
          </a:bodyPr>
          <a:lstStyle>
            <a:lvl1pPr marL="171450" indent="-171450" algn="l">
              <a:buFont typeface="Arial" panose="020B0604020202020204" pitchFamily="34" charset="0"/>
              <a:buChar char="•"/>
              <a:defRPr sz="1400">
                <a:solidFill>
                  <a:schemeClr val="tx1"/>
                </a:solidFill>
                <a:latin typeface="+mn-lt"/>
              </a:defRPr>
            </a:lvl1pPr>
          </a:lstStyle>
          <a:p>
            <a:pPr lvl="0"/>
            <a:r>
              <a:rPr lang="en-IN"/>
              <a:t>Add text here</a:t>
            </a:r>
            <a:endParaRPr lang="en-US"/>
          </a:p>
        </p:txBody>
      </p:sp>
      <p:sp>
        <p:nvSpPr>
          <p:cNvPr id="19" name="Rectangle: Rounded Corners 18">
            <a:extLst>
              <a:ext uri="{FF2B5EF4-FFF2-40B4-BE49-F238E27FC236}">
                <a16:creationId xmlns:a16="http://schemas.microsoft.com/office/drawing/2014/main" id="{EFE0C3DC-62BF-8A11-43D4-ED323764DD9C}"/>
              </a:ext>
              <a:ext uri="{C183D7F6-B498-43B3-948B-1728B52AA6E4}">
                <adec:decorative xmlns:adec="http://schemas.microsoft.com/office/drawing/2017/decorative" val="1"/>
              </a:ext>
            </a:extLst>
          </p:cNvPr>
          <p:cNvSpPr>
            <a:spLocks/>
          </p:cNvSpPr>
          <p:nvPr userDrawn="1"/>
        </p:nvSpPr>
        <p:spPr>
          <a:xfrm>
            <a:off x="5086248" y="1962150"/>
            <a:ext cx="2033569" cy="4497388"/>
          </a:xfrm>
          <a:prstGeom prst="roundRect">
            <a:avLst>
              <a:gd name="adj" fmla="val 6283"/>
            </a:avLst>
          </a:prstGeom>
          <a:solidFill>
            <a:schemeClr val="bg1"/>
          </a:solidFill>
          <a:ln w="0">
            <a:noFill/>
          </a:ln>
          <a:effectLst>
            <a:outerShdw blurRad="558800" algn="ctr" rotWithShape="0">
              <a:schemeClr val="accent1">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cxnSp>
        <p:nvCxnSpPr>
          <p:cNvPr id="20" name="Straight Connector 19">
            <a:extLst>
              <a:ext uri="{FF2B5EF4-FFF2-40B4-BE49-F238E27FC236}">
                <a16:creationId xmlns:a16="http://schemas.microsoft.com/office/drawing/2014/main" id="{0F78FB5D-A7EF-1DC7-2C4D-8A084A24DBA8}"/>
              </a:ext>
            </a:extLst>
          </p:cNvPr>
          <p:cNvCxnSpPr>
            <a:cxnSpLocks/>
          </p:cNvCxnSpPr>
          <p:nvPr userDrawn="1"/>
        </p:nvCxnSpPr>
        <p:spPr>
          <a:xfrm>
            <a:off x="5197761" y="3274452"/>
            <a:ext cx="1810543" cy="0"/>
          </a:xfrm>
          <a:prstGeom prst="line">
            <a:avLst/>
          </a:prstGeom>
          <a:ln w="9525">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BA5A1478-0712-4931-D2CD-20A086ACC668}"/>
              </a:ext>
            </a:extLst>
          </p:cNvPr>
          <p:cNvGrpSpPr/>
          <p:nvPr userDrawn="1"/>
        </p:nvGrpSpPr>
        <p:grpSpPr>
          <a:xfrm>
            <a:off x="5621673" y="1523905"/>
            <a:ext cx="962718" cy="962718"/>
            <a:chOff x="1781596" y="1333405"/>
            <a:chExt cx="962718" cy="962718"/>
          </a:xfrm>
        </p:grpSpPr>
        <p:sp>
          <p:nvSpPr>
            <p:cNvPr id="22" name="Oval 21">
              <a:extLst>
                <a:ext uri="{FF2B5EF4-FFF2-40B4-BE49-F238E27FC236}">
                  <a16:creationId xmlns:a16="http://schemas.microsoft.com/office/drawing/2014/main" id="{ED2351C3-3727-8E1D-1136-AE229437DC22}"/>
                </a:ext>
              </a:extLst>
            </p:cNvPr>
            <p:cNvSpPr/>
            <p:nvPr/>
          </p:nvSpPr>
          <p:spPr bwMode="auto">
            <a:xfrm>
              <a:off x="1781596" y="1333405"/>
              <a:ext cx="962718" cy="962718"/>
            </a:xfrm>
            <a:prstGeom prst="ellipse">
              <a:avLst/>
            </a:prstGeom>
            <a:gradFill flip="none" rotWithShape="1">
              <a:gsLst>
                <a:gs pos="0">
                  <a:schemeClr val="bg1"/>
                </a:gs>
                <a:gs pos="100000">
                  <a:schemeClr val="bg1"/>
                </a:gs>
              </a:gsLst>
              <a:lin ang="0" scaled="1"/>
              <a:tileRect/>
            </a:gradFill>
            <a:ln w="12700">
              <a:noFill/>
              <a:prstDash val="solid"/>
              <a:headEnd type="none" w="med" len="med"/>
              <a:tailEnd type="none" w="med" len="med"/>
            </a:ln>
            <a:effectLst>
              <a:outerShdw blurRad="190500" dist="50800" dir="5400000" algn="ctr" rotWithShape="0">
                <a:schemeClr val="accent5">
                  <a:lumMod val="60000"/>
                  <a:lumOff val="40000"/>
                  <a:alpha val="8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3" name="Oval 22">
              <a:extLst>
                <a:ext uri="{FF2B5EF4-FFF2-40B4-BE49-F238E27FC236}">
                  <a16:creationId xmlns:a16="http://schemas.microsoft.com/office/drawing/2014/main" id="{2511A783-D8D7-A4F1-E2C7-0A4541FCE249}"/>
                </a:ext>
              </a:extLst>
            </p:cNvPr>
            <p:cNvSpPr/>
            <p:nvPr/>
          </p:nvSpPr>
          <p:spPr bwMode="auto">
            <a:xfrm>
              <a:off x="1865837" y="1417646"/>
              <a:ext cx="794245" cy="794245"/>
            </a:xfrm>
            <a:prstGeom prst="ellipse">
              <a:avLst/>
            </a:prstGeom>
            <a:solidFill>
              <a:schemeClr val="bg1"/>
            </a:solidFill>
            <a:ln w="3175">
              <a:solidFill>
                <a:schemeClr val="bg1"/>
              </a:solidFill>
              <a:headEnd type="none" w="med" len="med"/>
              <a:tailEnd type="none" w="med" len="med"/>
            </a:ln>
            <a:effectLst>
              <a:outerShdw blurRad="190500" dist="127000" dir="8100000" sx="95000" sy="95000" algn="tr" rotWithShape="0">
                <a:schemeClr val="bg1">
                  <a:lumMod val="50000"/>
                  <a:alpha val="4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defTabSz="932472" fontAlgn="base">
                <a:spcBef>
                  <a:spcPct val="0"/>
                </a:spcBef>
                <a:spcAft>
                  <a:spcPct val="0"/>
                </a:spcAft>
              </a:pPr>
              <a:endParaRPr lang="en-US" sz="2000">
                <a:solidFill>
                  <a:srgbClr val="FFFFFF"/>
                </a:solidFill>
                <a:latin typeface="Segoe UI"/>
                <a:cs typeface="Segoe UI" pitchFamily="34" charset="0"/>
              </a:endParaRPr>
            </a:p>
          </p:txBody>
        </p:sp>
      </p:grpSp>
      <p:sp>
        <p:nvSpPr>
          <p:cNvPr id="24" name="Text Placeholder 29">
            <a:extLst>
              <a:ext uri="{FF2B5EF4-FFF2-40B4-BE49-F238E27FC236}">
                <a16:creationId xmlns:a16="http://schemas.microsoft.com/office/drawing/2014/main" id="{05E52829-1963-D5B0-C9E7-D31CD0C155F7}"/>
              </a:ext>
            </a:extLst>
          </p:cNvPr>
          <p:cNvSpPr>
            <a:spLocks noGrp="1"/>
          </p:cNvSpPr>
          <p:nvPr>
            <p:ph type="body" sz="quarter" idx="16" hasCustomPrompt="1"/>
          </p:nvPr>
        </p:nvSpPr>
        <p:spPr>
          <a:xfrm>
            <a:off x="5197761" y="2635785"/>
            <a:ext cx="1810543" cy="307777"/>
          </a:xfrm>
        </p:spPr>
        <p:txBody>
          <a:bodyPr/>
          <a:lstStyle>
            <a:lvl1pPr marL="0" indent="0" algn="ctr">
              <a:buNone/>
              <a:defRPr sz="2000">
                <a:solidFill>
                  <a:schemeClr val="accent1"/>
                </a:solidFill>
                <a:latin typeface="+mj-lt"/>
              </a:defRPr>
            </a:lvl1pPr>
          </a:lstStyle>
          <a:p>
            <a:pPr lvl="0"/>
            <a:r>
              <a:rPr lang="en-IN"/>
              <a:t>Add text here</a:t>
            </a:r>
            <a:endParaRPr lang="en-US"/>
          </a:p>
        </p:txBody>
      </p:sp>
      <p:sp>
        <p:nvSpPr>
          <p:cNvPr id="25" name="Text Placeholder 29">
            <a:extLst>
              <a:ext uri="{FF2B5EF4-FFF2-40B4-BE49-F238E27FC236}">
                <a16:creationId xmlns:a16="http://schemas.microsoft.com/office/drawing/2014/main" id="{8EEC62B7-7106-8331-EC68-2C3F3CB4F815}"/>
              </a:ext>
            </a:extLst>
          </p:cNvPr>
          <p:cNvSpPr>
            <a:spLocks noGrp="1"/>
          </p:cNvSpPr>
          <p:nvPr>
            <p:ph type="body" sz="quarter" idx="17" hasCustomPrompt="1"/>
          </p:nvPr>
        </p:nvSpPr>
        <p:spPr>
          <a:xfrm>
            <a:off x="5197761" y="3463307"/>
            <a:ext cx="1810543" cy="2794618"/>
          </a:xfrm>
        </p:spPr>
        <p:txBody>
          <a:bodyPr>
            <a:noAutofit/>
          </a:bodyPr>
          <a:lstStyle>
            <a:lvl1pPr marL="171450" indent="-171450" algn="l">
              <a:buFont typeface="Arial" panose="020B0604020202020204" pitchFamily="34" charset="0"/>
              <a:buChar char="•"/>
              <a:defRPr sz="1400">
                <a:solidFill>
                  <a:schemeClr val="tx1"/>
                </a:solidFill>
                <a:latin typeface="+mn-lt"/>
              </a:defRPr>
            </a:lvl1pPr>
          </a:lstStyle>
          <a:p>
            <a:pPr lvl="0"/>
            <a:r>
              <a:rPr lang="en-IN"/>
              <a:t>Add text here</a:t>
            </a:r>
            <a:endParaRPr lang="en-US"/>
          </a:p>
        </p:txBody>
      </p:sp>
      <p:sp>
        <p:nvSpPr>
          <p:cNvPr id="26" name="Rectangle: Rounded Corners 25">
            <a:extLst>
              <a:ext uri="{FF2B5EF4-FFF2-40B4-BE49-F238E27FC236}">
                <a16:creationId xmlns:a16="http://schemas.microsoft.com/office/drawing/2014/main" id="{1714C79B-9703-5F23-010D-09947435F8EC}"/>
              </a:ext>
              <a:ext uri="{C183D7F6-B498-43B3-948B-1728B52AA6E4}">
                <adec:decorative xmlns:adec="http://schemas.microsoft.com/office/drawing/2017/decorative" val="1"/>
              </a:ext>
            </a:extLst>
          </p:cNvPr>
          <p:cNvSpPr>
            <a:spLocks/>
          </p:cNvSpPr>
          <p:nvPr userDrawn="1"/>
        </p:nvSpPr>
        <p:spPr>
          <a:xfrm>
            <a:off x="7329731" y="1962150"/>
            <a:ext cx="2033569" cy="4497388"/>
          </a:xfrm>
          <a:prstGeom prst="roundRect">
            <a:avLst>
              <a:gd name="adj" fmla="val 6283"/>
            </a:avLst>
          </a:prstGeom>
          <a:solidFill>
            <a:schemeClr val="bg1"/>
          </a:solidFill>
          <a:ln w="0">
            <a:noFill/>
          </a:ln>
          <a:effectLst>
            <a:outerShdw blurRad="558800" algn="ctr" rotWithShape="0">
              <a:schemeClr val="accent1">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cxnSp>
        <p:nvCxnSpPr>
          <p:cNvPr id="27" name="Straight Connector 26">
            <a:extLst>
              <a:ext uri="{FF2B5EF4-FFF2-40B4-BE49-F238E27FC236}">
                <a16:creationId xmlns:a16="http://schemas.microsoft.com/office/drawing/2014/main" id="{B523E9FB-0F77-A7D6-72DF-BCF5725BC18B}"/>
              </a:ext>
            </a:extLst>
          </p:cNvPr>
          <p:cNvCxnSpPr>
            <a:cxnSpLocks/>
          </p:cNvCxnSpPr>
          <p:nvPr userDrawn="1"/>
        </p:nvCxnSpPr>
        <p:spPr>
          <a:xfrm>
            <a:off x="7441244" y="3274452"/>
            <a:ext cx="1810543" cy="0"/>
          </a:xfrm>
          <a:prstGeom prst="line">
            <a:avLst/>
          </a:prstGeom>
          <a:ln w="9525">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9DE3F8B7-582B-247C-98A5-9C37127ED730}"/>
              </a:ext>
            </a:extLst>
          </p:cNvPr>
          <p:cNvGrpSpPr/>
          <p:nvPr userDrawn="1"/>
        </p:nvGrpSpPr>
        <p:grpSpPr>
          <a:xfrm>
            <a:off x="7865156" y="1523905"/>
            <a:ext cx="962718" cy="962718"/>
            <a:chOff x="1781596" y="1333405"/>
            <a:chExt cx="962718" cy="962718"/>
          </a:xfrm>
        </p:grpSpPr>
        <p:sp>
          <p:nvSpPr>
            <p:cNvPr id="29" name="Oval 28">
              <a:extLst>
                <a:ext uri="{FF2B5EF4-FFF2-40B4-BE49-F238E27FC236}">
                  <a16:creationId xmlns:a16="http://schemas.microsoft.com/office/drawing/2014/main" id="{2A9B7D62-FB41-4E19-593F-B0E578417183}"/>
                </a:ext>
              </a:extLst>
            </p:cNvPr>
            <p:cNvSpPr/>
            <p:nvPr/>
          </p:nvSpPr>
          <p:spPr bwMode="auto">
            <a:xfrm>
              <a:off x="1781596" y="1333405"/>
              <a:ext cx="962718" cy="962718"/>
            </a:xfrm>
            <a:prstGeom prst="ellipse">
              <a:avLst/>
            </a:prstGeom>
            <a:gradFill flip="none" rotWithShape="1">
              <a:gsLst>
                <a:gs pos="0">
                  <a:schemeClr val="bg1"/>
                </a:gs>
                <a:gs pos="100000">
                  <a:schemeClr val="bg1"/>
                </a:gs>
              </a:gsLst>
              <a:lin ang="0" scaled="1"/>
              <a:tileRect/>
            </a:gradFill>
            <a:ln w="12700">
              <a:noFill/>
              <a:prstDash val="solid"/>
              <a:headEnd type="none" w="med" len="med"/>
              <a:tailEnd type="none" w="med" len="med"/>
            </a:ln>
            <a:effectLst>
              <a:outerShdw blurRad="190500" dist="50800" dir="5400000" algn="ctr" rotWithShape="0">
                <a:schemeClr val="accent5">
                  <a:lumMod val="60000"/>
                  <a:lumOff val="40000"/>
                  <a:alpha val="8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30" name="Oval 29">
              <a:extLst>
                <a:ext uri="{FF2B5EF4-FFF2-40B4-BE49-F238E27FC236}">
                  <a16:creationId xmlns:a16="http://schemas.microsoft.com/office/drawing/2014/main" id="{BE247A68-3FB1-D2B2-FA2C-47C0D0A7C305}"/>
                </a:ext>
              </a:extLst>
            </p:cNvPr>
            <p:cNvSpPr/>
            <p:nvPr/>
          </p:nvSpPr>
          <p:spPr bwMode="auto">
            <a:xfrm>
              <a:off x="1865837" y="1417646"/>
              <a:ext cx="794245" cy="794245"/>
            </a:xfrm>
            <a:prstGeom prst="ellipse">
              <a:avLst/>
            </a:prstGeom>
            <a:solidFill>
              <a:schemeClr val="bg1"/>
            </a:solidFill>
            <a:ln w="3175">
              <a:solidFill>
                <a:schemeClr val="bg1"/>
              </a:solidFill>
              <a:headEnd type="none" w="med" len="med"/>
              <a:tailEnd type="none" w="med" len="med"/>
            </a:ln>
            <a:effectLst>
              <a:outerShdw blurRad="190500" dist="127000" dir="8100000" sx="95000" sy="95000" algn="tr" rotWithShape="0">
                <a:schemeClr val="bg1">
                  <a:lumMod val="50000"/>
                  <a:alpha val="4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defTabSz="932472" fontAlgn="base">
                <a:spcBef>
                  <a:spcPct val="0"/>
                </a:spcBef>
                <a:spcAft>
                  <a:spcPct val="0"/>
                </a:spcAft>
              </a:pPr>
              <a:endParaRPr lang="en-US" sz="2000">
                <a:solidFill>
                  <a:srgbClr val="FFFFFF"/>
                </a:solidFill>
                <a:latin typeface="Segoe UI"/>
                <a:cs typeface="Segoe UI" pitchFamily="34" charset="0"/>
              </a:endParaRPr>
            </a:p>
          </p:txBody>
        </p:sp>
      </p:grpSp>
      <p:sp>
        <p:nvSpPr>
          <p:cNvPr id="31" name="Text Placeholder 29">
            <a:extLst>
              <a:ext uri="{FF2B5EF4-FFF2-40B4-BE49-F238E27FC236}">
                <a16:creationId xmlns:a16="http://schemas.microsoft.com/office/drawing/2014/main" id="{C6F1C05F-FA29-59A2-852E-7A8D145C9DA5}"/>
              </a:ext>
            </a:extLst>
          </p:cNvPr>
          <p:cNvSpPr>
            <a:spLocks noGrp="1"/>
          </p:cNvSpPr>
          <p:nvPr>
            <p:ph type="body" sz="quarter" idx="18" hasCustomPrompt="1"/>
          </p:nvPr>
        </p:nvSpPr>
        <p:spPr>
          <a:xfrm>
            <a:off x="7441244" y="2635785"/>
            <a:ext cx="1810543" cy="307777"/>
          </a:xfrm>
        </p:spPr>
        <p:txBody>
          <a:bodyPr/>
          <a:lstStyle>
            <a:lvl1pPr marL="0" indent="0" algn="ctr">
              <a:buNone/>
              <a:defRPr sz="2000">
                <a:solidFill>
                  <a:schemeClr val="accent1"/>
                </a:solidFill>
                <a:latin typeface="+mj-lt"/>
              </a:defRPr>
            </a:lvl1pPr>
          </a:lstStyle>
          <a:p>
            <a:pPr lvl="0"/>
            <a:r>
              <a:rPr lang="en-IN"/>
              <a:t>Add text here</a:t>
            </a:r>
            <a:endParaRPr lang="en-US"/>
          </a:p>
        </p:txBody>
      </p:sp>
      <p:sp>
        <p:nvSpPr>
          <p:cNvPr id="32" name="Text Placeholder 29">
            <a:extLst>
              <a:ext uri="{FF2B5EF4-FFF2-40B4-BE49-F238E27FC236}">
                <a16:creationId xmlns:a16="http://schemas.microsoft.com/office/drawing/2014/main" id="{7E50B4EC-C672-9A50-9E19-651A5E6778A1}"/>
              </a:ext>
            </a:extLst>
          </p:cNvPr>
          <p:cNvSpPr>
            <a:spLocks noGrp="1"/>
          </p:cNvSpPr>
          <p:nvPr>
            <p:ph type="body" sz="quarter" idx="19" hasCustomPrompt="1"/>
          </p:nvPr>
        </p:nvSpPr>
        <p:spPr>
          <a:xfrm>
            <a:off x="7441244" y="3463307"/>
            <a:ext cx="1810543" cy="2794618"/>
          </a:xfrm>
        </p:spPr>
        <p:txBody>
          <a:bodyPr>
            <a:noAutofit/>
          </a:bodyPr>
          <a:lstStyle>
            <a:lvl1pPr marL="171450" indent="-171450" algn="l">
              <a:buFont typeface="Arial" panose="020B0604020202020204" pitchFamily="34" charset="0"/>
              <a:buChar char="•"/>
              <a:defRPr sz="1400">
                <a:solidFill>
                  <a:schemeClr val="tx1"/>
                </a:solidFill>
                <a:latin typeface="+mn-lt"/>
              </a:defRPr>
            </a:lvl1pPr>
          </a:lstStyle>
          <a:p>
            <a:pPr lvl="0"/>
            <a:r>
              <a:rPr lang="en-IN"/>
              <a:t>Add text here</a:t>
            </a:r>
            <a:endParaRPr lang="en-US"/>
          </a:p>
        </p:txBody>
      </p:sp>
      <p:sp>
        <p:nvSpPr>
          <p:cNvPr id="33" name="Rectangle: Rounded Corners 32">
            <a:extLst>
              <a:ext uri="{FF2B5EF4-FFF2-40B4-BE49-F238E27FC236}">
                <a16:creationId xmlns:a16="http://schemas.microsoft.com/office/drawing/2014/main" id="{A14C9B66-A60F-24D8-76F1-D9FB500FC124}"/>
              </a:ext>
              <a:ext uri="{C183D7F6-B498-43B3-948B-1728B52AA6E4}">
                <adec:decorative xmlns:adec="http://schemas.microsoft.com/office/drawing/2017/decorative" val="1"/>
              </a:ext>
            </a:extLst>
          </p:cNvPr>
          <p:cNvSpPr>
            <a:spLocks/>
          </p:cNvSpPr>
          <p:nvPr userDrawn="1"/>
        </p:nvSpPr>
        <p:spPr>
          <a:xfrm>
            <a:off x="9573214" y="1962150"/>
            <a:ext cx="2033569" cy="4497388"/>
          </a:xfrm>
          <a:prstGeom prst="roundRect">
            <a:avLst>
              <a:gd name="adj" fmla="val 6283"/>
            </a:avLst>
          </a:prstGeom>
          <a:solidFill>
            <a:schemeClr val="bg1"/>
          </a:solidFill>
          <a:ln w="0">
            <a:noFill/>
          </a:ln>
          <a:effectLst>
            <a:outerShdw blurRad="558800" algn="ctr" rotWithShape="0">
              <a:schemeClr val="accent1">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cxnSp>
        <p:nvCxnSpPr>
          <p:cNvPr id="34" name="Straight Connector 33">
            <a:extLst>
              <a:ext uri="{FF2B5EF4-FFF2-40B4-BE49-F238E27FC236}">
                <a16:creationId xmlns:a16="http://schemas.microsoft.com/office/drawing/2014/main" id="{86073419-7011-4736-02B8-E8ECCE20C37B}"/>
              </a:ext>
            </a:extLst>
          </p:cNvPr>
          <p:cNvCxnSpPr>
            <a:cxnSpLocks/>
          </p:cNvCxnSpPr>
          <p:nvPr userDrawn="1"/>
        </p:nvCxnSpPr>
        <p:spPr>
          <a:xfrm>
            <a:off x="9684727" y="3274452"/>
            <a:ext cx="1810543" cy="0"/>
          </a:xfrm>
          <a:prstGeom prst="line">
            <a:avLst/>
          </a:prstGeom>
          <a:ln w="9525">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22FBB717-B239-7D31-2E66-30972021B8E2}"/>
              </a:ext>
            </a:extLst>
          </p:cNvPr>
          <p:cNvGrpSpPr/>
          <p:nvPr userDrawn="1"/>
        </p:nvGrpSpPr>
        <p:grpSpPr>
          <a:xfrm>
            <a:off x="10108639" y="1523905"/>
            <a:ext cx="962718" cy="962718"/>
            <a:chOff x="1781596" y="1333405"/>
            <a:chExt cx="962718" cy="962718"/>
          </a:xfrm>
        </p:grpSpPr>
        <p:sp>
          <p:nvSpPr>
            <p:cNvPr id="36" name="Oval 35">
              <a:extLst>
                <a:ext uri="{FF2B5EF4-FFF2-40B4-BE49-F238E27FC236}">
                  <a16:creationId xmlns:a16="http://schemas.microsoft.com/office/drawing/2014/main" id="{9AA83D8C-8C4A-BE98-E944-DA4E91A81924}"/>
                </a:ext>
              </a:extLst>
            </p:cNvPr>
            <p:cNvSpPr/>
            <p:nvPr/>
          </p:nvSpPr>
          <p:spPr bwMode="auto">
            <a:xfrm>
              <a:off x="1781596" y="1333405"/>
              <a:ext cx="962718" cy="962718"/>
            </a:xfrm>
            <a:prstGeom prst="ellipse">
              <a:avLst/>
            </a:prstGeom>
            <a:gradFill flip="none" rotWithShape="1">
              <a:gsLst>
                <a:gs pos="0">
                  <a:schemeClr val="bg1"/>
                </a:gs>
                <a:gs pos="100000">
                  <a:schemeClr val="bg1"/>
                </a:gs>
              </a:gsLst>
              <a:lin ang="0" scaled="1"/>
              <a:tileRect/>
            </a:gradFill>
            <a:ln w="12700">
              <a:noFill/>
              <a:prstDash val="solid"/>
              <a:headEnd type="none" w="med" len="med"/>
              <a:tailEnd type="none" w="med" len="med"/>
            </a:ln>
            <a:effectLst>
              <a:outerShdw blurRad="190500" dist="50800" dir="5400000" algn="ctr" rotWithShape="0">
                <a:schemeClr val="accent5">
                  <a:lumMod val="60000"/>
                  <a:lumOff val="40000"/>
                  <a:alpha val="8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37" name="Oval 36">
              <a:extLst>
                <a:ext uri="{FF2B5EF4-FFF2-40B4-BE49-F238E27FC236}">
                  <a16:creationId xmlns:a16="http://schemas.microsoft.com/office/drawing/2014/main" id="{54158563-14A9-CCB3-3EC4-0BD257E3221D}"/>
                </a:ext>
              </a:extLst>
            </p:cNvPr>
            <p:cNvSpPr/>
            <p:nvPr/>
          </p:nvSpPr>
          <p:spPr bwMode="auto">
            <a:xfrm>
              <a:off x="1865837" y="1417646"/>
              <a:ext cx="794245" cy="794245"/>
            </a:xfrm>
            <a:prstGeom prst="ellipse">
              <a:avLst/>
            </a:prstGeom>
            <a:solidFill>
              <a:schemeClr val="bg1"/>
            </a:solidFill>
            <a:ln w="3175">
              <a:solidFill>
                <a:schemeClr val="bg1"/>
              </a:solidFill>
              <a:headEnd type="none" w="med" len="med"/>
              <a:tailEnd type="none" w="med" len="med"/>
            </a:ln>
            <a:effectLst>
              <a:outerShdw blurRad="190500" dist="127000" dir="8100000" sx="95000" sy="95000" algn="tr" rotWithShape="0">
                <a:schemeClr val="bg1">
                  <a:lumMod val="50000"/>
                  <a:alpha val="4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defTabSz="932472" fontAlgn="base">
                <a:spcBef>
                  <a:spcPct val="0"/>
                </a:spcBef>
                <a:spcAft>
                  <a:spcPct val="0"/>
                </a:spcAft>
              </a:pPr>
              <a:endParaRPr lang="en-US" sz="2000">
                <a:solidFill>
                  <a:srgbClr val="FFFFFF"/>
                </a:solidFill>
                <a:latin typeface="Segoe UI"/>
                <a:cs typeface="Segoe UI" pitchFamily="34" charset="0"/>
              </a:endParaRPr>
            </a:p>
          </p:txBody>
        </p:sp>
      </p:grpSp>
      <p:sp>
        <p:nvSpPr>
          <p:cNvPr id="38" name="Text Placeholder 29">
            <a:extLst>
              <a:ext uri="{FF2B5EF4-FFF2-40B4-BE49-F238E27FC236}">
                <a16:creationId xmlns:a16="http://schemas.microsoft.com/office/drawing/2014/main" id="{720B1645-78D4-E395-99EC-7B7EC87F79AC}"/>
              </a:ext>
            </a:extLst>
          </p:cNvPr>
          <p:cNvSpPr>
            <a:spLocks noGrp="1"/>
          </p:cNvSpPr>
          <p:nvPr>
            <p:ph type="body" sz="quarter" idx="20" hasCustomPrompt="1"/>
          </p:nvPr>
        </p:nvSpPr>
        <p:spPr>
          <a:xfrm>
            <a:off x="9684727" y="2635785"/>
            <a:ext cx="1810543" cy="307777"/>
          </a:xfrm>
        </p:spPr>
        <p:txBody>
          <a:bodyPr/>
          <a:lstStyle>
            <a:lvl1pPr marL="0" indent="0" algn="ctr">
              <a:buNone/>
              <a:defRPr sz="2000">
                <a:solidFill>
                  <a:schemeClr val="accent1"/>
                </a:solidFill>
                <a:latin typeface="+mj-lt"/>
              </a:defRPr>
            </a:lvl1pPr>
          </a:lstStyle>
          <a:p>
            <a:pPr lvl="0"/>
            <a:r>
              <a:rPr lang="en-IN"/>
              <a:t>Add text here</a:t>
            </a:r>
            <a:endParaRPr lang="en-US"/>
          </a:p>
        </p:txBody>
      </p:sp>
      <p:sp>
        <p:nvSpPr>
          <p:cNvPr id="39" name="Text Placeholder 29">
            <a:extLst>
              <a:ext uri="{FF2B5EF4-FFF2-40B4-BE49-F238E27FC236}">
                <a16:creationId xmlns:a16="http://schemas.microsoft.com/office/drawing/2014/main" id="{70D29F73-9151-62EA-5A86-E8C150095E1E}"/>
              </a:ext>
            </a:extLst>
          </p:cNvPr>
          <p:cNvSpPr>
            <a:spLocks noGrp="1"/>
          </p:cNvSpPr>
          <p:nvPr>
            <p:ph type="body" sz="quarter" idx="21" hasCustomPrompt="1"/>
          </p:nvPr>
        </p:nvSpPr>
        <p:spPr>
          <a:xfrm>
            <a:off x="9684727" y="3463307"/>
            <a:ext cx="1810543" cy="2794618"/>
          </a:xfrm>
        </p:spPr>
        <p:txBody>
          <a:bodyPr>
            <a:noAutofit/>
          </a:bodyPr>
          <a:lstStyle>
            <a:lvl1pPr marL="171450" indent="-171450" algn="l">
              <a:buFont typeface="Arial" panose="020B0604020202020204" pitchFamily="34" charset="0"/>
              <a:buChar char="•"/>
              <a:defRPr sz="1400">
                <a:solidFill>
                  <a:schemeClr val="tx1"/>
                </a:solidFill>
                <a:latin typeface="+mn-lt"/>
              </a:defRPr>
            </a:lvl1pPr>
          </a:lstStyle>
          <a:p>
            <a:pPr lvl="0"/>
            <a:r>
              <a:rPr lang="en-IN"/>
              <a:t>Add text here</a:t>
            </a:r>
            <a:endParaRPr lang="en-US"/>
          </a:p>
        </p:txBody>
      </p:sp>
      <p:sp>
        <p:nvSpPr>
          <p:cNvPr id="40" name="Rectangle 39">
            <a:extLst>
              <a:ext uri="{FF2B5EF4-FFF2-40B4-BE49-F238E27FC236}">
                <a16:creationId xmlns:a16="http://schemas.microsoft.com/office/drawing/2014/main" id="{14973996-6E13-88B9-D904-8CD24253E623}"/>
              </a:ext>
            </a:extLst>
          </p:cNvPr>
          <p:cNvSpPr/>
          <p:nvPr userDrawn="1"/>
        </p:nvSpPr>
        <p:spPr bwMode="auto">
          <a:xfrm>
            <a:off x="0" y="0"/>
            <a:ext cx="12191999" cy="1381125"/>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err="1">
              <a:ln>
                <a:noFill/>
              </a:ln>
              <a:solidFill>
                <a:schemeClr val="bg1"/>
              </a:solidFill>
              <a:effectLst/>
              <a:uLnTx/>
              <a:uFillTx/>
              <a:latin typeface="Segoe UI"/>
              <a:ea typeface="Segoe UI" pitchFamily="34" charset="0"/>
              <a:cs typeface="Segoe UI" pitchFamily="34" charset="0"/>
            </a:endParaRPr>
          </a:p>
        </p:txBody>
      </p:sp>
      <p:pic>
        <p:nvPicPr>
          <p:cNvPr id="41" name="Picture 40">
            <a:extLst>
              <a:ext uri="{FF2B5EF4-FFF2-40B4-BE49-F238E27FC236}">
                <a16:creationId xmlns:a16="http://schemas.microsoft.com/office/drawing/2014/main" id="{19ECF557-0F04-9383-9868-7E3DA49330C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907411" y="0"/>
            <a:ext cx="5284590" cy="1381125"/>
          </a:xfrm>
          <a:prstGeom prst="rect">
            <a:avLst/>
          </a:prstGeom>
        </p:spPr>
      </p:pic>
      <p:grpSp>
        <p:nvGrpSpPr>
          <p:cNvPr id="42" name="Group 41">
            <a:extLst>
              <a:ext uri="{FF2B5EF4-FFF2-40B4-BE49-F238E27FC236}">
                <a16:creationId xmlns:a16="http://schemas.microsoft.com/office/drawing/2014/main" id="{B3A5179A-2D21-6C68-0C95-32B696A84E65}"/>
              </a:ext>
            </a:extLst>
          </p:cNvPr>
          <p:cNvGrpSpPr/>
          <p:nvPr userDrawn="1"/>
        </p:nvGrpSpPr>
        <p:grpSpPr>
          <a:xfrm>
            <a:off x="10757889" y="267638"/>
            <a:ext cx="845848" cy="845848"/>
            <a:chOff x="10757889" y="394319"/>
            <a:chExt cx="845848" cy="845848"/>
          </a:xfrm>
        </p:grpSpPr>
        <p:sp>
          <p:nvSpPr>
            <p:cNvPr id="43" name="Oval 42">
              <a:extLst>
                <a:ext uri="{FF2B5EF4-FFF2-40B4-BE49-F238E27FC236}">
                  <a16:creationId xmlns:a16="http://schemas.microsoft.com/office/drawing/2014/main" id="{370F43A3-C240-86AA-E4FA-DD566F8129BE}"/>
                </a:ext>
              </a:extLst>
            </p:cNvPr>
            <p:cNvSpPr/>
            <p:nvPr userDrawn="1"/>
          </p:nvSpPr>
          <p:spPr bwMode="auto">
            <a:xfrm>
              <a:off x="10757889" y="394319"/>
              <a:ext cx="845848" cy="845848"/>
            </a:xfrm>
            <a:prstGeom prst="ellipse">
              <a:avLst/>
            </a:prstGeom>
            <a:gradFill flip="none" rotWithShape="1">
              <a:gsLst>
                <a:gs pos="0">
                  <a:schemeClr val="bg1"/>
                </a:gs>
                <a:gs pos="100000">
                  <a:schemeClr val="bg1"/>
                </a:gs>
              </a:gsLst>
              <a:lin ang="0" scaled="1"/>
              <a:tileRect/>
            </a:gradFill>
            <a:ln w="12700">
              <a:noFill/>
              <a:prstDash val="solid"/>
              <a:headEnd type="none" w="med" len="med"/>
              <a:tailEnd type="none" w="med" len="med"/>
            </a:ln>
            <a:effectLst>
              <a:outerShdw blurRad="190500" dist="50800" dir="5400000" algn="ctr" rotWithShape="0">
                <a:schemeClr val="accent5">
                  <a:lumMod val="60000"/>
                  <a:lumOff val="40000"/>
                  <a:alpha val="8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pic>
          <p:nvPicPr>
            <p:cNvPr id="44" name="Picture 43" descr="A colorful tree with leaves&#10;&#10;Description automatically generated">
              <a:extLst>
                <a:ext uri="{FF2B5EF4-FFF2-40B4-BE49-F238E27FC236}">
                  <a16:creationId xmlns:a16="http://schemas.microsoft.com/office/drawing/2014/main" id="{CF8B8440-171D-C31C-5EE1-BB830EF23D4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888650" y="449896"/>
              <a:ext cx="584328" cy="761198"/>
            </a:xfrm>
            <a:prstGeom prst="rect">
              <a:avLst/>
            </a:prstGeom>
          </p:spPr>
        </p:pic>
      </p:grpSp>
      <p:sp>
        <p:nvSpPr>
          <p:cNvPr id="45" name="Title 2">
            <a:extLst>
              <a:ext uri="{FF2B5EF4-FFF2-40B4-BE49-F238E27FC236}">
                <a16:creationId xmlns:a16="http://schemas.microsoft.com/office/drawing/2014/main" id="{837FEA8B-935D-C2D3-1BC0-4F4640D86123}"/>
              </a:ext>
            </a:extLst>
          </p:cNvPr>
          <p:cNvSpPr>
            <a:spLocks noGrp="1"/>
          </p:cNvSpPr>
          <p:nvPr>
            <p:ph type="title"/>
          </p:nvPr>
        </p:nvSpPr>
        <p:spPr>
          <a:xfrm>
            <a:off x="588263" y="457200"/>
            <a:ext cx="9822139" cy="492443"/>
          </a:xfrm>
        </p:spPr>
        <p:txBody>
          <a:bodyPr/>
          <a:lstStyle>
            <a:lvl1pPr algn="l">
              <a:defRPr sz="3200">
                <a:solidFill>
                  <a:schemeClr val="bg1"/>
                </a:solidFill>
              </a:defRPr>
            </a:lvl1pPr>
          </a:lstStyle>
          <a:p>
            <a:r>
              <a:rPr lang="en-US"/>
              <a:t>Click to edit Master title style</a:t>
            </a:r>
          </a:p>
        </p:txBody>
      </p:sp>
      <p:sp>
        <p:nvSpPr>
          <p:cNvPr id="3" name="TextBox 2">
            <a:extLst>
              <a:ext uri="{FF2B5EF4-FFF2-40B4-BE49-F238E27FC236}">
                <a16:creationId xmlns:a16="http://schemas.microsoft.com/office/drawing/2014/main" id="{B3795B50-EC20-32AD-F3F0-5EE34ED12051}"/>
              </a:ext>
            </a:extLst>
          </p:cNvPr>
          <p:cNvSpPr txBox="1"/>
          <p:nvPr userDrawn="1"/>
        </p:nvSpPr>
        <p:spPr>
          <a:xfrm>
            <a:off x="474759" y="6466121"/>
            <a:ext cx="2495903" cy="230832"/>
          </a:xfrm>
          <a:prstGeom prst="rect">
            <a:avLst/>
          </a:prstGeom>
          <a:noFill/>
        </p:spPr>
        <p:txBody>
          <a:bodyPr wrap="square" lIns="0">
            <a:spAutoFit/>
          </a:bodyPr>
          <a:lstStyle/>
          <a:p>
            <a:pPr defTabSz="932742">
              <a:spcBef>
                <a:spcPct val="20000"/>
              </a:spcBef>
              <a:buSzPct val="90000"/>
              <a:defRPr/>
            </a:pPr>
            <a:r>
              <a:rPr lang="en-US" sz="900">
                <a:solidFill>
                  <a:schemeClr val="tx1"/>
                </a:solidFill>
                <a:cs typeface="Segoe UI" panose="020B0502040204020203" pitchFamily="34" charset="0"/>
              </a:rPr>
              <a:t>Microsoft Confidential—Internal Only</a:t>
            </a:r>
          </a:p>
        </p:txBody>
      </p:sp>
    </p:spTree>
    <p:extLst>
      <p:ext uri="{BB962C8B-B14F-4D97-AF65-F5344CB8AC3E}">
        <p14:creationId xmlns:p14="http://schemas.microsoft.com/office/powerpoint/2010/main" val="59088962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ree heading with picture slide">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B1D7657-ED7E-AB3E-3003-58F5D8DE44FE}"/>
              </a:ext>
              <a:ext uri="{C183D7F6-B498-43B3-948B-1728B52AA6E4}">
                <adec:decorative xmlns:adec="http://schemas.microsoft.com/office/drawing/2017/decorative" val="1"/>
              </a:ext>
            </a:extLst>
          </p:cNvPr>
          <p:cNvSpPr>
            <a:spLocks/>
          </p:cNvSpPr>
          <p:nvPr userDrawn="1"/>
        </p:nvSpPr>
        <p:spPr>
          <a:xfrm>
            <a:off x="599280" y="1594657"/>
            <a:ext cx="3327351" cy="4937092"/>
          </a:xfrm>
          <a:prstGeom prst="roundRect">
            <a:avLst>
              <a:gd name="adj" fmla="val 4824"/>
            </a:avLst>
          </a:prstGeom>
          <a:solidFill>
            <a:schemeClr val="bg1"/>
          </a:solidFill>
          <a:ln w="0">
            <a:noFill/>
          </a:ln>
          <a:effectLst>
            <a:outerShdw blurRad="558800" algn="ctr" rotWithShape="0">
              <a:schemeClr val="accent1">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4" name="Rectangle: Rounded Corners 3">
            <a:extLst>
              <a:ext uri="{FF2B5EF4-FFF2-40B4-BE49-F238E27FC236}">
                <a16:creationId xmlns:a16="http://schemas.microsoft.com/office/drawing/2014/main" id="{40AAAA76-B130-2D2D-FA81-0A66152C3575}"/>
              </a:ext>
              <a:ext uri="{C183D7F6-B498-43B3-948B-1728B52AA6E4}">
                <adec:decorative xmlns:adec="http://schemas.microsoft.com/office/drawing/2017/decorative" val="1"/>
              </a:ext>
            </a:extLst>
          </p:cNvPr>
          <p:cNvSpPr>
            <a:spLocks/>
          </p:cNvSpPr>
          <p:nvPr userDrawn="1"/>
        </p:nvSpPr>
        <p:spPr>
          <a:xfrm>
            <a:off x="4432324" y="1594657"/>
            <a:ext cx="3327351" cy="4937092"/>
          </a:xfrm>
          <a:prstGeom prst="roundRect">
            <a:avLst>
              <a:gd name="adj" fmla="val 4824"/>
            </a:avLst>
          </a:prstGeom>
          <a:solidFill>
            <a:schemeClr val="bg1"/>
          </a:solidFill>
          <a:ln w="0">
            <a:noFill/>
          </a:ln>
          <a:effectLst>
            <a:outerShdw blurRad="558800" algn="ctr" rotWithShape="0">
              <a:schemeClr val="accent1">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5" name="Rectangle: Rounded Corners 4">
            <a:extLst>
              <a:ext uri="{FF2B5EF4-FFF2-40B4-BE49-F238E27FC236}">
                <a16:creationId xmlns:a16="http://schemas.microsoft.com/office/drawing/2014/main" id="{314BBCDC-DD2D-142C-321B-FC3A4E71640F}"/>
              </a:ext>
              <a:ext uri="{C183D7F6-B498-43B3-948B-1728B52AA6E4}">
                <adec:decorative xmlns:adec="http://schemas.microsoft.com/office/drawing/2017/decorative" val="1"/>
              </a:ext>
            </a:extLst>
          </p:cNvPr>
          <p:cNvSpPr>
            <a:spLocks/>
          </p:cNvSpPr>
          <p:nvPr userDrawn="1"/>
        </p:nvSpPr>
        <p:spPr>
          <a:xfrm>
            <a:off x="8265368" y="1594657"/>
            <a:ext cx="3327351" cy="4937092"/>
          </a:xfrm>
          <a:prstGeom prst="roundRect">
            <a:avLst>
              <a:gd name="adj" fmla="val 4824"/>
            </a:avLst>
          </a:prstGeom>
          <a:solidFill>
            <a:schemeClr val="bg1"/>
          </a:solidFill>
          <a:ln w="0">
            <a:noFill/>
          </a:ln>
          <a:effectLst>
            <a:outerShdw blurRad="558800" algn="ctr" rotWithShape="0">
              <a:schemeClr val="accent1">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6" name="Text Placeholder 29">
            <a:extLst>
              <a:ext uri="{FF2B5EF4-FFF2-40B4-BE49-F238E27FC236}">
                <a16:creationId xmlns:a16="http://schemas.microsoft.com/office/drawing/2014/main" id="{1B18E8DC-7FD3-3498-C5DA-6A145BDE7210}"/>
              </a:ext>
            </a:extLst>
          </p:cNvPr>
          <p:cNvSpPr>
            <a:spLocks noGrp="1"/>
          </p:cNvSpPr>
          <p:nvPr>
            <p:ph type="body" sz="quarter" idx="10" hasCustomPrompt="1"/>
          </p:nvPr>
        </p:nvSpPr>
        <p:spPr>
          <a:xfrm>
            <a:off x="796872" y="3968390"/>
            <a:ext cx="2932166" cy="307777"/>
          </a:xfrm>
        </p:spPr>
        <p:txBody>
          <a:bodyPr/>
          <a:lstStyle>
            <a:lvl1pPr marL="0" indent="0" algn="ctr">
              <a:buNone/>
              <a:defRPr sz="2000">
                <a:solidFill>
                  <a:schemeClr val="accent1"/>
                </a:solidFill>
                <a:latin typeface="+mj-lt"/>
              </a:defRPr>
            </a:lvl1pPr>
          </a:lstStyle>
          <a:p>
            <a:pPr lvl="0"/>
            <a:r>
              <a:rPr lang="en-IN"/>
              <a:t>Add text here</a:t>
            </a:r>
            <a:endParaRPr lang="en-US"/>
          </a:p>
        </p:txBody>
      </p:sp>
      <p:sp>
        <p:nvSpPr>
          <p:cNvPr id="7" name="Text Placeholder 29">
            <a:extLst>
              <a:ext uri="{FF2B5EF4-FFF2-40B4-BE49-F238E27FC236}">
                <a16:creationId xmlns:a16="http://schemas.microsoft.com/office/drawing/2014/main" id="{B4BE9198-C9E7-6F2E-567D-782E7599053A}"/>
              </a:ext>
            </a:extLst>
          </p:cNvPr>
          <p:cNvSpPr>
            <a:spLocks noGrp="1"/>
          </p:cNvSpPr>
          <p:nvPr>
            <p:ph type="body" sz="quarter" idx="11" hasCustomPrompt="1"/>
          </p:nvPr>
        </p:nvSpPr>
        <p:spPr>
          <a:xfrm>
            <a:off x="4629916" y="3968390"/>
            <a:ext cx="2932166" cy="307777"/>
          </a:xfrm>
        </p:spPr>
        <p:txBody>
          <a:bodyPr/>
          <a:lstStyle>
            <a:lvl1pPr marL="0" indent="0" algn="ctr">
              <a:buNone/>
              <a:defRPr sz="2000">
                <a:solidFill>
                  <a:schemeClr val="accent1"/>
                </a:solidFill>
                <a:latin typeface="+mj-lt"/>
              </a:defRPr>
            </a:lvl1pPr>
          </a:lstStyle>
          <a:p>
            <a:pPr lvl="0"/>
            <a:r>
              <a:rPr lang="en-IN"/>
              <a:t>Add text here</a:t>
            </a:r>
            <a:endParaRPr lang="en-US"/>
          </a:p>
        </p:txBody>
      </p:sp>
      <p:sp>
        <p:nvSpPr>
          <p:cNvPr id="8" name="Text Placeholder 29">
            <a:extLst>
              <a:ext uri="{FF2B5EF4-FFF2-40B4-BE49-F238E27FC236}">
                <a16:creationId xmlns:a16="http://schemas.microsoft.com/office/drawing/2014/main" id="{D7D3D114-E241-2BBA-2A36-509994FD5368}"/>
              </a:ext>
            </a:extLst>
          </p:cNvPr>
          <p:cNvSpPr>
            <a:spLocks noGrp="1"/>
          </p:cNvSpPr>
          <p:nvPr>
            <p:ph type="body" sz="quarter" idx="12" hasCustomPrompt="1"/>
          </p:nvPr>
        </p:nvSpPr>
        <p:spPr>
          <a:xfrm>
            <a:off x="8462960" y="3968390"/>
            <a:ext cx="2932166" cy="307777"/>
          </a:xfrm>
        </p:spPr>
        <p:txBody>
          <a:bodyPr/>
          <a:lstStyle>
            <a:lvl1pPr marL="0" indent="0" algn="ctr">
              <a:buNone/>
              <a:defRPr sz="2000">
                <a:solidFill>
                  <a:schemeClr val="accent1"/>
                </a:solidFill>
                <a:latin typeface="+mj-lt"/>
              </a:defRPr>
            </a:lvl1pPr>
          </a:lstStyle>
          <a:p>
            <a:pPr lvl="0"/>
            <a:r>
              <a:rPr lang="en-IN"/>
              <a:t>Add text here</a:t>
            </a:r>
            <a:endParaRPr lang="en-US"/>
          </a:p>
        </p:txBody>
      </p:sp>
      <p:cxnSp>
        <p:nvCxnSpPr>
          <p:cNvPr id="10" name="Straight Connector 9">
            <a:extLst>
              <a:ext uri="{FF2B5EF4-FFF2-40B4-BE49-F238E27FC236}">
                <a16:creationId xmlns:a16="http://schemas.microsoft.com/office/drawing/2014/main" id="{9898B7BD-B177-1F28-DAFD-B5F4821467CC}"/>
              </a:ext>
            </a:extLst>
          </p:cNvPr>
          <p:cNvCxnSpPr>
            <a:cxnSpLocks/>
          </p:cNvCxnSpPr>
          <p:nvPr userDrawn="1"/>
        </p:nvCxnSpPr>
        <p:spPr>
          <a:xfrm>
            <a:off x="853013" y="4604062"/>
            <a:ext cx="2876025" cy="0"/>
          </a:xfrm>
          <a:prstGeom prst="line">
            <a:avLst/>
          </a:prstGeom>
          <a:ln w="9525">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C05EFA5-8C79-80C1-0FFC-F34E18A39A3B}"/>
              </a:ext>
            </a:extLst>
          </p:cNvPr>
          <p:cNvCxnSpPr>
            <a:cxnSpLocks/>
          </p:cNvCxnSpPr>
          <p:nvPr userDrawn="1"/>
        </p:nvCxnSpPr>
        <p:spPr>
          <a:xfrm>
            <a:off x="4657987" y="4604062"/>
            <a:ext cx="2876025" cy="0"/>
          </a:xfrm>
          <a:prstGeom prst="line">
            <a:avLst/>
          </a:prstGeom>
          <a:ln w="9525">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0507145-E3D5-EEB5-56C2-ADB56A4BB003}"/>
              </a:ext>
            </a:extLst>
          </p:cNvPr>
          <p:cNvCxnSpPr>
            <a:cxnSpLocks/>
          </p:cNvCxnSpPr>
          <p:nvPr userDrawn="1"/>
        </p:nvCxnSpPr>
        <p:spPr>
          <a:xfrm>
            <a:off x="8479699" y="4604062"/>
            <a:ext cx="2876025" cy="0"/>
          </a:xfrm>
          <a:prstGeom prst="line">
            <a:avLst/>
          </a:prstGeom>
          <a:ln w="9525">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3" name="Text Placeholder 29">
            <a:extLst>
              <a:ext uri="{FF2B5EF4-FFF2-40B4-BE49-F238E27FC236}">
                <a16:creationId xmlns:a16="http://schemas.microsoft.com/office/drawing/2014/main" id="{6906FE48-3F66-46C7-88B6-E2E77E27E531}"/>
              </a:ext>
            </a:extLst>
          </p:cNvPr>
          <p:cNvSpPr>
            <a:spLocks noGrp="1"/>
          </p:cNvSpPr>
          <p:nvPr>
            <p:ph type="body" sz="quarter" idx="13" hasCustomPrompt="1"/>
          </p:nvPr>
        </p:nvSpPr>
        <p:spPr>
          <a:xfrm>
            <a:off x="796872" y="4818737"/>
            <a:ext cx="2932166" cy="1509935"/>
          </a:xfrm>
        </p:spPr>
        <p:txBody>
          <a:bodyPr>
            <a:noAutofit/>
          </a:bodyPr>
          <a:lstStyle>
            <a:lvl1pPr marL="171450" indent="-171450" algn="l">
              <a:buFont typeface="Arial" panose="020B0604020202020204" pitchFamily="34" charset="0"/>
              <a:buChar char="•"/>
              <a:defRPr sz="1400">
                <a:solidFill>
                  <a:schemeClr val="tx1"/>
                </a:solidFill>
                <a:latin typeface="+mn-lt"/>
              </a:defRPr>
            </a:lvl1pPr>
          </a:lstStyle>
          <a:p>
            <a:pPr lvl="0"/>
            <a:r>
              <a:rPr lang="en-IN"/>
              <a:t>Add text here</a:t>
            </a:r>
            <a:endParaRPr lang="en-US"/>
          </a:p>
        </p:txBody>
      </p:sp>
      <p:sp>
        <p:nvSpPr>
          <p:cNvPr id="14" name="Text Placeholder 29">
            <a:extLst>
              <a:ext uri="{FF2B5EF4-FFF2-40B4-BE49-F238E27FC236}">
                <a16:creationId xmlns:a16="http://schemas.microsoft.com/office/drawing/2014/main" id="{0AE674A6-DFED-E710-7C79-B550DFB874AE}"/>
              </a:ext>
            </a:extLst>
          </p:cNvPr>
          <p:cNvSpPr>
            <a:spLocks noGrp="1"/>
          </p:cNvSpPr>
          <p:nvPr>
            <p:ph type="body" sz="quarter" idx="14" hasCustomPrompt="1"/>
          </p:nvPr>
        </p:nvSpPr>
        <p:spPr>
          <a:xfrm>
            <a:off x="4629916" y="4818737"/>
            <a:ext cx="2932166" cy="1509935"/>
          </a:xfrm>
        </p:spPr>
        <p:txBody>
          <a:bodyPr>
            <a:noAutofit/>
          </a:bodyPr>
          <a:lstStyle>
            <a:lvl1pPr marL="342900" indent="-342900" algn="l">
              <a:buFont typeface="Arial" panose="020B0604020202020204" pitchFamily="34" charset="0"/>
              <a:buChar char="•"/>
              <a:defRPr lang="en-US" sz="1400" kern="1200" spc="0" baseline="0" dirty="0">
                <a:solidFill>
                  <a:schemeClr val="tx1"/>
                </a:solidFill>
                <a:latin typeface="+mn-lt"/>
                <a:ea typeface="+mn-ea"/>
                <a:cs typeface="Segoe UI" panose="020B0502040204020203" pitchFamily="34" charset="0"/>
              </a:defRPr>
            </a:lvl1pPr>
          </a:lstStyle>
          <a:p>
            <a:pPr marL="171450" marR="0" lvl="0" indent="-171450"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pPr>
            <a:r>
              <a:rPr lang="en-IN"/>
              <a:t>Add text here</a:t>
            </a:r>
            <a:endParaRPr lang="en-US"/>
          </a:p>
        </p:txBody>
      </p:sp>
      <p:sp>
        <p:nvSpPr>
          <p:cNvPr id="15" name="Text Placeholder 29">
            <a:extLst>
              <a:ext uri="{FF2B5EF4-FFF2-40B4-BE49-F238E27FC236}">
                <a16:creationId xmlns:a16="http://schemas.microsoft.com/office/drawing/2014/main" id="{0A1E87BA-1D58-EFE1-8918-33CE083B9483}"/>
              </a:ext>
            </a:extLst>
          </p:cNvPr>
          <p:cNvSpPr>
            <a:spLocks noGrp="1"/>
          </p:cNvSpPr>
          <p:nvPr>
            <p:ph type="body" sz="quarter" idx="15" hasCustomPrompt="1"/>
          </p:nvPr>
        </p:nvSpPr>
        <p:spPr>
          <a:xfrm>
            <a:off x="8462960" y="4818737"/>
            <a:ext cx="2932166" cy="1509935"/>
          </a:xfrm>
        </p:spPr>
        <p:txBody>
          <a:bodyPr>
            <a:noAutofit/>
          </a:bodyPr>
          <a:lstStyle>
            <a:lvl1pPr marL="342900" indent="-342900" algn="l">
              <a:buFont typeface="Arial" panose="020B0604020202020204" pitchFamily="34" charset="0"/>
              <a:buChar char="•"/>
              <a:defRPr lang="en-US" sz="1400" kern="1200" spc="0" baseline="0" dirty="0">
                <a:solidFill>
                  <a:schemeClr val="tx1"/>
                </a:solidFill>
                <a:latin typeface="+mn-lt"/>
                <a:ea typeface="+mn-ea"/>
                <a:cs typeface="Segoe UI" panose="020B0502040204020203" pitchFamily="34" charset="0"/>
              </a:defRPr>
            </a:lvl1pPr>
          </a:lstStyle>
          <a:p>
            <a:pPr marL="171450" marR="0" lvl="0" indent="-171450"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pPr>
            <a:r>
              <a:rPr lang="en-IN"/>
              <a:t>Add text here</a:t>
            </a:r>
            <a:endParaRPr lang="en-US"/>
          </a:p>
        </p:txBody>
      </p:sp>
      <p:sp>
        <p:nvSpPr>
          <p:cNvPr id="17" name="Rectangle: Rounded Corners 16">
            <a:extLst>
              <a:ext uri="{FF2B5EF4-FFF2-40B4-BE49-F238E27FC236}">
                <a16:creationId xmlns:a16="http://schemas.microsoft.com/office/drawing/2014/main" id="{7E9CF1FC-F9BC-F71C-82AF-4CBE52FFE442}"/>
              </a:ext>
            </a:extLst>
          </p:cNvPr>
          <p:cNvSpPr/>
          <p:nvPr userDrawn="1"/>
        </p:nvSpPr>
        <p:spPr bwMode="auto">
          <a:xfrm>
            <a:off x="4629917" y="1776093"/>
            <a:ext cx="2932164" cy="1914159"/>
          </a:xfrm>
          <a:prstGeom prst="roundRect">
            <a:avLst>
              <a:gd name="adj" fmla="val 5087"/>
            </a:avLst>
          </a:prstGeom>
          <a:solidFill>
            <a:schemeClr val="bg1"/>
          </a:solidFill>
          <a:ln w="0">
            <a:noFill/>
          </a:ln>
          <a:effectLst>
            <a:outerShdw blurRad="558800" algn="ctr" rotWithShape="0">
              <a:schemeClr val="accent1">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err="1"/>
          </a:p>
        </p:txBody>
      </p:sp>
      <p:sp>
        <p:nvSpPr>
          <p:cNvPr id="20" name="Rectangle: Rounded Corners 19">
            <a:extLst>
              <a:ext uri="{FF2B5EF4-FFF2-40B4-BE49-F238E27FC236}">
                <a16:creationId xmlns:a16="http://schemas.microsoft.com/office/drawing/2014/main" id="{97E00C98-6B19-1092-62E5-BC648FE8BB9C}"/>
              </a:ext>
            </a:extLst>
          </p:cNvPr>
          <p:cNvSpPr/>
          <p:nvPr userDrawn="1"/>
        </p:nvSpPr>
        <p:spPr bwMode="auto">
          <a:xfrm>
            <a:off x="796875" y="1776093"/>
            <a:ext cx="2932164" cy="1914159"/>
          </a:xfrm>
          <a:prstGeom prst="roundRect">
            <a:avLst>
              <a:gd name="adj" fmla="val 5087"/>
            </a:avLst>
          </a:prstGeom>
          <a:solidFill>
            <a:schemeClr val="bg1"/>
          </a:solidFill>
          <a:ln w="0">
            <a:noFill/>
          </a:ln>
          <a:effectLst>
            <a:outerShdw blurRad="558800" algn="ctr" rotWithShape="0">
              <a:schemeClr val="accent1">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err="1"/>
          </a:p>
        </p:txBody>
      </p:sp>
      <p:sp>
        <p:nvSpPr>
          <p:cNvPr id="21" name="Rectangle: Rounded Corners 20">
            <a:extLst>
              <a:ext uri="{FF2B5EF4-FFF2-40B4-BE49-F238E27FC236}">
                <a16:creationId xmlns:a16="http://schemas.microsoft.com/office/drawing/2014/main" id="{2EF8F369-5387-2A65-5EE2-396D0C9666AC}"/>
              </a:ext>
            </a:extLst>
          </p:cNvPr>
          <p:cNvSpPr/>
          <p:nvPr userDrawn="1"/>
        </p:nvSpPr>
        <p:spPr bwMode="auto">
          <a:xfrm>
            <a:off x="8451629" y="1776093"/>
            <a:ext cx="2932164" cy="1914159"/>
          </a:xfrm>
          <a:prstGeom prst="roundRect">
            <a:avLst>
              <a:gd name="adj" fmla="val 5087"/>
            </a:avLst>
          </a:prstGeom>
          <a:solidFill>
            <a:schemeClr val="bg1"/>
          </a:solidFill>
          <a:ln w="0">
            <a:noFill/>
          </a:ln>
          <a:effectLst>
            <a:outerShdw blurRad="558800" algn="ctr" rotWithShape="0">
              <a:schemeClr val="accent1">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err="1"/>
          </a:p>
        </p:txBody>
      </p:sp>
      <p:sp>
        <p:nvSpPr>
          <p:cNvPr id="23" name="Picture Placeholder 22">
            <a:extLst>
              <a:ext uri="{FF2B5EF4-FFF2-40B4-BE49-F238E27FC236}">
                <a16:creationId xmlns:a16="http://schemas.microsoft.com/office/drawing/2014/main" id="{EF7BAD4E-04A0-C911-5B50-067ADA55DF64}"/>
              </a:ext>
            </a:extLst>
          </p:cNvPr>
          <p:cNvSpPr>
            <a:spLocks noGrp="1"/>
          </p:cNvSpPr>
          <p:nvPr>
            <p:ph type="pic" sz="quarter" idx="16" hasCustomPrompt="1"/>
          </p:nvPr>
        </p:nvSpPr>
        <p:spPr>
          <a:xfrm>
            <a:off x="969511" y="1928007"/>
            <a:ext cx="2586892" cy="1610330"/>
          </a:xfrm>
          <a:prstGeom prst="roundRect">
            <a:avLst>
              <a:gd name="adj" fmla="val 5882"/>
            </a:avLst>
          </a:prstGeo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r>
              <a:rPr lang="en-IN"/>
              <a:t> </a:t>
            </a:r>
            <a:endParaRPr lang="en-US"/>
          </a:p>
        </p:txBody>
      </p:sp>
      <p:sp>
        <p:nvSpPr>
          <p:cNvPr id="26" name="Picture Placeholder 22">
            <a:extLst>
              <a:ext uri="{FF2B5EF4-FFF2-40B4-BE49-F238E27FC236}">
                <a16:creationId xmlns:a16="http://schemas.microsoft.com/office/drawing/2014/main" id="{CC06F2A2-6B18-8A10-B078-EDC4A0D7CA90}"/>
              </a:ext>
            </a:extLst>
          </p:cNvPr>
          <p:cNvSpPr>
            <a:spLocks noGrp="1"/>
          </p:cNvSpPr>
          <p:nvPr>
            <p:ph type="pic" sz="quarter" idx="17" hasCustomPrompt="1"/>
          </p:nvPr>
        </p:nvSpPr>
        <p:spPr>
          <a:xfrm>
            <a:off x="4796889" y="1928007"/>
            <a:ext cx="2586892" cy="1610330"/>
          </a:xfrm>
          <a:prstGeom prst="roundRect">
            <a:avLst>
              <a:gd name="adj" fmla="val 5882"/>
            </a:avLst>
          </a:prstGeo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r>
              <a:rPr lang="en-IN"/>
              <a:t> </a:t>
            </a:r>
            <a:endParaRPr lang="en-US"/>
          </a:p>
        </p:txBody>
      </p:sp>
      <p:sp>
        <p:nvSpPr>
          <p:cNvPr id="27" name="Picture Placeholder 22">
            <a:extLst>
              <a:ext uri="{FF2B5EF4-FFF2-40B4-BE49-F238E27FC236}">
                <a16:creationId xmlns:a16="http://schemas.microsoft.com/office/drawing/2014/main" id="{47D4FC33-E968-3CDB-895D-B846C82D2B00}"/>
              </a:ext>
            </a:extLst>
          </p:cNvPr>
          <p:cNvSpPr>
            <a:spLocks noGrp="1"/>
          </p:cNvSpPr>
          <p:nvPr>
            <p:ph type="pic" sz="quarter" idx="18" hasCustomPrompt="1"/>
          </p:nvPr>
        </p:nvSpPr>
        <p:spPr>
          <a:xfrm>
            <a:off x="8624266" y="1928007"/>
            <a:ext cx="2586892" cy="1610330"/>
          </a:xfrm>
          <a:prstGeom prst="roundRect">
            <a:avLst>
              <a:gd name="adj" fmla="val 5882"/>
            </a:avLst>
          </a:prstGeo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r>
              <a:rPr lang="en-IN"/>
              <a:t> </a:t>
            </a:r>
            <a:endParaRPr lang="en-US"/>
          </a:p>
        </p:txBody>
      </p:sp>
      <p:sp>
        <p:nvSpPr>
          <p:cNvPr id="28" name="Rectangle 27">
            <a:extLst>
              <a:ext uri="{FF2B5EF4-FFF2-40B4-BE49-F238E27FC236}">
                <a16:creationId xmlns:a16="http://schemas.microsoft.com/office/drawing/2014/main" id="{C8F54458-022F-2C0A-F858-FCCBA6BEA7D9}"/>
              </a:ext>
            </a:extLst>
          </p:cNvPr>
          <p:cNvSpPr/>
          <p:nvPr userDrawn="1"/>
        </p:nvSpPr>
        <p:spPr bwMode="auto">
          <a:xfrm>
            <a:off x="0" y="0"/>
            <a:ext cx="12191999" cy="1381125"/>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err="1">
              <a:ln>
                <a:noFill/>
              </a:ln>
              <a:solidFill>
                <a:schemeClr val="bg1"/>
              </a:solidFill>
              <a:effectLst/>
              <a:uLnTx/>
              <a:uFillTx/>
              <a:latin typeface="Segoe UI"/>
              <a:ea typeface="Segoe UI" pitchFamily="34" charset="0"/>
              <a:cs typeface="Segoe UI" pitchFamily="34" charset="0"/>
            </a:endParaRPr>
          </a:p>
        </p:txBody>
      </p:sp>
      <p:pic>
        <p:nvPicPr>
          <p:cNvPr id="29" name="Picture 28">
            <a:extLst>
              <a:ext uri="{FF2B5EF4-FFF2-40B4-BE49-F238E27FC236}">
                <a16:creationId xmlns:a16="http://schemas.microsoft.com/office/drawing/2014/main" id="{BDA44E03-B2C2-E075-AD08-7F16FC7FDBF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907411" y="0"/>
            <a:ext cx="5284590" cy="1381125"/>
          </a:xfrm>
          <a:prstGeom prst="rect">
            <a:avLst/>
          </a:prstGeom>
        </p:spPr>
      </p:pic>
      <p:grpSp>
        <p:nvGrpSpPr>
          <p:cNvPr id="30" name="Group 29">
            <a:extLst>
              <a:ext uri="{FF2B5EF4-FFF2-40B4-BE49-F238E27FC236}">
                <a16:creationId xmlns:a16="http://schemas.microsoft.com/office/drawing/2014/main" id="{E73ACB1B-CFC8-E5B9-64F3-5E0F067B7ED5}"/>
              </a:ext>
            </a:extLst>
          </p:cNvPr>
          <p:cNvGrpSpPr/>
          <p:nvPr userDrawn="1"/>
        </p:nvGrpSpPr>
        <p:grpSpPr>
          <a:xfrm>
            <a:off x="10757889" y="267638"/>
            <a:ext cx="845848" cy="845848"/>
            <a:chOff x="10757889" y="394319"/>
            <a:chExt cx="845848" cy="845848"/>
          </a:xfrm>
        </p:grpSpPr>
        <p:sp>
          <p:nvSpPr>
            <p:cNvPr id="31" name="Oval 30">
              <a:extLst>
                <a:ext uri="{FF2B5EF4-FFF2-40B4-BE49-F238E27FC236}">
                  <a16:creationId xmlns:a16="http://schemas.microsoft.com/office/drawing/2014/main" id="{711F69A2-FB4D-5A1F-CD19-3F98E032A0D7}"/>
                </a:ext>
              </a:extLst>
            </p:cNvPr>
            <p:cNvSpPr/>
            <p:nvPr userDrawn="1"/>
          </p:nvSpPr>
          <p:spPr bwMode="auto">
            <a:xfrm>
              <a:off x="10757889" y="394319"/>
              <a:ext cx="845848" cy="845848"/>
            </a:xfrm>
            <a:prstGeom prst="ellipse">
              <a:avLst/>
            </a:prstGeom>
            <a:gradFill flip="none" rotWithShape="1">
              <a:gsLst>
                <a:gs pos="0">
                  <a:schemeClr val="bg1"/>
                </a:gs>
                <a:gs pos="100000">
                  <a:schemeClr val="bg1"/>
                </a:gs>
              </a:gsLst>
              <a:lin ang="0" scaled="1"/>
              <a:tileRect/>
            </a:gradFill>
            <a:ln w="12700">
              <a:noFill/>
              <a:prstDash val="solid"/>
              <a:headEnd type="none" w="med" len="med"/>
              <a:tailEnd type="none" w="med" len="med"/>
            </a:ln>
            <a:effectLst>
              <a:outerShdw blurRad="190500" dist="50800" dir="5400000" algn="ctr" rotWithShape="0">
                <a:schemeClr val="accent5">
                  <a:lumMod val="60000"/>
                  <a:lumOff val="40000"/>
                  <a:alpha val="8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pic>
          <p:nvPicPr>
            <p:cNvPr id="32" name="Picture 31" descr="A colorful tree with leaves&#10;&#10;Description automatically generated">
              <a:extLst>
                <a:ext uri="{FF2B5EF4-FFF2-40B4-BE49-F238E27FC236}">
                  <a16:creationId xmlns:a16="http://schemas.microsoft.com/office/drawing/2014/main" id="{AACB23A5-1196-9A0F-9B31-252B20BCAFA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888650" y="449896"/>
              <a:ext cx="584328" cy="761198"/>
            </a:xfrm>
            <a:prstGeom prst="rect">
              <a:avLst/>
            </a:prstGeom>
          </p:spPr>
        </p:pic>
      </p:grpSp>
      <p:sp>
        <p:nvSpPr>
          <p:cNvPr id="33" name="Title 2">
            <a:extLst>
              <a:ext uri="{FF2B5EF4-FFF2-40B4-BE49-F238E27FC236}">
                <a16:creationId xmlns:a16="http://schemas.microsoft.com/office/drawing/2014/main" id="{60DEDFDD-A6B5-328E-70CA-6CCB1CCA712B}"/>
              </a:ext>
            </a:extLst>
          </p:cNvPr>
          <p:cNvSpPr>
            <a:spLocks noGrp="1"/>
          </p:cNvSpPr>
          <p:nvPr>
            <p:ph type="title"/>
          </p:nvPr>
        </p:nvSpPr>
        <p:spPr>
          <a:xfrm>
            <a:off x="588263" y="457200"/>
            <a:ext cx="9822139" cy="492443"/>
          </a:xfrm>
        </p:spPr>
        <p:txBody>
          <a:bodyPr/>
          <a:lstStyle>
            <a:lvl1pPr algn="l">
              <a:defRPr sz="3200">
                <a:solidFill>
                  <a:schemeClr val="bg1"/>
                </a:solidFill>
              </a:defRPr>
            </a:lvl1pPr>
          </a:lstStyle>
          <a:p>
            <a:r>
              <a:rPr lang="en-US"/>
              <a:t>Click to edit Master title style</a:t>
            </a:r>
          </a:p>
        </p:txBody>
      </p:sp>
      <p:sp>
        <p:nvSpPr>
          <p:cNvPr id="3" name="TextBox 2">
            <a:extLst>
              <a:ext uri="{FF2B5EF4-FFF2-40B4-BE49-F238E27FC236}">
                <a16:creationId xmlns:a16="http://schemas.microsoft.com/office/drawing/2014/main" id="{FF281576-BB69-0D74-B49C-8F6328C2F50F}"/>
              </a:ext>
            </a:extLst>
          </p:cNvPr>
          <p:cNvSpPr txBox="1"/>
          <p:nvPr userDrawn="1"/>
        </p:nvSpPr>
        <p:spPr>
          <a:xfrm>
            <a:off x="474759" y="6466121"/>
            <a:ext cx="2495903" cy="230832"/>
          </a:xfrm>
          <a:prstGeom prst="rect">
            <a:avLst/>
          </a:prstGeom>
          <a:noFill/>
        </p:spPr>
        <p:txBody>
          <a:bodyPr wrap="square" lIns="0">
            <a:spAutoFit/>
          </a:bodyPr>
          <a:lstStyle/>
          <a:p>
            <a:pPr defTabSz="932742">
              <a:spcBef>
                <a:spcPct val="20000"/>
              </a:spcBef>
              <a:buSzPct val="90000"/>
              <a:defRPr/>
            </a:pPr>
            <a:r>
              <a:rPr lang="en-US" sz="900">
                <a:solidFill>
                  <a:schemeClr val="tx1"/>
                </a:solidFill>
                <a:cs typeface="Segoe UI" panose="020B0502040204020203" pitchFamily="34" charset="0"/>
              </a:rPr>
              <a:t>Microsoft Confidential—Internal Only</a:t>
            </a:r>
          </a:p>
        </p:txBody>
      </p:sp>
    </p:spTree>
    <p:extLst>
      <p:ext uri="{BB962C8B-B14F-4D97-AF65-F5344CB8AC3E}">
        <p14:creationId xmlns:p14="http://schemas.microsoft.com/office/powerpoint/2010/main" val="166787854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our heading with picture slide">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2B73709-E829-1F10-0784-CE60B9553F55}"/>
              </a:ext>
              <a:ext uri="{C183D7F6-B498-43B3-948B-1728B52AA6E4}">
                <adec:decorative xmlns:adec="http://schemas.microsoft.com/office/drawing/2017/decorative" val="1"/>
              </a:ext>
            </a:extLst>
          </p:cNvPr>
          <p:cNvSpPr>
            <a:spLocks/>
          </p:cNvSpPr>
          <p:nvPr userDrawn="1"/>
        </p:nvSpPr>
        <p:spPr>
          <a:xfrm>
            <a:off x="599282" y="1593198"/>
            <a:ext cx="2476710" cy="4937092"/>
          </a:xfrm>
          <a:prstGeom prst="roundRect">
            <a:avLst>
              <a:gd name="adj" fmla="val 6283"/>
            </a:avLst>
          </a:prstGeom>
          <a:solidFill>
            <a:schemeClr val="bg1"/>
          </a:solidFill>
          <a:ln w="0">
            <a:noFill/>
          </a:ln>
          <a:effectLst>
            <a:outerShdw blurRad="558800" algn="ctr" rotWithShape="0">
              <a:schemeClr val="accent1">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4" name="Rectangle: Rounded Corners 3">
            <a:extLst>
              <a:ext uri="{FF2B5EF4-FFF2-40B4-BE49-F238E27FC236}">
                <a16:creationId xmlns:a16="http://schemas.microsoft.com/office/drawing/2014/main" id="{3276BB76-1AA7-CEE6-498A-97ED56D2CDFA}"/>
              </a:ext>
              <a:ext uri="{C183D7F6-B498-43B3-948B-1728B52AA6E4}">
                <adec:decorative xmlns:adec="http://schemas.microsoft.com/office/drawing/2017/decorative" val="1"/>
              </a:ext>
            </a:extLst>
          </p:cNvPr>
          <p:cNvSpPr>
            <a:spLocks/>
          </p:cNvSpPr>
          <p:nvPr userDrawn="1"/>
        </p:nvSpPr>
        <p:spPr>
          <a:xfrm>
            <a:off x="3438191" y="1593198"/>
            <a:ext cx="2476710" cy="4937092"/>
          </a:xfrm>
          <a:prstGeom prst="roundRect">
            <a:avLst>
              <a:gd name="adj" fmla="val 6283"/>
            </a:avLst>
          </a:prstGeom>
          <a:solidFill>
            <a:schemeClr val="bg1"/>
          </a:solidFill>
          <a:ln w="0">
            <a:noFill/>
          </a:ln>
          <a:effectLst>
            <a:outerShdw blurRad="558800" algn="ctr" rotWithShape="0">
              <a:schemeClr val="accent1">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5" name="Rectangle: Rounded Corners 4">
            <a:extLst>
              <a:ext uri="{FF2B5EF4-FFF2-40B4-BE49-F238E27FC236}">
                <a16:creationId xmlns:a16="http://schemas.microsoft.com/office/drawing/2014/main" id="{521758B8-C546-507E-B4DA-D36A2E7F3874}"/>
              </a:ext>
              <a:ext uri="{C183D7F6-B498-43B3-948B-1728B52AA6E4}">
                <adec:decorative xmlns:adec="http://schemas.microsoft.com/office/drawing/2017/decorative" val="1"/>
              </a:ext>
            </a:extLst>
          </p:cNvPr>
          <p:cNvSpPr>
            <a:spLocks/>
          </p:cNvSpPr>
          <p:nvPr userDrawn="1"/>
        </p:nvSpPr>
        <p:spPr>
          <a:xfrm>
            <a:off x="6277100" y="1593198"/>
            <a:ext cx="2476710" cy="4937092"/>
          </a:xfrm>
          <a:prstGeom prst="roundRect">
            <a:avLst>
              <a:gd name="adj" fmla="val 6283"/>
            </a:avLst>
          </a:prstGeom>
          <a:solidFill>
            <a:schemeClr val="bg1"/>
          </a:solidFill>
          <a:ln w="0">
            <a:noFill/>
          </a:ln>
          <a:effectLst>
            <a:outerShdw blurRad="558800" algn="ctr" rotWithShape="0">
              <a:schemeClr val="accent1">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6" name="Rectangle: Rounded Corners 5">
            <a:extLst>
              <a:ext uri="{FF2B5EF4-FFF2-40B4-BE49-F238E27FC236}">
                <a16:creationId xmlns:a16="http://schemas.microsoft.com/office/drawing/2014/main" id="{406809B7-FEB5-11BF-DAA0-AC3EF34BB73D}"/>
              </a:ext>
              <a:ext uri="{C183D7F6-B498-43B3-948B-1728B52AA6E4}">
                <adec:decorative xmlns:adec="http://schemas.microsoft.com/office/drawing/2017/decorative" val="1"/>
              </a:ext>
            </a:extLst>
          </p:cNvPr>
          <p:cNvSpPr>
            <a:spLocks/>
          </p:cNvSpPr>
          <p:nvPr userDrawn="1"/>
        </p:nvSpPr>
        <p:spPr>
          <a:xfrm>
            <a:off x="9116009" y="1593198"/>
            <a:ext cx="2476710" cy="4937092"/>
          </a:xfrm>
          <a:prstGeom prst="roundRect">
            <a:avLst>
              <a:gd name="adj" fmla="val 6283"/>
            </a:avLst>
          </a:prstGeom>
          <a:solidFill>
            <a:schemeClr val="bg1"/>
          </a:solidFill>
          <a:ln w="0">
            <a:noFill/>
          </a:ln>
          <a:effectLst>
            <a:outerShdw blurRad="558800" algn="ctr" rotWithShape="0">
              <a:schemeClr val="accent1">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cxnSp>
        <p:nvCxnSpPr>
          <p:cNvPr id="11" name="Straight Connector 10">
            <a:extLst>
              <a:ext uri="{FF2B5EF4-FFF2-40B4-BE49-F238E27FC236}">
                <a16:creationId xmlns:a16="http://schemas.microsoft.com/office/drawing/2014/main" id="{B537682B-4348-F446-3970-0A6D945D6CEF}"/>
              </a:ext>
            </a:extLst>
          </p:cNvPr>
          <p:cNvCxnSpPr>
            <a:cxnSpLocks/>
          </p:cNvCxnSpPr>
          <p:nvPr userDrawn="1"/>
        </p:nvCxnSpPr>
        <p:spPr>
          <a:xfrm>
            <a:off x="808937" y="3946838"/>
            <a:ext cx="2057400" cy="0"/>
          </a:xfrm>
          <a:prstGeom prst="line">
            <a:avLst/>
          </a:prstGeom>
          <a:ln w="9525">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2" name="Text Placeholder 29">
            <a:extLst>
              <a:ext uri="{FF2B5EF4-FFF2-40B4-BE49-F238E27FC236}">
                <a16:creationId xmlns:a16="http://schemas.microsoft.com/office/drawing/2014/main" id="{D035D227-D0DA-B297-1F98-F004E3BA3B25}"/>
              </a:ext>
            </a:extLst>
          </p:cNvPr>
          <p:cNvSpPr>
            <a:spLocks noGrp="1"/>
          </p:cNvSpPr>
          <p:nvPr>
            <p:ph type="body" sz="quarter" idx="14" hasCustomPrompt="1"/>
          </p:nvPr>
        </p:nvSpPr>
        <p:spPr>
          <a:xfrm>
            <a:off x="808937" y="3456592"/>
            <a:ext cx="2057400" cy="307777"/>
          </a:xfrm>
        </p:spPr>
        <p:txBody>
          <a:bodyPr/>
          <a:lstStyle>
            <a:lvl1pPr marL="0" indent="0" algn="ctr">
              <a:buNone/>
              <a:defRPr sz="2000">
                <a:solidFill>
                  <a:schemeClr val="accent1"/>
                </a:solidFill>
                <a:latin typeface="+mj-lt"/>
              </a:defRPr>
            </a:lvl1pPr>
          </a:lstStyle>
          <a:p>
            <a:pPr lvl="0"/>
            <a:r>
              <a:rPr lang="en-IN"/>
              <a:t>Add text here</a:t>
            </a:r>
            <a:endParaRPr lang="en-US"/>
          </a:p>
        </p:txBody>
      </p:sp>
      <p:sp>
        <p:nvSpPr>
          <p:cNvPr id="13" name="Text Placeholder 29">
            <a:extLst>
              <a:ext uri="{FF2B5EF4-FFF2-40B4-BE49-F238E27FC236}">
                <a16:creationId xmlns:a16="http://schemas.microsoft.com/office/drawing/2014/main" id="{F1EE702A-9C5F-A5E6-086F-5E62217A6501}"/>
              </a:ext>
            </a:extLst>
          </p:cNvPr>
          <p:cNvSpPr>
            <a:spLocks noGrp="1"/>
          </p:cNvSpPr>
          <p:nvPr>
            <p:ph type="body" sz="quarter" idx="15" hasCustomPrompt="1"/>
          </p:nvPr>
        </p:nvSpPr>
        <p:spPr>
          <a:xfrm>
            <a:off x="808937" y="4129307"/>
            <a:ext cx="2057400" cy="2199366"/>
          </a:xfrm>
        </p:spPr>
        <p:txBody>
          <a:bodyPr>
            <a:noAutofit/>
          </a:bodyPr>
          <a:lstStyle>
            <a:lvl1pPr marL="171450" indent="-171450" algn="l">
              <a:buFont typeface="Arial" panose="020B0604020202020204" pitchFamily="34" charset="0"/>
              <a:buChar char="•"/>
              <a:defRPr sz="1400">
                <a:solidFill>
                  <a:schemeClr val="tx1"/>
                </a:solidFill>
                <a:latin typeface="+mn-lt"/>
              </a:defRPr>
            </a:lvl1pPr>
          </a:lstStyle>
          <a:p>
            <a:pPr lvl="0"/>
            <a:r>
              <a:rPr lang="en-IN"/>
              <a:t>Add text here</a:t>
            </a:r>
            <a:endParaRPr lang="en-US"/>
          </a:p>
        </p:txBody>
      </p:sp>
      <p:sp>
        <p:nvSpPr>
          <p:cNvPr id="14" name="Rectangle: Rounded Corners 13">
            <a:extLst>
              <a:ext uri="{FF2B5EF4-FFF2-40B4-BE49-F238E27FC236}">
                <a16:creationId xmlns:a16="http://schemas.microsoft.com/office/drawing/2014/main" id="{80A7314A-1D8D-1065-BA83-8E04C40E2BBE}"/>
              </a:ext>
            </a:extLst>
          </p:cNvPr>
          <p:cNvSpPr/>
          <p:nvPr userDrawn="1"/>
        </p:nvSpPr>
        <p:spPr bwMode="auto">
          <a:xfrm>
            <a:off x="747792" y="1737993"/>
            <a:ext cx="2179690" cy="1517284"/>
          </a:xfrm>
          <a:prstGeom prst="roundRect">
            <a:avLst>
              <a:gd name="adj" fmla="val 7746"/>
            </a:avLst>
          </a:prstGeom>
          <a:solidFill>
            <a:schemeClr val="bg1"/>
          </a:solidFill>
          <a:ln w="0">
            <a:noFill/>
          </a:ln>
          <a:effectLst>
            <a:outerShdw blurRad="558800" algn="ctr" rotWithShape="0">
              <a:schemeClr val="accent1">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err="1"/>
          </a:p>
        </p:txBody>
      </p:sp>
      <p:sp>
        <p:nvSpPr>
          <p:cNvPr id="16" name="Picture Placeholder 22">
            <a:extLst>
              <a:ext uri="{FF2B5EF4-FFF2-40B4-BE49-F238E27FC236}">
                <a16:creationId xmlns:a16="http://schemas.microsoft.com/office/drawing/2014/main" id="{FC940084-A702-FD8D-1793-DDE001BE9D5D}"/>
              </a:ext>
            </a:extLst>
          </p:cNvPr>
          <p:cNvSpPr>
            <a:spLocks noGrp="1"/>
          </p:cNvSpPr>
          <p:nvPr>
            <p:ph type="pic" sz="quarter" idx="16" hasCustomPrompt="1"/>
          </p:nvPr>
        </p:nvSpPr>
        <p:spPr>
          <a:xfrm>
            <a:off x="872208" y="1839038"/>
            <a:ext cx="1930860" cy="1315194"/>
          </a:xfrm>
          <a:prstGeom prst="roundRect">
            <a:avLst>
              <a:gd name="adj" fmla="val 5882"/>
            </a:avLst>
          </a:prstGeom>
          <a:blipFill>
            <a:blip r:embed="rId2" cstate="screen">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IN"/>
              <a:t> </a:t>
            </a:r>
            <a:endParaRPr lang="en-US"/>
          </a:p>
        </p:txBody>
      </p:sp>
      <p:cxnSp>
        <p:nvCxnSpPr>
          <p:cNvPr id="17" name="Straight Connector 16">
            <a:extLst>
              <a:ext uri="{FF2B5EF4-FFF2-40B4-BE49-F238E27FC236}">
                <a16:creationId xmlns:a16="http://schemas.microsoft.com/office/drawing/2014/main" id="{DAE5B1DD-6DEF-139C-337E-AD4EAB35B40D}"/>
              </a:ext>
            </a:extLst>
          </p:cNvPr>
          <p:cNvCxnSpPr>
            <a:cxnSpLocks/>
          </p:cNvCxnSpPr>
          <p:nvPr userDrawn="1"/>
        </p:nvCxnSpPr>
        <p:spPr>
          <a:xfrm>
            <a:off x="3647846" y="3946838"/>
            <a:ext cx="2057400" cy="0"/>
          </a:xfrm>
          <a:prstGeom prst="line">
            <a:avLst/>
          </a:prstGeom>
          <a:ln w="9525">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8" name="Text Placeholder 29">
            <a:extLst>
              <a:ext uri="{FF2B5EF4-FFF2-40B4-BE49-F238E27FC236}">
                <a16:creationId xmlns:a16="http://schemas.microsoft.com/office/drawing/2014/main" id="{71443DDD-5FE2-F64C-BA25-E53622715D18}"/>
              </a:ext>
            </a:extLst>
          </p:cNvPr>
          <p:cNvSpPr>
            <a:spLocks noGrp="1"/>
          </p:cNvSpPr>
          <p:nvPr>
            <p:ph type="body" sz="quarter" idx="17" hasCustomPrompt="1"/>
          </p:nvPr>
        </p:nvSpPr>
        <p:spPr>
          <a:xfrm>
            <a:off x="3647846" y="3456592"/>
            <a:ext cx="2057400" cy="307777"/>
          </a:xfrm>
        </p:spPr>
        <p:txBody>
          <a:bodyPr/>
          <a:lstStyle>
            <a:lvl1pPr marL="0" indent="0" algn="ctr">
              <a:buNone/>
              <a:defRPr sz="2000">
                <a:solidFill>
                  <a:schemeClr val="accent1"/>
                </a:solidFill>
                <a:latin typeface="+mj-lt"/>
              </a:defRPr>
            </a:lvl1pPr>
          </a:lstStyle>
          <a:p>
            <a:pPr lvl="0"/>
            <a:r>
              <a:rPr lang="en-IN"/>
              <a:t>Add text here</a:t>
            </a:r>
            <a:endParaRPr lang="en-US"/>
          </a:p>
        </p:txBody>
      </p:sp>
      <p:sp>
        <p:nvSpPr>
          <p:cNvPr id="19" name="Text Placeholder 29">
            <a:extLst>
              <a:ext uri="{FF2B5EF4-FFF2-40B4-BE49-F238E27FC236}">
                <a16:creationId xmlns:a16="http://schemas.microsoft.com/office/drawing/2014/main" id="{FE764F76-7C32-03D2-7D10-0AF4E8AB507C}"/>
              </a:ext>
            </a:extLst>
          </p:cNvPr>
          <p:cNvSpPr>
            <a:spLocks noGrp="1"/>
          </p:cNvSpPr>
          <p:nvPr>
            <p:ph type="body" sz="quarter" idx="18" hasCustomPrompt="1"/>
          </p:nvPr>
        </p:nvSpPr>
        <p:spPr>
          <a:xfrm>
            <a:off x="3647846" y="4129307"/>
            <a:ext cx="2057400" cy="2199366"/>
          </a:xfrm>
        </p:spPr>
        <p:txBody>
          <a:bodyPr>
            <a:noAutofit/>
          </a:bodyPr>
          <a:lstStyle>
            <a:lvl1pPr marL="171450" indent="-171450" algn="l">
              <a:buFont typeface="Arial" panose="020B0604020202020204" pitchFamily="34" charset="0"/>
              <a:buChar char="•"/>
              <a:defRPr sz="1400">
                <a:solidFill>
                  <a:schemeClr val="tx1"/>
                </a:solidFill>
                <a:latin typeface="+mn-lt"/>
              </a:defRPr>
            </a:lvl1pPr>
          </a:lstStyle>
          <a:p>
            <a:pPr lvl="0"/>
            <a:r>
              <a:rPr lang="en-IN"/>
              <a:t>Add text here</a:t>
            </a:r>
            <a:endParaRPr lang="en-US"/>
          </a:p>
        </p:txBody>
      </p:sp>
      <p:sp>
        <p:nvSpPr>
          <p:cNvPr id="20" name="Rectangle: Rounded Corners 19">
            <a:extLst>
              <a:ext uri="{FF2B5EF4-FFF2-40B4-BE49-F238E27FC236}">
                <a16:creationId xmlns:a16="http://schemas.microsoft.com/office/drawing/2014/main" id="{A44157F7-F075-E8D3-E926-74DEA37E9275}"/>
              </a:ext>
            </a:extLst>
          </p:cNvPr>
          <p:cNvSpPr/>
          <p:nvPr userDrawn="1"/>
        </p:nvSpPr>
        <p:spPr bwMode="auto">
          <a:xfrm>
            <a:off x="3586701" y="1737993"/>
            <a:ext cx="2179690" cy="1517284"/>
          </a:xfrm>
          <a:prstGeom prst="roundRect">
            <a:avLst>
              <a:gd name="adj" fmla="val 7746"/>
            </a:avLst>
          </a:prstGeom>
          <a:solidFill>
            <a:schemeClr val="bg1"/>
          </a:solidFill>
          <a:ln w="0">
            <a:noFill/>
          </a:ln>
          <a:effectLst>
            <a:outerShdw blurRad="558800" algn="ctr" rotWithShape="0">
              <a:schemeClr val="accent1">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err="1"/>
          </a:p>
        </p:txBody>
      </p:sp>
      <p:sp>
        <p:nvSpPr>
          <p:cNvPr id="21" name="Picture Placeholder 22">
            <a:extLst>
              <a:ext uri="{FF2B5EF4-FFF2-40B4-BE49-F238E27FC236}">
                <a16:creationId xmlns:a16="http://schemas.microsoft.com/office/drawing/2014/main" id="{8100630F-34A0-B266-91CC-C208B9A75871}"/>
              </a:ext>
            </a:extLst>
          </p:cNvPr>
          <p:cNvSpPr>
            <a:spLocks noGrp="1"/>
          </p:cNvSpPr>
          <p:nvPr>
            <p:ph type="pic" sz="quarter" idx="19" hasCustomPrompt="1"/>
          </p:nvPr>
        </p:nvSpPr>
        <p:spPr>
          <a:xfrm>
            <a:off x="3711116" y="1839038"/>
            <a:ext cx="1930860" cy="1315194"/>
          </a:xfrm>
          <a:prstGeom prst="roundRect">
            <a:avLst>
              <a:gd name="adj" fmla="val 5882"/>
            </a:avLst>
          </a:prstGeom>
          <a:blipFill>
            <a:blip r:embed="rId2" cstate="screen">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IN"/>
              <a:t> </a:t>
            </a:r>
            <a:endParaRPr lang="en-US"/>
          </a:p>
        </p:txBody>
      </p:sp>
      <p:cxnSp>
        <p:nvCxnSpPr>
          <p:cNvPr id="22" name="Straight Connector 21">
            <a:extLst>
              <a:ext uri="{FF2B5EF4-FFF2-40B4-BE49-F238E27FC236}">
                <a16:creationId xmlns:a16="http://schemas.microsoft.com/office/drawing/2014/main" id="{20546CCE-4D71-6DD6-BAA2-0E1A2C71D0E1}"/>
              </a:ext>
            </a:extLst>
          </p:cNvPr>
          <p:cNvCxnSpPr>
            <a:cxnSpLocks/>
          </p:cNvCxnSpPr>
          <p:nvPr userDrawn="1"/>
        </p:nvCxnSpPr>
        <p:spPr>
          <a:xfrm>
            <a:off x="6486755" y="3946838"/>
            <a:ext cx="2057400" cy="0"/>
          </a:xfrm>
          <a:prstGeom prst="line">
            <a:avLst/>
          </a:prstGeom>
          <a:ln w="9525">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3" name="Text Placeholder 29">
            <a:extLst>
              <a:ext uri="{FF2B5EF4-FFF2-40B4-BE49-F238E27FC236}">
                <a16:creationId xmlns:a16="http://schemas.microsoft.com/office/drawing/2014/main" id="{69A9EE9E-A7DC-ECC6-0BAF-1147DCB9FCAD}"/>
              </a:ext>
            </a:extLst>
          </p:cNvPr>
          <p:cNvSpPr>
            <a:spLocks noGrp="1"/>
          </p:cNvSpPr>
          <p:nvPr>
            <p:ph type="body" sz="quarter" idx="20" hasCustomPrompt="1"/>
          </p:nvPr>
        </p:nvSpPr>
        <p:spPr>
          <a:xfrm>
            <a:off x="6486755" y="3456592"/>
            <a:ext cx="2057400" cy="307777"/>
          </a:xfrm>
        </p:spPr>
        <p:txBody>
          <a:bodyPr/>
          <a:lstStyle>
            <a:lvl1pPr marL="0" indent="0" algn="ctr">
              <a:buNone/>
              <a:defRPr sz="2000">
                <a:solidFill>
                  <a:schemeClr val="accent1"/>
                </a:solidFill>
                <a:latin typeface="+mj-lt"/>
              </a:defRPr>
            </a:lvl1pPr>
          </a:lstStyle>
          <a:p>
            <a:pPr lvl="0"/>
            <a:r>
              <a:rPr lang="en-IN"/>
              <a:t>Add text here</a:t>
            </a:r>
            <a:endParaRPr lang="en-US"/>
          </a:p>
        </p:txBody>
      </p:sp>
      <p:sp>
        <p:nvSpPr>
          <p:cNvPr id="24" name="Text Placeholder 29">
            <a:extLst>
              <a:ext uri="{FF2B5EF4-FFF2-40B4-BE49-F238E27FC236}">
                <a16:creationId xmlns:a16="http://schemas.microsoft.com/office/drawing/2014/main" id="{08B9B4B3-D4F8-A5FD-007D-1F64413B612A}"/>
              </a:ext>
            </a:extLst>
          </p:cNvPr>
          <p:cNvSpPr>
            <a:spLocks noGrp="1"/>
          </p:cNvSpPr>
          <p:nvPr>
            <p:ph type="body" sz="quarter" idx="21" hasCustomPrompt="1"/>
          </p:nvPr>
        </p:nvSpPr>
        <p:spPr>
          <a:xfrm>
            <a:off x="6486755" y="4129307"/>
            <a:ext cx="2057400" cy="2199366"/>
          </a:xfrm>
        </p:spPr>
        <p:txBody>
          <a:bodyPr>
            <a:noAutofit/>
          </a:bodyPr>
          <a:lstStyle>
            <a:lvl1pPr marL="171450" indent="-171450" algn="l">
              <a:buFont typeface="Arial" panose="020B0604020202020204" pitchFamily="34" charset="0"/>
              <a:buChar char="•"/>
              <a:defRPr sz="1400">
                <a:solidFill>
                  <a:schemeClr val="tx1"/>
                </a:solidFill>
                <a:latin typeface="+mn-lt"/>
              </a:defRPr>
            </a:lvl1pPr>
          </a:lstStyle>
          <a:p>
            <a:pPr lvl="0"/>
            <a:r>
              <a:rPr lang="en-IN"/>
              <a:t>Add text here</a:t>
            </a:r>
            <a:endParaRPr lang="en-US"/>
          </a:p>
        </p:txBody>
      </p:sp>
      <p:sp>
        <p:nvSpPr>
          <p:cNvPr id="25" name="Rectangle: Rounded Corners 24">
            <a:extLst>
              <a:ext uri="{FF2B5EF4-FFF2-40B4-BE49-F238E27FC236}">
                <a16:creationId xmlns:a16="http://schemas.microsoft.com/office/drawing/2014/main" id="{2A30D8EA-4FF0-34E1-C4CB-8391DD574E5E}"/>
              </a:ext>
            </a:extLst>
          </p:cNvPr>
          <p:cNvSpPr/>
          <p:nvPr userDrawn="1"/>
        </p:nvSpPr>
        <p:spPr bwMode="auto">
          <a:xfrm>
            <a:off x="6425610" y="1737993"/>
            <a:ext cx="2179690" cy="1517284"/>
          </a:xfrm>
          <a:prstGeom prst="roundRect">
            <a:avLst>
              <a:gd name="adj" fmla="val 7746"/>
            </a:avLst>
          </a:prstGeom>
          <a:solidFill>
            <a:schemeClr val="bg1"/>
          </a:solidFill>
          <a:ln w="0">
            <a:noFill/>
          </a:ln>
          <a:effectLst>
            <a:outerShdw blurRad="558800" algn="ctr" rotWithShape="0">
              <a:schemeClr val="accent1">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err="1"/>
          </a:p>
        </p:txBody>
      </p:sp>
      <p:sp>
        <p:nvSpPr>
          <p:cNvPr id="26" name="Picture Placeholder 22">
            <a:extLst>
              <a:ext uri="{FF2B5EF4-FFF2-40B4-BE49-F238E27FC236}">
                <a16:creationId xmlns:a16="http://schemas.microsoft.com/office/drawing/2014/main" id="{1ECA8D41-78E3-9AB0-1AE8-F7F8AB23731A}"/>
              </a:ext>
            </a:extLst>
          </p:cNvPr>
          <p:cNvSpPr>
            <a:spLocks noGrp="1"/>
          </p:cNvSpPr>
          <p:nvPr>
            <p:ph type="pic" sz="quarter" idx="22" hasCustomPrompt="1"/>
          </p:nvPr>
        </p:nvSpPr>
        <p:spPr>
          <a:xfrm>
            <a:off x="6550025" y="1839038"/>
            <a:ext cx="1930860" cy="1315194"/>
          </a:xfrm>
          <a:prstGeom prst="roundRect">
            <a:avLst>
              <a:gd name="adj" fmla="val 5882"/>
            </a:avLst>
          </a:prstGeom>
          <a:blipFill>
            <a:blip r:embed="rId2" cstate="screen">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IN"/>
              <a:t> </a:t>
            </a:r>
            <a:endParaRPr lang="en-US"/>
          </a:p>
        </p:txBody>
      </p:sp>
      <p:cxnSp>
        <p:nvCxnSpPr>
          <p:cNvPr id="27" name="Straight Connector 26">
            <a:extLst>
              <a:ext uri="{FF2B5EF4-FFF2-40B4-BE49-F238E27FC236}">
                <a16:creationId xmlns:a16="http://schemas.microsoft.com/office/drawing/2014/main" id="{176C07E3-B811-B73B-6B1E-54DDA6C1734E}"/>
              </a:ext>
            </a:extLst>
          </p:cNvPr>
          <p:cNvCxnSpPr>
            <a:cxnSpLocks/>
          </p:cNvCxnSpPr>
          <p:nvPr userDrawn="1"/>
        </p:nvCxnSpPr>
        <p:spPr>
          <a:xfrm>
            <a:off x="9325664" y="3946838"/>
            <a:ext cx="2057400" cy="0"/>
          </a:xfrm>
          <a:prstGeom prst="line">
            <a:avLst/>
          </a:prstGeom>
          <a:ln w="9525">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8" name="Text Placeholder 29">
            <a:extLst>
              <a:ext uri="{FF2B5EF4-FFF2-40B4-BE49-F238E27FC236}">
                <a16:creationId xmlns:a16="http://schemas.microsoft.com/office/drawing/2014/main" id="{735FD352-3FCC-84D0-2802-029A150DC8B8}"/>
              </a:ext>
            </a:extLst>
          </p:cNvPr>
          <p:cNvSpPr>
            <a:spLocks noGrp="1"/>
          </p:cNvSpPr>
          <p:nvPr>
            <p:ph type="body" sz="quarter" idx="23" hasCustomPrompt="1"/>
          </p:nvPr>
        </p:nvSpPr>
        <p:spPr>
          <a:xfrm>
            <a:off x="9325664" y="3456592"/>
            <a:ext cx="2057400" cy="307777"/>
          </a:xfrm>
        </p:spPr>
        <p:txBody>
          <a:bodyPr/>
          <a:lstStyle>
            <a:lvl1pPr marL="0" indent="0" algn="ctr">
              <a:buNone/>
              <a:defRPr sz="2000">
                <a:solidFill>
                  <a:schemeClr val="accent1"/>
                </a:solidFill>
                <a:latin typeface="+mj-lt"/>
              </a:defRPr>
            </a:lvl1pPr>
          </a:lstStyle>
          <a:p>
            <a:pPr lvl="0"/>
            <a:r>
              <a:rPr lang="en-IN"/>
              <a:t>Add text here</a:t>
            </a:r>
            <a:endParaRPr lang="en-US"/>
          </a:p>
        </p:txBody>
      </p:sp>
      <p:sp>
        <p:nvSpPr>
          <p:cNvPr id="29" name="Text Placeholder 29">
            <a:extLst>
              <a:ext uri="{FF2B5EF4-FFF2-40B4-BE49-F238E27FC236}">
                <a16:creationId xmlns:a16="http://schemas.microsoft.com/office/drawing/2014/main" id="{AC1FA7F0-1428-C8E9-7434-32F8E563448C}"/>
              </a:ext>
            </a:extLst>
          </p:cNvPr>
          <p:cNvSpPr>
            <a:spLocks noGrp="1"/>
          </p:cNvSpPr>
          <p:nvPr>
            <p:ph type="body" sz="quarter" idx="24" hasCustomPrompt="1"/>
          </p:nvPr>
        </p:nvSpPr>
        <p:spPr>
          <a:xfrm>
            <a:off x="9325664" y="4129307"/>
            <a:ext cx="2057400" cy="2199366"/>
          </a:xfrm>
        </p:spPr>
        <p:txBody>
          <a:bodyPr>
            <a:noAutofit/>
          </a:bodyPr>
          <a:lstStyle>
            <a:lvl1pPr marL="171450" indent="-171450" algn="l">
              <a:buFont typeface="Arial" panose="020B0604020202020204" pitchFamily="34" charset="0"/>
              <a:buChar char="•"/>
              <a:defRPr sz="1400">
                <a:solidFill>
                  <a:schemeClr val="tx1"/>
                </a:solidFill>
                <a:latin typeface="+mn-lt"/>
              </a:defRPr>
            </a:lvl1pPr>
          </a:lstStyle>
          <a:p>
            <a:pPr lvl="0"/>
            <a:r>
              <a:rPr lang="en-IN"/>
              <a:t>Add text here</a:t>
            </a:r>
            <a:endParaRPr lang="en-US"/>
          </a:p>
        </p:txBody>
      </p:sp>
      <p:sp>
        <p:nvSpPr>
          <p:cNvPr id="30" name="Rectangle: Rounded Corners 29">
            <a:extLst>
              <a:ext uri="{FF2B5EF4-FFF2-40B4-BE49-F238E27FC236}">
                <a16:creationId xmlns:a16="http://schemas.microsoft.com/office/drawing/2014/main" id="{8C349811-4E50-0F57-65BC-41A176CC5C75}"/>
              </a:ext>
            </a:extLst>
          </p:cNvPr>
          <p:cNvSpPr/>
          <p:nvPr userDrawn="1"/>
        </p:nvSpPr>
        <p:spPr bwMode="auto">
          <a:xfrm>
            <a:off x="9264519" y="1737993"/>
            <a:ext cx="2179690" cy="1517284"/>
          </a:xfrm>
          <a:prstGeom prst="roundRect">
            <a:avLst>
              <a:gd name="adj" fmla="val 7746"/>
            </a:avLst>
          </a:prstGeom>
          <a:solidFill>
            <a:schemeClr val="bg1"/>
          </a:solidFill>
          <a:ln w="0">
            <a:noFill/>
          </a:ln>
          <a:effectLst>
            <a:outerShdw blurRad="558800" algn="ctr" rotWithShape="0">
              <a:schemeClr val="accent1">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err="1"/>
          </a:p>
        </p:txBody>
      </p:sp>
      <p:sp>
        <p:nvSpPr>
          <p:cNvPr id="31" name="Picture Placeholder 22">
            <a:extLst>
              <a:ext uri="{FF2B5EF4-FFF2-40B4-BE49-F238E27FC236}">
                <a16:creationId xmlns:a16="http://schemas.microsoft.com/office/drawing/2014/main" id="{86742727-7470-C49C-1E30-9F029E191BA7}"/>
              </a:ext>
            </a:extLst>
          </p:cNvPr>
          <p:cNvSpPr>
            <a:spLocks noGrp="1"/>
          </p:cNvSpPr>
          <p:nvPr>
            <p:ph type="pic" sz="quarter" idx="25" hasCustomPrompt="1"/>
          </p:nvPr>
        </p:nvSpPr>
        <p:spPr>
          <a:xfrm>
            <a:off x="9388934" y="1839038"/>
            <a:ext cx="1930860" cy="1315194"/>
          </a:xfrm>
          <a:prstGeom prst="roundRect">
            <a:avLst>
              <a:gd name="adj" fmla="val 5882"/>
            </a:avLst>
          </a:prstGeom>
          <a:blipFill>
            <a:blip r:embed="rId2" cstate="screen">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IN"/>
              <a:t> </a:t>
            </a:r>
            <a:endParaRPr lang="en-US"/>
          </a:p>
        </p:txBody>
      </p:sp>
      <p:sp>
        <p:nvSpPr>
          <p:cNvPr id="32" name="Rectangle 31">
            <a:extLst>
              <a:ext uri="{FF2B5EF4-FFF2-40B4-BE49-F238E27FC236}">
                <a16:creationId xmlns:a16="http://schemas.microsoft.com/office/drawing/2014/main" id="{C80F60C2-F16E-EA27-92A7-662439A9E26B}"/>
              </a:ext>
            </a:extLst>
          </p:cNvPr>
          <p:cNvSpPr/>
          <p:nvPr userDrawn="1"/>
        </p:nvSpPr>
        <p:spPr bwMode="auto">
          <a:xfrm>
            <a:off x="0" y="0"/>
            <a:ext cx="12191999" cy="1381125"/>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err="1">
              <a:ln>
                <a:noFill/>
              </a:ln>
              <a:solidFill>
                <a:schemeClr val="bg1"/>
              </a:solidFill>
              <a:effectLst/>
              <a:uLnTx/>
              <a:uFillTx/>
              <a:latin typeface="Segoe UI"/>
              <a:ea typeface="Segoe UI" pitchFamily="34" charset="0"/>
              <a:cs typeface="Segoe UI" pitchFamily="34" charset="0"/>
            </a:endParaRPr>
          </a:p>
        </p:txBody>
      </p:sp>
      <p:pic>
        <p:nvPicPr>
          <p:cNvPr id="33" name="Picture 32">
            <a:extLst>
              <a:ext uri="{FF2B5EF4-FFF2-40B4-BE49-F238E27FC236}">
                <a16:creationId xmlns:a16="http://schemas.microsoft.com/office/drawing/2014/main" id="{A0978246-322D-37D3-E1CB-F03697066C3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907411" y="0"/>
            <a:ext cx="5284590" cy="1381125"/>
          </a:xfrm>
          <a:prstGeom prst="rect">
            <a:avLst/>
          </a:prstGeom>
        </p:spPr>
      </p:pic>
      <p:grpSp>
        <p:nvGrpSpPr>
          <p:cNvPr id="34" name="Group 33">
            <a:extLst>
              <a:ext uri="{FF2B5EF4-FFF2-40B4-BE49-F238E27FC236}">
                <a16:creationId xmlns:a16="http://schemas.microsoft.com/office/drawing/2014/main" id="{B500D1CE-B00A-27A1-E643-413F2D326142}"/>
              </a:ext>
            </a:extLst>
          </p:cNvPr>
          <p:cNvGrpSpPr/>
          <p:nvPr userDrawn="1"/>
        </p:nvGrpSpPr>
        <p:grpSpPr>
          <a:xfrm>
            <a:off x="10757889" y="267638"/>
            <a:ext cx="845848" cy="845848"/>
            <a:chOff x="10757889" y="394319"/>
            <a:chExt cx="845848" cy="845848"/>
          </a:xfrm>
        </p:grpSpPr>
        <p:sp>
          <p:nvSpPr>
            <p:cNvPr id="35" name="Oval 34">
              <a:extLst>
                <a:ext uri="{FF2B5EF4-FFF2-40B4-BE49-F238E27FC236}">
                  <a16:creationId xmlns:a16="http://schemas.microsoft.com/office/drawing/2014/main" id="{060C4726-DC92-B778-AE33-63C208B97C7D}"/>
                </a:ext>
              </a:extLst>
            </p:cNvPr>
            <p:cNvSpPr/>
            <p:nvPr userDrawn="1"/>
          </p:nvSpPr>
          <p:spPr bwMode="auto">
            <a:xfrm>
              <a:off x="10757889" y="394319"/>
              <a:ext cx="845848" cy="845848"/>
            </a:xfrm>
            <a:prstGeom prst="ellipse">
              <a:avLst/>
            </a:prstGeom>
            <a:gradFill flip="none" rotWithShape="1">
              <a:gsLst>
                <a:gs pos="0">
                  <a:schemeClr val="bg1"/>
                </a:gs>
                <a:gs pos="100000">
                  <a:schemeClr val="bg1"/>
                </a:gs>
              </a:gsLst>
              <a:lin ang="0" scaled="1"/>
              <a:tileRect/>
            </a:gradFill>
            <a:ln w="12700">
              <a:noFill/>
              <a:prstDash val="solid"/>
              <a:headEnd type="none" w="med" len="med"/>
              <a:tailEnd type="none" w="med" len="med"/>
            </a:ln>
            <a:effectLst>
              <a:outerShdw blurRad="190500" dist="50800" dir="5400000" algn="ctr" rotWithShape="0">
                <a:schemeClr val="accent5">
                  <a:lumMod val="60000"/>
                  <a:lumOff val="40000"/>
                  <a:alpha val="8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pic>
          <p:nvPicPr>
            <p:cNvPr id="36" name="Picture 35" descr="A colorful tree with leaves&#10;&#10;Description automatically generated">
              <a:extLst>
                <a:ext uri="{FF2B5EF4-FFF2-40B4-BE49-F238E27FC236}">
                  <a16:creationId xmlns:a16="http://schemas.microsoft.com/office/drawing/2014/main" id="{EF4595F3-AC54-1ABF-5885-717B00B919D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888650" y="449896"/>
              <a:ext cx="584328" cy="761198"/>
            </a:xfrm>
            <a:prstGeom prst="rect">
              <a:avLst/>
            </a:prstGeom>
          </p:spPr>
        </p:pic>
      </p:grpSp>
      <p:sp>
        <p:nvSpPr>
          <p:cNvPr id="37" name="Title 2">
            <a:extLst>
              <a:ext uri="{FF2B5EF4-FFF2-40B4-BE49-F238E27FC236}">
                <a16:creationId xmlns:a16="http://schemas.microsoft.com/office/drawing/2014/main" id="{47422D8F-FD88-3305-951B-03C7EEEFD1C0}"/>
              </a:ext>
            </a:extLst>
          </p:cNvPr>
          <p:cNvSpPr>
            <a:spLocks noGrp="1"/>
          </p:cNvSpPr>
          <p:nvPr>
            <p:ph type="title"/>
          </p:nvPr>
        </p:nvSpPr>
        <p:spPr>
          <a:xfrm>
            <a:off x="588263" y="457200"/>
            <a:ext cx="9822139" cy="492443"/>
          </a:xfrm>
        </p:spPr>
        <p:txBody>
          <a:bodyPr/>
          <a:lstStyle>
            <a:lvl1pPr algn="l">
              <a:defRPr sz="3200">
                <a:solidFill>
                  <a:schemeClr val="bg1"/>
                </a:solidFill>
              </a:defRPr>
            </a:lvl1pPr>
          </a:lstStyle>
          <a:p>
            <a:r>
              <a:rPr lang="en-US"/>
              <a:t>Click to edit Master title style</a:t>
            </a:r>
          </a:p>
        </p:txBody>
      </p:sp>
      <p:sp>
        <p:nvSpPr>
          <p:cNvPr id="3" name="TextBox 2">
            <a:extLst>
              <a:ext uri="{FF2B5EF4-FFF2-40B4-BE49-F238E27FC236}">
                <a16:creationId xmlns:a16="http://schemas.microsoft.com/office/drawing/2014/main" id="{0B6C91B3-2788-31B8-ABF2-87801F923154}"/>
              </a:ext>
            </a:extLst>
          </p:cNvPr>
          <p:cNvSpPr txBox="1"/>
          <p:nvPr userDrawn="1"/>
        </p:nvSpPr>
        <p:spPr>
          <a:xfrm>
            <a:off x="474759" y="6466121"/>
            <a:ext cx="2495903" cy="230832"/>
          </a:xfrm>
          <a:prstGeom prst="rect">
            <a:avLst/>
          </a:prstGeom>
          <a:noFill/>
        </p:spPr>
        <p:txBody>
          <a:bodyPr wrap="square" lIns="0">
            <a:spAutoFit/>
          </a:bodyPr>
          <a:lstStyle/>
          <a:p>
            <a:pPr defTabSz="932742">
              <a:spcBef>
                <a:spcPct val="20000"/>
              </a:spcBef>
              <a:buSzPct val="90000"/>
              <a:defRPr/>
            </a:pPr>
            <a:r>
              <a:rPr lang="en-US" sz="900">
                <a:solidFill>
                  <a:schemeClr val="tx1"/>
                </a:solidFill>
                <a:cs typeface="Segoe UI" panose="020B0502040204020203" pitchFamily="34" charset="0"/>
              </a:rPr>
              <a:t>Microsoft Confidential—Internal Only</a:t>
            </a:r>
          </a:p>
        </p:txBody>
      </p:sp>
    </p:spTree>
    <p:extLst>
      <p:ext uri="{BB962C8B-B14F-4D97-AF65-F5344CB8AC3E}">
        <p14:creationId xmlns:p14="http://schemas.microsoft.com/office/powerpoint/2010/main" val="212517616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ive heading with picture slide">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A6FED9E-9B01-978F-E6A7-AAD8D04916F0}"/>
              </a:ext>
              <a:ext uri="{C183D7F6-B498-43B3-948B-1728B52AA6E4}">
                <adec:decorative xmlns:adec="http://schemas.microsoft.com/office/drawing/2017/decorative" val="1"/>
              </a:ext>
            </a:extLst>
          </p:cNvPr>
          <p:cNvSpPr>
            <a:spLocks/>
          </p:cNvSpPr>
          <p:nvPr userDrawn="1"/>
        </p:nvSpPr>
        <p:spPr>
          <a:xfrm>
            <a:off x="599282" y="1560546"/>
            <a:ext cx="2033569" cy="4937092"/>
          </a:xfrm>
          <a:prstGeom prst="roundRect">
            <a:avLst>
              <a:gd name="adj" fmla="val 6283"/>
            </a:avLst>
          </a:prstGeom>
          <a:solidFill>
            <a:schemeClr val="bg1"/>
          </a:solidFill>
          <a:ln w="0">
            <a:noFill/>
          </a:ln>
          <a:effectLst>
            <a:outerShdw blurRad="558800" algn="ctr" rotWithShape="0">
              <a:schemeClr val="accent1">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27" name="Rectangle: Rounded Corners 26">
            <a:extLst>
              <a:ext uri="{FF2B5EF4-FFF2-40B4-BE49-F238E27FC236}">
                <a16:creationId xmlns:a16="http://schemas.microsoft.com/office/drawing/2014/main" id="{08D83F39-2F9F-BACC-49D5-43553E5C3F36}"/>
              </a:ext>
            </a:extLst>
          </p:cNvPr>
          <p:cNvSpPr/>
          <p:nvPr userDrawn="1"/>
        </p:nvSpPr>
        <p:spPr bwMode="auto">
          <a:xfrm>
            <a:off x="764962" y="1765299"/>
            <a:ext cx="1702208" cy="1189831"/>
          </a:xfrm>
          <a:prstGeom prst="roundRect">
            <a:avLst>
              <a:gd name="adj" fmla="val 6425"/>
            </a:avLst>
          </a:prstGeom>
          <a:solidFill>
            <a:schemeClr val="bg1"/>
          </a:solidFill>
          <a:ln w="0">
            <a:noFill/>
          </a:ln>
          <a:effectLst>
            <a:outerShdw blurRad="558800" algn="ctr" rotWithShape="0">
              <a:schemeClr val="accent1">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FFFFFF"/>
              </a:solidFill>
              <a:effectLst/>
              <a:uLnTx/>
              <a:uFillTx/>
              <a:latin typeface="Segoe UI"/>
              <a:ea typeface="+mn-ea"/>
              <a:cs typeface="+mn-cs"/>
            </a:endParaRPr>
          </a:p>
        </p:txBody>
      </p:sp>
      <p:sp>
        <p:nvSpPr>
          <p:cNvPr id="28" name="Picture Placeholder 22">
            <a:extLst>
              <a:ext uri="{FF2B5EF4-FFF2-40B4-BE49-F238E27FC236}">
                <a16:creationId xmlns:a16="http://schemas.microsoft.com/office/drawing/2014/main" id="{97F04E72-F475-A42C-2255-3BCC246E3E2D}"/>
              </a:ext>
            </a:extLst>
          </p:cNvPr>
          <p:cNvSpPr>
            <a:spLocks noGrp="1"/>
          </p:cNvSpPr>
          <p:nvPr>
            <p:ph type="pic" sz="quarter" idx="24" hasCustomPrompt="1"/>
          </p:nvPr>
        </p:nvSpPr>
        <p:spPr>
          <a:xfrm>
            <a:off x="865169" y="1848745"/>
            <a:ext cx="1501794" cy="1022938"/>
          </a:xfrm>
          <a:prstGeom prst="roundRect">
            <a:avLst>
              <a:gd name="adj" fmla="val 4252"/>
            </a:avLst>
          </a:prstGeom>
          <a:blipFill>
            <a:blip r:embed="rId2" cstate="screen">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IN"/>
              <a:t> </a:t>
            </a:r>
            <a:endParaRPr lang="en-US"/>
          </a:p>
        </p:txBody>
      </p:sp>
      <p:sp>
        <p:nvSpPr>
          <p:cNvPr id="4" name="Rectangle: Rounded Corners 3">
            <a:extLst>
              <a:ext uri="{FF2B5EF4-FFF2-40B4-BE49-F238E27FC236}">
                <a16:creationId xmlns:a16="http://schemas.microsoft.com/office/drawing/2014/main" id="{C9E4271E-FC26-256B-9814-82B6F46DBAB8}"/>
              </a:ext>
              <a:ext uri="{C183D7F6-B498-43B3-948B-1728B52AA6E4}">
                <adec:decorative xmlns:adec="http://schemas.microsoft.com/office/drawing/2017/decorative" val="1"/>
              </a:ext>
            </a:extLst>
          </p:cNvPr>
          <p:cNvSpPr>
            <a:spLocks/>
          </p:cNvSpPr>
          <p:nvPr userDrawn="1"/>
        </p:nvSpPr>
        <p:spPr>
          <a:xfrm>
            <a:off x="2842765" y="1560546"/>
            <a:ext cx="2033569" cy="4937092"/>
          </a:xfrm>
          <a:prstGeom prst="roundRect">
            <a:avLst>
              <a:gd name="adj" fmla="val 6283"/>
            </a:avLst>
          </a:prstGeom>
          <a:solidFill>
            <a:schemeClr val="bg1"/>
          </a:solidFill>
          <a:ln w="0">
            <a:noFill/>
          </a:ln>
          <a:effectLst>
            <a:outerShdw blurRad="558800" algn="ctr" rotWithShape="0">
              <a:schemeClr val="accent1">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5" name="Rectangle: Rounded Corners 4">
            <a:extLst>
              <a:ext uri="{FF2B5EF4-FFF2-40B4-BE49-F238E27FC236}">
                <a16:creationId xmlns:a16="http://schemas.microsoft.com/office/drawing/2014/main" id="{ACB402D0-6C09-8296-8E06-0E26BDBF5FB4}"/>
              </a:ext>
              <a:ext uri="{C183D7F6-B498-43B3-948B-1728B52AA6E4}">
                <adec:decorative xmlns:adec="http://schemas.microsoft.com/office/drawing/2017/decorative" val="1"/>
              </a:ext>
            </a:extLst>
          </p:cNvPr>
          <p:cNvSpPr>
            <a:spLocks/>
          </p:cNvSpPr>
          <p:nvPr userDrawn="1"/>
        </p:nvSpPr>
        <p:spPr>
          <a:xfrm>
            <a:off x="5086248" y="1560546"/>
            <a:ext cx="2033569" cy="4937092"/>
          </a:xfrm>
          <a:prstGeom prst="roundRect">
            <a:avLst>
              <a:gd name="adj" fmla="val 6283"/>
            </a:avLst>
          </a:prstGeom>
          <a:solidFill>
            <a:schemeClr val="bg1"/>
          </a:solidFill>
          <a:ln w="0">
            <a:noFill/>
          </a:ln>
          <a:effectLst>
            <a:outerShdw blurRad="558800" algn="ctr" rotWithShape="0">
              <a:schemeClr val="accent1">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6" name="Rectangle: Rounded Corners 5">
            <a:extLst>
              <a:ext uri="{FF2B5EF4-FFF2-40B4-BE49-F238E27FC236}">
                <a16:creationId xmlns:a16="http://schemas.microsoft.com/office/drawing/2014/main" id="{2A257FF7-9192-D284-9FC4-38C1C3240465}"/>
              </a:ext>
              <a:ext uri="{C183D7F6-B498-43B3-948B-1728B52AA6E4}">
                <adec:decorative xmlns:adec="http://schemas.microsoft.com/office/drawing/2017/decorative" val="1"/>
              </a:ext>
            </a:extLst>
          </p:cNvPr>
          <p:cNvSpPr>
            <a:spLocks/>
          </p:cNvSpPr>
          <p:nvPr userDrawn="1"/>
        </p:nvSpPr>
        <p:spPr>
          <a:xfrm>
            <a:off x="7329731" y="1560546"/>
            <a:ext cx="2033569" cy="4937092"/>
          </a:xfrm>
          <a:prstGeom prst="roundRect">
            <a:avLst>
              <a:gd name="adj" fmla="val 6283"/>
            </a:avLst>
          </a:prstGeom>
          <a:solidFill>
            <a:schemeClr val="bg1"/>
          </a:solidFill>
          <a:ln w="0">
            <a:noFill/>
          </a:ln>
          <a:effectLst>
            <a:outerShdw blurRad="558800" algn="ctr" rotWithShape="0">
              <a:schemeClr val="accent1">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7" name="Rectangle: Rounded Corners 6">
            <a:extLst>
              <a:ext uri="{FF2B5EF4-FFF2-40B4-BE49-F238E27FC236}">
                <a16:creationId xmlns:a16="http://schemas.microsoft.com/office/drawing/2014/main" id="{CF9AD83F-DA0E-23CA-D363-EED042DA0A3E}"/>
              </a:ext>
              <a:ext uri="{C183D7F6-B498-43B3-948B-1728B52AA6E4}">
                <adec:decorative xmlns:adec="http://schemas.microsoft.com/office/drawing/2017/decorative" val="1"/>
              </a:ext>
            </a:extLst>
          </p:cNvPr>
          <p:cNvSpPr>
            <a:spLocks/>
          </p:cNvSpPr>
          <p:nvPr userDrawn="1"/>
        </p:nvSpPr>
        <p:spPr>
          <a:xfrm>
            <a:off x="9573214" y="1560546"/>
            <a:ext cx="2033569" cy="4937092"/>
          </a:xfrm>
          <a:prstGeom prst="roundRect">
            <a:avLst>
              <a:gd name="adj" fmla="val 6283"/>
            </a:avLst>
          </a:prstGeom>
          <a:solidFill>
            <a:schemeClr val="bg1"/>
          </a:solidFill>
          <a:ln w="0">
            <a:noFill/>
          </a:ln>
          <a:effectLst>
            <a:outerShdw blurRad="558800" algn="ctr" rotWithShape="0">
              <a:schemeClr val="accent1">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cxnSp>
        <p:nvCxnSpPr>
          <p:cNvPr id="9" name="Straight Connector 8">
            <a:extLst>
              <a:ext uri="{FF2B5EF4-FFF2-40B4-BE49-F238E27FC236}">
                <a16:creationId xmlns:a16="http://schemas.microsoft.com/office/drawing/2014/main" id="{7801EC1D-EB10-1D6F-A59E-A69AB4F2F74D}"/>
              </a:ext>
            </a:extLst>
          </p:cNvPr>
          <p:cNvCxnSpPr>
            <a:cxnSpLocks/>
          </p:cNvCxnSpPr>
          <p:nvPr userDrawn="1"/>
        </p:nvCxnSpPr>
        <p:spPr>
          <a:xfrm>
            <a:off x="710795" y="3577227"/>
            <a:ext cx="1810543" cy="0"/>
          </a:xfrm>
          <a:prstGeom prst="line">
            <a:avLst/>
          </a:prstGeom>
          <a:ln w="9525">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 name="Text Placeholder 29">
            <a:extLst>
              <a:ext uri="{FF2B5EF4-FFF2-40B4-BE49-F238E27FC236}">
                <a16:creationId xmlns:a16="http://schemas.microsoft.com/office/drawing/2014/main" id="{ABC9B62F-5BC7-8E83-F049-781AAE116558}"/>
              </a:ext>
            </a:extLst>
          </p:cNvPr>
          <p:cNvSpPr>
            <a:spLocks noGrp="1"/>
          </p:cNvSpPr>
          <p:nvPr>
            <p:ph type="body" sz="quarter" idx="10" hasCustomPrompt="1"/>
          </p:nvPr>
        </p:nvSpPr>
        <p:spPr>
          <a:xfrm>
            <a:off x="710795" y="3093237"/>
            <a:ext cx="1810543" cy="307777"/>
          </a:xfrm>
        </p:spPr>
        <p:txBody>
          <a:bodyPr/>
          <a:lstStyle>
            <a:lvl1pPr marL="0" indent="0" algn="ctr">
              <a:buNone/>
              <a:defRPr sz="2000">
                <a:solidFill>
                  <a:schemeClr val="accent1"/>
                </a:solidFill>
                <a:latin typeface="+mj-lt"/>
              </a:defRPr>
            </a:lvl1pPr>
          </a:lstStyle>
          <a:p>
            <a:pPr lvl="0"/>
            <a:r>
              <a:rPr lang="en-IN"/>
              <a:t>Add text here</a:t>
            </a:r>
            <a:endParaRPr lang="en-US"/>
          </a:p>
        </p:txBody>
      </p:sp>
      <p:sp>
        <p:nvSpPr>
          <p:cNvPr id="11" name="Text Placeholder 29">
            <a:extLst>
              <a:ext uri="{FF2B5EF4-FFF2-40B4-BE49-F238E27FC236}">
                <a16:creationId xmlns:a16="http://schemas.microsoft.com/office/drawing/2014/main" id="{7D48B041-F893-367E-0C26-D4B6E0FCC88A}"/>
              </a:ext>
            </a:extLst>
          </p:cNvPr>
          <p:cNvSpPr>
            <a:spLocks noGrp="1"/>
          </p:cNvSpPr>
          <p:nvPr>
            <p:ph type="body" sz="quarter" idx="13" hasCustomPrompt="1"/>
          </p:nvPr>
        </p:nvSpPr>
        <p:spPr>
          <a:xfrm>
            <a:off x="710795" y="3753439"/>
            <a:ext cx="1810543" cy="2542586"/>
          </a:xfrm>
        </p:spPr>
        <p:txBody>
          <a:bodyPr>
            <a:noAutofit/>
          </a:bodyPr>
          <a:lstStyle>
            <a:lvl1pPr marL="171450" indent="-171450" algn="l">
              <a:buFont typeface="Arial" panose="020B0604020202020204" pitchFamily="34" charset="0"/>
              <a:buChar char="•"/>
              <a:defRPr sz="1400">
                <a:solidFill>
                  <a:schemeClr val="tx1"/>
                </a:solidFill>
                <a:latin typeface="+mn-lt"/>
              </a:defRPr>
            </a:lvl1pPr>
          </a:lstStyle>
          <a:p>
            <a:pPr lvl="0"/>
            <a:r>
              <a:rPr lang="en-IN"/>
              <a:t>Add text here</a:t>
            </a:r>
            <a:endParaRPr lang="en-US"/>
          </a:p>
        </p:txBody>
      </p:sp>
      <p:cxnSp>
        <p:nvCxnSpPr>
          <p:cNvPr id="15" name="Straight Connector 14">
            <a:extLst>
              <a:ext uri="{FF2B5EF4-FFF2-40B4-BE49-F238E27FC236}">
                <a16:creationId xmlns:a16="http://schemas.microsoft.com/office/drawing/2014/main" id="{A5AA14C5-7176-6760-546E-4A5B60E035B3}"/>
              </a:ext>
            </a:extLst>
          </p:cNvPr>
          <p:cNvCxnSpPr>
            <a:cxnSpLocks/>
          </p:cNvCxnSpPr>
          <p:nvPr userDrawn="1"/>
        </p:nvCxnSpPr>
        <p:spPr>
          <a:xfrm>
            <a:off x="2954278" y="3577227"/>
            <a:ext cx="1810543" cy="0"/>
          </a:xfrm>
          <a:prstGeom prst="line">
            <a:avLst/>
          </a:prstGeom>
          <a:ln w="9525">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6" name="Text Placeholder 29">
            <a:extLst>
              <a:ext uri="{FF2B5EF4-FFF2-40B4-BE49-F238E27FC236}">
                <a16:creationId xmlns:a16="http://schemas.microsoft.com/office/drawing/2014/main" id="{6B20AA8C-5C96-804D-92C2-04BC5B31A1A1}"/>
              </a:ext>
            </a:extLst>
          </p:cNvPr>
          <p:cNvSpPr>
            <a:spLocks noGrp="1"/>
          </p:cNvSpPr>
          <p:nvPr>
            <p:ph type="body" sz="quarter" idx="16" hasCustomPrompt="1"/>
          </p:nvPr>
        </p:nvSpPr>
        <p:spPr>
          <a:xfrm>
            <a:off x="2954278" y="3093237"/>
            <a:ext cx="1810543" cy="307777"/>
          </a:xfrm>
        </p:spPr>
        <p:txBody>
          <a:bodyPr/>
          <a:lstStyle>
            <a:lvl1pPr marL="0" indent="0" algn="ctr">
              <a:buNone/>
              <a:defRPr sz="2000">
                <a:solidFill>
                  <a:schemeClr val="accent1"/>
                </a:solidFill>
                <a:latin typeface="+mj-lt"/>
              </a:defRPr>
            </a:lvl1pPr>
          </a:lstStyle>
          <a:p>
            <a:pPr lvl="0"/>
            <a:r>
              <a:rPr lang="en-IN"/>
              <a:t>Add text here</a:t>
            </a:r>
            <a:endParaRPr lang="en-US"/>
          </a:p>
        </p:txBody>
      </p:sp>
      <p:sp>
        <p:nvSpPr>
          <p:cNvPr id="17" name="Text Placeholder 29">
            <a:extLst>
              <a:ext uri="{FF2B5EF4-FFF2-40B4-BE49-F238E27FC236}">
                <a16:creationId xmlns:a16="http://schemas.microsoft.com/office/drawing/2014/main" id="{76F357FA-A036-5135-2073-17EF9C9B0299}"/>
              </a:ext>
            </a:extLst>
          </p:cNvPr>
          <p:cNvSpPr>
            <a:spLocks noGrp="1"/>
          </p:cNvSpPr>
          <p:nvPr>
            <p:ph type="body" sz="quarter" idx="17" hasCustomPrompt="1"/>
          </p:nvPr>
        </p:nvSpPr>
        <p:spPr>
          <a:xfrm>
            <a:off x="2954278" y="3753439"/>
            <a:ext cx="1810543" cy="2542586"/>
          </a:xfrm>
        </p:spPr>
        <p:txBody>
          <a:bodyPr>
            <a:noAutofit/>
          </a:bodyPr>
          <a:lstStyle>
            <a:lvl1pPr marL="171450" indent="-171450" algn="l">
              <a:buFont typeface="Arial" panose="020B0604020202020204" pitchFamily="34" charset="0"/>
              <a:buChar char="•"/>
              <a:defRPr sz="1400">
                <a:solidFill>
                  <a:schemeClr val="tx1"/>
                </a:solidFill>
                <a:latin typeface="+mn-lt"/>
              </a:defRPr>
            </a:lvl1pPr>
          </a:lstStyle>
          <a:p>
            <a:pPr lvl="0"/>
            <a:r>
              <a:rPr lang="en-IN"/>
              <a:t>Add text here</a:t>
            </a:r>
            <a:endParaRPr lang="en-US"/>
          </a:p>
        </p:txBody>
      </p:sp>
      <p:cxnSp>
        <p:nvCxnSpPr>
          <p:cNvPr id="18" name="Straight Connector 17">
            <a:extLst>
              <a:ext uri="{FF2B5EF4-FFF2-40B4-BE49-F238E27FC236}">
                <a16:creationId xmlns:a16="http://schemas.microsoft.com/office/drawing/2014/main" id="{BFAD8D9F-ECE7-02AE-1D49-16CC145F3B32}"/>
              </a:ext>
            </a:extLst>
          </p:cNvPr>
          <p:cNvCxnSpPr>
            <a:cxnSpLocks/>
          </p:cNvCxnSpPr>
          <p:nvPr userDrawn="1"/>
        </p:nvCxnSpPr>
        <p:spPr>
          <a:xfrm>
            <a:off x="5197761" y="3577227"/>
            <a:ext cx="1810543" cy="0"/>
          </a:xfrm>
          <a:prstGeom prst="line">
            <a:avLst/>
          </a:prstGeom>
          <a:ln w="9525">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9" name="Text Placeholder 29">
            <a:extLst>
              <a:ext uri="{FF2B5EF4-FFF2-40B4-BE49-F238E27FC236}">
                <a16:creationId xmlns:a16="http://schemas.microsoft.com/office/drawing/2014/main" id="{33921B30-2B3E-1E96-E189-5BDB6B95D30B}"/>
              </a:ext>
            </a:extLst>
          </p:cNvPr>
          <p:cNvSpPr>
            <a:spLocks noGrp="1"/>
          </p:cNvSpPr>
          <p:nvPr>
            <p:ph type="body" sz="quarter" idx="18" hasCustomPrompt="1"/>
          </p:nvPr>
        </p:nvSpPr>
        <p:spPr>
          <a:xfrm>
            <a:off x="5197761" y="3093237"/>
            <a:ext cx="1810543" cy="307777"/>
          </a:xfrm>
        </p:spPr>
        <p:txBody>
          <a:bodyPr/>
          <a:lstStyle>
            <a:lvl1pPr marL="0" indent="0" algn="ctr">
              <a:buNone/>
              <a:defRPr sz="2000">
                <a:solidFill>
                  <a:schemeClr val="accent1"/>
                </a:solidFill>
                <a:latin typeface="+mj-lt"/>
              </a:defRPr>
            </a:lvl1pPr>
          </a:lstStyle>
          <a:p>
            <a:pPr lvl="0"/>
            <a:r>
              <a:rPr lang="en-IN"/>
              <a:t>Add text here</a:t>
            </a:r>
            <a:endParaRPr lang="en-US"/>
          </a:p>
        </p:txBody>
      </p:sp>
      <p:sp>
        <p:nvSpPr>
          <p:cNvPr id="20" name="Text Placeholder 29">
            <a:extLst>
              <a:ext uri="{FF2B5EF4-FFF2-40B4-BE49-F238E27FC236}">
                <a16:creationId xmlns:a16="http://schemas.microsoft.com/office/drawing/2014/main" id="{AB4CC0FA-A1CE-CF08-3287-8EEC7BBCC71A}"/>
              </a:ext>
            </a:extLst>
          </p:cNvPr>
          <p:cNvSpPr>
            <a:spLocks noGrp="1"/>
          </p:cNvSpPr>
          <p:nvPr>
            <p:ph type="body" sz="quarter" idx="19" hasCustomPrompt="1"/>
          </p:nvPr>
        </p:nvSpPr>
        <p:spPr>
          <a:xfrm>
            <a:off x="5197761" y="3753439"/>
            <a:ext cx="1810543" cy="2542586"/>
          </a:xfrm>
        </p:spPr>
        <p:txBody>
          <a:bodyPr>
            <a:noAutofit/>
          </a:bodyPr>
          <a:lstStyle>
            <a:lvl1pPr marL="171450" indent="-171450" algn="l">
              <a:buFont typeface="Arial" panose="020B0604020202020204" pitchFamily="34" charset="0"/>
              <a:buChar char="•"/>
              <a:defRPr sz="1400">
                <a:solidFill>
                  <a:schemeClr val="tx1"/>
                </a:solidFill>
                <a:latin typeface="+mn-lt"/>
              </a:defRPr>
            </a:lvl1pPr>
          </a:lstStyle>
          <a:p>
            <a:pPr lvl="0"/>
            <a:r>
              <a:rPr lang="en-IN"/>
              <a:t>Add text here</a:t>
            </a:r>
            <a:endParaRPr lang="en-US"/>
          </a:p>
        </p:txBody>
      </p:sp>
      <p:cxnSp>
        <p:nvCxnSpPr>
          <p:cNvPr id="21" name="Straight Connector 20">
            <a:extLst>
              <a:ext uri="{FF2B5EF4-FFF2-40B4-BE49-F238E27FC236}">
                <a16:creationId xmlns:a16="http://schemas.microsoft.com/office/drawing/2014/main" id="{4AB33FFD-F42E-780E-11FA-4AA41B5C97CE}"/>
              </a:ext>
            </a:extLst>
          </p:cNvPr>
          <p:cNvCxnSpPr>
            <a:cxnSpLocks/>
          </p:cNvCxnSpPr>
          <p:nvPr userDrawn="1"/>
        </p:nvCxnSpPr>
        <p:spPr>
          <a:xfrm>
            <a:off x="7441244" y="3577227"/>
            <a:ext cx="1810543" cy="0"/>
          </a:xfrm>
          <a:prstGeom prst="line">
            <a:avLst/>
          </a:prstGeom>
          <a:ln w="9525">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2" name="Text Placeholder 29">
            <a:extLst>
              <a:ext uri="{FF2B5EF4-FFF2-40B4-BE49-F238E27FC236}">
                <a16:creationId xmlns:a16="http://schemas.microsoft.com/office/drawing/2014/main" id="{E1290B5F-4CCA-48F2-3D85-EC763BBC6FA1}"/>
              </a:ext>
            </a:extLst>
          </p:cNvPr>
          <p:cNvSpPr>
            <a:spLocks noGrp="1"/>
          </p:cNvSpPr>
          <p:nvPr>
            <p:ph type="body" sz="quarter" idx="20" hasCustomPrompt="1"/>
          </p:nvPr>
        </p:nvSpPr>
        <p:spPr>
          <a:xfrm>
            <a:off x="7441244" y="3093237"/>
            <a:ext cx="1810543" cy="307777"/>
          </a:xfrm>
        </p:spPr>
        <p:txBody>
          <a:bodyPr/>
          <a:lstStyle>
            <a:lvl1pPr marL="0" indent="0" algn="ctr">
              <a:buNone/>
              <a:defRPr sz="2000">
                <a:solidFill>
                  <a:schemeClr val="accent1"/>
                </a:solidFill>
                <a:latin typeface="+mj-lt"/>
              </a:defRPr>
            </a:lvl1pPr>
          </a:lstStyle>
          <a:p>
            <a:pPr lvl="0"/>
            <a:r>
              <a:rPr lang="en-IN"/>
              <a:t>Add text here</a:t>
            </a:r>
            <a:endParaRPr lang="en-US"/>
          </a:p>
        </p:txBody>
      </p:sp>
      <p:sp>
        <p:nvSpPr>
          <p:cNvPr id="23" name="Text Placeholder 29">
            <a:extLst>
              <a:ext uri="{FF2B5EF4-FFF2-40B4-BE49-F238E27FC236}">
                <a16:creationId xmlns:a16="http://schemas.microsoft.com/office/drawing/2014/main" id="{CE64CF08-865D-A432-0C05-E9E388B767DA}"/>
              </a:ext>
            </a:extLst>
          </p:cNvPr>
          <p:cNvSpPr>
            <a:spLocks noGrp="1"/>
          </p:cNvSpPr>
          <p:nvPr>
            <p:ph type="body" sz="quarter" idx="21" hasCustomPrompt="1"/>
          </p:nvPr>
        </p:nvSpPr>
        <p:spPr>
          <a:xfrm>
            <a:off x="7441244" y="3753439"/>
            <a:ext cx="1810543" cy="2542586"/>
          </a:xfrm>
        </p:spPr>
        <p:txBody>
          <a:bodyPr>
            <a:noAutofit/>
          </a:bodyPr>
          <a:lstStyle>
            <a:lvl1pPr marL="171450" indent="-171450" algn="l">
              <a:buFont typeface="Arial" panose="020B0604020202020204" pitchFamily="34" charset="0"/>
              <a:buChar char="•"/>
              <a:defRPr sz="1400">
                <a:solidFill>
                  <a:schemeClr val="tx1"/>
                </a:solidFill>
                <a:latin typeface="+mn-lt"/>
              </a:defRPr>
            </a:lvl1pPr>
          </a:lstStyle>
          <a:p>
            <a:pPr lvl="0"/>
            <a:r>
              <a:rPr lang="en-IN"/>
              <a:t>Add text here</a:t>
            </a:r>
            <a:endParaRPr lang="en-US"/>
          </a:p>
        </p:txBody>
      </p:sp>
      <p:cxnSp>
        <p:nvCxnSpPr>
          <p:cNvPr id="24" name="Straight Connector 23">
            <a:extLst>
              <a:ext uri="{FF2B5EF4-FFF2-40B4-BE49-F238E27FC236}">
                <a16:creationId xmlns:a16="http://schemas.microsoft.com/office/drawing/2014/main" id="{F4C3D68E-CC3E-A7DC-B297-CEC48430057D}"/>
              </a:ext>
            </a:extLst>
          </p:cNvPr>
          <p:cNvCxnSpPr>
            <a:cxnSpLocks/>
          </p:cNvCxnSpPr>
          <p:nvPr userDrawn="1"/>
        </p:nvCxnSpPr>
        <p:spPr>
          <a:xfrm>
            <a:off x="9684727" y="3577227"/>
            <a:ext cx="1810543" cy="0"/>
          </a:xfrm>
          <a:prstGeom prst="line">
            <a:avLst/>
          </a:prstGeom>
          <a:ln w="9525">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5" name="Text Placeholder 29">
            <a:extLst>
              <a:ext uri="{FF2B5EF4-FFF2-40B4-BE49-F238E27FC236}">
                <a16:creationId xmlns:a16="http://schemas.microsoft.com/office/drawing/2014/main" id="{D768A643-1CBA-54B9-9AD3-0187CBEE3F78}"/>
              </a:ext>
            </a:extLst>
          </p:cNvPr>
          <p:cNvSpPr>
            <a:spLocks noGrp="1"/>
          </p:cNvSpPr>
          <p:nvPr>
            <p:ph type="body" sz="quarter" idx="22" hasCustomPrompt="1"/>
          </p:nvPr>
        </p:nvSpPr>
        <p:spPr>
          <a:xfrm>
            <a:off x="9684727" y="3093237"/>
            <a:ext cx="1810543" cy="307777"/>
          </a:xfrm>
        </p:spPr>
        <p:txBody>
          <a:bodyPr/>
          <a:lstStyle>
            <a:lvl1pPr marL="0" indent="0" algn="ctr">
              <a:buNone/>
              <a:defRPr sz="2000">
                <a:solidFill>
                  <a:schemeClr val="accent1"/>
                </a:solidFill>
                <a:latin typeface="+mj-lt"/>
              </a:defRPr>
            </a:lvl1pPr>
          </a:lstStyle>
          <a:p>
            <a:pPr lvl="0"/>
            <a:r>
              <a:rPr lang="en-IN"/>
              <a:t>Add text here</a:t>
            </a:r>
            <a:endParaRPr lang="en-US"/>
          </a:p>
        </p:txBody>
      </p:sp>
      <p:sp>
        <p:nvSpPr>
          <p:cNvPr id="26" name="Text Placeholder 29">
            <a:extLst>
              <a:ext uri="{FF2B5EF4-FFF2-40B4-BE49-F238E27FC236}">
                <a16:creationId xmlns:a16="http://schemas.microsoft.com/office/drawing/2014/main" id="{383860E5-4770-3352-D575-2AD1F430E4A2}"/>
              </a:ext>
            </a:extLst>
          </p:cNvPr>
          <p:cNvSpPr>
            <a:spLocks noGrp="1"/>
          </p:cNvSpPr>
          <p:nvPr>
            <p:ph type="body" sz="quarter" idx="23" hasCustomPrompt="1"/>
          </p:nvPr>
        </p:nvSpPr>
        <p:spPr>
          <a:xfrm>
            <a:off x="9684727" y="3753439"/>
            <a:ext cx="1810543" cy="2542586"/>
          </a:xfrm>
        </p:spPr>
        <p:txBody>
          <a:bodyPr>
            <a:noAutofit/>
          </a:bodyPr>
          <a:lstStyle>
            <a:lvl1pPr marL="171450" indent="-171450" algn="l">
              <a:buFont typeface="Arial" panose="020B0604020202020204" pitchFamily="34" charset="0"/>
              <a:buChar char="•"/>
              <a:defRPr sz="1400">
                <a:solidFill>
                  <a:schemeClr val="tx1"/>
                </a:solidFill>
                <a:latin typeface="+mn-lt"/>
              </a:defRPr>
            </a:lvl1pPr>
          </a:lstStyle>
          <a:p>
            <a:pPr lvl="0"/>
            <a:r>
              <a:rPr lang="en-IN"/>
              <a:t>Add text here</a:t>
            </a:r>
            <a:endParaRPr lang="en-US"/>
          </a:p>
        </p:txBody>
      </p:sp>
      <p:sp>
        <p:nvSpPr>
          <p:cNvPr id="29" name="Rectangle: Rounded Corners 28">
            <a:extLst>
              <a:ext uri="{FF2B5EF4-FFF2-40B4-BE49-F238E27FC236}">
                <a16:creationId xmlns:a16="http://schemas.microsoft.com/office/drawing/2014/main" id="{00A1514A-6808-624C-343A-92C5DF99F404}"/>
              </a:ext>
            </a:extLst>
          </p:cNvPr>
          <p:cNvSpPr/>
          <p:nvPr userDrawn="1"/>
        </p:nvSpPr>
        <p:spPr bwMode="auto">
          <a:xfrm>
            <a:off x="3008445" y="1765299"/>
            <a:ext cx="1702208" cy="1189831"/>
          </a:xfrm>
          <a:prstGeom prst="roundRect">
            <a:avLst>
              <a:gd name="adj" fmla="val 6425"/>
            </a:avLst>
          </a:prstGeom>
          <a:solidFill>
            <a:schemeClr val="bg1"/>
          </a:solidFill>
          <a:ln w="0">
            <a:noFill/>
          </a:ln>
          <a:effectLst>
            <a:outerShdw blurRad="558800" algn="ctr" rotWithShape="0">
              <a:schemeClr val="accent1">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FFFFFF"/>
              </a:solidFill>
              <a:effectLst/>
              <a:uLnTx/>
              <a:uFillTx/>
              <a:latin typeface="Segoe UI"/>
              <a:ea typeface="+mn-ea"/>
              <a:cs typeface="+mn-cs"/>
            </a:endParaRPr>
          </a:p>
        </p:txBody>
      </p:sp>
      <p:sp>
        <p:nvSpPr>
          <p:cNvPr id="30" name="Picture Placeholder 22">
            <a:extLst>
              <a:ext uri="{FF2B5EF4-FFF2-40B4-BE49-F238E27FC236}">
                <a16:creationId xmlns:a16="http://schemas.microsoft.com/office/drawing/2014/main" id="{6421F7C7-477B-2859-CDFC-9BAB2D1F703A}"/>
              </a:ext>
            </a:extLst>
          </p:cNvPr>
          <p:cNvSpPr>
            <a:spLocks noGrp="1"/>
          </p:cNvSpPr>
          <p:nvPr>
            <p:ph type="pic" sz="quarter" idx="25" hasCustomPrompt="1"/>
          </p:nvPr>
        </p:nvSpPr>
        <p:spPr>
          <a:xfrm>
            <a:off x="3108652" y="1848745"/>
            <a:ext cx="1501794" cy="1022938"/>
          </a:xfrm>
          <a:prstGeom prst="roundRect">
            <a:avLst>
              <a:gd name="adj" fmla="val 4252"/>
            </a:avLst>
          </a:prstGeom>
          <a:blipFill>
            <a:blip r:embed="rId2" cstate="screen">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IN"/>
              <a:t> </a:t>
            </a:r>
            <a:endParaRPr lang="en-US"/>
          </a:p>
        </p:txBody>
      </p:sp>
      <p:sp>
        <p:nvSpPr>
          <p:cNvPr id="31" name="Rectangle: Rounded Corners 30">
            <a:extLst>
              <a:ext uri="{FF2B5EF4-FFF2-40B4-BE49-F238E27FC236}">
                <a16:creationId xmlns:a16="http://schemas.microsoft.com/office/drawing/2014/main" id="{94619DC2-A293-1FD8-5EC9-FA618ED71935}"/>
              </a:ext>
            </a:extLst>
          </p:cNvPr>
          <p:cNvSpPr/>
          <p:nvPr userDrawn="1"/>
        </p:nvSpPr>
        <p:spPr bwMode="auto">
          <a:xfrm>
            <a:off x="5251928" y="1765299"/>
            <a:ext cx="1702208" cy="1189831"/>
          </a:xfrm>
          <a:prstGeom prst="roundRect">
            <a:avLst>
              <a:gd name="adj" fmla="val 6425"/>
            </a:avLst>
          </a:prstGeom>
          <a:solidFill>
            <a:schemeClr val="bg1"/>
          </a:solidFill>
          <a:ln w="0">
            <a:noFill/>
          </a:ln>
          <a:effectLst>
            <a:outerShdw blurRad="558800" algn="ctr" rotWithShape="0">
              <a:schemeClr val="accent1">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FFFFFF"/>
              </a:solidFill>
              <a:effectLst/>
              <a:uLnTx/>
              <a:uFillTx/>
              <a:latin typeface="Segoe UI"/>
              <a:ea typeface="+mn-ea"/>
              <a:cs typeface="+mn-cs"/>
            </a:endParaRPr>
          </a:p>
        </p:txBody>
      </p:sp>
      <p:sp>
        <p:nvSpPr>
          <p:cNvPr id="32" name="Picture Placeholder 22">
            <a:extLst>
              <a:ext uri="{FF2B5EF4-FFF2-40B4-BE49-F238E27FC236}">
                <a16:creationId xmlns:a16="http://schemas.microsoft.com/office/drawing/2014/main" id="{8C0A5E75-727C-9F14-1482-3DB6AAEE1AE1}"/>
              </a:ext>
            </a:extLst>
          </p:cNvPr>
          <p:cNvSpPr>
            <a:spLocks noGrp="1"/>
          </p:cNvSpPr>
          <p:nvPr>
            <p:ph type="pic" sz="quarter" idx="26" hasCustomPrompt="1"/>
          </p:nvPr>
        </p:nvSpPr>
        <p:spPr>
          <a:xfrm>
            <a:off x="5352135" y="1848745"/>
            <a:ext cx="1501794" cy="1022938"/>
          </a:xfrm>
          <a:prstGeom prst="roundRect">
            <a:avLst>
              <a:gd name="adj" fmla="val 4252"/>
            </a:avLst>
          </a:prstGeom>
          <a:blipFill>
            <a:blip r:embed="rId2" cstate="screen">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IN"/>
              <a:t> </a:t>
            </a:r>
            <a:endParaRPr lang="en-US"/>
          </a:p>
        </p:txBody>
      </p:sp>
      <p:sp>
        <p:nvSpPr>
          <p:cNvPr id="33" name="Rectangle: Rounded Corners 32">
            <a:extLst>
              <a:ext uri="{FF2B5EF4-FFF2-40B4-BE49-F238E27FC236}">
                <a16:creationId xmlns:a16="http://schemas.microsoft.com/office/drawing/2014/main" id="{777EFB27-1005-0D97-49E2-78C9EF52AD54}"/>
              </a:ext>
            </a:extLst>
          </p:cNvPr>
          <p:cNvSpPr/>
          <p:nvPr userDrawn="1"/>
        </p:nvSpPr>
        <p:spPr bwMode="auto">
          <a:xfrm>
            <a:off x="7495411" y="1765299"/>
            <a:ext cx="1702208" cy="1189831"/>
          </a:xfrm>
          <a:prstGeom prst="roundRect">
            <a:avLst>
              <a:gd name="adj" fmla="val 6425"/>
            </a:avLst>
          </a:prstGeom>
          <a:solidFill>
            <a:schemeClr val="bg1"/>
          </a:solidFill>
          <a:ln w="0">
            <a:noFill/>
          </a:ln>
          <a:effectLst>
            <a:outerShdw blurRad="558800" algn="ctr" rotWithShape="0">
              <a:schemeClr val="accent1">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FFFFFF"/>
              </a:solidFill>
              <a:effectLst/>
              <a:uLnTx/>
              <a:uFillTx/>
              <a:latin typeface="Segoe UI"/>
              <a:ea typeface="+mn-ea"/>
              <a:cs typeface="+mn-cs"/>
            </a:endParaRPr>
          </a:p>
        </p:txBody>
      </p:sp>
      <p:sp>
        <p:nvSpPr>
          <p:cNvPr id="34" name="Picture Placeholder 22">
            <a:extLst>
              <a:ext uri="{FF2B5EF4-FFF2-40B4-BE49-F238E27FC236}">
                <a16:creationId xmlns:a16="http://schemas.microsoft.com/office/drawing/2014/main" id="{C3D8F229-3413-7851-BC48-0A94EE3DCBB9}"/>
              </a:ext>
            </a:extLst>
          </p:cNvPr>
          <p:cNvSpPr>
            <a:spLocks noGrp="1"/>
          </p:cNvSpPr>
          <p:nvPr>
            <p:ph type="pic" sz="quarter" idx="27" hasCustomPrompt="1"/>
          </p:nvPr>
        </p:nvSpPr>
        <p:spPr>
          <a:xfrm>
            <a:off x="7595618" y="1848745"/>
            <a:ext cx="1501794" cy="1022938"/>
          </a:xfrm>
          <a:prstGeom prst="roundRect">
            <a:avLst>
              <a:gd name="adj" fmla="val 4252"/>
            </a:avLst>
          </a:prstGeom>
          <a:blipFill>
            <a:blip r:embed="rId2" cstate="screen">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IN"/>
              <a:t> </a:t>
            </a:r>
            <a:endParaRPr lang="en-US"/>
          </a:p>
        </p:txBody>
      </p:sp>
      <p:sp>
        <p:nvSpPr>
          <p:cNvPr id="35" name="Rectangle: Rounded Corners 34">
            <a:extLst>
              <a:ext uri="{FF2B5EF4-FFF2-40B4-BE49-F238E27FC236}">
                <a16:creationId xmlns:a16="http://schemas.microsoft.com/office/drawing/2014/main" id="{4F997F95-7A39-4F59-9322-7FC2D4DD80DF}"/>
              </a:ext>
            </a:extLst>
          </p:cNvPr>
          <p:cNvSpPr/>
          <p:nvPr userDrawn="1"/>
        </p:nvSpPr>
        <p:spPr bwMode="auto">
          <a:xfrm>
            <a:off x="9738894" y="1765299"/>
            <a:ext cx="1702208" cy="1189831"/>
          </a:xfrm>
          <a:prstGeom prst="roundRect">
            <a:avLst>
              <a:gd name="adj" fmla="val 6425"/>
            </a:avLst>
          </a:prstGeom>
          <a:solidFill>
            <a:schemeClr val="bg1"/>
          </a:solidFill>
          <a:ln w="0">
            <a:noFill/>
          </a:ln>
          <a:effectLst>
            <a:outerShdw blurRad="558800" algn="ctr" rotWithShape="0">
              <a:schemeClr val="accent1">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FFFFFF"/>
              </a:solidFill>
              <a:effectLst/>
              <a:uLnTx/>
              <a:uFillTx/>
              <a:latin typeface="Segoe UI"/>
              <a:ea typeface="+mn-ea"/>
              <a:cs typeface="+mn-cs"/>
            </a:endParaRPr>
          </a:p>
        </p:txBody>
      </p:sp>
      <p:sp>
        <p:nvSpPr>
          <p:cNvPr id="36" name="Picture Placeholder 22">
            <a:extLst>
              <a:ext uri="{FF2B5EF4-FFF2-40B4-BE49-F238E27FC236}">
                <a16:creationId xmlns:a16="http://schemas.microsoft.com/office/drawing/2014/main" id="{FDAACA2F-9177-10A6-35C4-C86A662E2A33}"/>
              </a:ext>
            </a:extLst>
          </p:cNvPr>
          <p:cNvSpPr>
            <a:spLocks noGrp="1"/>
          </p:cNvSpPr>
          <p:nvPr>
            <p:ph type="pic" sz="quarter" idx="28" hasCustomPrompt="1"/>
          </p:nvPr>
        </p:nvSpPr>
        <p:spPr>
          <a:xfrm>
            <a:off x="9839101" y="1848745"/>
            <a:ext cx="1501794" cy="1022938"/>
          </a:xfrm>
          <a:prstGeom prst="roundRect">
            <a:avLst>
              <a:gd name="adj" fmla="val 4252"/>
            </a:avLst>
          </a:prstGeom>
          <a:blipFill>
            <a:blip r:embed="rId2" cstate="screen">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IN"/>
              <a:t> </a:t>
            </a:r>
            <a:endParaRPr lang="en-US"/>
          </a:p>
        </p:txBody>
      </p:sp>
      <p:sp>
        <p:nvSpPr>
          <p:cNvPr id="37" name="Rectangle 36">
            <a:extLst>
              <a:ext uri="{FF2B5EF4-FFF2-40B4-BE49-F238E27FC236}">
                <a16:creationId xmlns:a16="http://schemas.microsoft.com/office/drawing/2014/main" id="{C7B6688A-AF52-7636-361A-4CF282C6B832}"/>
              </a:ext>
            </a:extLst>
          </p:cNvPr>
          <p:cNvSpPr/>
          <p:nvPr userDrawn="1"/>
        </p:nvSpPr>
        <p:spPr bwMode="auto">
          <a:xfrm>
            <a:off x="0" y="0"/>
            <a:ext cx="12191999" cy="1381125"/>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err="1">
              <a:ln>
                <a:noFill/>
              </a:ln>
              <a:solidFill>
                <a:schemeClr val="bg1"/>
              </a:solidFill>
              <a:effectLst/>
              <a:uLnTx/>
              <a:uFillTx/>
              <a:latin typeface="Segoe UI"/>
              <a:ea typeface="Segoe UI" pitchFamily="34" charset="0"/>
              <a:cs typeface="Segoe UI" pitchFamily="34" charset="0"/>
            </a:endParaRPr>
          </a:p>
        </p:txBody>
      </p:sp>
      <p:pic>
        <p:nvPicPr>
          <p:cNvPr id="38" name="Picture 37">
            <a:extLst>
              <a:ext uri="{FF2B5EF4-FFF2-40B4-BE49-F238E27FC236}">
                <a16:creationId xmlns:a16="http://schemas.microsoft.com/office/drawing/2014/main" id="{9299B0A3-3EEF-1F34-BD14-8C4EE1E3132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907411" y="0"/>
            <a:ext cx="5284590" cy="1381125"/>
          </a:xfrm>
          <a:prstGeom prst="rect">
            <a:avLst/>
          </a:prstGeom>
        </p:spPr>
      </p:pic>
      <p:grpSp>
        <p:nvGrpSpPr>
          <p:cNvPr id="39" name="Group 38">
            <a:extLst>
              <a:ext uri="{FF2B5EF4-FFF2-40B4-BE49-F238E27FC236}">
                <a16:creationId xmlns:a16="http://schemas.microsoft.com/office/drawing/2014/main" id="{7DDD8FE1-3749-CF17-84C3-AD10794C2295}"/>
              </a:ext>
            </a:extLst>
          </p:cNvPr>
          <p:cNvGrpSpPr/>
          <p:nvPr userDrawn="1"/>
        </p:nvGrpSpPr>
        <p:grpSpPr>
          <a:xfrm>
            <a:off x="10757889" y="267638"/>
            <a:ext cx="845848" cy="845848"/>
            <a:chOff x="10757889" y="394319"/>
            <a:chExt cx="845848" cy="845848"/>
          </a:xfrm>
        </p:grpSpPr>
        <p:sp>
          <p:nvSpPr>
            <p:cNvPr id="40" name="Oval 39">
              <a:extLst>
                <a:ext uri="{FF2B5EF4-FFF2-40B4-BE49-F238E27FC236}">
                  <a16:creationId xmlns:a16="http://schemas.microsoft.com/office/drawing/2014/main" id="{455C913C-725F-16D2-0A6B-CED886A75CDF}"/>
                </a:ext>
              </a:extLst>
            </p:cNvPr>
            <p:cNvSpPr/>
            <p:nvPr userDrawn="1"/>
          </p:nvSpPr>
          <p:spPr bwMode="auto">
            <a:xfrm>
              <a:off x="10757889" y="394319"/>
              <a:ext cx="845848" cy="845848"/>
            </a:xfrm>
            <a:prstGeom prst="ellipse">
              <a:avLst/>
            </a:prstGeom>
            <a:gradFill flip="none" rotWithShape="1">
              <a:gsLst>
                <a:gs pos="0">
                  <a:schemeClr val="bg1"/>
                </a:gs>
                <a:gs pos="100000">
                  <a:schemeClr val="bg1"/>
                </a:gs>
              </a:gsLst>
              <a:lin ang="0" scaled="1"/>
              <a:tileRect/>
            </a:gradFill>
            <a:ln w="12700">
              <a:noFill/>
              <a:prstDash val="solid"/>
              <a:headEnd type="none" w="med" len="med"/>
              <a:tailEnd type="none" w="med" len="med"/>
            </a:ln>
            <a:effectLst>
              <a:outerShdw blurRad="190500" dist="50800" dir="5400000" algn="ctr" rotWithShape="0">
                <a:schemeClr val="accent5">
                  <a:lumMod val="60000"/>
                  <a:lumOff val="40000"/>
                  <a:alpha val="8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pic>
          <p:nvPicPr>
            <p:cNvPr id="41" name="Picture 40" descr="A colorful tree with leaves&#10;&#10;Description automatically generated">
              <a:extLst>
                <a:ext uri="{FF2B5EF4-FFF2-40B4-BE49-F238E27FC236}">
                  <a16:creationId xmlns:a16="http://schemas.microsoft.com/office/drawing/2014/main" id="{A3264003-8026-5D59-8856-70A9F1955DF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888650" y="449896"/>
              <a:ext cx="584328" cy="761198"/>
            </a:xfrm>
            <a:prstGeom prst="rect">
              <a:avLst/>
            </a:prstGeom>
          </p:spPr>
        </p:pic>
      </p:grpSp>
      <p:sp>
        <p:nvSpPr>
          <p:cNvPr id="42" name="Title 2">
            <a:extLst>
              <a:ext uri="{FF2B5EF4-FFF2-40B4-BE49-F238E27FC236}">
                <a16:creationId xmlns:a16="http://schemas.microsoft.com/office/drawing/2014/main" id="{BE851C93-C9BA-917C-22EA-85B128FDD5D9}"/>
              </a:ext>
            </a:extLst>
          </p:cNvPr>
          <p:cNvSpPr>
            <a:spLocks noGrp="1"/>
          </p:cNvSpPr>
          <p:nvPr>
            <p:ph type="title"/>
          </p:nvPr>
        </p:nvSpPr>
        <p:spPr>
          <a:xfrm>
            <a:off x="588263" y="457200"/>
            <a:ext cx="9822139" cy="492443"/>
          </a:xfrm>
        </p:spPr>
        <p:txBody>
          <a:bodyPr/>
          <a:lstStyle>
            <a:lvl1pPr algn="l">
              <a:defRPr sz="3200">
                <a:solidFill>
                  <a:schemeClr val="bg1"/>
                </a:solidFill>
              </a:defRPr>
            </a:lvl1pPr>
          </a:lstStyle>
          <a:p>
            <a:r>
              <a:rPr lang="en-US"/>
              <a:t>Click to edit Master title style</a:t>
            </a:r>
          </a:p>
        </p:txBody>
      </p:sp>
      <p:sp>
        <p:nvSpPr>
          <p:cNvPr id="3" name="TextBox 2">
            <a:extLst>
              <a:ext uri="{FF2B5EF4-FFF2-40B4-BE49-F238E27FC236}">
                <a16:creationId xmlns:a16="http://schemas.microsoft.com/office/drawing/2014/main" id="{1B0D41BB-F4C9-6957-9E45-70D66E2CA53E}"/>
              </a:ext>
            </a:extLst>
          </p:cNvPr>
          <p:cNvSpPr txBox="1"/>
          <p:nvPr userDrawn="1"/>
        </p:nvSpPr>
        <p:spPr>
          <a:xfrm>
            <a:off x="474759" y="6466121"/>
            <a:ext cx="2495903" cy="230832"/>
          </a:xfrm>
          <a:prstGeom prst="rect">
            <a:avLst/>
          </a:prstGeom>
          <a:noFill/>
        </p:spPr>
        <p:txBody>
          <a:bodyPr wrap="square" lIns="0">
            <a:spAutoFit/>
          </a:bodyPr>
          <a:lstStyle/>
          <a:p>
            <a:pPr defTabSz="932742">
              <a:spcBef>
                <a:spcPct val="20000"/>
              </a:spcBef>
              <a:buSzPct val="90000"/>
              <a:defRPr/>
            </a:pPr>
            <a:r>
              <a:rPr lang="en-US" sz="900">
                <a:solidFill>
                  <a:schemeClr val="tx1"/>
                </a:solidFill>
                <a:cs typeface="Segoe UI" panose="020B0502040204020203" pitchFamily="34" charset="0"/>
              </a:rPr>
              <a:t>Microsoft Confidential—Internal Only</a:t>
            </a:r>
          </a:p>
        </p:txBody>
      </p:sp>
    </p:spTree>
    <p:extLst>
      <p:ext uri="{BB962C8B-B14F-4D97-AF65-F5344CB8AC3E}">
        <p14:creationId xmlns:p14="http://schemas.microsoft.com/office/powerpoint/2010/main" val="325409052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with five layout">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A2FEA092-64C4-51C3-B43A-41C93EA0F1DF}"/>
              </a:ext>
            </a:extLst>
          </p:cNvPr>
          <p:cNvSpPr/>
          <p:nvPr userDrawn="1"/>
        </p:nvSpPr>
        <p:spPr bwMode="auto">
          <a:xfrm>
            <a:off x="0" y="0"/>
            <a:ext cx="12191999" cy="1381125"/>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err="1">
              <a:ln>
                <a:noFill/>
              </a:ln>
              <a:solidFill>
                <a:schemeClr val="bg1"/>
              </a:solidFill>
              <a:effectLst/>
              <a:uLnTx/>
              <a:uFillTx/>
              <a:latin typeface="Segoe UI"/>
              <a:ea typeface="Segoe UI" pitchFamily="34" charset="0"/>
              <a:cs typeface="Segoe UI" pitchFamily="34" charset="0"/>
            </a:endParaRPr>
          </a:p>
        </p:txBody>
      </p:sp>
      <p:sp>
        <p:nvSpPr>
          <p:cNvPr id="2" name="Rectangle: Rounded Corners 1">
            <a:extLst>
              <a:ext uri="{FF2B5EF4-FFF2-40B4-BE49-F238E27FC236}">
                <a16:creationId xmlns:a16="http://schemas.microsoft.com/office/drawing/2014/main" id="{2D32788E-59F1-5E85-1A6D-DDFCE2B6C4C4}"/>
              </a:ext>
            </a:extLst>
          </p:cNvPr>
          <p:cNvSpPr>
            <a:spLocks/>
          </p:cNvSpPr>
          <p:nvPr userDrawn="1"/>
        </p:nvSpPr>
        <p:spPr bwMode="auto">
          <a:xfrm>
            <a:off x="9520808" y="2541230"/>
            <a:ext cx="2085975" cy="3981808"/>
          </a:xfrm>
          <a:prstGeom prst="roundRect">
            <a:avLst>
              <a:gd name="adj" fmla="val 6861"/>
            </a:avLst>
          </a:prstGeom>
          <a:solidFill>
            <a:schemeClr val="bg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731520" rIns="182880" bIns="146304" numCol="1" spcCol="0" rtlCol="0" fromWordArt="0" anchor="t" anchorCtr="0" forceAA="0" compatLnSpc="1">
            <a:prstTxWarp prst="textNoShape">
              <a:avLst/>
            </a:prstTxWarp>
            <a:noAutofit/>
          </a:bodyPr>
          <a:lstStyle/>
          <a:p>
            <a:pPr marL="0" indent="0">
              <a:spcAft>
                <a:spcPts val="600"/>
              </a:spcAft>
              <a:buFont typeface="Arial" panose="020B0604020202020204" pitchFamily="34" charset="0"/>
              <a:buNone/>
            </a:pPr>
            <a:endParaRPr lang="en-US" sz="2000">
              <a:gradFill>
                <a:gsLst>
                  <a:gs pos="0">
                    <a:schemeClr val="tx2"/>
                  </a:gs>
                  <a:gs pos="100000">
                    <a:schemeClr val="tx2">
                      <a:lumMod val="60000"/>
                      <a:lumOff val="40000"/>
                    </a:schemeClr>
                  </a:gs>
                </a:gsLst>
                <a:lin ang="2700000" scaled="1"/>
              </a:gradFill>
              <a:latin typeface="+mj-lt"/>
              <a:ea typeface="Segoe UI Black" panose="020B0A02040204020203" pitchFamily="34" charset="0"/>
            </a:endParaRPr>
          </a:p>
        </p:txBody>
      </p:sp>
      <p:sp>
        <p:nvSpPr>
          <p:cNvPr id="4" name="Rectangle: Rounded Corners 3">
            <a:extLst>
              <a:ext uri="{FF2B5EF4-FFF2-40B4-BE49-F238E27FC236}">
                <a16:creationId xmlns:a16="http://schemas.microsoft.com/office/drawing/2014/main" id="{048FC883-7E96-41CB-881F-889FDC6E595C}"/>
              </a:ext>
            </a:extLst>
          </p:cNvPr>
          <p:cNvSpPr>
            <a:spLocks/>
          </p:cNvSpPr>
          <p:nvPr userDrawn="1"/>
        </p:nvSpPr>
        <p:spPr bwMode="auto">
          <a:xfrm>
            <a:off x="7287671" y="2541230"/>
            <a:ext cx="2085975" cy="3981808"/>
          </a:xfrm>
          <a:prstGeom prst="roundRect">
            <a:avLst>
              <a:gd name="adj" fmla="val 6861"/>
            </a:avLst>
          </a:prstGeom>
          <a:solidFill>
            <a:schemeClr val="bg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731520" rIns="182880" bIns="146304" numCol="1" spcCol="0" rtlCol="0" fromWordArt="0" anchor="t" anchorCtr="0" forceAA="0" compatLnSpc="1">
            <a:prstTxWarp prst="textNoShape">
              <a:avLst/>
            </a:prstTxWarp>
            <a:noAutofit/>
          </a:bodyPr>
          <a:lstStyle/>
          <a:p>
            <a:pPr marL="0" indent="0">
              <a:spcAft>
                <a:spcPts val="600"/>
              </a:spcAft>
              <a:buFont typeface="Arial" panose="020B0604020202020204" pitchFamily="34" charset="0"/>
              <a:buNone/>
            </a:pPr>
            <a:endParaRPr lang="en-US" sz="2000">
              <a:gradFill>
                <a:gsLst>
                  <a:gs pos="0">
                    <a:schemeClr val="tx2"/>
                  </a:gs>
                  <a:gs pos="100000">
                    <a:schemeClr val="tx2">
                      <a:lumMod val="60000"/>
                      <a:lumOff val="40000"/>
                    </a:schemeClr>
                  </a:gs>
                </a:gsLst>
                <a:lin ang="2700000" scaled="1"/>
              </a:gradFill>
              <a:latin typeface="+mj-lt"/>
              <a:ea typeface="Segoe UI Black" panose="020B0A02040204020203" pitchFamily="34" charset="0"/>
            </a:endParaRPr>
          </a:p>
        </p:txBody>
      </p:sp>
      <p:sp>
        <p:nvSpPr>
          <p:cNvPr id="5" name="Rectangle: Rounded Corners 4">
            <a:extLst>
              <a:ext uri="{FF2B5EF4-FFF2-40B4-BE49-F238E27FC236}">
                <a16:creationId xmlns:a16="http://schemas.microsoft.com/office/drawing/2014/main" id="{FE283D2F-F261-5626-7217-B187377D7158}"/>
              </a:ext>
            </a:extLst>
          </p:cNvPr>
          <p:cNvSpPr>
            <a:spLocks/>
          </p:cNvSpPr>
          <p:nvPr userDrawn="1"/>
        </p:nvSpPr>
        <p:spPr bwMode="auto">
          <a:xfrm>
            <a:off x="5054535" y="2541230"/>
            <a:ext cx="2085975" cy="3981808"/>
          </a:xfrm>
          <a:prstGeom prst="roundRect">
            <a:avLst>
              <a:gd name="adj" fmla="val 6861"/>
            </a:avLst>
          </a:prstGeom>
          <a:solidFill>
            <a:schemeClr val="bg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731520" rIns="182880" bIns="146304" numCol="1" spcCol="0" rtlCol="0" fromWordArt="0" anchor="t" anchorCtr="0" forceAA="0" compatLnSpc="1">
            <a:prstTxWarp prst="textNoShape">
              <a:avLst/>
            </a:prstTxWarp>
            <a:noAutofit/>
          </a:bodyPr>
          <a:lstStyle/>
          <a:p>
            <a:pPr marL="0" indent="0">
              <a:spcAft>
                <a:spcPts val="600"/>
              </a:spcAft>
              <a:buFont typeface="Arial" panose="020B0604020202020204" pitchFamily="34" charset="0"/>
              <a:buNone/>
            </a:pPr>
            <a:endParaRPr lang="en-US" sz="2000">
              <a:gradFill>
                <a:gsLst>
                  <a:gs pos="0">
                    <a:schemeClr val="tx2"/>
                  </a:gs>
                  <a:gs pos="100000">
                    <a:schemeClr val="tx2">
                      <a:lumMod val="60000"/>
                      <a:lumOff val="40000"/>
                    </a:schemeClr>
                  </a:gs>
                </a:gsLst>
                <a:lin ang="2700000" scaled="1"/>
              </a:gradFill>
              <a:latin typeface="+mj-lt"/>
              <a:ea typeface="Segoe UI Black" panose="020B0A02040204020203" pitchFamily="34" charset="0"/>
            </a:endParaRPr>
          </a:p>
        </p:txBody>
      </p:sp>
      <p:sp>
        <p:nvSpPr>
          <p:cNvPr id="6" name="Rectangle: Rounded Corners 5">
            <a:extLst>
              <a:ext uri="{FF2B5EF4-FFF2-40B4-BE49-F238E27FC236}">
                <a16:creationId xmlns:a16="http://schemas.microsoft.com/office/drawing/2014/main" id="{7CD3D2C2-F043-F002-9C81-05F8DFA8E6A4}"/>
              </a:ext>
            </a:extLst>
          </p:cNvPr>
          <p:cNvSpPr>
            <a:spLocks/>
          </p:cNvSpPr>
          <p:nvPr userDrawn="1"/>
        </p:nvSpPr>
        <p:spPr bwMode="auto">
          <a:xfrm>
            <a:off x="2821399" y="2541230"/>
            <a:ext cx="2085975" cy="3981808"/>
          </a:xfrm>
          <a:prstGeom prst="roundRect">
            <a:avLst>
              <a:gd name="adj" fmla="val 6861"/>
            </a:avLst>
          </a:prstGeom>
          <a:solidFill>
            <a:schemeClr val="bg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731520" rIns="182880" bIns="146304" numCol="1" spcCol="0" rtlCol="0" fromWordArt="0" anchor="t" anchorCtr="0" forceAA="0" compatLnSpc="1">
            <a:prstTxWarp prst="textNoShape">
              <a:avLst/>
            </a:prstTxWarp>
            <a:noAutofit/>
          </a:bodyPr>
          <a:lstStyle/>
          <a:p>
            <a:pPr marL="0" indent="0">
              <a:spcAft>
                <a:spcPts val="600"/>
              </a:spcAft>
              <a:buFont typeface="Arial" panose="020B0604020202020204" pitchFamily="34" charset="0"/>
              <a:buNone/>
            </a:pPr>
            <a:endParaRPr lang="en-US" sz="2000">
              <a:gradFill>
                <a:gsLst>
                  <a:gs pos="0">
                    <a:schemeClr val="tx2"/>
                  </a:gs>
                  <a:gs pos="100000">
                    <a:schemeClr val="tx2">
                      <a:lumMod val="60000"/>
                      <a:lumOff val="40000"/>
                    </a:schemeClr>
                  </a:gs>
                </a:gsLst>
                <a:lin ang="2700000" scaled="1"/>
              </a:gradFill>
              <a:latin typeface="+mj-lt"/>
              <a:ea typeface="Segoe UI Black" panose="020B0A02040204020203" pitchFamily="34" charset="0"/>
            </a:endParaRPr>
          </a:p>
        </p:txBody>
      </p:sp>
      <p:sp>
        <p:nvSpPr>
          <p:cNvPr id="7" name="Rectangle: Rounded Corners 6">
            <a:extLst>
              <a:ext uri="{FF2B5EF4-FFF2-40B4-BE49-F238E27FC236}">
                <a16:creationId xmlns:a16="http://schemas.microsoft.com/office/drawing/2014/main" id="{FF542598-8C72-56F2-89B0-42E03D2E09F0}"/>
              </a:ext>
            </a:extLst>
          </p:cNvPr>
          <p:cNvSpPr>
            <a:spLocks/>
          </p:cNvSpPr>
          <p:nvPr userDrawn="1"/>
        </p:nvSpPr>
        <p:spPr bwMode="auto">
          <a:xfrm>
            <a:off x="585217" y="2541230"/>
            <a:ext cx="2085975" cy="3981808"/>
          </a:xfrm>
          <a:prstGeom prst="roundRect">
            <a:avLst>
              <a:gd name="adj" fmla="val 6861"/>
            </a:avLst>
          </a:prstGeom>
          <a:solidFill>
            <a:schemeClr val="bg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731520" rIns="182880" bIns="146304" numCol="1" spcCol="0" rtlCol="0" fromWordArt="0" anchor="t" anchorCtr="0" forceAA="0" compatLnSpc="1">
            <a:prstTxWarp prst="textNoShape">
              <a:avLst/>
            </a:prstTxWarp>
            <a:noAutofit/>
          </a:bodyPr>
          <a:lstStyle/>
          <a:p>
            <a:pPr marL="0" indent="0">
              <a:spcAft>
                <a:spcPts val="600"/>
              </a:spcAft>
              <a:buFont typeface="Arial" panose="020B0604020202020204" pitchFamily="34" charset="0"/>
              <a:buNone/>
            </a:pPr>
            <a:endParaRPr lang="en-US" sz="2000">
              <a:gradFill>
                <a:gsLst>
                  <a:gs pos="0">
                    <a:schemeClr val="tx2"/>
                  </a:gs>
                  <a:gs pos="100000">
                    <a:schemeClr val="tx2">
                      <a:lumMod val="60000"/>
                      <a:lumOff val="40000"/>
                    </a:schemeClr>
                  </a:gs>
                </a:gsLst>
                <a:lin ang="2700000" scaled="1"/>
              </a:gradFill>
              <a:latin typeface="+mj-lt"/>
              <a:ea typeface="Segoe UI Black" panose="020B0A02040204020203" pitchFamily="34" charset="0"/>
            </a:endParaRPr>
          </a:p>
        </p:txBody>
      </p:sp>
      <p:sp>
        <p:nvSpPr>
          <p:cNvPr id="9" name="Text Placeholder 29">
            <a:extLst>
              <a:ext uri="{FF2B5EF4-FFF2-40B4-BE49-F238E27FC236}">
                <a16:creationId xmlns:a16="http://schemas.microsoft.com/office/drawing/2014/main" id="{0E20D63F-B04C-49AC-C04A-5C0773922D6B}"/>
              </a:ext>
            </a:extLst>
          </p:cNvPr>
          <p:cNvSpPr>
            <a:spLocks noGrp="1"/>
          </p:cNvSpPr>
          <p:nvPr>
            <p:ph type="body" sz="quarter" idx="10" hasCustomPrompt="1"/>
          </p:nvPr>
        </p:nvSpPr>
        <p:spPr>
          <a:xfrm>
            <a:off x="710795" y="3213839"/>
            <a:ext cx="1810543" cy="276999"/>
          </a:xfrm>
          <a:effectLst/>
        </p:spPr>
        <p:txBody>
          <a:bodyPr anchor="t"/>
          <a:lstStyle>
            <a:lvl1pPr marL="0" indent="0" algn="l">
              <a:buNone/>
              <a:defRPr sz="1800">
                <a:gradFill>
                  <a:gsLst>
                    <a:gs pos="0">
                      <a:schemeClr val="accent1">
                        <a:lumMod val="75000"/>
                      </a:schemeClr>
                    </a:gs>
                    <a:gs pos="100000">
                      <a:schemeClr val="accent1"/>
                    </a:gs>
                  </a:gsLst>
                  <a:lin ang="2700000" scaled="1"/>
                </a:gradFill>
                <a:latin typeface="+mj-lt"/>
              </a:defRPr>
            </a:lvl1pPr>
          </a:lstStyle>
          <a:p>
            <a:pPr lvl="0"/>
            <a:r>
              <a:rPr lang="en-IN"/>
              <a:t>Add text here</a:t>
            </a:r>
            <a:endParaRPr lang="en-US"/>
          </a:p>
        </p:txBody>
      </p:sp>
      <p:sp>
        <p:nvSpPr>
          <p:cNvPr id="11" name="Text Placeholder 29">
            <a:extLst>
              <a:ext uri="{FF2B5EF4-FFF2-40B4-BE49-F238E27FC236}">
                <a16:creationId xmlns:a16="http://schemas.microsoft.com/office/drawing/2014/main" id="{53DB2CBE-89C1-8DD1-AEE8-E492D64C82DC}"/>
              </a:ext>
            </a:extLst>
          </p:cNvPr>
          <p:cNvSpPr>
            <a:spLocks noGrp="1"/>
          </p:cNvSpPr>
          <p:nvPr>
            <p:ph type="body" sz="quarter" idx="16" hasCustomPrompt="1"/>
          </p:nvPr>
        </p:nvSpPr>
        <p:spPr>
          <a:xfrm>
            <a:off x="2954278" y="3213839"/>
            <a:ext cx="1810543" cy="276999"/>
          </a:xfrm>
          <a:effectLst/>
        </p:spPr>
        <p:txBody>
          <a:bodyPr anchor="t"/>
          <a:lstStyle>
            <a:lvl1pPr marL="0" indent="0" algn="l">
              <a:buNone/>
              <a:defRPr sz="1800">
                <a:gradFill>
                  <a:gsLst>
                    <a:gs pos="0">
                      <a:schemeClr val="accent1">
                        <a:lumMod val="75000"/>
                      </a:schemeClr>
                    </a:gs>
                    <a:gs pos="100000">
                      <a:schemeClr val="accent1"/>
                    </a:gs>
                  </a:gsLst>
                  <a:lin ang="2700000" scaled="1"/>
                </a:gradFill>
                <a:latin typeface="+mj-lt"/>
              </a:defRPr>
            </a:lvl1pPr>
          </a:lstStyle>
          <a:p>
            <a:pPr lvl="0"/>
            <a:r>
              <a:rPr lang="en-IN"/>
              <a:t>Add text here</a:t>
            </a:r>
            <a:endParaRPr lang="en-US"/>
          </a:p>
        </p:txBody>
      </p:sp>
      <p:sp>
        <p:nvSpPr>
          <p:cNvPr id="13" name="Text Placeholder 29">
            <a:extLst>
              <a:ext uri="{FF2B5EF4-FFF2-40B4-BE49-F238E27FC236}">
                <a16:creationId xmlns:a16="http://schemas.microsoft.com/office/drawing/2014/main" id="{3DCEA088-3023-57D3-DD91-24FC8E50CA6C}"/>
              </a:ext>
            </a:extLst>
          </p:cNvPr>
          <p:cNvSpPr>
            <a:spLocks noGrp="1"/>
          </p:cNvSpPr>
          <p:nvPr>
            <p:ph type="body" sz="quarter" idx="18" hasCustomPrompt="1"/>
          </p:nvPr>
        </p:nvSpPr>
        <p:spPr>
          <a:xfrm>
            <a:off x="5197761" y="3213839"/>
            <a:ext cx="1810543" cy="276999"/>
          </a:xfrm>
          <a:effectLst/>
        </p:spPr>
        <p:txBody>
          <a:bodyPr anchor="t"/>
          <a:lstStyle>
            <a:lvl1pPr marL="0" indent="0" algn="l">
              <a:buNone/>
              <a:defRPr sz="1800">
                <a:gradFill>
                  <a:gsLst>
                    <a:gs pos="0">
                      <a:schemeClr val="accent1">
                        <a:lumMod val="75000"/>
                      </a:schemeClr>
                    </a:gs>
                    <a:gs pos="100000">
                      <a:schemeClr val="accent1"/>
                    </a:gs>
                  </a:gsLst>
                  <a:lin ang="2700000" scaled="1"/>
                </a:gradFill>
                <a:latin typeface="+mj-lt"/>
              </a:defRPr>
            </a:lvl1pPr>
          </a:lstStyle>
          <a:p>
            <a:pPr lvl="0"/>
            <a:r>
              <a:rPr lang="en-IN"/>
              <a:t>Add text here</a:t>
            </a:r>
            <a:endParaRPr lang="en-US"/>
          </a:p>
        </p:txBody>
      </p:sp>
      <p:sp>
        <p:nvSpPr>
          <p:cNvPr id="15" name="Text Placeholder 29">
            <a:extLst>
              <a:ext uri="{FF2B5EF4-FFF2-40B4-BE49-F238E27FC236}">
                <a16:creationId xmlns:a16="http://schemas.microsoft.com/office/drawing/2014/main" id="{6336AD54-89A6-14A5-3E92-41F4DB54ECFB}"/>
              </a:ext>
            </a:extLst>
          </p:cNvPr>
          <p:cNvSpPr>
            <a:spLocks noGrp="1"/>
          </p:cNvSpPr>
          <p:nvPr>
            <p:ph type="body" sz="quarter" idx="20" hasCustomPrompt="1"/>
          </p:nvPr>
        </p:nvSpPr>
        <p:spPr>
          <a:xfrm>
            <a:off x="7441244" y="3213839"/>
            <a:ext cx="1810543" cy="276999"/>
          </a:xfrm>
          <a:effectLst/>
        </p:spPr>
        <p:txBody>
          <a:bodyPr anchor="t"/>
          <a:lstStyle>
            <a:lvl1pPr marL="0" indent="0" algn="l">
              <a:buNone/>
              <a:defRPr sz="1800">
                <a:gradFill>
                  <a:gsLst>
                    <a:gs pos="0">
                      <a:schemeClr val="accent1">
                        <a:lumMod val="75000"/>
                      </a:schemeClr>
                    </a:gs>
                    <a:gs pos="100000">
                      <a:schemeClr val="accent1"/>
                    </a:gs>
                  </a:gsLst>
                  <a:lin ang="2700000" scaled="1"/>
                </a:gradFill>
                <a:latin typeface="+mj-lt"/>
              </a:defRPr>
            </a:lvl1pPr>
          </a:lstStyle>
          <a:p>
            <a:pPr lvl="0"/>
            <a:r>
              <a:rPr lang="en-IN"/>
              <a:t>Add text here</a:t>
            </a:r>
            <a:endParaRPr lang="en-US"/>
          </a:p>
        </p:txBody>
      </p:sp>
      <p:sp>
        <p:nvSpPr>
          <p:cNvPr id="17" name="Text Placeholder 29">
            <a:extLst>
              <a:ext uri="{FF2B5EF4-FFF2-40B4-BE49-F238E27FC236}">
                <a16:creationId xmlns:a16="http://schemas.microsoft.com/office/drawing/2014/main" id="{2BCE0809-28CE-09B0-D9A9-476513218D65}"/>
              </a:ext>
            </a:extLst>
          </p:cNvPr>
          <p:cNvSpPr>
            <a:spLocks noGrp="1"/>
          </p:cNvSpPr>
          <p:nvPr>
            <p:ph type="body" sz="quarter" idx="22" hasCustomPrompt="1"/>
          </p:nvPr>
        </p:nvSpPr>
        <p:spPr>
          <a:xfrm>
            <a:off x="9684727" y="3213839"/>
            <a:ext cx="1810543" cy="276999"/>
          </a:xfrm>
          <a:effectLst/>
        </p:spPr>
        <p:txBody>
          <a:bodyPr anchor="t"/>
          <a:lstStyle>
            <a:lvl1pPr marL="0" indent="0" algn="l">
              <a:buNone/>
              <a:defRPr sz="1800">
                <a:gradFill>
                  <a:gsLst>
                    <a:gs pos="0">
                      <a:schemeClr val="accent1">
                        <a:lumMod val="75000"/>
                      </a:schemeClr>
                    </a:gs>
                    <a:gs pos="100000">
                      <a:schemeClr val="accent1"/>
                    </a:gs>
                  </a:gsLst>
                  <a:lin ang="2700000" scaled="1"/>
                </a:gradFill>
                <a:latin typeface="+mj-lt"/>
              </a:defRPr>
            </a:lvl1pPr>
          </a:lstStyle>
          <a:p>
            <a:pPr lvl="0"/>
            <a:r>
              <a:rPr lang="en-IN"/>
              <a:t>Add text here</a:t>
            </a:r>
            <a:endParaRPr lang="en-US"/>
          </a:p>
        </p:txBody>
      </p:sp>
      <p:sp>
        <p:nvSpPr>
          <p:cNvPr id="19" name="Text Placeholder 29">
            <a:extLst>
              <a:ext uri="{FF2B5EF4-FFF2-40B4-BE49-F238E27FC236}">
                <a16:creationId xmlns:a16="http://schemas.microsoft.com/office/drawing/2014/main" id="{AB30D0D6-B779-6393-7CFB-00850F5176BB}"/>
              </a:ext>
            </a:extLst>
          </p:cNvPr>
          <p:cNvSpPr>
            <a:spLocks noGrp="1"/>
          </p:cNvSpPr>
          <p:nvPr>
            <p:ph type="body" sz="quarter" idx="13" hasCustomPrompt="1"/>
          </p:nvPr>
        </p:nvSpPr>
        <p:spPr>
          <a:xfrm>
            <a:off x="710795" y="4020785"/>
            <a:ext cx="1810543" cy="2300640"/>
          </a:xfrm>
          <a:effectLst/>
        </p:spPr>
        <p:txBody>
          <a:bodyPr>
            <a:noAutofit/>
          </a:bodyPr>
          <a:lstStyle>
            <a:lvl1pPr marL="0" indent="0" algn="l">
              <a:buFont typeface="Arial" panose="020B0604020202020204" pitchFamily="34" charset="0"/>
              <a:buNone/>
              <a:defRPr sz="1400">
                <a:solidFill>
                  <a:schemeClr val="tx1"/>
                </a:solidFill>
                <a:latin typeface="+mn-lt"/>
              </a:defRPr>
            </a:lvl1pPr>
          </a:lstStyle>
          <a:p>
            <a:pPr lvl="0"/>
            <a:r>
              <a:rPr lang="en-IN"/>
              <a:t>Add text here</a:t>
            </a:r>
            <a:endParaRPr lang="en-US"/>
          </a:p>
        </p:txBody>
      </p:sp>
      <p:sp>
        <p:nvSpPr>
          <p:cNvPr id="20" name="Text Placeholder 29">
            <a:extLst>
              <a:ext uri="{FF2B5EF4-FFF2-40B4-BE49-F238E27FC236}">
                <a16:creationId xmlns:a16="http://schemas.microsoft.com/office/drawing/2014/main" id="{08727D54-806B-E9EF-A2EB-DE5FD469A381}"/>
              </a:ext>
            </a:extLst>
          </p:cNvPr>
          <p:cNvSpPr>
            <a:spLocks noGrp="1"/>
          </p:cNvSpPr>
          <p:nvPr>
            <p:ph type="body" sz="quarter" idx="17" hasCustomPrompt="1"/>
          </p:nvPr>
        </p:nvSpPr>
        <p:spPr>
          <a:xfrm>
            <a:off x="2954278" y="4020785"/>
            <a:ext cx="1810543" cy="2300640"/>
          </a:xfrm>
          <a:effectLst/>
        </p:spPr>
        <p:txBody>
          <a:bodyPr>
            <a:noAutofit/>
          </a:bodyPr>
          <a:lstStyle>
            <a:lvl1pPr marL="0" indent="0" algn="l">
              <a:buFont typeface="Arial" panose="020B0604020202020204" pitchFamily="34" charset="0"/>
              <a:buNone/>
              <a:defRPr sz="1400">
                <a:solidFill>
                  <a:schemeClr val="tx1"/>
                </a:solidFill>
                <a:latin typeface="+mn-lt"/>
              </a:defRPr>
            </a:lvl1pPr>
          </a:lstStyle>
          <a:p>
            <a:pPr lvl="0"/>
            <a:r>
              <a:rPr lang="en-IN"/>
              <a:t>Add text here</a:t>
            </a:r>
            <a:endParaRPr lang="en-US"/>
          </a:p>
        </p:txBody>
      </p:sp>
      <p:sp>
        <p:nvSpPr>
          <p:cNvPr id="21" name="Text Placeholder 29">
            <a:extLst>
              <a:ext uri="{FF2B5EF4-FFF2-40B4-BE49-F238E27FC236}">
                <a16:creationId xmlns:a16="http://schemas.microsoft.com/office/drawing/2014/main" id="{789CFB6C-1B02-455D-98A3-7C397864059D}"/>
              </a:ext>
            </a:extLst>
          </p:cNvPr>
          <p:cNvSpPr>
            <a:spLocks noGrp="1"/>
          </p:cNvSpPr>
          <p:nvPr>
            <p:ph type="body" sz="quarter" idx="19" hasCustomPrompt="1"/>
          </p:nvPr>
        </p:nvSpPr>
        <p:spPr>
          <a:xfrm>
            <a:off x="5197761" y="4020785"/>
            <a:ext cx="1810543" cy="2300640"/>
          </a:xfrm>
          <a:effectLst/>
        </p:spPr>
        <p:txBody>
          <a:bodyPr>
            <a:noAutofit/>
          </a:bodyPr>
          <a:lstStyle>
            <a:lvl1pPr marL="0" indent="0" algn="l">
              <a:buFont typeface="Arial" panose="020B0604020202020204" pitchFamily="34" charset="0"/>
              <a:buNone/>
              <a:defRPr sz="1400">
                <a:solidFill>
                  <a:schemeClr val="tx1"/>
                </a:solidFill>
                <a:latin typeface="+mn-lt"/>
              </a:defRPr>
            </a:lvl1pPr>
          </a:lstStyle>
          <a:p>
            <a:pPr lvl="0"/>
            <a:r>
              <a:rPr lang="en-IN"/>
              <a:t>Add text here</a:t>
            </a:r>
            <a:endParaRPr lang="en-US"/>
          </a:p>
        </p:txBody>
      </p:sp>
      <p:sp>
        <p:nvSpPr>
          <p:cNvPr id="22" name="Text Placeholder 29">
            <a:extLst>
              <a:ext uri="{FF2B5EF4-FFF2-40B4-BE49-F238E27FC236}">
                <a16:creationId xmlns:a16="http://schemas.microsoft.com/office/drawing/2014/main" id="{CBAC5A0E-A0DB-F3B0-E0C7-09AED1DC60B1}"/>
              </a:ext>
            </a:extLst>
          </p:cNvPr>
          <p:cNvSpPr>
            <a:spLocks noGrp="1"/>
          </p:cNvSpPr>
          <p:nvPr>
            <p:ph type="body" sz="quarter" idx="21" hasCustomPrompt="1"/>
          </p:nvPr>
        </p:nvSpPr>
        <p:spPr>
          <a:xfrm>
            <a:off x="7441244" y="4020785"/>
            <a:ext cx="1810543" cy="2300640"/>
          </a:xfrm>
          <a:effectLst/>
        </p:spPr>
        <p:txBody>
          <a:bodyPr>
            <a:noAutofit/>
          </a:bodyPr>
          <a:lstStyle>
            <a:lvl1pPr marL="0" indent="0" algn="l">
              <a:buFont typeface="Arial" panose="020B0604020202020204" pitchFamily="34" charset="0"/>
              <a:buNone/>
              <a:defRPr sz="1400">
                <a:solidFill>
                  <a:schemeClr val="tx1"/>
                </a:solidFill>
                <a:latin typeface="+mn-lt"/>
              </a:defRPr>
            </a:lvl1pPr>
          </a:lstStyle>
          <a:p>
            <a:pPr lvl="0"/>
            <a:r>
              <a:rPr lang="en-IN"/>
              <a:t>Add text here</a:t>
            </a:r>
            <a:endParaRPr lang="en-US"/>
          </a:p>
        </p:txBody>
      </p:sp>
      <p:sp>
        <p:nvSpPr>
          <p:cNvPr id="23" name="Text Placeholder 29">
            <a:extLst>
              <a:ext uri="{FF2B5EF4-FFF2-40B4-BE49-F238E27FC236}">
                <a16:creationId xmlns:a16="http://schemas.microsoft.com/office/drawing/2014/main" id="{DE7C6A1A-FF0B-D04F-3A39-357C35C13854}"/>
              </a:ext>
            </a:extLst>
          </p:cNvPr>
          <p:cNvSpPr>
            <a:spLocks noGrp="1"/>
          </p:cNvSpPr>
          <p:nvPr>
            <p:ph type="body" sz="quarter" idx="23" hasCustomPrompt="1"/>
          </p:nvPr>
        </p:nvSpPr>
        <p:spPr>
          <a:xfrm>
            <a:off x="9684727" y="4020785"/>
            <a:ext cx="1810543" cy="2300640"/>
          </a:xfrm>
          <a:effectLst/>
        </p:spPr>
        <p:txBody>
          <a:bodyPr>
            <a:noAutofit/>
          </a:bodyPr>
          <a:lstStyle>
            <a:lvl1pPr marL="0" indent="0" algn="l">
              <a:buFont typeface="Arial" panose="020B0604020202020204" pitchFamily="34" charset="0"/>
              <a:buNone/>
              <a:defRPr sz="1400">
                <a:solidFill>
                  <a:schemeClr val="tx1"/>
                </a:solidFill>
                <a:latin typeface="+mn-lt"/>
              </a:defRPr>
            </a:lvl1pPr>
          </a:lstStyle>
          <a:p>
            <a:pPr lvl="0"/>
            <a:r>
              <a:rPr lang="en-IN"/>
              <a:t>Add text here</a:t>
            </a:r>
            <a:endParaRPr lang="en-US"/>
          </a:p>
        </p:txBody>
      </p:sp>
      <p:cxnSp>
        <p:nvCxnSpPr>
          <p:cNvPr id="25" name="Straight Connector 24">
            <a:extLst>
              <a:ext uri="{FF2B5EF4-FFF2-40B4-BE49-F238E27FC236}">
                <a16:creationId xmlns:a16="http://schemas.microsoft.com/office/drawing/2014/main" id="{29FE1C6F-FD28-CBFB-5035-9444D0A0E724}"/>
              </a:ext>
            </a:extLst>
          </p:cNvPr>
          <p:cNvCxnSpPr>
            <a:cxnSpLocks/>
          </p:cNvCxnSpPr>
          <p:nvPr userDrawn="1"/>
        </p:nvCxnSpPr>
        <p:spPr>
          <a:xfrm>
            <a:off x="9741754" y="2541230"/>
            <a:ext cx="290512" cy="0"/>
          </a:xfrm>
          <a:prstGeom prst="line">
            <a:avLst/>
          </a:prstGeom>
          <a:ln w="38100" cap="rnd">
            <a:solidFill>
              <a:schemeClr val="accent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1CC3AD0-FFB1-8545-63ED-4C0AD9D40D88}"/>
              </a:ext>
            </a:extLst>
          </p:cNvPr>
          <p:cNvCxnSpPr>
            <a:cxnSpLocks/>
          </p:cNvCxnSpPr>
          <p:nvPr userDrawn="1"/>
        </p:nvCxnSpPr>
        <p:spPr>
          <a:xfrm>
            <a:off x="7508617" y="2541230"/>
            <a:ext cx="290512" cy="0"/>
          </a:xfrm>
          <a:prstGeom prst="line">
            <a:avLst/>
          </a:prstGeom>
          <a:ln w="38100" cap="rnd">
            <a:solidFill>
              <a:schemeClr val="accent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505ACD1-8DEE-EE0C-45CE-ACE39D715160}"/>
              </a:ext>
            </a:extLst>
          </p:cNvPr>
          <p:cNvCxnSpPr>
            <a:cxnSpLocks/>
          </p:cNvCxnSpPr>
          <p:nvPr userDrawn="1"/>
        </p:nvCxnSpPr>
        <p:spPr>
          <a:xfrm>
            <a:off x="5275481" y="2541230"/>
            <a:ext cx="290512" cy="0"/>
          </a:xfrm>
          <a:prstGeom prst="line">
            <a:avLst/>
          </a:prstGeom>
          <a:ln w="38100" cap="rnd">
            <a:solidFill>
              <a:schemeClr val="accent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E981852-C2FB-5080-06C2-51E8CD4A8144}"/>
              </a:ext>
            </a:extLst>
          </p:cNvPr>
          <p:cNvCxnSpPr>
            <a:cxnSpLocks/>
          </p:cNvCxnSpPr>
          <p:nvPr userDrawn="1"/>
        </p:nvCxnSpPr>
        <p:spPr>
          <a:xfrm>
            <a:off x="3042345" y="2541230"/>
            <a:ext cx="290512" cy="0"/>
          </a:xfrm>
          <a:prstGeom prst="line">
            <a:avLst/>
          </a:prstGeom>
          <a:ln w="38100" cap="rnd">
            <a:solidFill>
              <a:schemeClr val="accent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63B2693-399F-D511-95E0-15A039EAB00D}"/>
              </a:ext>
            </a:extLst>
          </p:cNvPr>
          <p:cNvCxnSpPr>
            <a:cxnSpLocks/>
          </p:cNvCxnSpPr>
          <p:nvPr userDrawn="1"/>
        </p:nvCxnSpPr>
        <p:spPr>
          <a:xfrm>
            <a:off x="809209" y="2541230"/>
            <a:ext cx="290512" cy="0"/>
          </a:xfrm>
          <a:prstGeom prst="line">
            <a:avLst/>
          </a:prstGeom>
          <a:ln w="38100" cap="rnd">
            <a:solidFill>
              <a:schemeClr val="accent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1" name="Text Placeholder 29">
            <a:extLst>
              <a:ext uri="{FF2B5EF4-FFF2-40B4-BE49-F238E27FC236}">
                <a16:creationId xmlns:a16="http://schemas.microsoft.com/office/drawing/2014/main" id="{1CA83171-F1F5-7A5A-AEBE-10319ED9F146}"/>
              </a:ext>
            </a:extLst>
          </p:cNvPr>
          <p:cNvSpPr>
            <a:spLocks noGrp="1"/>
          </p:cNvSpPr>
          <p:nvPr>
            <p:ph type="body" sz="quarter" idx="24" hasCustomPrompt="1"/>
          </p:nvPr>
        </p:nvSpPr>
        <p:spPr>
          <a:xfrm>
            <a:off x="588263" y="1481138"/>
            <a:ext cx="11015474" cy="648929"/>
          </a:xfrm>
        </p:spPr>
        <p:txBody>
          <a:bodyPr anchor="t"/>
          <a:lstStyle>
            <a:lvl1pPr marL="0" indent="0" algn="l">
              <a:buNone/>
              <a:defRPr sz="2000">
                <a:solidFill>
                  <a:schemeClr val="tx1"/>
                </a:solidFill>
                <a:latin typeface="+mn-lt"/>
              </a:defRPr>
            </a:lvl1pPr>
          </a:lstStyle>
          <a:p>
            <a:pPr lvl="0"/>
            <a:r>
              <a:rPr lang="en-IN"/>
              <a:t>Add text here</a:t>
            </a:r>
            <a:endParaRPr lang="en-US"/>
          </a:p>
        </p:txBody>
      </p:sp>
      <p:pic>
        <p:nvPicPr>
          <p:cNvPr id="33" name="Picture 32">
            <a:extLst>
              <a:ext uri="{FF2B5EF4-FFF2-40B4-BE49-F238E27FC236}">
                <a16:creationId xmlns:a16="http://schemas.microsoft.com/office/drawing/2014/main" id="{E6FF5111-6828-265F-B62D-5A73112E3B7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907411" y="0"/>
            <a:ext cx="5284590" cy="1381125"/>
          </a:xfrm>
          <a:prstGeom prst="rect">
            <a:avLst/>
          </a:prstGeom>
        </p:spPr>
      </p:pic>
      <p:grpSp>
        <p:nvGrpSpPr>
          <p:cNvPr id="34" name="Group 33">
            <a:extLst>
              <a:ext uri="{FF2B5EF4-FFF2-40B4-BE49-F238E27FC236}">
                <a16:creationId xmlns:a16="http://schemas.microsoft.com/office/drawing/2014/main" id="{C4758831-B555-8F60-0F84-BCF3675F3522}"/>
              </a:ext>
            </a:extLst>
          </p:cNvPr>
          <p:cNvGrpSpPr/>
          <p:nvPr userDrawn="1"/>
        </p:nvGrpSpPr>
        <p:grpSpPr>
          <a:xfrm>
            <a:off x="10757889" y="267638"/>
            <a:ext cx="845848" cy="845848"/>
            <a:chOff x="10757889" y="394319"/>
            <a:chExt cx="845848" cy="845848"/>
          </a:xfrm>
        </p:grpSpPr>
        <p:sp>
          <p:nvSpPr>
            <p:cNvPr id="35" name="Oval 34">
              <a:extLst>
                <a:ext uri="{FF2B5EF4-FFF2-40B4-BE49-F238E27FC236}">
                  <a16:creationId xmlns:a16="http://schemas.microsoft.com/office/drawing/2014/main" id="{2582F751-846B-4DED-0C26-C0D58C3072C8}"/>
                </a:ext>
              </a:extLst>
            </p:cNvPr>
            <p:cNvSpPr/>
            <p:nvPr userDrawn="1"/>
          </p:nvSpPr>
          <p:spPr bwMode="auto">
            <a:xfrm>
              <a:off x="10757889" y="394319"/>
              <a:ext cx="845848" cy="845848"/>
            </a:xfrm>
            <a:prstGeom prst="ellipse">
              <a:avLst/>
            </a:prstGeom>
            <a:gradFill flip="none" rotWithShape="1">
              <a:gsLst>
                <a:gs pos="0">
                  <a:schemeClr val="bg1"/>
                </a:gs>
                <a:gs pos="100000">
                  <a:schemeClr val="bg1"/>
                </a:gs>
              </a:gsLst>
              <a:lin ang="0" scaled="1"/>
              <a:tileRect/>
            </a:gradFill>
            <a:ln w="12700">
              <a:noFill/>
              <a:prstDash val="solid"/>
              <a:headEnd type="none" w="med" len="med"/>
              <a:tailEnd type="none" w="med" len="med"/>
            </a:ln>
            <a:effectLst>
              <a:outerShdw blurRad="190500" dist="50800" dir="5400000" algn="ctr" rotWithShape="0">
                <a:schemeClr val="accent5">
                  <a:lumMod val="60000"/>
                  <a:lumOff val="40000"/>
                  <a:alpha val="8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pic>
          <p:nvPicPr>
            <p:cNvPr id="36" name="Picture 35" descr="A colorful tree with leaves&#10;&#10;Description automatically generated">
              <a:extLst>
                <a:ext uri="{FF2B5EF4-FFF2-40B4-BE49-F238E27FC236}">
                  <a16:creationId xmlns:a16="http://schemas.microsoft.com/office/drawing/2014/main" id="{BAEA7BAA-D7C8-BD49-4BDE-EA33A97A152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888650" y="449896"/>
              <a:ext cx="584328" cy="761198"/>
            </a:xfrm>
            <a:prstGeom prst="rect">
              <a:avLst/>
            </a:prstGeom>
          </p:spPr>
        </p:pic>
      </p:grpSp>
      <p:sp>
        <p:nvSpPr>
          <p:cNvPr id="37" name="Title 2">
            <a:extLst>
              <a:ext uri="{FF2B5EF4-FFF2-40B4-BE49-F238E27FC236}">
                <a16:creationId xmlns:a16="http://schemas.microsoft.com/office/drawing/2014/main" id="{27F822AE-5B59-1E41-608E-C703D4B1ABC2}"/>
              </a:ext>
            </a:extLst>
          </p:cNvPr>
          <p:cNvSpPr>
            <a:spLocks noGrp="1"/>
          </p:cNvSpPr>
          <p:nvPr>
            <p:ph type="title"/>
          </p:nvPr>
        </p:nvSpPr>
        <p:spPr>
          <a:xfrm>
            <a:off x="588263" y="457200"/>
            <a:ext cx="9822139" cy="492443"/>
          </a:xfrm>
        </p:spPr>
        <p:txBody>
          <a:bodyPr/>
          <a:lstStyle>
            <a:lvl1pPr algn="l">
              <a:defRPr sz="3200">
                <a:solidFill>
                  <a:schemeClr val="bg1"/>
                </a:solidFill>
              </a:defRPr>
            </a:lvl1pPr>
          </a:lstStyle>
          <a:p>
            <a:r>
              <a:rPr lang="en-US"/>
              <a:t>Click to edit Master title style</a:t>
            </a:r>
          </a:p>
        </p:txBody>
      </p:sp>
      <p:sp>
        <p:nvSpPr>
          <p:cNvPr id="3" name="TextBox 2">
            <a:extLst>
              <a:ext uri="{FF2B5EF4-FFF2-40B4-BE49-F238E27FC236}">
                <a16:creationId xmlns:a16="http://schemas.microsoft.com/office/drawing/2014/main" id="{C1306115-E588-05ED-7717-285DE3623AF8}"/>
              </a:ext>
            </a:extLst>
          </p:cNvPr>
          <p:cNvSpPr txBox="1"/>
          <p:nvPr userDrawn="1"/>
        </p:nvSpPr>
        <p:spPr>
          <a:xfrm>
            <a:off x="474759" y="6466121"/>
            <a:ext cx="2495903" cy="230832"/>
          </a:xfrm>
          <a:prstGeom prst="rect">
            <a:avLst/>
          </a:prstGeom>
          <a:noFill/>
        </p:spPr>
        <p:txBody>
          <a:bodyPr wrap="square" lIns="0">
            <a:spAutoFit/>
          </a:bodyPr>
          <a:lstStyle/>
          <a:p>
            <a:pPr defTabSz="932742">
              <a:spcBef>
                <a:spcPct val="20000"/>
              </a:spcBef>
              <a:buSzPct val="90000"/>
              <a:defRPr/>
            </a:pPr>
            <a:r>
              <a:rPr lang="en-US" sz="900">
                <a:solidFill>
                  <a:schemeClr val="tx1"/>
                </a:solidFill>
                <a:cs typeface="Segoe UI" panose="020B0502040204020203" pitchFamily="34" charset="0"/>
              </a:rPr>
              <a:t>Microsoft Confidential—Internal Only</a:t>
            </a:r>
          </a:p>
        </p:txBody>
      </p:sp>
    </p:spTree>
    <p:extLst>
      <p:ext uri="{BB962C8B-B14F-4D97-AF65-F5344CB8AC3E}">
        <p14:creationId xmlns:p14="http://schemas.microsoft.com/office/powerpoint/2010/main" val="38720313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with pictures layout">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061C7BE-AAB9-FB25-F22C-EE5B837A25D6}"/>
              </a:ext>
            </a:extLst>
          </p:cNvPr>
          <p:cNvSpPr/>
          <p:nvPr userDrawn="1"/>
        </p:nvSpPr>
        <p:spPr bwMode="auto">
          <a:xfrm>
            <a:off x="0" y="0"/>
            <a:ext cx="12191999" cy="1381125"/>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err="1">
              <a:ln>
                <a:noFill/>
              </a:ln>
              <a:solidFill>
                <a:schemeClr val="bg1"/>
              </a:solidFill>
              <a:effectLst/>
              <a:uLnTx/>
              <a:uFillTx/>
              <a:latin typeface="Segoe UI"/>
              <a:ea typeface="Segoe UI" pitchFamily="34" charset="0"/>
              <a:cs typeface="Segoe UI" pitchFamily="34" charset="0"/>
            </a:endParaRPr>
          </a:p>
        </p:txBody>
      </p:sp>
      <p:pic>
        <p:nvPicPr>
          <p:cNvPr id="23" name="Picture 22">
            <a:extLst>
              <a:ext uri="{FF2B5EF4-FFF2-40B4-BE49-F238E27FC236}">
                <a16:creationId xmlns:a16="http://schemas.microsoft.com/office/drawing/2014/main" id="{2717AC90-F414-2E1F-A916-EC30BEC2BC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907411" y="0"/>
            <a:ext cx="5284590" cy="1381125"/>
          </a:xfrm>
          <a:prstGeom prst="rect">
            <a:avLst/>
          </a:prstGeom>
        </p:spPr>
      </p:pic>
      <p:grpSp>
        <p:nvGrpSpPr>
          <p:cNvPr id="24" name="Group 23">
            <a:extLst>
              <a:ext uri="{FF2B5EF4-FFF2-40B4-BE49-F238E27FC236}">
                <a16:creationId xmlns:a16="http://schemas.microsoft.com/office/drawing/2014/main" id="{8C76DA47-1EA7-39C2-7F7F-E570F10AC5C6}"/>
              </a:ext>
            </a:extLst>
          </p:cNvPr>
          <p:cNvGrpSpPr/>
          <p:nvPr userDrawn="1"/>
        </p:nvGrpSpPr>
        <p:grpSpPr>
          <a:xfrm>
            <a:off x="10757889" y="267638"/>
            <a:ext cx="845848" cy="845848"/>
            <a:chOff x="10757889" y="394319"/>
            <a:chExt cx="845848" cy="845848"/>
          </a:xfrm>
        </p:grpSpPr>
        <p:sp>
          <p:nvSpPr>
            <p:cNvPr id="25" name="Oval 24">
              <a:extLst>
                <a:ext uri="{FF2B5EF4-FFF2-40B4-BE49-F238E27FC236}">
                  <a16:creationId xmlns:a16="http://schemas.microsoft.com/office/drawing/2014/main" id="{F633D93E-9C39-33C5-93F1-8D5A6E032AEB}"/>
                </a:ext>
              </a:extLst>
            </p:cNvPr>
            <p:cNvSpPr/>
            <p:nvPr userDrawn="1"/>
          </p:nvSpPr>
          <p:spPr bwMode="auto">
            <a:xfrm>
              <a:off x="10757889" y="394319"/>
              <a:ext cx="845848" cy="845848"/>
            </a:xfrm>
            <a:prstGeom prst="ellipse">
              <a:avLst/>
            </a:prstGeom>
            <a:gradFill flip="none" rotWithShape="1">
              <a:gsLst>
                <a:gs pos="0">
                  <a:schemeClr val="bg1"/>
                </a:gs>
                <a:gs pos="100000">
                  <a:schemeClr val="bg1"/>
                </a:gs>
              </a:gsLst>
              <a:lin ang="0" scaled="1"/>
              <a:tileRect/>
            </a:gradFill>
            <a:ln w="12700">
              <a:noFill/>
              <a:prstDash val="solid"/>
              <a:headEnd type="none" w="med" len="med"/>
              <a:tailEnd type="none" w="med" len="med"/>
            </a:ln>
            <a:effectLst>
              <a:outerShdw blurRad="190500" dist="50800" dir="5400000" algn="ctr" rotWithShape="0">
                <a:schemeClr val="accent5">
                  <a:lumMod val="60000"/>
                  <a:lumOff val="40000"/>
                  <a:alpha val="8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pic>
          <p:nvPicPr>
            <p:cNvPr id="26" name="Picture 25" descr="A colorful tree with leaves&#10;&#10;Description automatically generated">
              <a:extLst>
                <a:ext uri="{FF2B5EF4-FFF2-40B4-BE49-F238E27FC236}">
                  <a16:creationId xmlns:a16="http://schemas.microsoft.com/office/drawing/2014/main" id="{23D60AA9-1AB2-E56A-DF56-C2A9A7F02F8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888650" y="449896"/>
              <a:ext cx="584328" cy="761198"/>
            </a:xfrm>
            <a:prstGeom prst="rect">
              <a:avLst/>
            </a:prstGeom>
          </p:spPr>
        </p:pic>
      </p:grpSp>
      <p:sp>
        <p:nvSpPr>
          <p:cNvPr id="27" name="Title 2">
            <a:extLst>
              <a:ext uri="{FF2B5EF4-FFF2-40B4-BE49-F238E27FC236}">
                <a16:creationId xmlns:a16="http://schemas.microsoft.com/office/drawing/2014/main" id="{B2A59B61-7315-1F46-BB95-172ACBE171A5}"/>
              </a:ext>
            </a:extLst>
          </p:cNvPr>
          <p:cNvSpPr>
            <a:spLocks noGrp="1"/>
          </p:cNvSpPr>
          <p:nvPr>
            <p:ph type="title"/>
          </p:nvPr>
        </p:nvSpPr>
        <p:spPr>
          <a:xfrm>
            <a:off x="588263" y="457200"/>
            <a:ext cx="9822139" cy="492443"/>
          </a:xfrm>
        </p:spPr>
        <p:txBody>
          <a:bodyPr/>
          <a:lstStyle>
            <a:lvl1pPr algn="l">
              <a:defRPr sz="3200">
                <a:solidFill>
                  <a:schemeClr val="bg1"/>
                </a:solidFill>
              </a:defRPr>
            </a:lvl1pPr>
          </a:lstStyle>
          <a:p>
            <a:r>
              <a:rPr lang="en-US"/>
              <a:t>Click to edit Master title style</a:t>
            </a:r>
          </a:p>
        </p:txBody>
      </p:sp>
      <p:sp>
        <p:nvSpPr>
          <p:cNvPr id="2" name="Rectangle: Rounded Corners 1">
            <a:extLst>
              <a:ext uri="{FF2B5EF4-FFF2-40B4-BE49-F238E27FC236}">
                <a16:creationId xmlns:a16="http://schemas.microsoft.com/office/drawing/2014/main" id="{9616A24B-B54A-88BC-DF15-D600BC18723F}"/>
              </a:ext>
              <a:ext uri="{C183D7F6-B498-43B3-948B-1728B52AA6E4}">
                <adec:decorative xmlns:adec="http://schemas.microsoft.com/office/drawing/2017/decorative" val="1"/>
              </a:ext>
            </a:extLst>
          </p:cNvPr>
          <p:cNvSpPr/>
          <p:nvPr userDrawn="1"/>
        </p:nvSpPr>
        <p:spPr bwMode="auto">
          <a:xfrm>
            <a:off x="586740" y="2667000"/>
            <a:ext cx="11018520" cy="3856037"/>
          </a:xfrm>
          <a:prstGeom prst="roundRect">
            <a:avLst>
              <a:gd name="adj" fmla="val 4481"/>
            </a:avLst>
          </a:prstGeom>
          <a:solidFill>
            <a:schemeClr val="bg1"/>
          </a:solidFill>
          <a:ln>
            <a:noFill/>
          </a:ln>
          <a:effectLst>
            <a:outerShdw blurRad="4445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err="1">
              <a:ln>
                <a:noFill/>
              </a:ln>
              <a:solidFill>
                <a:srgbClr val="FFFFFF"/>
              </a:solidFill>
              <a:effectLst/>
              <a:uLnTx/>
              <a:uFillTx/>
              <a:latin typeface="Segoe UI"/>
              <a:ea typeface="+mn-ea"/>
              <a:cs typeface="+mn-cs"/>
            </a:endParaRPr>
          </a:p>
        </p:txBody>
      </p:sp>
      <p:sp>
        <p:nvSpPr>
          <p:cNvPr id="4" name="Picture Placeholder 22">
            <a:extLst>
              <a:ext uri="{FF2B5EF4-FFF2-40B4-BE49-F238E27FC236}">
                <a16:creationId xmlns:a16="http://schemas.microsoft.com/office/drawing/2014/main" id="{D886378D-41BA-832C-2763-70A90E5F4A19}"/>
              </a:ext>
            </a:extLst>
          </p:cNvPr>
          <p:cNvSpPr>
            <a:spLocks noGrp="1"/>
          </p:cNvSpPr>
          <p:nvPr>
            <p:ph type="pic" sz="quarter" idx="16" hasCustomPrompt="1"/>
          </p:nvPr>
        </p:nvSpPr>
        <p:spPr>
          <a:xfrm>
            <a:off x="969511" y="4549655"/>
            <a:ext cx="2586892" cy="1610330"/>
          </a:xfrm>
          <a:prstGeom prst="roundRect">
            <a:avLst>
              <a:gd name="adj" fmla="val 5882"/>
            </a:avLst>
          </a:prstGeom>
          <a:blipFill>
            <a:blip r:embed="rId4"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r>
              <a:rPr lang="en-IN"/>
              <a:t> </a:t>
            </a:r>
            <a:endParaRPr lang="en-US"/>
          </a:p>
        </p:txBody>
      </p:sp>
      <p:sp>
        <p:nvSpPr>
          <p:cNvPr id="5" name="Picture Placeholder 22">
            <a:extLst>
              <a:ext uri="{FF2B5EF4-FFF2-40B4-BE49-F238E27FC236}">
                <a16:creationId xmlns:a16="http://schemas.microsoft.com/office/drawing/2014/main" id="{CDA6C0BC-A881-1A0F-70BE-2A24241D5F9C}"/>
              </a:ext>
            </a:extLst>
          </p:cNvPr>
          <p:cNvSpPr>
            <a:spLocks noGrp="1"/>
          </p:cNvSpPr>
          <p:nvPr>
            <p:ph type="pic" sz="quarter" idx="17" hasCustomPrompt="1"/>
          </p:nvPr>
        </p:nvSpPr>
        <p:spPr>
          <a:xfrm>
            <a:off x="4796889" y="4549655"/>
            <a:ext cx="2586892" cy="1610330"/>
          </a:xfrm>
          <a:prstGeom prst="roundRect">
            <a:avLst>
              <a:gd name="adj" fmla="val 5882"/>
            </a:avLst>
          </a:prstGeom>
          <a:blipFill>
            <a:blip r:embed="rId4"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r>
              <a:rPr lang="en-IN"/>
              <a:t> </a:t>
            </a:r>
            <a:endParaRPr lang="en-US"/>
          </a:p>
        </p:txBody>
      </p:sp>
      <p:sp>
        <p:nvSpPr>
          <p:cNvPr id="6" name="Picture Placeholder 22">
            <a:extLst>
              <a:ext uri="{FF2B5EF4-FFF2-40B4-BE49-F238E27FC236}">
                <a16:creationId xmlns:a16="http://schemas.microsoft.com/office/drawing/2014/main" id="{00BDAAC4-C035-8BB1-701D-ED97E0ED838C}"/>
              </a:ext>
            </a:extLst>
          </p:cNvPr>
          <p:cNvSpPr>
            <a:spLocks noGrp="1"/>
          </p:cNvSpPr>
          <p:nvPr>
            <p:ph type="pic" sz="quarter" idx="18" hasCustomPrompt="1"/>
          </p:nvPr>
        </p:nvSpPr>
        <p:spPr>
          <a:xfrm>
            <a:off x="8624266" y="4549655"/>
            <a:ext cx="2586892" cy="1610330"/>
          </a:xfrm>
          <a:prstGeom prst="roundRect">
            <a:avLst>
              <a:gd name="adj" fmla="val 5882"/>
            </a:avLst>
          </a:prstGeom>
          <a:blipFill>
            <a:blip r:embed="rId4"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r>
              <a:rPr lang="en-IN"/>
              <a:t> </a:t>
            </a:r>
            <a:endParaRPr lang="en-US"/>
          </a:p>
        </p:txBody>
      </p:sp>
      <p:sp>
        <p:nvSpPr>
          <p:cNvPr id="7" name="Text Placeholder 29">
            <a:extLst>
              <a:ext uri="{FF2B5EF4-FFF2-40B4-BE49-F238E27FC236}">
                <a16:creationId xmlns:a16="http://schemas.microsoft.com/office/drawing/2014/main" id="{2B9DA0F1-A7C7-6330-ACB1-778D4533791C}"/>
              </a:ext>
            </a:extLst>
          </p:cNvPr>
          <p:cNvSpPr>
            <a:spLocks noGrp="1"/>
          </p:cNvSpPr>
          <p:nvPr>
            <p:ph type="body" sz="quarter" idx="10" hasCustomPrompt="1"/>
          </p:nvPr>
        </p:nvSpPr>
        <p:spPr>
          <a:xfrm>
            <a:off x="697156" y="3698523"/>
            <a:ext cx="3131598" cy="477052"/>
          </a:xfrm>
        </p:spPr>
        <p:txBody>
          <a:bodyPr anchor="ctr"/>
          <a:lstStyle>
            <a:lvl1pPr marL="0" indent="0" algn="ctr">
              <a:buNone/>
              <a:defRPr sz="1400">
                <a:solidFill>
                  <a:schemeClr val="tx1"/>
                </a:solidFill>
                <a:latin typeface="+mn-lt"/>
              </a:defRPr>
            </a:lvl1pPr>
          </a:lstStyle>
          <a:p>
            <a:pPr lvl="0"/>
            <a:r>
              <a:rPr lang="en-IN"/>
              <a:t>Add text here</a:t>
            </a:r>
            <a:endParaRPr lang="en-US"/>
          </a:p>
        </p:txBody>
      </p:sp>
      <p:sp>
        <p:nvSpPr>
          <p:cNvPr id="11" name="Text Placeholder 29">
            <a:extLst>
              <a:ext uri="{FF2B5EF4-FFF2-40B4-BE49-F238E27FC236}">
                <a16:creationId xmlns:a16="http://schemas.microsoft.com/office/drawing/2014/main" id="{341AFB98-6DE4-DADD-A006-F1F749A8DDBE}"/>
              </a:ext>
            </a:extLst>
          </p:cNvPr>
          <p:cNvSpPr>
            <a:spLocks noGrp="1"/>
          </p:cNvSpPr>
          <p:nvPr>
            <p:ph type="body" sz="quarter" idx="19" hasCustomPrompt="1"/>
          </p:nvPr>
        </p:nvSpPr>
        <p:spPr>
          <a:xfrm>
            <a:off x="4530201" y="3698523"/>
            <a:ext cx="3131598" cy="477052"/>
          </a:xfrm>
        </p:spPr>
        <p:txBody>
          <a:bodyPr anchor="ctr"/>
          <a:lstStyle>
            <a:lvl1pPr marL="0" indent="0" algn="ctr">
              <a:buNone/>
              <a:defRPr sz="1400">
                <a:solidFill>
                  <a:schemeClr val="tx1"/>
                </a:solidFill>
                <a:latin typeface="+mn-lt"/>
              </a:defRPr>
            </a:lvl1pPr>
          </a:lstStyle>
          <a:p>
            <a:pPr lvl="0"/>
            <a:r>
              <a:rPr lang="en-IN"/>
              <a:t>Add text here</a:t>
            </a:r>
            <a:endParaRPr lang="en-US"/>
          </a:p>
        </p:txBody>
      </p:sp>
      <p:sp>
        <p:nvSpPr>
          <p:cNvPr id="12" name="Text Placeholder 29">
            <a:extLst>
              <a:ext uri="{FF2B5EF4-FFF2-40B4-BE49-F238E27FC236}">
                <a16:creationId xmlns:a16="http://schemas.microsoft.com/office/drawing/2014/main" id="{8BDBB7CE-CA4A-3209-8DC6-421F5AC7958E}"/>
              </a:ext>
            </a:extLst>
          </p:cNvPr>
          <p:cNvSpPr>
            <a:spLocks noGrp="1"/>
          </p:cNvSpPr>
          <p:nvPr>
            <p:ph type="body" sz="quarter" idx="20" hasCustomPrompt="1"/>
          </p:nvPr>
        </p:nvSpPr>
        <p:spPr>
          <a:xfrm>
            <a:off x="8357578" y="3698523"/>
            <a:ext cx="3131598" cy="477052"/>
          </a:xfrm>
        </p:spPr>
        <p:txBody>
          <a:bodyPr anchor="ctr"/>
          <a:lstStyle>
            <a:lvl1pPr marL="0" indent="0" algn="ctr">
              <a:buNone/>
              <a:defRPr sz="1400">
                <a:solidFill>
                  <a:schemeClr val="tx1"/>
                </a:solidFill>
                <a:latin typeface="+mn-lt"/>
              </a:defRPr>
            </a:lvl1pPr>
          </a:lstStyle>
          <a:p>
            <a:pPr lvl="0"/>
            <a:r>
              <a:rPr lang="en-IN"/>
              <a:t>Add text here</a:t>
            </a:r>
            <a:endParaRPr lang="en-US"/>
          </a:p>
        </p:txBody>
      </p:sp>
      <p:cxnSp>
        <p:nvCxnSpPr>
          <p:cNvPr id="13" name="Straight Connector 12">
            <a:extLst>
              <a:ext uri="{FF2B5EF4-FFF2-40B4-BE49-F238E27FC236}">
                <a16:creationId xmlns:a16="http://schemas.microsoft.com/office/drawing/2014/main" id="{0B6543CF-403C-0F76-B8C5-745C1650B5BB}"/>
              </a:ext>
              <a:ext uri="{C183D7F6-B498-43B3-948B-1728B52AA6E4}">
                <adec:decorative xmlns:adec="http://schemas.microsoft.com/office/drawing/2017/decorative" val="1"/>
              </a:ext>
            </a:extLst>
          </p:cNvPr>
          <p:cNvCxnSpPr>
            <a:cxnSpLocks/>
          </p:cNvCxnSpPr>
          <p:nvPr userDrawn="1"/>
        </p:nvCxnSpPr>
        <p:spPr>
          <a:xfrm rot="5400000">
            <a:off x="2809791" y="5027878"/>
            <a:ext cx="2658710" cy="0"/>
          </a:xfrm>
          <a:prstGeom prst="line">
            <a:avLst/>
          </a:prstGeom>
          <a:ln w="63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00937E6-5BCA-E3C0-D3C0-72E50C551852}"/>
              </a:ext>
              <a:ext uri="{C183D7F6-B498-43B3-948B-1728B52AA6E4}">
                <adec:decorative xmlns:adec="http://schemas.microsoft.com/office/drawing/2017/decorative" val="1"/>
              </a:ext>
            </a:extLst>
          </p:cNvPr>
          <p:cNvCxnSpPr>
            <a:cxnSpLocks/>
          </p:cNvCxnSpPr>
          <p:nvPr userDrawn="1"/>
        </p:nvCxnSpPr>
        <p:spPr>
          <a:xfrm rot="5400000">
            <a:off x="6726546" y="5027878"/>
            <a:ext cx="2658710" cy="0"/>
          </a:xfrm>
          <a:prstGeom prst="line">
            <a:avLst/>
          </a:prstGeom>
          <a:ln w="63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5" name="Text Placeholder 29">
            <a:extLst>
              <a:ext uri="{FF2B5EF4-FFF2-40B4-BE49-F238E27FC236}">
                <a16:creationId xmlns:a16="http://schemas.microsoft.com/office/drawing/2014/main" id="{ABF7EF8C-3D83-B92E-94F5-FB65CF3EACBE}"/>
              </a:ext>
            </a:extLst>
          </p:cNvPr>
          <p:cNvSpPr>
            <a:spLocks noGrp="1"/>
          </p:cNvSpPr>
          <p:nvPr>
            <p:ph type="body" sz="quarter" idx="24" hasCustomPrompt="1"/>
          </p:nvPr>
        </p:nvSpPr>
        <p:spPr>
          <a:xfrm>
            <a:off x="588263" y="1481138"/>
            <a:ext cx="11015474" cy="648929"/>
          </a:xfrm>
        </p:spPr>
        <p:txBody>
          <a:bodyPr anchor="t"/>
          <a:lstStyle>
            <a:lvl1pPr marL="0" indent="0" algn="l">
              <a:buNone/>
              <a:defRPr sz="2000">
                <a:solidFill>
                  <a:schemeClr val="tx1"/>
                </a:solidFill>
                <a:latin typeface="+mn-lt"/>
              </a:defRPr>
            </a:lvl1pPr>
          </a:lstStyle>
          <a:p>
            <a:pPr lvl="0"/>
            <a:r>
              <a:rPr lang="en-IN"/>
              <a:t>Add text here</a:t>
            </a:r>
            <a:endParaRPr lang="en-US"/>
          </a:p>
        </p:txBody>
      </p:sp>
      <p:sp>
        <p:nvSpPr>
          <p:cNvPr id="3" name="TextBox 2">
            <a:extLst>
              <a:ext uri="{FF2B5EF4-FFF2-40B4-BE49-F238E27FC236}">
                <a16:creationId xmlns:a16="http://schemas.microsoft.com/office/drawing/2014/main" id="{7574587E-26A7-5493-8E0F-52E8E89CE281}"/>
              </a:ext>
            </a:extLst>
          </p:cNvPr>
          <p:cNvSpPr txBox="1"/>
          <p:nvPr userDrawn="1"/>
        </p:nvSpPr>
        <p:spPr>
          <a:xfrm>
            <a:off x="474759" y="6466121"/>
            <a:ext cx="2495903" cy="230832"/>
          </a:xfrm>
          <a:prstGeom prst="rect">
            <a:avLst/>
          </a:prstGeom>
          <a:noFill/>
        </p:spPr>
        <p:txBody>
          <a:bodyPr wrap="square" lIns="0">
            <a:spAutoFit/>
          </a:bodyPr>
          <a:lstStyle/>
          <a:p>
            <a:pPr defTabSz="932742">
              <a:spcBef>
                <a:spcPct val="20000"/>
              </a:spcBef>
              <a:buSzPct val="90000"/>
              <a:defRPr/>
            </a:pPr>
            <a:r>
              <a:rPr lang="en-US" sz="900">
                <a:solidFill>
                  <a:schemeClr val="tx1"/>
                </a:solidFill>
                <a:cs typeface="Segoe UI" panose="020B0502040204020203" pitchFamily="34" charset="0"/>
              </a:rPr>
              <a:t>Microsoft Confidential—Internal Only</a:t>
            </a:r>
          </a:p>
        </p:txBody>
      </p:sp>
    </p:spTree>
    <p:extLst>
      <p:ext uri="{BB962C8B-B14F-4D97-AF65-F5344CB8AC3E}">
        <p14:creationId xmlns:p14="http://schemas.microsoft.com/office/powerpoint/2010/main" val="335153310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with pictures layout 2">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1E038E4-945A-1783-9A76-FDCE8AEBB56E}"/>
              </a:ext>
            </a:extLst>
          </p:cNvPr>
          <p:cNvSpPr/>
          <p:nvPr userDrawn="1"/>
        </p:nvSpPr>
        <p:spPr bwMode="auto">
          <a:xfrm>
            <a:off x="0" y="0"/>
            <a:ext cx="12191999" cy="1381125"/>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err="1">
              <a:ln>
                <a:noFill/>
              </a:ln>
              <a:solidFill>
                <a:schemeClr val="bg1"/>
              </a:solidFill>
              <a:effectLst/>
              <a:uLnTx/>
              <a:uFillTx/>
              <a:latin typeface="Segoe UI"/>
              <a:ea typeface="Segoe UI" pitchFamily="34" charset="0"/>
              <a:cs typeface="Segoe UI" pitchFamily="34" charset="0"/>
            </a:endParaRPr>
          </a:p>
        </p:txBody>
      </p:sp>
      <p:pic>
        <p:nvPicPr>
          <p:cNvPr id="23" name="Picture 22">
            <a:extLst>
              <a:ext uri="{FF2B5EF4-FFF2-40B4-BE49-F238E27FC236}">
                <a16:creationId xmlns:a16="http://schemas.microsoft.com/office/drawing/2014/main" id="{1F5D7A4C-0D8B-9117-6735-4E4E35FD638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907411" y="0"/>
            <a:ext cx="5284590" cy="1381125"/>
          </a:xfrm>
          <a:prstGeom prst="rect">
            <a:avLst/>
          </a:prstGeom>
        </p:spPr>
      </p:pic>
      <p:grpSp>
        <p:nvGrpSpPr>
          <p:cNvPr id="24" name="Group 23">
            <a:extLst>
              <a:ext uri="{FF2B5EF4-FFF2-40B4-BE49-F238E27FC236}">
                <a16:creationId xmlns:a16="http://schemas.microsoft.com/office/drawing/2014/main" id="{953A2646-54A3-603A-D961-8B368330247F}"/>
              </a:ext>
            </a:extLst>
          </p:cNvPr>
          <p:cNvGrpSpPr/>
          <p:nvPr userDrawn="1"/>
        </p:nvGrpSpPr>
        <p:grpSpPr>
          <a:xfrm>
            <a:off x="10757889" y="267638"/>
            <a:ext cx="845848" cy="845848"/>
            <a:chOff x="10757889" y="394319"/>
            <a:chExt cx="845848" cy="845848"/>
          </a:xfrm>
        </p:grpSpPr>
        <p:sp>
          <p:nvSpPr>
            <p:cNvPr id="25" name="Oval 24">
              <a:extLst>
                <a:ext uri="{FF2B5EF4-FFF2-40B4-BE49-F238E27FC236}">
                  <a16:creationId xmlns:a16="http://schemas.microsoft.com/office/drawing/2014/main" id="{3FB86A7F-74DB-DD7F-94A4-F30D33833686}"/>
                </a:ext>
              </a:extLst>
            </p:cNvPr>
            <p:cNvSpPr/>
            <p:nvPr userDrawn="1"/>
          </p:nvSpPr>
          <p:spPr bwMode="auto">
            <a:xfrm>
              <a:off x="10757889" y="394319"/>
              <a:ext cx="845848" cy="845848"/>
            </a:xfrm>
            <a:prstGeom prst="ellipse">
              <a:avLst/>
            </a:prstGeom>
            <a:gradFill flip="none" rotWithShape="1">
              <a:gsLst>
                <a:gs pos="0">
                  <a:schemeClr val="bg1"/>
                </a:gs>
                <a:gs pos="100000">
                  <a:schemeClr val="bg1"/>
                </a:gs>
              </a:gsLst>
              <a:lin ang="0" scaled="1"/>
              <a:tileRect/>
            </a:gradFill>
            <a:ln w="12700">
              <a:noFill/>
              <a:prstDash val="solid"/>
              <a:headEnd type="none" w="med" len="med"/>
              <a:tailEnd type="none" w="med" len="med"/>
            </a:ln>
            <a:effectLst>
              <a:outerShdw blurRad="190500" dist="50800" dir="5400000" algn="ctr" rotWithShape="0">
                <a:schemeClr val="accent5">
                  <a:lumMod val="60000"/>
                  <a:lumOff val="40000"/>
                  <a:alpha val="8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pic>
          <p:nvPicPr>
            <p:cNvPr id="26" name="Picture 25" descr="A colorful tree with leaves&#10;&#10;Description automatically generated">
              <a:extLst>
                <a:ext uri="{FF2B5EF4-FFF2-40B4-BE49-F238E27FC236}">
                  <a16:creationId xmlns:a16="http://schemas.microsoft.com/office/drawing/2014/main" id="{1C08D3BB-92E9-AA00-0364-23B0EE69BB5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888650" y="449896"/>
              <a:ext cx="584328" cy="761198"/>
            </a:xfrm>
            <a:prstGeom prst="rect">
              <a:avLst/>
            </a:prstGeom>
          </p:spPr>
        </p:pic>
      </p:grpSp>
      <p:sp>
        <p:nvSpPr>
          <p:cNvPr id="27" name="Title 2">
            <a:extLst>
              <a:ext uri="{FF2B5EF4-FFF2-40B4-BE49-F238E27FC236}">
                <a16:creationId xmlns:a16="http://schemas.microsoft.com/office/drawing/2014/main" id="{063DD437-F6E0-1CCA-2AB4-623829AA274F}"/>
              </a:ext>
            </a:extLst>
          </p:cNvPr>
          <p:cNvSpPr>
            <a:spLocks noGrp="1"/>
          </p:cNvSpPr>
          <p:nvPr>
            <p:ph type="title"/>
          </p:nvPr>
        </p:nvSpPr>
        <p:spPr>
          <a:xfrm>
            <a:off x="588263" y="457200"/>
            <a:ext cx="9822139" cy="492443"/>
          </a:xfrm>
        </p:spPr>
        <p:txBody>
          <a:bodyPr/>
          <a:lstStyle>
            <a:lvl1pPr algn="l">
              <a:defRPr sz="3200">
                <a:solidFill>
                  <a:schemeClr val="bg1"/>
                </a:solidFill>
              </a:defRPr>
            </a:lvl1pPr>
          </a:lstStyle>
          <a:p>
            <a:r>
              <a:rPr lang="en-US"/>
              <a:t>Click to edit Master title style</a:t>
            </a:r>
          </a:p>
        </p:txBody>
      </p:sp>
      <p:sp>
        <p:nvSpPr>
          <p:cNvPr id="2" name="Rectangle: Rounded Corners 1">
            <a:extLst>
              <a:ext uri="{FF2B5EF4-FFF2-40B4-BE49-F238E27FC236}">
                <a16:creationId xmlns:a16="http://schemas.microsoft.com/office/drawing/2014/main" id="{39836E76-4677-94AB-372C-23955F3CE754}"/>
              </a:ext>
              <a:ext uri="{C183D7F6-B498-43B3-948B-1728B52AA6E4}">
                <adec:decorative xmlns:adec="http://schemas.microsoft.com/office/drawing/2017/decorative" val="1"/>
              </a:ext>
            </a:extLst>
          </p:cNvPr>
          <p:cNvSpPr/>
          <p:nvPr userDrawn="1"/>
        </p:nvSpPr>
        <p:spPr bwMode="auto">
          <a:xfrm>
            <a:off x="586740" y="2667000"/>
            <a:ext cx="11018520" cy="3856037"/>
          </a:xfrm>
          <a:prstGeom prst="roundRect">
            <a:avLst>
              <a:gd name="adj" fmla="val 4481"/>
            </a:avLst>
          </a:prstGeom>
          <a:solidFill>
            <a:schemeClr val="bg1"/>
          </a:solidFill>
          <a:ln>
            <a:noFill/>
          </a:ln>
          <a:effectLst>
            <a:outerShdw blurRad="4445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err="1">
              <a:ln>
                <a:noFill/>
              </a:ln>
              <a:solidFill>
                <a:srgbClr val="FFFFFF"/>
              </a:solidFill>
              <a:effectLst/>
              <a:uLnTx/>
              <a:uFillTx/>
              <a:latin typeface="Segoe UI"/>
              <a:ea typeface="+mn-ea"/>
              <a:cs typeface="+mn-cs"/>
            </a:endParaRPr>
          </a:p>
        </p:txBody>
      </p:sp>
      <p:sp>
        <p:nvSpPr>
          <p:cNvPr id="4" name="Text Placeholder 29">
            <a:extLst>
              <a:ext uri="{FF2B5EF4-FFF2-40B4-BE49-F238E27FC236}">
                <a16:creationId xmlns:a16="http://schemas.microsoft.com/office/drawing/2014/main" id="{BCBFECE0-4947-69C0-E3AD-B25F90FFA0F1}"/>
              </a:ext>
            </a:extLst>
          </p:cNvPr>
          <p:cNvSpPr>
            <a:spLocks noGrp="1"/>
          </p:cNvSpPr>
          <p:nvPr>
            <p:ph type="body" sz="quarter" idx="24" hasCustomPrompt="1"/>
          </p:nvPr>
        </p:nvSpPr>
        <p:spPr>
          <a:xfrm>
            <a:off x="588263" y="1481138"/>
            <a:ext cx="11015474" cy="648929"/>
          </a:xfrm>
        </p:spPr>
        <p:txBody>
          <a:bodyPr anchor="t"/>
          <a:lstStyle>
            <a:lvl1pPr marL="0" indent="0" algn="l">
              <a:buNone/>
              <a:defRPr sz="2000">
                <a:solidFill>
                  <a:schemeClr val="tx1"/>
                </a:solidFill>
                <a:latin typeface="+mn-lt"/>
              </a:defRPr>
            </a:lvl1pPr>
          </a:lstStyle>
          <a:p>
            <a:pPr lvl="0"/>
            <a:r>
              <a:rPr lang="en-IN"/>
              <a:t>Add text here</a:t>
            </a:r>
            <a:endParaRPr lang="en-US"/>
          </a:p>
        </p:txBody>
      </p:sp>
      <p:sp>
        <p:nvSpPr>
          <p:cNvPr id="5" name="Picture Placeholder 22">
            <a:extLst>
              <a:ext uri="{FF2B5EF4-FFF2-40B4-BE49-F238E27FC236}">
                <a16:creationId xmlns:a16="http://schemas.microsoft.com/office/drawing/2014/main" id="{14CE4876-9860-0DB0-ADB5-267FE16131AC}"/>
              </a:ext>
            </a:extLst>
          </p:cNvPr>
          <p:cNvSpPr>
            <a:spLocks noGrp="1"/>
          </p:cNvSpPr>
          <p:nvPr>
            <p:ph type="pic" sz="quarter" idx="16" hasCustomPrompt="1"/>
          </p:nvPr>
        </p:nvSpPr>
        <p:spPr>
          <a:xfrm>
            <a:off x="785763" y="4661181"/>
            <a:ext cx="2424162" cy="1651204"/>
          </a:xfrm>
          <a:prstGeom prst="roundRect">
            <a:avLst>
              <a:gd name="adj" fmla="val 5882"/>
            </a:avLst>
          </a:prstGeom>
          <a:blipFill>
            <a:blip r:embed="rId4" cstate="screen">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IN"/>
              <a:t> </a:t>
            </a:r>
            <a:endParaRPr lang="en-US"/>
          </a:p>
        </p:txBody>
      </p:sp>
      <p:sp>
        <p:nvSpPr>
          <p:cNvPr id="12" name="Picture Placeholder 22">
            <a:extLst>
              <a:ext uri="{FF2B5EF4-FFF2-40B4-BE49-F238E27FC236}">
                <a16:creationId xmlns:a16="http://schemas.microsoft.com/office/drawing/2014/main" id="{C98008F0-760C-0790-199D-43CBCD1E1143}"/>
              </a:ext>
            </a:extLst>
          </p:cNvPr>
          <p:cNvSpPr>
            <a:spLocks noGrp="1"/>
          </p:cNvSpPr>
          <p:nvPr>
            <p:ph type="pic" sz="quarter" idx="27" hasCustomPrompt="1"/>
          </p:nvPr>
        </p:nvSpPr>
        <p:spPr>
          <a:xfrm>
            <a:off x="3518883" y="4661181"/>
            <a:ext cx="2424162" cy="1651204"/>
          </a:xfrm>
          <a:prstGeom prst="roundRect">
            <a:avLst>
              <a:gd name="adj" fmla="val 5882"/>
            </a:avLst>
          </a:prstGeom>
          <a:blipFill>
            <a:blip r:embed="rId4" cstate="screen">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IN"/>
              <a:t> </a:t>
            </a:r>
            <a:endParaRPr lang="en-US"/>
          </a:p>
        </p:txBody>
      </p:sp>
      <p:sp>
        <p:nvSpPr>
          <p:cNvPr id="13" name="Picture Placeholder 22">
            <a:extLst>
              <a:ext uri="{FF2B5EF4-FFF2-40B4-BE49-F238E27FC236}">
                <a16:creationId xmlns:a16="http://schemas.microsoft.com/office/drawing/2014/main" id="{A3E843B4-F3FB-814A-A5B2-3B87660F1923}"/>
              </a:ext>
            </a:extLst>
          </p:cNvPr>
          <p:cNvSpPr>
            <a:spLocks noGrp="1"/>
          </p:cNvSpPr>
          <p:nvPr>
            <p:ph type="pic" sz="quarter" idx="28" hasCustomPrompt="1"/>
          </p:nvPr>
        </p:nvSpPr>
        <p:spPr>
          <a:xfrm>
            <a:off x="6252003" y="4661181"/>
            <a:ext cx="2424162" cy="1651204"/>
          </a:xfrm>
          <a:prstGeom prst="roundRect">
            <a:avLst>
              <a:gd name="adj" fmla="val 5882"/>
            </a:avLst>
          </a:prstGeom>
          <a:blipFill>
            <a:blip r:embed="rId4" cstate="screen">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IN"/>
              <a:t> </a:t>
            </a:r>
            <a:endParaRPr lang="en-US"/>
          </a:p>
        </p:txBody>
      </p:sp>
      <p:sp>
        <p:nvSpPr>
          <p:cNvPr id="14" name="Picture Placeholder 22">
            <a:extLst>
              <a:ext uri="{FF2B5EF4-FFF2-40B4-BE49-F238E27FC236}">
                <a16:creationId xmlns:a16="http://schemas.microsoft.com/office/drawing/2014/main" id="{5C249650-B069-AA7F-92DF-CFBEE49EFF5A}"/>
              </a:ext>
            </a:extLst>
          </p:cNvPr>
          <p:cNvSpPr>
            <a:spLocks noGrp="1"/>
          </p:cNvSpPr>
          <p:nvPr>
            <p:ph type="pic" sz="quarter" idx="29" hasCustomPrompt="1"/>
          </p:nvPr>
        </p:nvSpPr>
        <p:spPr>
          <a:xfrm>
            <a:off x="8985122" y="4661181"/>
            <a:ext cx="2424162" cy="1651204"/>
          </a:xfrm>
          <a:prstGeom prst="roundRect">
            <a:avLst>
              <a:gd name="adj" fmla="val 5882"/>
            </a:avLst>
          </a:prstGeom>
          <a:blipFill>
            <a:blip r:embed="rId4" cstate="screen">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IN"/>
              <a:t> </a:t>
            </a:r>
            <a:endParaRPr lang="en-US"/>
          </a:p>
        </p:txBody>
      </p:sp>
      <p:cxnSp>
        <p:nvCxnSpPr>
          <p:cNvPr id="15" name="Straight Connector 14">
            <a:extLst>
              <a:ext uri="{FF2B5EF4-FFF2-40B4-BE49-F238E27FC236}">
                <a16:creationId xmlns:a16="http://schemas.microsoft.com/office/drawing/2014/main" id="{446E4655-DA4F-16C5-D611-8F6B65613024}"/>
              </a:ext>
              <a:ext uri="{C183D7F6-B498-43B3-948B-1728B52AA6E4}">
                <adec:decorative xmlns:adec="http://schemas.microsoft.com/office/drawing/2017/decorative" val="1"/>
              </a:ext>
            </a:extLst>
          </p:cNvPr>
          <p:cNvCxnSpPr>
            <a:cxnSpLocks/>
          </p:cNvCxnSpPr>
          <p:nvPr userDrawn="1"/>
        </p:nvCxnSpPr>
        <p:spPr>
          <a:xfrm rot="5400000">
            <a:off x="2035049" y="4983030"/>
            <a:ext cx="2658710" cy="0"/>
          </a:xfrm>
          <a:prstGeom prst="line">
            <a:avLst/>
          </a:prstGeom>
          <a:ln w="63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547889-2EFB-0872-F945-AA00588401C8}"/>
              </a:ext>
              <a:ext uri="{C183D7F6-B498-43B3-948B-1728B52AA6E4}">
                <adec:decorative xmlns:adec="http://schemas.microsoft.com/office/drawing/2017/decorative" val="1"/>
              </a:ext>
            </a:extLst>
          </p:cNvPr>
          <p:cNvCxnSpPr>
            <a:cxnSpLocks/>
          </p:cNvCxnSpPr>
          <p:nvPr userDrawn="1"/>
        </p:nvCxnSpPr>
        <p:spPr>
          <a:xfrm rot="5400000">
            <a:off x="4768169" y="4983030"/>
            <a:ext cx="2658710" cy="0"/>
          </a:xfrm>
          <a:prstGeom prst="line">
            <a:avLst/>
          </a:prstGeom>
          <a:ln w="63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F80645F-F760-4C45-E6AD-3DD997BDA235}"/>
              </a:ext>
              <a:ext uri="{C183D7F6-B498-43B3-948B-1728B52AA6E4}">
                <adec:decorative xmlns:adec="http://schemas.microsoft.com/office/drawing/2017/decorative" val="1"/>
              </a:ext>
            </a:extLst>
          </p:cNvPr>
          <p:cNvCxnSpPr>
            <a:cxnSpLocks/>
          </p:cNvCxnSpPr>
          <p:nvPr userDrawn="1"/>
        </p:nvCxnSpPr>
        <p:spPr>
          <a:xfrm rot="5400000">
            <a:off x="7501289" y="4983030"/>
            <a:ext cx="2658710" cy="0"/>
          </a:xfrm>
          <a:prstGeom prst="line">
            <a:avLst/>
          </a:prstGeom>
          <a:ln w="63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29">
            <a:extLst>
              <a:ext uri="{FF2B5EF4-FFF2-40B4-BE49-F238E27FC236}">
                <a16:creationId xmlns:a16="http://schemas.microsoft.com/office/drawing/2014/main" id="{EA9DBFE5-5BFC-BA28-3DB4-695731B3A9CF}"/>
              </a:ext>
            </a:extLst>
          </p:cNvPr>
          <p:cNvSpPr>
            <a:spLocks noGrp="1"/>
          </p:cNvSpPr>
          <p:nvPr>
            <p:ph type="body" sz="quarter" idx="10" hasCustomPrompt="1"/>
          </p:nvPr>
        </p:nvSpPr>
        <p:spPr>
          <a:xfrm>
            <a:off x="785763" y="3698523"/>
            <a:ext cx="2424159" cy="660752"/>
          </a:xfrm>
        </p:spPr>
        <p:txBody>
          <a:bodyPr anchor="ctr"/>
          <a:lstStyle>
            <a:lvl1pPr marL="0" indent="0" algn="ctr">
              <a:buNone/>
              <a:defRPr sz="1400">
                <a:solidFill>
                  <a:schemeClr val="tx1"/>
                </a:solidFill>
                <a:latin typeface="+mn-lt"/>
              </a:defRPr>
            </a:lvl1pPr>
          </a:lstStyle>
          <a:p>
            <a:pPr lvl="0"/>
            <a:r>
              <a:rPr lang="en-IN"/>
              <a:t>Add text here</a:t>
            </a:r>
            <a:endParaRPr lang="en-US"/>
          </a:p>
        </p:txBody>
      </p:sp>
      <p:sp>
        <p:nvSpPr>
          <p:cNvPr id="19" name="Text Placeholder 29">
            <a:extLst>
              <a:ext uri="{FF2B5EF4-FFF2-40B4-BE49-F238E27FC236}">
                <a16:creationId xmlns:a16="http://schemas.microsoft.com/office/drawing/2014/main" id="{05AA51CC-368B-46A3-1654-9DA5BA8CEE4A}"/>
              </a:ext>
            </a:extLst>
          </p:cNvPr>
          <p:cNvSpPr>
            <a:spLocks noGrp="1"/>
          </p:cNvSpPr>
          <p:nvPr>
            <p:ph type="body" sz="quarter" idx="30" hasCustomPrompt="1"/>
          </p:nvPr>
        </p:nvSpPr>
        <p:spPr>
          <a:xfrm>
            <a:off x="3518886" y="3698523"/>
            <a:ext cx="2424159" cy="660752"/>
          </a:xfrm>
        </p:spPr>
        <p:txBody>
          <a:bodyPr anchor="ctr"/>
          <a:lstStyle>
            <a:lvl1pPr marL="0" indent="0" algn="ctr">
              <a:buNone/>
              <a:defRPr sz="1400">
                <a:solidFill>
                  <a:schemeClr val="tx1"/>
                </a:solidFill>
                <a:latin typeface="+mn-lt"/>
              </a:defRPr>
            </a:lvl1pPr>
          </a:lstStyle>
          <a:p>
            <a:pPr lvl="0"/>
            <a:r>
              <a:rPr lang="en-IN"/>
              <a:t>Add text here</a:t>
            </a:r>
            <a:endParaRPr lang="en-US"/>
          </a:p>
        </p:txBody>
      </p:sp>
      <p:sp>
        <p:nvSpPr>
          <p:cNvPr id="20" name="Text Placeholder 29">
            <a:extLst>
              <a:ext uri="{FF2B5EF4-FFF2-40B4-BE49-F238E27FC236}">
                <a16:creationId xmlns:a16="http://schemas.microsoft.com/office/drawing/2014/main" id="{F80F3EB7-B770-FC62-9D12-C1B98F1CED61}"/>
              </a:ext>
            </a:extLst>
          </p:cNvPr>
          <p:cNvSpPr>
            <a:spLocks noGrp="1"/>
          </p:cNvSpPr>
          <p:nvPr>
            <p:ph type="body" sz="quarter" idx="31" hasCustomPrompt="1"/>
          </p:nvPr>
        </p:nvSpPr>
        <p:spPr>
          <a:xfrm>
            <a:off x="6252006" y="3698523"/>
            <a:ext cx="2424159" cy="660752"/>
          </a:xfrm>
        </p:spPr>
        <p:txBody>
          <a:bodyPr anchor="ctr"/>
          <a:lstStyle>
            <a:lvl1pPr marL="0" indent="0" algn="ctr">
              <a:buNone/>
              <a:defRPr sz="1400">
                <a:solidFill>
                  <a:schemeClr val="tx1"/>
                </a:solidFill>
                <a:latin typeface="+mn-lt"/>
              </a:defRPr>
            </a:lvl1pPr>
          </a:lstStyle>
          <a:p>
            <a:pPr lvl="0"/>
            <a:r>
              <a:rPr lang="en-IN"/>
              <a:t>Add text here</a:t>
            </a:r>
            <a:endParaRPr lang="en-US"/>
          </a:p>
        </p:txBody>
      </p:sp>
      <p:sp>
        <p:nvSpPr>
          <p:cNvPr id="21" name="Text Placeholder 29">
            <a:extLst>
              <a:ext uri="{FF2B5EF4-FFF2-40B4-BE49-F238E27FC236}">
                <a16:creationId xmlns:a16="http://schemas.microsoft.com/office/drawing/2014/main" id="{339492BA-1C39-D529-F32D-5E2FDF95B44C}"/>
              </a:ext>
            </a:extLst>
          </p:cNvPr>
          <p:cNvSpPr>
            <a:spLocks noGrp="1"/>
          </p:cNvSpPr>
          <p:nvPr>
            <p:ph type="body" sz="quarter" idx="32" hasCustomPrompt="1"/>
          </p:nvPr>
        </p:nvSpPr>
        <p:spPr>
          <a:xfrm>
            <a:off x="8985125" y="3698523"/>
            <a:ext cx="2424159" cy="660752"/>
          </a:xfrm>
        </p:spPr>
        <p:txBody>
          <a:bodyPr anchor="ctr"/>
          <a:lstStyle>
            <a:lvl1pPr marL="0" indent="0" algn="ctr">
              <a:buNone/>
              <a:defRPr sz="1400">
                <a:solidFill>
                  <a:schemeClr val="tx1"/>
                </a:solidFill>
                <a:latin typeface="+mn-lt"/>
              </a:defRPr>
            </a:lvl1pPr>
          </a:lstStyle>
          <a:p>
            <a:pPr lvl="0"/>
            <a:r>
              <a:rPr lang="en-IN"/>
              <a:t>Add text here</a:t>
            </a:r>
            <a:endParaRPr lang="en-US"/>
          </a:p>
        </p:txBody>
      </p:sp>
      <p:sp>
        <p:nvSpPr>
          <p:cNvPr id="3" name="TextBox 2">
            <a:extLst>
              <a:ext uri="{FF2B5EF4-FFF2-40B4-BE49-F238E27FC236}">
                <a16:creationId xmlns:a16="http://schemas.microsoft.com/office/drawing/2014/main" id="{012FB3FA-2FBB-8211-9C70-4FF43AA22769}"/>
              </a:ext>
            </a:extLst>
          </p:cNvPr>
          <p:cNvSpPr txBox="1"/>
          <p:nvPr userDrawn="1"/>
        </p:nvSpPr>
        <p:spPr>
          <a:xfrm>
            <a:off x="474759" y="6466121"/>
            <a:ext cx="2495903" cy="230832"/>
          </a:xfrm>
          <a:prstGeom prst="rect">
            <a:avLst/>
          </a:prstGeom>
          <a:noFill/>
        </p:spPr>
        <p:txBody>
          <a:bodyPr wrap="square" lIns="0">
            <a:spAutoFit/>
          </a:bodyPr>
          <a:lstStyle/>
          <a:p>
            <a:pPr defTabSz="932742">
              <a:spcBef>
                <a:spcPct val="20000"/>
              </a:spcBef>
              <a:buSzPct val="90000"/>
              <a:defRPr/>
            </a:pPr>
            <a:r>
              <a:rPr lang="en-US" sz="900">
                <a:solidFill>
                  <a:schemeClr val="tx1"/>
                </a:solidFill>
                <a:cs typeface="Segoe UI" panose="020B0502040204020203" pitchFamily="34" charset="0"/>
              </a:rPr>
              <a:t>Microsoft Confidential—Internal Only</a:t>
            </a:r>
          </a:p>
        </p:txBody>
      </p:sp>
    </p:spTree>
    <p:extLst>
      <p:ext uri="{BB962C8B-B14F-4D97-AF65-F5344CB8AC3E}">
        <p14:creationId xmlns:p14="http://schemas.microsoft.com/office/powerpoint/2010/main" val="359365642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with pictures layout 3">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06320BA-9637-9FA5-63BA-95E7AE30F85A}"/>
              </a:ext>
              <a:ext uri="{C183D7F6-B498-43B3-948B-1728B52AA6E4}">
                <adec:decorative xmlns:adec="http://schemas.microsoft.com/office/drawing/2017/decorative" val="1"/>
              </a:ext>
            </a:extLst>
          </p:cNvPr>
          <p:cNvSpPr/>
          <p:nvPr userDrawn="1"/>
        </p:nvSpPr>
        <p:spPr bwMode="auto">
          <a:xfrm>
            <a:off x="586740" y="2660650"/>
            <a:ext cx="11018520" cy="3856037"/>
          </a:xfrm>
          <a:prstGeom prst="roundRect">
            <a:avLst>
              <a:gd name="adj" fmla="val 4481"/>
            </a:avLst>
          </a:prstGeom>
          <a:solidFill>
            <a:schemeClr val="bg1"/>
          </a:solidFill>
          <a:ln>
            <a:noFill/>
          </a:ln>
          <a:effectLst>
            <a:outerShdw blurRad="4445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err="1">
              <a:ln>
                <a:noFill/>
              </a:ln>
              <a:solidFill>
                <a:srgbClr val="FFFFFF"/>
              </a:solidFill>
              <a:effectLst/>
              <a:uLnTx/>
              <a:uFillTx/>
              <a:latin typeface="Segoe UI"/>
              <a:ea typeface="+mn-ea"/>
              <a:cs typeface="+mn-cs"/>
            </a:endParaRPr>
          </a:p>
        </p:txBody>
      </p:sp>
      <p:cxnSp>
        <p:nvCxnSpPr>
          <p:cNvPr id="9" name="Straight Connector 8">
            <a:extLst>
              <a:ext uri="{FF2B5EF4-FFF2-40B4-BE49-F238E27FC236}">
                <a16:creationId xmlns:a16="http://schemas.microsoft.com/office/drawing/2014/main" id="{1F86F210-5F3B-CE13-8B52-1C99BD55A448}"/>
              </a:ext>
              <a:ext uri="{C183D7F6-B498-43B3-948B-1728B52AA6E4}">
                <adec:decorative xmlns:adec="http://schemas.microsoft.com/office/drawing/2017/decorative" val="1"/>
              </a:ext>
            </a:extLst>
          </p:cNvPr>
          <p:cNvCxnSpPr>
            <a:cxnSpLocks/>
          </p:cNvCxnSpPr>
          <p:nvPr userDrawn="1"/>
        </p:nvCxnSpPr>
        <p:spPr>
          <a:xfrm>
            <a:off x="2831918" y="3748258"/>
            <a:ext cx="0" cy="738664"/>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AA3BBCE-BD9D-977F-6333-74889365CDDE}"/>
              </a:ext>
              <a:ext uri="{C183D7F6-B498-43B3-948B-1728B52AA6E4}">
                <adec:decorative xmlns:adec="http://schemas.microsoft.com/office/drawing/2017/decorative" val="1"/>
              </a:ext>
            </a:extLst>
          </p:cNvPr>
          <p:cNvCxnSpPr>
            <a:cxnSpLocks/>
          </p:cNvCxnSpPr>
          <p:nvPr userDrawn="1"/>
        </p:nvCxnSpPr>
        <p:spPr>
          <a:xfrm>
            <a:off x="5013981" y="3748258"/>
            <a:ext cx="0" cy="738664"/>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990F9A1-3418-A28F-B7CF-39C30557ACB6}"/>
              </a:ext>
              <a:ext uri="{C183D7F6-B498-43B3-948B-1728B52AA6E4}">
                <adec:decorative xmlns:adec="http://schemas.microsoft.com/office/drawing/2017/decorative" val="1"/>
              </a:ext>
            </a:extLst>
          </p:cNvPr>
          <p:cNvCxnSpPr>
            <a:cxnSpLocks/>
          </p:cNvCxnSpPr>
          <p:nvPr userDrawn="1"/>
        </p:nvCxnSpPr>
        <p:spPr>
          <a:xfrm>
            <a:off x="7196044" y="3748258"/>
            <a:ext cx="0" cy="738664"/>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219722A-BA0F-7D0F-F848-0D6BFF47D050}"/>
              </a:ext>
              <a:ext uri="{C183D7F6-B498-43B3-948B-1728B52AA6E4}">
                <adec:decorative xmlns:adec="http://schemas.microsoft.com/office/drawing/2017/decorative" val="1"/>
              </a:ext>
            </a:extLst>
          </p:cNvPr>
          <p:cNvCxnSpPr>
            <a:cxnSpLocks/>
          </p:cNvCxnSpPr>
          <p:nvPr userDrawn="1"/>
        </p:nvCxnSpPr>
        <p:spPr>
          <a:xfrm>
            <a:off x="9378107" y="3748258"/>
            <a:ext cx="0" cy="738664"/>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Picture Placeholder 22">
            <a:extLst>
              <a:ext uri="{FF2B5EF4-FFF2-40B4-BE49-F238E27FC236}">
                <a16:creationId xmlns:a16="http://schemas.microsoft.com/office/drawing/2014/main" id="{012EA105-2974-1DC8-7267-4C523DD02F83}"/>
              </a:ext>
            </a:extLst>
          </p:cNvPr>
          <p:cNvSpPr>
            <a:spLocks noGrp="1"/>
          </p:cNvSpPr>
          <p:nvPr>
            <p:ph type="pic" sz="quarter" idx="16" hasCustomPrompt="1"/>
          </p:nvPr>
        </p:nvSpPr>
        <p:spPr>
          <a:xfrm>
            <a:off x="696686" y="4849268"/>
            <a:ext cx="2088401" cy="1555750"/>
          </a:xfrm>
          <a:prstGeom prst="roundRect">
            <a:avLst>
              <a:gd name="adj" fmla="val 5882"/>
            </a:avLst>
          </a:prstGeom>
          <a:blipFill>
            <a:blip r:embed="rId2" cstate="screen">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IN"/>
              <a:t> </a:t>
            </a:r>
            <a:endParaRPr lang="en-US"/>
          </a:p>
        </p:txBody>
      </p:sp>
      <p:sp>
        <p:nvSpPr>
          <p:cNvPr id="14" name="Picture Placeholder 22">
            <a:extLst>
              <a:ext uri="{FF2B5EF4-FFF2-40B4-BE49-F238E27FC236}">
                <a16:creationId xmlns:a16="http://schemas.microsoft.com/office/drawing/2014/main" id="{1C2AA29C-B508-B503-AD4A-034DB53F69F0}"/>
              </a:ext>
            </a:extLst>
          </p:cNvPr>
          <p:cNvSpPr>
            <a:spLocks noGrp="1"/>
          </p:cNvSpPr>
          <p:nvPr>
            <p:ph type="pic" sz="quarter" idx="17" hasCustomPrompt="1"/>
          </p:nvPr>
        </p:nvSpPr>
        <p:spPr>
          <a:xfrm>
            <a:off x="2878749" y="4849268"/>
            <a:ext cx="2088401" cy="1555750"/>
          </a:xfrm>
          <a:prstGeom prst="roundRect">
            <a:avLst>
              <a:gd name="adj" fmla="val 5882"/>
            </a:avLst>
          </a:prstGeom>
          <a:blipFill>
            <a:blip r:embed="rId2" cstate="screen">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IN"/>
              <a:t> </a:t>
            </a:r>
            <a:endParaRPr lang="en-US"/>
          </a:p>
        </p:txBody>
      </p:sp>
      <p:sp>
        <p:nvSpPr>
          <p:cNvPr id="15" name="Picture Placeholder 22">
            <a:extLst>
              <a:ext uri="{FF2B5EF4-FFF2-40B4-BE49-F238E27FC236}">
                <a16:creationId xmlns:a16="http://schemas.microsoft.com/office/drawing/2014/main" id="{6FED265A-F295-5CD4-7B66-52DFD83CE61A}"/>
              </a:ext>
            </a:extLst>
          </p:cNvPr>
          <p:cNvSpPr>
            <a:spLocks noGrp="1"/>
          </p:cNvSpPr>
          <p:nvPr>
            <p:ph type="pic" sz="quarter" idx="18" hasCustomPrompt="1"/>
          </p:nvPr>
        </p:nvSpPr>
        <p:spPr>
          <a:xfrm>
            <a:off x="5060812" y="4849268"/>
            <a:ext cx="2088401" cy="1555750"/>
          </a:xfrm>
          <a:prstGeom prst="roundRect">
            <a:avLst>
              <a:gd name="adj" fmla="val 5882"/>
            </a:avLst>
          </a:prstGeom>
          <a:blipFill>
            <a:blip r:embed="rId2" cstate="screen">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IN"/>
              <a:t> </a:t>
            </a:r>
            <a:endParaRPr lang="en-US"/>
          </a:p>
        </p:txBody>
      </p:sp>
      <p:sp>
        <p:nvSpPr>
          <p:cNvPr id="16" name="Picture Placeholder 22">
            <a:extLst>
              <a:ext uri="{FF2B5EF4-FFF2-40B4-BE49-F238E27FC236}">
                <a16:creationId xmlns:a16="http://schemas.microsoft.com/office/drawing/2014/main" id="{7E9A1022-0239-0F8D-41FD-7FE60AB79A29}"/>
              </a:ext>
            </a:extLst>
          </p:cNvPr>
          <p:cNvSpPr>
            <a:spLocks noGrp="1"/>
          </p:cNvSpPr>
          <p:nvPr>
            <p:ph type="pic" sz="quarter" idx="19" hasCustomPrompt="1"/>
          </p:nvPr>
        </p:nvSpPr>
        <p:spPr>
          <a:xfrm>
            <a:off x="7242875" y="4849268"/>
            <a:ext cx="2088401" cy="1555750"/>
          </a:xfrm>
          <a:prstGeom prst="roundRect">
            <a:avLst>
              <a:gd name="adj" fmla="val 5882"/>
            </a:avLst>
          </a:prstGeom>
          <a:blipFill>
            <a:blip r:embed="rId2" cstate="screen">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IN"/>
              <a:t> </a:t>
            </a:r>
            <a:endParaRPr lang="en-US"/>
          </a:p>
        </p:txBody>
      </p:sp>
      <p:sp>
        <p:nvSpPr>
          <p:cNvPr id="17" name="Picture Placeholder 22">
            <a:extLst>
              <a:ext uri="{FF2B5EF4-FFF2-40B4-BE49-F238E27FC236}">
                <a16:creationId xmlns:a16="http://schemas.microsoft.com/office/drawing/2014/main" id="{E1AD43D0-4581-AEBE-13F1-F4D382FB8893}"/>
              </a:ext>
            </a:extLst>
          </p:cNvPr>
          <p:cNvSpPr>
            <a:spLocks noGrp="1"/>
          </p:cNvSpPr>
          <p:nvPr>
            <p:ph type="pic" sz="quarter" idx="20" hasCustomPrompt="1"/>
          </p:nvPr>
        </p:nvSpPr>
        <p:spPr>
          <a:xfrm>
            <a:off x="9424940" y="4849268"/>
            <a:ext cx="2088401" cy="1555750"/>
          </a:xfrm>
          <a:prstGeom prst="roundRect">
            <a:avLst>
              <a:gd name="adj" fmla="val 5882"/>
            </a:avLst>
          </a:prstGeom>
          <a:blipFill>
            <a:blip r:embed="rId2" cstate="screen">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IN"/>
              <a:t> </a:t>
            </a:r>
            <a:endParaRPr lang="en-US"/>
          </a:p>
        </p:txBody>
      </p:sp>
      <p:sp>
        <p:nvSpPr>
          <p:cNvPr id="18" name="Text Placeholder 29">
            <a:extLst>
              <a:ext uri="{FF2B5EF4-FFF2-40B4-BE49-F238E27FC236}">
                <a16:creationId xmlns:a16="http://schemas.microsoft.com/office/drawing/2014/main" id="{77D2D5D6-3D8B-7A3C-BF50-033697810598}"/>
              </a:ext>
            </a:extLst>
          </p:cNvPr>
          <p:cNvSpPr>
            <a:spLocks noGrp="1"/>
          </p:cNvSpPr>
          <p:nvPr>
            <p:ph type="body" sz="quarter" idx="10" hasCustomPrompt="1"/>
          </p:nvPr>
        </p:nvSpPr>
        <p:spPr>
          <a:xfrm>
            <a:off x="814770" y="3737018"/>
            <a:ext cx="1852232" cy="761144"/>
          </a:xfrm>
        </p:spPr>
        <p:txBody>
          <a:bodyPr anchor="ctr"/>
          <a:lstStyle>
            <a:lvl1pPr marL="0" indent="0" algn="ctr">
              <a:buNone/>
              <a:defRPr sz="1400">
                <a:solidFill>
                  <a:schemeClr val="tx1"/>
                </a:solidFill>
                <a:latin typeface="+mn-lt"/>
              </a:defRPr>
            </a:lvl1pPr>
          </a:lstStyle>
          <a:p>
            <a:pPr lvl="0"/>
            <a:r>
              <a:rPr lang="en-IN"/>
              <a:t>Add text here</a:t>
            </a:r>
            <a:endParaRPr lang="en-US"/>
          </a:p>
        </p:txBody>
      </p:sp>
      <p:sp>
        <p:nvSpPr>
          <p:cNvPr id="19" name="Text Placeholder 29">
            <a:extLst>
              <a:ext uri="{FF2B5EF4-FFF2-40B4-BE49-F238E27FC236}">
                <a16:creationId xmlns:a16="http://schemas.microsoft.com/office/drawing/2014/main" id="{6E7C3187-EB0F-F70D-143B-5C70879E15C3}"/>
              </a:ext>
            </a:extLst>
          </p:cNvPr>
          <p:cNvSpPr>
            <a:spLocks noGrp="1"/>
          </p:cNvSpPr>
          <p:nvPr>
            <p:ph type="body" sz="quarter" idx="21" hasCustomPrompt="1"/>
          </p:nvPr>
        </p:nvSpPr>
        <p:spPr>
          <a:xfrm>
            <a:off x="2996833" y="3737018"/>
            <a:ext cx="1852232" cy="761144"/>
          </a:xfrm>
        </p:spPr>
        <p:txBody>
          <a:bodyPr anchor="ctr"/>
          <a:lstStyle>
            <a:lvl1pPr marL="0" indent="0" algn="ctr">
              <a:buNone/>
              <a:defRPr sz="1400">
                <a:solidFill>
                  <a:schemeClr val="tx1"/>
                </a:solidFill>
                <a:latin typeface="+mn-lt"/>
              </a:defRPr>
            </a:lvl1pPr>
          </a:lstStyle>
          <a:p>
            <a:pPr lvl="0"/>
            <a:r>
              <a:rPr lang="en-IN"/>
              <a:t>Add text here</a:t>
            </a:r>
            <a:endParaRPr lang="en-US"/>
          </a:p>
        </p:txBody>
      </p:sp>
      <p:sp>
        <p:nvSpPr>
          <p:cNvPr id="20" name="Text Placeholder 29">
            <a:extLst>
              <a:ext uri="{FF2B5EF4-FFF2-40B4-BE49-F238E27FC236}">
                <a16:creationId xmlns:a16="http://schemas.microsoft.com/office/drawing/2014/main" id="{2C22DD48-F0F5-253F-8256-15C7DBDAA812}"/>
              </a:ext>
            </a:extLst>
          </p:cNvPr>
          <p:cNvSpPr>
            <a:spLocks noGrp="1"/>
          </p:cNvSpPr>
          <p:nvPr>
            <p:ph type="body" sz="quarter" idx="22" hasCustomPrompt="1"/>
          </p:nvPr>
        </p:nvSpPr>
        <p:spPr>
          <a:xfrm>
            <a:off x="5178896" y="3737018"/>
            <a:ext cx="1852232" cy="761144"/>
          </a:xfrm>
        </p:spPr>
        <p:txBody>
          <a:bodyPr anchor="ctr"/>
          <a:lstStyle>
            <a:lvl1pPr marL="0" indent="0" algn="ctr">
              <a:buNone/>
              <a:defRPr sz="1400">
                <a:solidFill>
                  <a:schemeClr val="tx1"/>
                </a:solidFill>
                <a:latin typeface="+mn-lt"/>
              </a:defRPr>
            </a:lvl1pPr>
          </a:lstStyle>
          <a:p>
            <a:pPr lvl="0"/>
            <a:r>
              <a:rPr lang="en-IN"/>
              <a:t>Add text here</a:t>
            </a:r>
            <a:endParaRPr lang="en-US"/>
          </a:p>
        </p:txBody>
      </p:sp>
      <p:sp>
        <p:nvSpPr>
          <p:cNvPr id="21" name="Text Placeholder 29">
            <a:extLst>
              <a:ext uri="{FF2B5EF4-FFF2-40B4-BE49-F238E27FC236}">
                <a16:creationId xmlns:a16="http://schemas.microsoft.com/office/drawing/2014/main" id="{B166DFA1-5E57-0EAE-58BA-EF6A174AF195}"/>
              </a:ext>
            </a:extLst>
          </p:cNvPr>
          <p:cNvSpPr>
            <a:spLocks noGrp="1"/>
          </p:cNvSpPr>
          <p:nvPr>
            <p:ph type="body" sz="quarter" idx="23" hasCustomPrompt="1"/>
          </p:nvPr>
        </p:nvSpPr>
        <p:spPr>
          <a:xfrm>
            <a:off x="7360959" y="3737018"/>
            <a:ext cx="1852232" cy="761144"/>
          </a:xfrm>
        </p:spPr>
        <p:txBody>
          <a:bodyPr anchor="ctr"/>
          <a:lstStyle>
            <a:lvl1pPr marL="0" indent="0" algn="ctr">
              <a:buNone/>
              <a:defRPr sz="1400">
                <a:solidFill>
                  <a:schemeClr val="tx1"/>
                </a:solidFill>
                <a:latin typeface="+mn-lt"/>
              </a:defRPr>
            </a:lvl1pPr>
          </a:lstStyle>
          <a:p>
            <a:pPr lvl="0"/>
            <a:r>
              <a:rPr lang="en-IN"/>
              <a:t>Add text here</a:t>
            </a:r>
            <a:endParaRPr lang="en-US"/>
          </a:p>
        </p:txBody>
      </p:sp>
      <p:sp>
        <p:nvSpPr>
          <p:cNvPr id="23" name="Text Placeholder 29">
            <a:extLst>
              <a:ext uri="{FF2B5EF4-FFF2-40B4-BE49-F238E27FC236}">
                <a16:creationId xmlns:a16="http://schemas.microsoft.com/office/drawing/2014/main" id="{CDA8F3F0-9DDD-76C2-1CE9-2E541863B100}"/>
              </a:ext>
            </a:extLst>
          </p:cNvPr>
          <p:cNvSpPr>
            <a:spLocks noGrp="1"/>
          </p:cNvSpPr>
          <p:nvPr>
            <p:ph type="body" sz="quarter" idx="24" hasCustomPrompt="1"/>
          </p:nvPr>
        </p:nvSpPr>
        <p:spPr>
          <a:xfrm>
            <a:off x="9543024" y="3737018"/>
            <a:ext cx="1852232" cy="761144"/>
          </a:xfrm>
        </p:spPr>
        <p:txBody>
          <a:bodyPr anchor="ctr"/>
          <a:lstStyle>
            <a:lvl1pPr marL="0" indent="0" algn="ctr">
              <a:buNone/>
              <a:defRPr sz="1400">
                <a:solidFill>
                  <a:schemeClr val="tx1"/>
                </a:solidFill>
                <a:latin typeface="+mn-lt"/>
              </a:defRPr>
            </a:lvl1pPr>
          </a:lstStyle>
          <a:p>
            <a:pPr lvl="0"/>
            <a:r>
              <a:rPr lang="en-IN"/>
              <a:t>Add text here</a:t>
            </a:r>
            <a:endParaRPr lang="en-US"/>
          </a:p>
        </p:txBody>
      </p:sp>
      <p:sp>
        <p:nvSpPr>
          <p:cNvPr id="28" name="Text Placeholder 29">
            <a:extLst>
              <a:ext uri="{FF2B5EF4-FFF2-40B4-BE49-F238E27FC236}">
                <a16:creationId xmlns:a16="http://schemas.microsoft.com/office/drawing/2014/main" id="{EC7D5F0C-56AE-2DE5-EC70-151B666415C5}"/>
              </a:ext>
            </a:extLst>
          </p:cNvPr>
          <p:cNvSpPr>
            <a:spLocks noGrp="1"/>
          </p:cNvSpPr>
          <p:nvPr>
            <p:ph type="body" sz="quarter" idx="25" hasCustomPrompt="1"/>
          </p:nvPr>
        </p:nvSpPr>
        <p:spPr>
          <a:xfrm>
            <a:off x="588263" y="1474788"/>
            <a:ext cx="11015474" cy="648929"/>
          </a:xfrm>
        </p:spPr>
        <p:txBody>
          <a:bodyPr anchor="t"/>
          <a:lstStyle>
            <a:lvl1pPr marL="0" indent="0" algn="l">
              <a:buNone/>
              <a:defRPr sz="2000">
                <a:solidFill>
                  <a:schemeClr val="tx1"/>
                </a:solidFill>
                <a:latin typeface="+mn-lt"/>
              </a:defRPr>
            </a:lvl1pPr>
          </a:lstStyle>
          <a:p>
            <a:pPr lvl="0"/>
            <a:r>
              <a:rPr lang="en-IN"/>
              <a:t>Add text here</a:t>
            </a:r>
            <a:endParaRPr lang="en-US"/>
          </a:p>
        </p:txBody>
      </p:sp>
      <p:sp>
        <p:nvSpPr>
          <p:cNvPr id="29" name="Rectangle 28">
            <a:extLst>
              <a:ext uri="{FF2B5EF4-FFF2-40B4-BE49-F238E27FC236}">
                <a16:creationId xmlns:a16="http://schemas.microsoft.com/office/drawing/2014/main" id="{46F4609F-202C-53FB-6384-9AE94EC40A2C}"/>
              </a:ext>
            </a:extLst>
          </p:cNvPr>
          <p:cNvSpPr/>
          <p:nvPr userDrawn="1"/>
        </p:nvSpPr>
        <p:spPr bwMode="auto">
          <a:xfrm>
            <a:off x="0" y="0"/>
            <a:ext cx="12191999" cy="1381125"/>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err="1">
              <a:ln>
                <a:noFill/>
              </a:ln>
              <a:solidFill>
                <a:schemeClr val="bg1"/>
              </a:solidFill>
              <a:effectLst/>
              <a:uLnTx/>
              <a:uFillTx/>
              <a:latin typeface="Segoe UI"/>
              <a:ea typeface="Segoe UI" pitchFamily="34" charset="0"/>
              <a:cs typeface="Segoe UI" pitchFamily="34" charset="0"/>
            </a:endParaRPr>
          </a:p>
        </p:txBody>
      </p:sp>
      <p:pic>
        <p:nvPicPr>
          <p:cNvPr id="30" name="Picture 29">
            <a:extLst>
              <a:ext uri="{FF2B5EF4-FFF2-40B4-BE49-F238E27FC236}">
                <a16:creationId xmlns:a16="http://schemas.microsoft.com/office/drawing/2014/main" id="{5A752383-110C-CC23-562E-ED9C3073625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907411" y="0"/>
            <a:ext cx="5284590" cy="1381125"/>
          </a:xfrm>
          <a:prstGeom prst="rect">
            <a:avLst/>
          </a:prstGeom>
        </p:spPr>
      </p:pic>
      <p:grpSp>
        <p:nvGrpSpPr>
          <p:cNvPr id="31" name="Group 30">
            <a:extLst>
              <a:ext uri="{FF2B5EF4-FFF2-40B4-BE49-F238E27FC236}">
                <a16:creationId xmlns:a16="http://schemas.microsoft.com/office/drawing/2014/main" id="{5612375D-C08B-F547-8608-6802F4F0EE57}"/>
              </a:ext>
            </a:extLst>
          </p:cNvPr>
          <p:cNvGrpSpPr/>
          <p:nvPr userDrawn="1"/>
        </p:nvGrpSpPr>
        <p:grpSpPr>
          <a:xfrm>
            <a:off x="10757889" y="267638"/>
            <a:ext cx="845848" cy="845848"/>
            <a:chOff x="10757889" y="394319"/>
            <a:chExt cx="845848" cy="845848"/>
          </a:xfrm>
        </p:grpSpPr>
        <p:sp>
          <p:nvSpPr>
            <p:cNvPr id="32" name="Oval 31">
              <a:extLst>
                <a:ext uri="{FF2B5EF4-FFF2-40B4-BE49-F238E27FC236}">
                  <a16:creationId xmlns:a16="http://schemas.microsoft.com/office/drawing/2014/main" id="{D3A6ECD5-D209-79BB-0CAC-4FF3DD7E69CE}"/>
                </a:ext>
              </a:extLst>
            </p:cNvPr>
            <p:cNvSpPr/>
            <p:nvPr userDrawn="1"/>
          </p:nvSpPr>
          <p:spPr bwMode="auto">
            <a:xfrm>
              <a:off x="10757889" y="394319"/>
              <a:ext cx="845848" cy="845848"/>
            </a:xfrm>
            <a:prstGeom prst="ellipse">
              <a:avLst/>
            </a:prstGeom>
            <a:gradFill flip="none" rotWithShape="1">
              <a:gsLst>
                <a:gs pos="0">
                  <a:schemeClr val="bg1"/>
                </a:gs>
                <a:gs pos="100000">
                  <a:schemeClr val="bg1"/>
                </a:gs>
              </a:gsLst>
              <a:lin ang="0" scaled="1"/>
              <a:tileRect/>
            </a:gradFill>
            <a:ln w="12700">
              <a:noFill/>
              <a:prstDash val="solid"/>
              <a:headEnd type="none" w="med" len="med"/>
              <a:tailEnd type="none" w="med" len="med"/>
            </a:ln>
            <a:effectLst>
              <a:outerShdw blurRad="190500" dist="50800" dir="5400000" algn="ctr" rotWithShape="0">
                <a:schemeClr val="accent5">
                  <a:lumMod val="60000"/>
                  <a:lumOff val="40000"/>
                  <a:alpha val="8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pic>
          <p:nvPicPr>
            <p:cNvPr id="33" name="Picture 32" descr="A colorful tree with leaves&#10;&#10;Description automatically generated">
              <a:extLst>
                <a:ext uri="{FF2B5EF4-FFF2-40B4-BE49-F238E27FC236}">
                  <a16:creationId xmlns:a16="http://schemas.microsoft.com/office/drawing/2014/main" id="{A8909D04-D241-2043-43B4-ABDEB6F4FD5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888650" y="449896"/>
              <a:ext cx="584328" cy="761198"/>
            </a:xfrm>
            <a:prstGeom prst="rect">
              <a:avLst/>
            </a:prstGeom>
          </p:spPr>
        </p:pic>
      </p:grpSp>
      <p:sp>
        <p:nvSpPr>
          <p:cNvPr id="34" name="Title 2">
            <a:extLst>
              <a:ext uri="{FF2B5EF4-FFF2-40B4-BE49-F238E27FC236}">
                <a16:creationId xmlns:a16="http://schemas.microsoft.com/office/drawing/2014/main" id="{7F903CB6-6EAC-6C95-EC2B-5EFED4A520FC}"/>
              </a:ext>
            </a:extLst>
          </p:cNvPr>
          <p:cNvSpPr>
            <a:spLocks noGrp="1"/>
          </p:cNvSpPr>
          <p:nvPr>
            <p:ph type="title"/>
          </p:nvPr>
        </p:nvSpPr>
        <p:spPr>
          <a:xfrm>
            <a:off x="588263" y="457200"/>
            <a:ext cx="9822139" cy="492443"/>
          </a:xfrm>
        </p:spPr>
        <p:txBody>
          <a:bodyPr/>
          <a:lstStyle>
            <a:lvl1pPr algn="l">
              <a:defRPr sz="3200">
                <a:solidFill>
                  <a:schemeClr val="bg1"/>
                </a:solidFill>
              </a:defRPr>
            </a:lvl1pPr>
          </a:lstStyle>
          <a:p>
            <a:r>
              <a:rPr lang="en-US"/>
              <a:t>Click to edit Master title style</a:t>
            </a:r>
          </a:p>
        </p:txBody>
      </p:sp>
      <p:sp>
        <p:nvSpPr>
          <p:cNvPr id="3" name="TextBox 2">
            <a:extLst>
              <a:ext uri="{FF2B5EF4-FFF2-40B4-BE49-F238E27FC236}">
                <a16:creationId xmlns:a16="http://schemas.microsoft.com/office/drawing/2014/main" id="{51E3166C-5022-E6F8-05F4-FA259094BFEF}"/>
              </a:ext>
            </a:extLst>
          </p:cNvPr>
          <p:cNvSpPr txBox="1"/>
          <p:nvPr userDrawn="1"/>
        </p:nvSpPr>
        <p:spPr>
          <a:xfrm>
            <a:off x="474759" y="6466121"/>
            <a:ext cx="2495903" cy="230832"/>
          </a:xfrm>
          <a:prstGeom prst="rect">
            <a:avLst/>
          </a:prstGeom>
          <a:noFill/>
        </p:spPr>
        <p:txBody>
          <a:bodyPr wrap="square" lIns="0">
            <a:spAutoFit/>
          </a:bodyPr>
          <a:lstStyle/>
          <a:p>
            <a:pPr defTabSz="932742">
              <a:spcBef>
                <a:spcPct val="20000"/>
              </a:spcBef>
              <a:buSzPct val="90000"/>
              <a:defRPr/>
            </a:pPr>
            <a:r>
              <a:rPr lang="en-US" sz="900">
                <a:solidFill>
                  <a:schemeClr val="tx1"/>
                </a:solidFill>
                <a:cs typeface="Segoe UI" panose="020B0502040204020203" pitchFamily="34" charset="0"/>
              </a:rPr>
              <a:t>Microsoft Confidential—Internal Only</a:t>
            </a:r>
          </a:p>
        </p:txBody>
      </p:sp>
    </p:spTree>
    <p:extLst>
      <p:ext uri="{BB962C8B-B14F-4D97-AF65-F5344CB8AC3E}">
        <p14:creationId xmlns:p14="http://schemas.microsoft.com/office/powerpoint/2010/main" val="414972348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3_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250162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5_Section Divider">
    <p:bg>
      <p:bgPr>
        <a:solidFill>
          <a:schemeClr val="accent2">
            <a:lumMod val="75000"/>
          </a:schemeClr>
        </a:solidFill>
        <a:effectLst/>
      </p:bgPr>
    </p:bg>
    <p:spTree>
      <p:nvGrpSpPr>
        <p:cNvPr id="1" name=""/>
        <p:cNvGrpSpPr/>
        <p:nvPr/>
      </p:nvGrpSpPr>
      <p:grpSpPr>
        <a:xfrm>
          <a:off x="0" y="0"/>
          <a:ext cx="0" cy="0"/>
          <a:chOff x="0" y="0"/>
          <a:chExt cx="0" cy="0"/>
        </a:xfrm>
      </p:grpSpPr>
      <p:sp>
        <p:nvSpPr>
          <p:cNvPr id="66" name="Freeform: Shape 65">
            <a:extLst>
              <a:ext uri="{FF2B5EF4-FFF2-40B4-BE49-F238E27FC236}">
                <a16:creationId xmlns:a16="http://schemas.microsoft.com/office/drawing/2014/main" id="{EEB0B2BA-1F3B-8094-4F1C-F2177BED632A}"/>
              </a:ext>
            </a:extLst>
          </p:cNvPr>
          <p:cNvSpPr/>
          <p:nvPr userDrawn="1"/>
        </p:nvSpPr>
        <p:spPr bwMode="auto">
          <a:xfrm rot="16200000" flipH="1">
            <a:off x="4656364" y="-677635"/>
            <a:ext cx="6858000" cy="8213270"/>
          </a:xfrm>
          <a:custGeom>
            <a:avLst/>
            <a:gdLst>
              <a:gd name="connsiteX0" fmla="*/ 0 w 6858000"/>
              <a:gd name="connsiteY0" fmla="*/ 1816067 h 8213270"/>
              <a:gd name="connsiteX1" fmla="*/ 0 w 6858000"/>
              <a:gd name="connsiteY1" fmla="*/ 8213270 h 8213270"/>
              <a:gd name="connsiteX2" fmla="*/ 2411654 w 6858000"/>
              <a:gd name="connsiteY2" fmla="*/ 8213270 h 8213270"/>
              <a:gd name="connsiteX3" fmla="*/ 6858000 w 6858000"/>
              <a:gd name="connsiteY3" fmla="*/ 7035833 h 8213270"/>
              <a:gd name="connsiteX4" fmla="*/ 6858000 w 6858000"/>
              <a:gd name="connsiteY4" fmla="*/ 0 h 821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213270">
                <a:moveTo>
                  <a:pt x="0" y="1816067"/>
                </a:moveTo>
                <a:lnTo>
                  <a:pt x="0" y="8213270"/>
                </a:lnTo>
                <a:lnTo>
                  <a:pt x="2411654" y="8213270"/>
                </a:lnTo>
                <a:lnTo>
                  <a:pt x="6858000" y="7035833"/>
                </a:lnTo>
                <a:lnTo>
                  <a:pt x="6858000" y="0"/>
                </a:lnTo>
                <a:close/>
              </a:path>
            </a:pathLst>
          </a:custGeom>
          <a:solidFill>
            <a:srgbClr val="220931"/>
          </a:solidFill>
          <a:ln w="1419" cap="flat">
            <a:noFill/>
            <a:prstDash val="solid"/>
            <a:miter/>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pic>
        <p:nvPicPr>
          <p:cNvPr id="74" name="Picture 73">
            <a:extLst>
              <a:ext uri="{FF2B5EF4-FFF2-40B4-BE49-F238E27FC236}">
                <a16:creationId xmlns:a16="http://schemas.microsoft.com/office/drawing/2014/main" id="{60FDA091-4D16-B640-28DF-B490BAB5123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544169" y="-8534"/>
            <a:ext cx="13736171" cy="6889294"/>
          </a:xfrm>
          <a:custGeom>
            <a:avLst/>
            <a:gdLst>
              <a:gd name="connsiteX0" fmla="*/ 7555915 w 13736171"/>
              <a:gd name="connsiteY0" fmla="*/ 0 h 6858001"/>
              <a:gd name="connsiteX1" fmla="*/ 13736171 w 13736171"/>
              <a:gd name="connsiteY1" fmla="*/ 0 h 6858001"/>
              <a:gd name="connsiteX2" fmla="*/ 13736171 w 13736171"/>
              <a:gd name="connsiteY2" fmla="*/ 6858001 h 6858001"/>
              <a:gd name="connsiteX3" fmla="*/ 5717725 w 13736171"/>
              <a:gd name="connsiteY3" fmla="*/ 6858001 h 6858001"/>
              <a:gd name="connsiteX4" fmla="*/ 0 w 13736171"/>
              <a:gd name="connsiteY4" fmla="*/ 0 h 6858001"/>
              <a:gd name="connsiteX5" fmla="*/ 7165980 w 13736171"/>
              <a:gd name="connsiteY5" fmla="*/ 0 h 6858001"/>
              <a:gd name="connsiteX6" fmla="*/ 7165980 w 13736171"/>
              <a:gd name="connsiteY6" fmla="*/ 1 h 6858001"/>
              <a:gd name="connsiteX7" fmla="*/ 0 w 13736171"/>
              <a:gd name="connsiteY7"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36171" h="6858001">
                <a:moveTo>
                  <a:pt x="7555915" y="0"/>
                </a:moveTo>
                <a:lnTo>
                  <a:pt x="13736171" y="0"/>
                </a:lnTo>
                <a:lnTo>
                  <a:pt x="13736171" y="6858001"/>
                </a:lnTo>
                <a:lnTo>
                  <a:pt x="5717725" y="6858001"/>
                </a:lnTo>
                <a:close/>
                <a:moveTo>
                  <a:pt x="0" y="0"/>
                </a:moveTo>
                <a:lnTo>
                  <a:pt x="7165980" y="0"/>
                </a:lnTo>
                <a:lnTo>
                  <a:pt x="7165980" y="1"/>
                </a:lnTo>
                <a:lnTo>
                  <a:pt x="0" y="1"/>
                </a:lnTo>
                <a:close/>
              </a:path>
            </a:pathLst>
          </a:custGeom>
        </p:spPr>
      </p:pic>
      <p:sp>
        <p:nvSpPr>
          <p:cNvPr id="41" name="Title 1">
            <a:extLst>
              <a:ext uri="{FF2B5EF4-FFF2-40B4-BE49-F238E27FC236}">
                <a16:creationId xmlns:a16="http://schemas.microsoft.com/office/drawing/2014/main" id="{D531AF41-A2A4-4E71-A5D1-8C8B021A953C}"/>
              </a:ext>
            </a:extLst>
          </p:cNvPr>
          <p:cNvSpPr>
            <a:spLocks noGrp="1"/>
          </p:cNvSpPr>
          <p:nvPr>
            <p:ph type="title" hasCustomPrompt="1"/>
          </p:nvPr>
        </p:nvSpPr>
        <p:spPr>
          <a:xfrm>
            <a:off x="588264" y="3732253"/>
            <a:ext cx="3357358" cy="553998"/>
          </a:xfrm>
        </p:spPr>
        <p:txBody>
          <a:bodyPr wrap="square" anchor="b" anchorCtr="0">
            <a:spAutoFit/>
          </a:bodyPr>
          <a:lstStyle>
            <a:lvl1pPr algn="l">
              <a:defRPr>
                <a:solidFill>
                  <a:schemeClr val="accent3"/>
                </a:solidFill>
              </a:defRPr>
            </a:lvl1pPr>
          </a:lstStyle>
          <a:p>
            <a:r>
              <a:rPr lang="en-US" sz="3600"/>
              <a:t>Click to add title</a:t>
            </a:r>
          </a:p>
        </p:txBody>
      </p:sp>
      <p:grpSp>
        <p:nvGrpSpPr>
          <p:cNvPr id="59" name="Group 58">
            <a:extLst>
              <a:ext uri="{FF2B5EF4-FFF2-40B4-BE49-F238E27FC236}">
                <a16:creationId xmlns:a16="http://schemas.microsoft.com/office/drawing/2014/main" id="{4DD5ECED-1A26-4443-B26F-65E92BBFB4D9}"/>
              </a:ext>
            </a:extLst>
          </p:cNvPr>
          <p:cNvGrpSpPr/>
          <p:nvPr/>
        </p:nvGrpSpPr>
        <p:grpSpPr>
          <a:xfrm>
            <a:off x="-1" y="4435495"/>
            <a:ext cx="3727752" cy="113064"/>
            <a:chOff x="7038758" y="1661160"/>
            <a:chExt cx="4712173" cy="113064"/>
          </a:xfrm>
        </p:grpSpPr>
        <p:cxnSp>
          <p:nvCxnSpPr>
            <p:cNvPr id="60" name="Straight Connector 59">
              <a:extLst>
                <a:ext uri="{FF2B5EF4-FFF2-40B4-BE49-F238E27FC236}">
                  <a16:creationId xmlns:a16="http://schemas.microsoft.com/office/drawing/2014/main" id="{E56F0712-47D7-44E3-A3C9-A61023BA2368}"/>
                </a:ext>
              </a:extLst>
            </p:cNvPr>
            <p:cNvCxnSpPr>
              <a:cxnSpLocks/>
            </p:cNvCxnSpPr>
            <p:nvPr/>
          </p:nvCxnSpPr>
          <p:spPr>
            <a:xfrm>
              <a:off x="7038758" y="1717692"/>
              <a:ext cx="4570630" cy="0"/>
            </a:xfrm>
            <a:prstGeom prst="line">
              <a:avLst/>
            </a:prstGeom>
            <a:noFill/>
            <a:ln w="15875" cap="flat" cmpd="sng" algn="ctr">
              <a:solidFill>
                <a:srgbClr val="50E6FF"/>
              </a:solidFill>
              <a:prstDash val="solid"/>
              <a:headEnd type="none" w="lg" len="med"/>
              <a:tailEnd type="none" w="lg" len="med"/>
            </a:ln>
            <a:effectLst/>
          </p:spPr>
        </p:cxnSp>
        <p:sp>
          <p:nvSpPr>
            <p:cNvPr id="61" name="Oval 60">
              <a:extLst>
                <a:ext uri="{FF2B5EF4-FFF2-40B4-BE49-F238E27FC236}">
                  <a16:creationId xmlns:a16="http://schemas.microsoft.com/office/drawing/2014/main" id="{74E0BF09-B263-4F84-92A0-FDEB2A260DF1}"/>
                </a:ext>
              </a:extLst>
            </p:cNvPr>
            <p:cNvSpPr/>
            <p:nvPr/>
          </p:nvSpPr>
          <p:spPr bwMode="auto">
            <a:xfrm>
              <a:off x="11612226" y="1661160"/>
              <a:ext cx="138705" cy="113064"/>
            </a:xfrm>
            <a:prstGeom prst="ellipse">
              <a:avLst/>
            </a:prstGeom>
            <a:noFill/>
            <a:ln w="15875" cap="flat" cmpd="sng" algn="ctr">
              <a:solidFill>
                <a:srgbClr val="50E6FF"/>
              </a:solidFill>
              <a:prstDash val="solid"/>
              <a:headEnd type="none" w="lg" len="med"/>
              <a:tailEnd type="none" w="lg"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31" name="Footer Placeholder 1">
            <a:extLst>
              <a:ext uri="{FF2B5EF4-FFF2-40B4-BE49-F238E27FC236}">
                <a16:creationId xmlns:a16="http://schemas.microsoft.com/office/drawing/2014/main" id="{06253558-4368-4357-967F-E9476A31BD0E}"/>
              </a:ext>
            </a:extLst>
          </p:cNvPr>
          <p:cNvSpPr txBox="1">
            <a:spLocks/>
          </p:cNvSpPr>
          <p:nvPr/>
        </p:nvSpPr>
        <p:spPr>
          <a:xfrm>
            <a:off x="588263" y="6610824"/>
            <a:ext cx="4242463" cy="123111"/>
          </a:xfrm>
          <a:prstGeom prst="rect">
            <a:avLst/>
          </a:prstGeom>
        </p:spPr>
        <p:txBody>
          <a:bodyPr wrap="square" lIns="0" tIns="0" rIns="0" bIns="0" anchor="ctr">
            <a:spAutoFit/>
          </a:bodyPr>
          <a:lstStyle>
            <a:defPPr>
              <a:defRPr lang="en-US"/>
            </a:defPPr>
            <a:lvl1pPr marR="0" lvl="0" indent="0" defTabSz="914367" fontAlgn="auto">
              <a:lnSpc>
                <a:spcPct val="100000"/>
              </a:lnSpc>
              <a:spcBef>
                <a:spcPts val="0"/>
              </a:spcBef>
              <a:spcAft>
                <a:spcPts val="0"/>
              </a:spcAft>
              <a:buClrTx/>
              <a:buSzTx/>
              <a:buFontTx/>
              <a:buNone/>
              <a:tabLst/>
              <a:defRPr kumimoji="0" sz="800" b="0" i="0" u="none" strike="noStrike" cap="none" spc="0" normalizeH="0" baseline="0">
                <a:ln>
                  <a:noFill/>
                </a:ln>
                <a:solidFill>
                  <a:schemeClr val="bg1">
                    <a:lumMod val="50000"/>
                  </a:schemeClr>
                </a:solidFill>
                <a:effectLst/>
                <a:uLnTx/>
                <a:uFillTx/>
              </a:defRPr>
            </a:lvl1pPr>
            <a:lvl2pPr marL="457183" defTabSz="914367">
              <a:defRPr sz="1765"/>
            </a:lvl2pPr>
            <a:lvl3pPr marL="914367" defTabSz="914367">
              <a:defRPr sz="1765"/>
            </a:lvl3pPr>
            <a:lvl4pPr marL="1371550" defTabSz="914367">
              <a:defRPr sz="1765"/>
            </a:lvl4pPr>
            <a:lvl5pPr marL="1828734" defTabSz="914367">
              <a:defRPr sz="1765"/>
            </a:lvl5pPr>
            <a:lvl6pPr marL="2285918" defTabSz="914367">
              <a:defRPr sz="1765"/>
            </a:lvl6pPr>
            <a:lvl7pPr marL="2743101" defTabSz="914367">
              <a:defRPr sz="1765"/>
            </a:lvl7pPr>
            <a:lvl8pPr marL="3200284" defTabSz="914367">
              <a:defRPr sz="1765"/>
            </a:lvl8pPr>
            <a:lvl9pPr marL="3657469" defTabSz="914367">
              <a:defRPr sz="1765"/>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Segoe UI"/>
                <a:ea typeface="+mn-ea"/>
                <a:cs typeface="+mn-cs"/>
              </a:rPr>
              <a:t>Microsoft Confidential—Internal Only</a:t>
            </a:r>
          </a:p>
        </p:txBody>
      </p:sp>
      <p:sp>
        <p:nvSpPr>
          <p:cNvPr id="48" name="Freeform: Shape 47">
            <a:extLst>
              <a:ext uri="{FF2B5EF4-FFF2-40B4-BE49-F238E27FC236}">
                <a16:creationId xmlns:a16="http://schemas.microsoft.com/office/drawing/2014/main" id="{311BD569-0A33-4D1F-9D04-71E44BB40C64}"/>
              </a:ext>
            </a:extLst>
          </p:cNvPr>
          <p:cNvSpPr/>
          <p:nvPr/>
        </p:nvSpPr>
        <p:spPr bwMode="auto">
          <a:xfrm>
            <a:off x="11002351" y="5504543"/>
            <a:ext cx="467563" cy="1353457"/>
          </a:xfrm>
          <a:custGeom>
            <a:avLst/>
            <a:gdLst>
              <a:gd name="connsiteX0" fmla="*/ 358409 w 467563"/>
              <a:gd name="connsiteY0" fmla="*/ 0 h 1353457"/>
              <a:gd name="connsiteX1" fmla="*/ 467563 w 467563"/>
              <a:gd name="connsiteY1" fmla="*/ 0 h 1353457"/>
              <a:gd name="connsiteX2" fmla="*/ 109154 w 467563"/>
              <a:gd name="connsiteY2" fmla="*/ 1353457 h 1353457"/>
              <a:gd name="connsiteX3" fmla="*/ 0 w 467563"/>
              <a:gd name="connsiteY3" fmla="*/ 1353457 h 1353457"/>
            </a:gdLst>
            <a:ahLst/>
            <a:cxnLst>
              <a:cxn ang="0">
                <a:pos x="connsiteX0" y="connsiteY0"/>
              </a:cxn>
              <a:cxn ang="0">
                <a:pos x="connsiteX1" y="connsiteY1"/>
              </a:cxn>
              <a:cxn ang="0">
                <a:pos x="connsiteX2" y="connsiteY2"/>
              </a:cxn>
              <a:cxn ang="0">
                <a:pos x="connsiteX3" y="connsiteY3"/>
              </a:cxn>
            </a:cxnLst>
            <a:rect l="l" t="t" r="r" b="b"/>
            <a:pathLst>
              <a:path w="467563" h="1353457">
                <a:moveTo>
                  <a:pt x="358409" y="0"/>
                </a:moveTo>
                <a:lnTo>
                  <a:pt x="467563" y="0"/>
                </a:lnTo>
                <a:lnTo>
                  <a:pt x="109154" y="1353457"/>
                </a:lnTo>
                <a:lnTo>
                  <a:pt x="0" y="1353457"/>
                </a:lnTo>
                <a:close/>
              </a:path>
            </a:pathLst>
          </a:cu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3" name="Group 2">
            <a:extLst>
              <a:ext uri="{FF2B5EF4-FFF2-40B4-BE49-F238E27FC236}">
                <a16:creationId xmlns:a16="http://schemas.microsoft.com/office/drawing/2014/main" id="{8CFE0F57-950E-43B0-8ED6-B4DA22A35C60}"/>
              </a:ext>
            </a:extLst>
          </p:cNvPr>
          <p:cNvGrpSpPr/>
          <p:nvPr/>
        </p:nvGrpSpPr>
        <p:grpSpPr>
          <a:xfrm>
            <a:off x="12315826" y="2"/>
            <a:ext cx="912018" cy="6857998"/>
            <a:chOff x="12315826" y="2"/>
            <a:chExt cx="912018" cy="6857998"/>
          </a:xfrm>
        </p:grpSpPr>
        <p:sp>
          <p:nvSpPr>
            <p:cNvPr id="13" name="Rectangle 12">
              <a:extLst>
                <a:ext uri="{FF2B5EF4-FFF2-40B4-BE49-F238E27FC236}">
                  <a16:creationId xmlns:a16="http://schemas.microsoft.com/office/drawing/2014/main" id="{7D0926CF-E48A-44CA-9C6A-E47FAA6813F2}"/>
                </a:ext>
              </a:extLst>
            </p:cNvPr>
            <p:cNvSpPr/>
            <p:nvPr/>
          </p:nvSpPr>
          <p:spPr bwMode="auto">
            <a:xfrm rot="5400000">
              <a:off x="12538930" y="413474"/>
              <a:ext cx="1102385" cy="275442"/>
            </a:xfrm>
            <a:prstGeom prst="rect">
              <a:avLst/>
            </a:prstGeom>
            <a:solidFill>
              <a:srgbClr val="1A2B46">
                <a:lumMod val="75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t>R27 G44 B70</a:t>
              </a:r>
            </a:p>
          </p:txBody>
        </p:sp>
        <p:sp>
          <p:nvSpPr>
            <p:cNvPr id="14" name="Rectangle 13">
              <a:extLst>
                <a:ext uri="{FF2B5EF4-FFF2-40B4-BE49-F238E27FC236}">
                  <a16:creationId xmlns:a16="http://schemas.microsoft.com/office/drawing/2014/main" id="{CC8E51C2-8603-4DDA-9ECF-D3F7C90C754E}"/>
                </a:ext>
              </a:extLst>
            </p:cNvPr>
            <p:cNvSpPr/>
            <p:nvPr/>
          </p:nvSpPr>
          <p:spPr bwMode="auto">
            <a:xfrm rot="5400000">
              <a:off x="12220642" y="413474"/>
              <a:ext cx="1102385" cy="275442"/>
            </a:xfrm>
            <a:prstGeom prst="rect">
              <a:avLst/>
            </a:prstGeom>
            <a:solidFill>
              <a:srgbClr val="1A2B46"/>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R36 G58 B94</a:t>
              </a:r>
            </a:p>
          </p:txBody>
        </p:sp>
        <p:sp>
          <p:nvSpPr>
            <p:cNvPr id="15" name="Rectangle 14">
              <a:extLst>
                <a:ext uri="{FF2B5EF4-FFF2-40B4-BE49-F238E27FC236}">
                  <a16:creationId xmlns:a16="http://schemas.microsoft.com/office/drawing/2014/main" id="{C9D91132-D0A1-441A-AF54-40DC3F6F60FF}"/>
                </a:ext>
              </a:extLst>
            </p:cNvPr>
            <p:cNvSpPr/>
            <p:nvPr/>
          </p:nvSpPr>
          <p:spPr bwMode="auto">
            <a:xfrm rot="5400000">
              <a:off x="11902354" y="413474"/>
              <a:ext cx="1102385" cy="275442"/>
            </a:xfrm>
            <a:prstGeom prst="rect">
              <a:avLst/>
            </a:prstGeom>
            <a:solidFill>
              <a:srgbClr val="1A2B46">
                <a:lumMod val="40000"/>
                <a:lumOff val="6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R145 G171 B213</a:t>
              </a:r>
            </a:p>
          </p:txBody>
        </p:sp>
        <p:sp>
          <p:nvSpPr>
            <p:cNvPr id="16" name="Rectangle 15">
              <a:extLst>
                <a:ext uri="{FF2B5EF4-FFF2-40B4-BE49-F238E27FC236}">
                  <a16:creationId xmlns:a16="http://schemas.microsoft.com/office/drawing/2014/main" id="{86F9002A-A229-4604-A6AA-3E137F565187}"/>
                </a:ext>
              </a:extLst>
            </p:cNvPr>
            <p:cNvSpPr/>
            <p:nvPr/>
          </p:nvSpPr>
          <p:spPr bwMode="auto">
            <a:xfrm rot="5400000">
              <a:off x="12538930" y="1564597"/>
              <a:ext cx="1102385" cy="275442"/>
            </a:xfrm>
            <a:prstGeom prst="rect">
              <a:avLst/>
            </a:prstGeom>
            <a:solidFill>
              <a:srgbClr val="50E6FF"/>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R80 G230 B255</a:t>
              </a:r>
            </a:p>
          </p:txBody>
        </p:sp>
        <p:sp>
          <p:nvSpPr>
            <p:cNvPr id="17" name="Rectangle 16">
              <a:extLst>
                <a:ext uri="{FF2B5EF4-FFF2-40B4-BE49-F238E27FC236}">
                  <a16:creationId xmlns:a16="http://schemas.microsoft.com/office/drawing/2014/main" id="{EC8CEAE4-0A8B-47A5-8277-68937B066153}"/>
                </a:ext>
              </a:extLst>
            </p:cNvPr>
            <p:cNvSpPr/>
            <p:nvPr/>
          </p:nvSpPr>
          <p:spPr bwMode="auto">
            <a:xfrm rot="5400000">
              <a:off x="12220642" y="1564597"/>
              <a:ext cx="1102385" cy="275442"/>
            </a:xfrm>
            <a:prstGeom prst="rect">
              <a:avLst/>
            </a:prstGeom>
            <a:solidFill>
              <a:srgbClr val="50E6FF">
                <a:lumMod val="75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R0 G215 B251</a:t>
              </a:r>
            </a:p>
          </p:txBody>
        </p:sp>
        <p:sp>
          <p:nvSpPr>
            <p:cNvPr id="18" name="Rectangle 17">
              <a:extLst>
                <a:ext uri="{FF2B5EF4-FFF2-40B4-BE49-F238E27FC236}">
                  <a16:creationId xmlns:a16="http://schemas.microsoft.com/office/drawing/2014/main" id="{03A3BE12-3AA5-467D-AD52-31E889352C8B}"/>
                </a:ext>
              </a:extLst>
            </p:cNvPr>
            <p:cNvSpPr/>
            <p:nvPr/>
          </p:nvSpPr>
          <p:spPr bwMode="auto">
            <a:xfrm rot="5400000">
              <a:off x="11902354" y="1564597"/>
              <a:ext cx="1102385" cy="275442"/>
            </a:xfrm>
            <a:prstGeom prst="rect">
              <a:avLst/>
            </a:prstGeom>
            <a:solidFill>
              <a:srgbClr val="50E6FF">
                <a:lumMod val="40000"/>
                <a:lumOff val="6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R185 G245 B255</a:t>
              </a:r>
            </a:p>
          </p:txBody>
        </p:sp>
        <p:sp>
          <p:nvSpPr>
            <p:cNvPr id="19" name="Rectangle 18">
              <a:extLst>
                <a:ext uri="{FF2B5EF4-FFF2-40B4-BE49-F238E27FC236}">
                  <a16:creationId xmlns:a16="http://schemas.microsoft.com/office/drawing/2014/main" id="{45B3C31B-E08B-4F43-9361-71FFA19DF8B1}"/>
                </a:ext>
              </a:extLst>
            </p:cNvPr>
            <p:cNvSpPr/>
            <p:nvPr/>
          </p:nvSpPr>
          <p:spPr bwMode="auto">
            <a:xfrm rot="5400000">
              <a:off x="12538930" y="2715719"/>
              <a:ext cx="1102385" cy="275442"/>
            </a:xfrm>
            <a:prstGeom prst="rect">
              <a:avLst/>
            </a:prstGeom>
            <a:solidFill>
              <a:srgbClr val="0078D4"/>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R0 G120 B212</a:t>
              </a:r>
            </a:p>
          </p:txBody>
        </p:sp>
        <p:sp>
          <p:nvSpPr>
            <p:cNvPr id="20" name="Rectangle 19">
              <a:extLst>
                <a:ext uri="{FF2B5EF4-FFF2-40B4-BE49-F238E27FC236}">
                  <a16:creationId xmlns:a16="http://schemas.microsoft.com/office/drawing/2014/main" id="{F0333D7C-0136-4536-9AA4-2436112D2D07}"/>
                </a:ext>
              </a:extLst>
            </p:cNvPr>
            <p:cNvSpPr/>
            <p:nvPr/>
          </p:nvSpPr>
          <p:spPr bwMode="auto">
            <a:xfrm rot="5400000">
              <a:off x="12220642" y="2715719"/>
              <a:ext cx="1102385" cy="275442"/>
            </a:xfrm>
            <a:prstGeom prst="rect">
              <a:avLst/>
            </a:prstGeom>
            <a:solidFill>
              <a:srgbClr val="0078D4">
                <a:lumMod val="75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R0 G90 B159</a:t>
              </a:r>
            </a:p>
          </p:txBody>
        </p:sp>
        <p:sp>
          <p:nvSpPr>
            <p:cNvPr id="21" name="Rectangle 20">
              <a:extLst>
                <a:ext uri="{FF2B5EF4-FFF2-40B4-BE49-F238E27FC236}">
                  <a16:creationId xmlns:a16="http://schemas.microsoft.com/office/drawing/2014/main" id="{C91A3D3E-82CF-45E2-98B7-341931887065}"/>
                </a:ext>
              </a:extLst>
            </p:cNvPr>
            <p:cNvSpPr/>
            <p:nvPr/>
          </p:nvSpPr>
          <p:spPr bwMode="auto">
            <a:xfrm rot="5400000">
              <a:off x="11902354" y="2715719"/>
              <a:ext cx="1102385" cy="275442"/>
            </a:xfrm>
            <a:prstGeom prst="rect">
              <a:avLst/>
            </a:prstGeom>
            <a:solidFill>
              <a:srgbClr val="0078D4">
                <a:lumMod val="40000"/>
                <a:lumOff val="6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R136 G203 B255</a:t>
              </a:r>
            </a:p>
          </p:txBody>
        </p:sp>
        <p:sp>
          <p:nvSpPr>
            <p:cNvPr id="22" name="Rectangle 21">
              <a:extLst>
                <a:ext uri="{FF2B5EF4-FFF2-40B4-BE49-F238E27FC236}">
                  <a16:creationId xmlns:a16="http://schemas.microsoft.com/office/drawing/2014/main" id="{2894D3E1-5C95-4D45-BBEE-13B246BD1B56}"/>
                </a:ext>
              </a:extLst>
            </p:cNvPr>
            <p:cNvSpPr/>
            <p:nvPr/>
          </p:nvSpPr>
          <p:spPr bwMode="auto">
            <a:xfrm rot="5400000">
              <a:off x="12538930" y="3866842"/>
              <a:ext cx="1102385" cy="275442"/>
            </a:xfrm>
            <a:prstGeom prst="rect">
              <a:avLst/>
            </a:prstGeom>
            <a:solidFill>
              <a:srgbClr val="482C79"/>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R72 G44 B121</a:t>
              </a:r>
            </a:p>
          </p:txBody>
        </p:sp>
        <p:sp>
          <p:nvSpPr>
            <p:cNvPr id="23" name="Rectangle 22">
              <a:extLst>
                <a:ext uri="{FF2B5EF4-FFF2-40B4-BE49-F238E27FC236}">
                  <a16:creationId xmlns:a16="http://schemas.microsoft.com/office/drawing/2014/main" id="{D327269B-6CF5-402B-BF03-D290FBD5E4EA}"/>
                </a:ext>
              </a:extLst>
            </p:cNvPr>
            <p:cNvSpPr/>
            <p:nvPr/>
          </p:nvSpPr>
          <p:spPr bwMode="auto">
            <a:xfrm rot="5400000">
              <a:off x="12220642" y="3866842"/>
              <a:ext cx="1102385" cy="275442"/>
            </a:xfrm>
            <a:prstGeom prst="rect">
              <a:avLst/>
            </a:prstGeom>
            <a:solidFill>
              <a:srgbClr val="603BA1">
                <a:lumMod val="5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R48 G29 B81</a:t>
              </a:r>
            </a:p>
          </p:txBody>
        </p:sp>
        <p:sp>
          <p:nvSpPr>
            <p:cNvPr id="24" name="Rectangle 23">
              <a:extLst>
                <a:ext uri="{FF2B5EF4-FFF2-40B4-BE49-F238E27FC236}">
                  <a16:creationId xmlns:a16="http://schemas.microsoft.com/office/drawing/2014/main" id="{11FB971D-31BE-435C-8E26-B676C8ABDD26}"/>
                </a:ext>
              </a:extLst>
            </p:cNvPr>
            <p:cNvSpPr/>
            <p:nvPr/>
          </p:nvSpPr>
          <p:spPr bwMode="auto">
            <a:xfrm rot="5400000">
              <a:off x="11902354" y="3866842"/>
              <a:ext cx="1102385" cy="275442"/>
            </a:xfrm>
            <a:prstGeom prst="rect">
              <a:avLst/>
            </a:prstGeom>
            <a:solidFill>
              <a:srgbClr val="603BA1">
                <a:lumMod val="40000"/>
                <a:lumOff val="6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R190 G170 B224</a:t>
              </a:r>
            </a:p>
          </p:txBody>
        </p:sp>
        <p:sp>
          <p:nvSpPr>
            <p:cNvPr id="25" name="Rectangle 24">
              <a:extLst>
                <a:ext uri="{FF2B5EF4-FFF2-40B4-BE49-F238E27FC236}">
                  <a16:creationId xmlns:a16="http://schemas.microsoft.com/office/drawing/2014/main" id="{F02E8EA3-D40D-4ED3-A3B1-FF5656183AD1}"/>
                </a:ext>
              </a:extLst>
            </p:cNvPr>
            <p:cNvSpPr/>
            <p:nvPr/>
          </p:nvSpPr>
          <p:spPr bwMode="auto">
            <a:xfrm rot="5400000">
              <a:off x="12538930" y="5017965"/>
              <a:ext cx="1102385" cy="275442"/>
            </a:xfrm>
            <a:prstGeom prst="rect">
              <a:avLst/>
            </a:prstGeom>
            <a:solidFill>
              <a:srgbClr val="9BF00B"/>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R155 G240 B11</a:t>
              </a:r>
            </a:p>
          </p:txBody>
        </p:sp>
        <p:sp>
          <p:nvSpPr>
            <p:cNvPr id="26" name="Rectangle 25">
              <a:extLst>
                <a:ext uri="{FF2B5EF4-FFF2-40B4-BE49-F238E27FC236}">
                  <a16:creationId xmlns:a16="http://schemas.microsoft.com/office/drawing/2014/main" id="{00FA3922-EFEF-4EE5-A00B-F625157C14D3}"/>
                </a:ext>
              </a:extLst>
            </p:cNvPr>
            <p:cNvSpPr/>
            <p:nvPr/>
          </p:nvSpPr>
          <p:spPr bwMode="auto">
            <a:xfrm rot="5400000">
              <a:off x="12220642" y="5017965"/>
              <a:ext cx="1102385" cy="275442"/>
            </a:xfrm>
            <a:prstGeom prst="rect">
              <a:avLst/>
            </a:prstGeom>
            <a:solidFill>
              <a:srgbClr val="92D050">
                <a:lumMod val="75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R110 G170 B46</a:t>
              </a:r>
            </a:p>
          </p:txBody>
        </p:sp>
        <p:sp>
          <p:nvSpPr>
            <p:cNvPr id="27" name="Rectangle 26">
              <a:extLst>
                <a:ext uri="{FF2B5EF4-FFF2-40B4-BE49-F238E27FC236}">
                  <a16:creationId xmlns:a16="http://schemas.microsoft.com/office/drawing/2014/main" id="{49816D99-1164-4413-AA1E-AC0504EEC9C6}"/>
                </a:ext>
              </a:extLst>
            </p:cNvPr>
            <p:cNvSpPr/>
            <p:nvPr/>
          </p:nvSpPr>
          <p:spPr bwMode="auto">
            <a:xfrm rot="5400000">
              <a:off x="11902354" y="5017965"/>
              <a:ext cx="1102385" cy="275442"/>
            </a:xfrm>
            <a:prstGeom prst="rect">
              <a:avLst/>
            </a:prstGeom>
            <a:solidFill>
              <a:srgbClr val="92D050">
                <a:lumMod val="40000"/>
                <a:lumOff val="6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R211 G236 B185</a:t>
              </a:r>
            </a:p>
          </p:txBody>
        </p:sp>
        <p:sp>
          <p:nvSpPr>
            <p:cNvPr id="28" name="Rectangle 27">
              <a:extLst>
                <a:ext uri="{FF2B5EF4-FFF2-40B4-BE49-F238E27FC236}">
                  <a16:creationId xmlns:a16="http://schemas.microsoft.com/office/drawing/2014/main" id="{FBCD3254-0773-4F13-A9B8-55181494A300}"/>
                </a:ext>
              </a:extLst>
            </p:cNvPr>
            <p:cNvSpPr/>
            <p:nvPr/>
          </p:nvSpPr>
          <p:spPr bwMode="auto">
            <a:xfrm rot="5400000">
              <a:off x="12538930" y="6169087"/>
              <a:ext cx="1102385" cy="275442"/>
            </a:xfrm>
            <a:prstGeom prst="rect">
              <a:avLst/>
            </a:prstGeom>
            <a:solidFill>
              <a:srgbClr val="737373"/>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R115 G115 B115</a:t>
              </a:r>
            </a:p>
          </p:txBody>
        </p:sp>
        <p:sp>
          <p:nvSpPr>
            <p:cNvPr id="29" name="Rectangle 28">
              <a:extLst>
                <a:ext uri="{FF2B5EF4-FFF2-40B4-BE49-F238E27FC236}">
                  <a16:creationId xmlns:a16="http://schemas.microsoft.com/office/drawing/2014/main" id="{7B660BA6-B7F0-40EB-B2B5-4A6935C5F1C3}"/>
                </a:ext>
              </a:extLst>
            </p:cNvPr>
            <p:cNvSpPr/>
            <p:nvPr/>
          </p:nvSpPr>
          <p:spPr bwMode="auto">
            <a:xfrm rot="5400000">
              <a:off x="12220642" y="6169087"/>
              <a:ext cx="1102385" cy="275442"/>
            </a:xfrm>
            <a:prstGeom prst="rect">
              <a:avLst/>
            </a:prstGeom>
            <a:solidFill>
              <a:srgbClr val="737373">
                <a:lumMod val="5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R58 G58 B58</a:t>
              </a:r>
            </a:p>
          </p:txBody>
        </p:sp>
        <p:sp>
          <p:nvSpPr>
            <p:cNvPr id="30" name="Rectangle 29">
              <a:extLst>
                <a:ext uri="{FF2B5EF4-FFF2-40B4-BE49-F238E27FC236}">
                  <a16:creationId xmlns:a16="http://schemas.microsoft.com/office/drawing/2014/main" id="{0B87597A-9052-4702-94C5-7FE56B99A19A}"/>
                </a:ext>
              </a:extLst>
            </p:cNvPr>
            <p:cNvSpPr/>
            <p:nvPr/>
          </p:nvSpPr>
          <p:spPr bwMode="auto">
            <a:xfrm rot="5400000">
              <a:off x="11902354" y="6169087"/>
              <a:ext cx="1102385" cy="275442"/>
            </a:xfrm>
            <a:prstGeom prst="rect">
              <a:avLst/>
            </a:prstGeom>
            <a:solidFill>
              <a:srgbClr val="737373">
                <a:lumMod val="20000"/>
                <a:lumOff val="8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R227 G227 B227</a:t>
              </a:r>
            </a:p>
          </p:txBody>
        </p:sp>
      </p:grpSp>
      <p:grpSp>
        <p:nvGrpSpPr>
          <p:cNvPr id="4" name="Group 3">
            <a:extLst>
              <a:ext uri="{FF2B5EF4-FFF2-40B4-BE49-F238E27FC236}">
                <a16:creationId xmlns:a16="http://schemas.microsoft.com/office/drawing/2014/main" id="{AC6A1911-F9DA-3544-63D4-48DF049BD113}"/>
              </a:ext>
            </a:extLst>
          </p:cNvPr>
          <p:cNvGrpSpPr/>
          <p:nvPr userDrawn="1"/>
        </p:nvGrpSpPr>
        <p:grpSpPr>
          <a:xfrm>
            <a:off x="-1" y="4435495"/>
            <a:ext cx="3727752" cy="113064"/>
            <a:chOff x="7038758" y="1661160"/>
            <a:chExt cx="4712173" cy="113064"/>
          </a:xfrm>
        </p:grpSpPr>
        <p:cxnSp>
          <p:nvCxnSpPr>
            <p:cNvPr id="5" name="Straight Connector 4">
              <a:extLst>
                <a:ext uri="{FF2B5EF4-FFF2-40B4-BE49-F238E27FC236}">
                  <a16:creationId xmlns:a16="http://schemas.microsoft.com/office/drawing/2014/main" id="{C3AEA858-394F-2522-FE72-106CEEB04FB0}"/>
                </a:ext>
              </a:extLst>
            </p:cNvPr>
            <p:cNvCxnSpPr>
              <a:cxnSpLocks/>
            </p:cNvCxnSpPr>
            <p:nvPr/>
          </p:nvCxnSpPr>
          <p:spPr>
            <a:xfrm>
              <a:off x="7038758" y="1717692"/>
              <a:ext cx="4570630" cy="0"/>
            </a:xfrm>
            <a:prstGeom prst="line">
              <a:avLst/>
            </a:prstGeom>
            <a:noFill/>
            <a:ln w="15875" cap="flat" cmpd="sng" algn="ctr">
              <a:solidFill>
                <a:srgbClr val="50E6FF"/>
              </a:solidFill>
              <a:prstDash val="solid"/>
              <a:headEnd type="none" w="lg" len="med"/>
              <a:tailEnd type="none" w="lg" len="med"/>
            </a:ln>
            <a:effectLst/>
          </p:spPr>
        </p:cxnSp>
        <p:sp>
          <p:nvSpPr>
            <p:cNvPr id="6" name="Oval 5">
              <a:extLst>
                <a:ext uri="{FF2B5EF4-FFF2-40B4-BE49-F238E27FC236}">
                  <a16:creationId xmlns:a16="http://schemas.microsoft.com/office/drawing/2014/main" id="{70241EB9-66D6-D3FD-19EB-67615DE5141C}"/>
                </a:ext>
              </a:extLst>
            </p:cNvPr>
            <p:cNvSpPr/>
            <p:nvPr/>
          </p:nvSpPr>
          <p:spPr bwMode="auto">
            <a:xfrm>
              <a:off x="11612226" y="1661160"/>
              <a:ext cx="138705" cy="113064"/>
            </a:xfrm>
            <a:prstGeom prst="ellipse">
              <a:avLst/>
            </a:prstGeom>
            <a:noFill/>
            <a:ln w="15875" cap="flat" cmpd="sng" algn="ctr">
              <a:solidFill>
                <a:srgbClr val="50E6FF"/>
              </a:solidFill>
              <a:prstDash val="solid"/>
              <a:headEnd type="none" w="lg" len="med"/>
              <a:tailEnd type="none" w="lg"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10" name="Freeform: Shape 9">
            <a:extLst>
              <a:ext uri="{FF2B5EF4-FFF2-40B4-BE49-F238E27FC236}">
                <a16:creationId xmlns:a16="http://schemas.microsoft.com/office/drawing/2014/main" id="{9416AE8C-6869-EDA3-C5C5-3BEFB19D8C10}"/>
              </a:ext>
            </a:extLst>
          </p:cNvPr>
          <p:cNvSpPr/>
          <p:nvPr/>
        </p:nvSpPr>
        <p:spPr bwMode="auto">
          <a:xfrm>
            <a:off x="3966030" y="381000"/>
            <a:ext cx="1727875" cy="6096000"/>
          </a:xfrm>
          <a:custGeom>
            <a:avLst/>
            <a:gdLst>
              <a:gd name="connsiteX0" fmla="*/ 1614282 w 1727875"/>
              <a:gd name="connsiteY0" fmla="*/ 0 h 6096000"/>
              <a:gd name="connsiteX1" fmla="*/ 1727875 w 1727875"/>
              <a:gd name="connsiteY1" fmla="*/ 0 h 6096000"/>
              <a:gd name="connsiteX2" fmla="*/ 113593 w 1727875"/>
              <a:gd name="connsiteY2" fmla="*/ 6096000 h 6096000"/>
              <a:gd name="connsiteX3" fmla="*/ 0 w 1727875"/>
              <a:gd name="connsiteY3" fmla="*/ 6096000 h 6096000"/>
            </a:gdLst>
            <a:ahLst/>
            <a:cxnLst>
              <a:cxn ang="0">
                <a:pos x="connsiteX0" y="connsiteY0"/>
              </a:cxn>
              <a:cxn ang="0">
                <a:pos x="connsiteX1" y="connsiteY1"/>
              </a:cxn>
              <a:cxn ang="0">
                <a:pos x="connsiteX2" y="connsiteY2"/>
              </a:cxn>
              <a:cxn ang="0">
                <a:pos x="connsiteX3" y="connsiteY3"/>
              </a:cxn>
            </a:cxnLst>
            <a:rect l="l" t="t" r="r" b="b"/>
            <a:pathLst>
              <a:path w="1727875" h="6096000">
                <a:moveTo>
                  <a:pt x="1614282" y="0"/>
                </a:moveTo>
                <a:lnTo>
                  <a:pt x="1727875" y="0"/>
                </a:lnTo>
                <a:lnTo>
                  <a:pt x="113593" y="6096000"/>
                </a:lnTo>
                <a:lnTo>
                  <a:pt x="0" y="6096000"/>
                </a:lnTo>
                <a:close/>
              </a:path>
            </a:pathLst>
          </a:custGeom>
          <a:solidFill>
            <a:schemeClr val="accent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2" name="Rectangle 11">
            <a:extLst>
              <a:ext uri="{FF2B5EF4-FFF2-40B4-BE49-F238E27FC236}">
                <a16:creationId xmlns:a16="http://schemas.microsoft.com/office/drawing/2014/main" id="{A54274FE-C740-92F5-7516-0A297556D001}"/>
              </a:ext>
            </a:extLst>
          </p:cNvPr>
          <p:cNvSpPr/>
          <p:nvPr userDrawn="1"/>
        </p:nvSpPr>
        <p:spPr bwMode="auto">
          <a:xfrm rot="17100000" flipH="1">
            <a:off x="1294690" y="3241624"/>
            <a:ext cx="7206069" cy="376651"/>
          </a:xfrm>
          <a:custGeom>
            <a:avLst/>
            <a:gdLst>
              <a:gd name="connsiteX0" fmla="*/ 0 w 8656073"/>
              <a:gd name="connsiteY0" fmla="*/ 0 h 374653"/>
              <a:gd name="connsiteX1" fmla="*/ 8656073 w 8656073"/>
              <a:gd name="connsiteY1" fmla="*/ 0 h 374653"/>
              <a:gd name="connsiteX2" fmla="*/ 8656073 w 8656073"/>
              <a:gd name="connsiteY2" fmla="*/ 374653 h 374653"/>
              <a:gd name="connsiteX3" fmla="*/ 0 w 8656073"/>
              <a:gd name="connsiteY3" fmla="*/ 374653 h 374653"/>
              <a:gd name="connsiteX4" fmla="*/ 0 w 8656073"/>
              <a:gd name="connsiteY4" fmla="*/ 0 h 374653"/>
              <a:gd name="connsiteX0" fmla="*/ 84254 w 8656073"/>
              <a:gd name="connsiteY0" fmla="*/ 0 h 376043"/>
              <a:gd name="connsiteX1" fmla="*/ 8656073 w 8656073"/>
              <a:gd name="connsiteY1" fmla="*/ 1390 h 376043"/>
              <a:gd name="connsiteX2" fmla="*/ 8656073 w 8656073"/>
              <a:gd name="connsiteY2" fmla="*/ 376043 h 376043"/>
              <a:gd name="connsiteX3" fmla="*/ 0 w 8656073"/>
              <a:gd name="connsiteY3" fmla="*/ 376043 h 376043"/>
              <a:gd name="connsiteX4" fmla="*/ 84254 w 8656073"/>
              <a:gd name="connsiteY4" fmla="*/ 0 h 376043"/>
              <a:gd name="connsiteX0" fmla="*/ 99056 w 8656073"/>
              <a:gd name="connsiteY0" fmla="*/ 0 h 376931"/>
              <a:gd name="connsiteX1" fmla="*/ 8656073 w 8656073"/>
              <a:gd name="connsiteY1" fmla="*/ 2278 h 376931"/>
              <a:gd name="connsiteX2" fmla="*/ 8656073 w 8656073"/>
              <a:gd name="connsiteY2" fmla="*/ 376931 h 376931"/>
              <a:gd name="connsiteX3" fmla="*/ 0 w 8656073"/>
              <a:gd name="connsiteY3" fmla="*/ 376931 h 376931"/>
              <a:gd name="connsiteX4" fmla="*/ 99056 w 8656073"/>
              <a:gd name="connsiteY4" fmla="*/ 0 h 376931"/>
              <a:gd name="connsiteX0" fmla="*/ 99056 w 8656073"/>
              <a:gd name="connsiteY0" fmla="*/ 0 h 376930"/>
              <a:gd name="connsiteX1" fmla="*/ 8656073 w 8656073"/>
              <a:gd name="connsiteY1" fmla="*/ 2277 h 376930"/>
              <a:gd name="connsiteX2" fmla="*/ 8656073 w 8656073"/>
              <a:gd name="connsiteY2" fmla="*/ 376930 h 376930"/>
              <a:gd name="connsiteX3" fmla="*/ 0 w 8656073"/>
              <a:gd name="connsiteY3" fmla="*/ 376930 h 376930"/>
              <a:gd name="connsiteX4" fmla="*/ 99056 w 8656073"/>
              <a:gd name="connsiteY4" fmla="*/ 0 h 376930"/>
              <a:gd name="connsiteX0" fmla="*/ 99056 w 8656073"/>
              <a:gd name="connsiteY0" fmla="*/ 0 h 376930"/>
              <a:gd name="connsiteX1" fmla="*/ 8656073 w 8656073"/>
              <a:gd name="connsiteY1" fmla="*/ 2277 h 376930"/>
              <a:gd name="connsiteX2" fmla="*/ 8656073 w 8656073"/>
              <a:gd name="connsiteY2" fmla="*/ 376930 h 376930"/>
              <a:gd name="connsiteX3" fmla="*/ 0 w 8656073"/>
              <a:gd name="connsiteY3" fmla="*/ 376930 h 376930"/>
              <a:gd name="connsiteX4" fmla="*/ 99056 w 8656073"/>
              <a:gd name="connsiteY4" fmla="*/ 0 h 376930"/>
              <a:gd name="connsiteX0" fmla="*/ 99056 w 8656073"/>
              <a:gd name="connsiteY0" fmla="*/ 0 h 376930"/>
              <a:gd name="connsiteX1" fmla="*/ 8656073 w 8656073"/>
              <a:gd name="connsiteY1" fmla="*/ 2277 h 376930"/>
              <a:gd name="connsiteX2" fmla="*/ 8533795 w 8656073"/>
              <a:gd name="connsiteY2" fmla="*/ 376356 h 376930"/>
              <a:gd name="connsiteX3" fmla="*/ 0 w 8656073"/>
              <a:gd name="connsiteY3" fmla="*/ 376930 h 376930"/>
              <a:gd name="connsiteX4" fmla="*/ 99056 w 8656073"/>
              <a:gd name="connsiteY4" fmla="*/ 0 h 376930"/>
              <a:gd name="connsiteX0" fmla="*/ 118919 w 8656073"/>
              <a:gd name="connsiteY0" fmla="*/ 0 h 376651"/>
              <a:gd name="connsiteX1" fmla="*/ 8656073 w 8656073"/>
              <a:gd name="connsiteY1" fmla="*/ 1998 h 376651"/>
              <a:gd name="connsiteX2" fmla="*/ 8533795 w 8656073"/>
              <a:gd name="connsiteY2" fmla="*/ 376077 h 376651"/>
              <a:gd name="connsiteX3" fmla="*/ 0 w 8656073"/>
              <a:gd name="connsiteY3" fmla="*/ 376651 h 376651"/>
              <a:gd name="connsiteX4" fmla="*/ 118919 w 8656073"/>
              <a:gd name="connsiteY4" fmla="*/ 0 h 376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6073" h="376651">
                <a:moveTo>
                  <a:pt x="118919" y="0"/>
                </a:moveTo>
                <a:lnTo>
                  <a:pt x="8656073" y="1998"/>
                </a:lnTo>
                <a:lnTo>
                  <a:pt x="8533795" y="376077"/>
                </a:lnTo>
                <a:lnTo>
                  <a:pt x="0" y="376651"/>
                </a:lnTo>
                <a:cubicBezTo>
                  <a:pt x="33019" y="251008"/>
                  <a:pt x="88165" y="126250"/>
                  <a:pt x="118919" y="0"/>
                </a:cubicBezTo>
                <a:close/>
              </a:path>
            </a:pathLst>
          </a:custGeom>
          <a:solidFill>
            <a:srgbClr val="5ACBF0"/>
          </a:solidFill>
          <a:ln w="146050" cap="rnd">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3" name="Freeform: Shape 32">
            <a:extLst>
              <a:ext uri="{FF2B5EF4-FFF2-40B4-BE49-F238E27FC236}">
                <a16:creationId xmlns:a16="http://schemas.microsoft.com/office/drawing/2014/main" id="{BBAE1FE8-45D6-63EF-6C51-5AA75C0566E4}"/>
              </a:ext>
            </a:extLst>
          </p:cNvPr>
          <p:cNvSpPr/>
          <p:nvPr userDrawn="1"/>
        </p:nvSpPr>
        <p:spPr bwMode="auto">
          <a:xfrm rot="17100000" flipH="1">
            <a:off x="1326253" y="3436113"/>
            <a:ext cx="7132320" cy="0"/>
          </a:xfrm>
          <a:custGeom>
            <a:avLst/>
            <a:gdLst>
              <a:gd name="connsiteX0" fmla="*/ 0 w 10323131"/>
              <a:gd name="connsiteY0" fmla="*/ 374653 h 374653"/>
              <a:gd name="connsiteX1" fmla="*/ 392379 w 10323131"/>
              <a:gd name="connsiteY1" fmla="*/ 0 h 374653"/>
              <a:gd name="connsiteX2" fmla="*/ 10323131 w 10323131"/>
              <a:gd name="connsiteY2" fmla="*/ 0 h 374653"/>
              <a:gd name="connsiteX3" fmla="*/ 9930754 w 10323131"/>
              <a:gd name="connsiteY3" fmla="*/ 374653 h 374653"/>
              <a:gd name="connsiteX0" fmla="*/ 9930754 w 10323131"/>
              <a:gd name="connsiteY0" fmla="*/ 374653 h 466093"/>
              <a:gd name="connsiteX1" fmla="*/ 0 w 10323131"/>
              <a:gd name="connsiteY1" fmla="*/ 374653 h 466093"/>
              <a:gd name="connsiteX2" fmla="*/ 392379 w 10323131"/>
              <a:gd name="connsiteY2" fmla="*/ 0 h 466093"/>
              <a:gd name="connsiteX3" fmla="*/ 10323131 w 10323131"/>
              <a:gd name="connsiteY3" fmla="*/ 0 h 466093"/>
              <a:gd name="connsiteX4" fmla="*/ 10022194 w 10323131"/>
              <a:gd name="connsiteY4" fmla="*/ 466093 h 466093"/>
              <a:gd name="connsiteX0" fmla="*/ 0 w 10323131"/>
              <a:gd name="connsiteY0" fmla="*/ 374653 h 466093"/>
              <a:gd name="connsiteX1" fmla="*/ 392379 w 10323131"/>
              <a:gd name="connsiteY1" fmla="*/ 0 h 466093"/>
              <a:gd name="connsiteX2" fmla="*/ 10323131 w 10323131"/>
              <a:gd name="connsiteY2" fmla="*/ 0 h 466093"/>
              <a:gd name="connsiteX3" fmla="*/ 10022194 w 10323131"/>
              <a:gd name="connsiteY3" fmla="*/ 466093 h 466093"/>
              <a:gd name="connsiteX0" fmla="*/ 0 w 10323131"/>
              <a:gd name="connsiteY0" fmla="*/ 374653 h 374653"/>
              <a:gd name="connsiteX1" fmla="*/ 392379 w 10323131"/>
              <a:gd name="connsiteY1" fmla="*/ 0 h 374653"/>
              <a:gd name="connsiteX2" fmla="*/ 10323131 w 10323131"/>
              <a:gd name="connsiteY2" fmla="*/ 0 h 374653"/>
              <a:gd name="connsiteX0" fmla="*/ 0 w 9930752"/>
              <a:gd name="connsiteY0" fmla="*/ 0 h 0"/>
              <a:gd name="connsiteX1" fmla="*/ 9930752 w 9930752"/>
              <a:gd name="connsiteY1" fmla="*/ 0 h 0"/>
            </a:gdLst>
            <a:ahLst/>
            <a:cxnLst>
              <a:cxn ang="0">
                <a:pos x="connsiteX0" y="connsiteY0"/>
              </a:cxn>
              <a:cxn ang="0">
                <a:pos x="connsiteX1" y="connsiteY1"/>
              </a:cxn>
            </a:cxnLst>
            <a:rect l="l" t="t" r="r" b="b"/>
            <a:pathLst>
              <a:path w="9930752">
                <a:moveTo>
                  <a:pt x="0" y="0"/>
                </a:moveTo>
                <a:lnTo>
                  <a:pt x="9930752" y="0"/>
                </a:lnTo>
              </a:path>
            </a:pathLst>
          </a:custGeom>
          <a:ln w="9525">
            <a:solidFill>
              <a:schemeClr val="tx1"/>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34" name="Group 33">
            <a:extLst>
              <a:ext uri="{FF2B5EF4-FFF2-40B4-BE49-F238E27FC236}">
                <a16:creationId xmlns:a16="http://schemas.microsoft.com/office/drawing/2014/main" id="{CCA61670-D3F2-B22A-496D-548194B45696}"/>
              </a:ext>
            </a:extLst>
          </p:cNvPr>
          <p:cNvGrpSpPr/>
          <p:nvPr userDrawn="1"/>
        </p:nvGrpSpPr>
        <p:grpSpPr>
          <a:xfrm>
            <a:off x="12315826" y="2"/>
            <a:ext cx="912018" cy="6857998"/>
            <a:chOff x="12315826" y="2"/>
            <a:chExt cx="912018" cy="6857998"/>
          </a:xfrm>
        </p:grpSpPr>
        <p:sp>
          <p:nvSpPr>
            <p:cNvPr id="35" name="Rectangle 34">
              <a:extLst>
                <a:ext uri="{FF2B5EF4-FFF2-40B4-BE49-F238E27FC236}">
                  <a16:creationId xmlns:a16="http://schemas.microsoft.com/office/drawing/2014/main" id="{27D705D8-34C4-2A58-8490-A53DD83BAC60}"/>
                </a:ext>
              </a:extLst>
            </p:cNvPr>
            <p:cNvSpPr/>
            <p:nvPr userDrawn="1"/>
          </p:nvSpPr>
          <p:spPr bwMode="auto">
            <a:xfrm rot="5400000">
              <a:off x="12538930" y="413474"/>
              <a:ext cx="1102385" cy="275442"/>
            </a:xfrm>
            <a:prstGeom prst="rect">
              <a:avLst/>
            </a:prstGeom>
            <a:solidFill>
              <a:srgbClr val="1A2B46">
                <a:lumMod val="75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t>R27 G44 B70</a:t>
              </a:r>
            </a:p>
          </p:txBody>
        </p:sp>
        <p:sp>
          <p:nvSpPr>
            <p:cNvPr id="36" name="Rectangle 35">
              <a:extLst>
                <a:ext uri="{FF2B5EF4-FFF2-40B4-BE49-F238E27FC236}">
                  <a16:creationId xmlns:a16="http://schemas.microsoft.com/office/drawing/2014/main" id="{30BAE90F-73C9-6150-41DA-0D6EEED3BC85}"/>
                </a:ext>
              </a:extLst>
            </p:cNvPr>
            <p:cNvSpPr/>
            <p:nvPr userDrawn="1"/>
          </p:nvSpPr>
          <p:spPr bwMode="auto">
            <a:xfrm rot="5400000">
              <a:off x="12220642" y="413474"/>
              <a:ext cx="1102385" cy="275442"/>
            </a:xfrm>
            <a:prstGeom prst="rect">
              <a:avLst/>
            </a:prstGeom>
            <a:solidFill>
              <a:srgbClr val="1A2B46"/>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R36 G58 B94</a:t>
              </a:r>
            </a:p>
          </p:txBody>
        </p:sp>
        <p:sp>
          <p:nvSpPr>
            <p:cNvPr id="37" name="Rectangle 36">
              <a:extLst>
                <a:ext uri="{FF2B5EF4-FFF2-40B4-BE49-F238E27FC236}">
                  <a16:creationId xmlns:a16="http://schemas.microsoft.com/office/drawing/2014/main" id="{6D2EA147-21C2-23A9-D686-119254E52AA7}"/>
                </a:ext>
              </a:extLst>
            </p:cNvPr>
            <p:cNvSpPr/>
            <p:nvPr userDrawn="1"/>
          </p:nvSpPr>
          <p:spPr bwMode="auto">
            <a:xfrm rot="5400000">
              <a:off x="11902354" y="413474"/>
              <a:ext cx="1102385" cy="275442"/>
            </a:xfrm>
            <a:prstGeom prst="rect">
              <a:avLst/>
            </a:prstGeom>
            <a:solidFill>
              <a:srgbClr val="1A2B46">
                <a:lumMod val="40000"/>
                <a:lumOff val="6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R145 G171 B213</a:t>
              </a:r>
            </a:p>
          </p:txBody>
        </p:sp>
        <p:sp>
          <p:nvSpPr>
            <p:cNvPr id="38" name="Rectangle 37">
              <a:extLst>
                <a:ext uri="{FF2B5EF4-FFF2-40B4-BE49-F238E27FC236}">
                  <a16:creationId xmlns:a16="http://schemas.microsoft.com/office/drawing/2014/main" id="{919973AC-1F63-5E6A-AF4A-18ADDA6BF27E}"/>
                </a:ext>
              </a:extLst>
            </p:cNvPr>
            <p:cNvSpPr/>
            <p:nvPr userDrawn="1"/>
          </p:nvSpPr>
          <p:spPr bwMode="auto">
            <a:xfrm rot="5400000">
              <a:off x="12538930" y="1564597"/>
              <a:ext cx="1102385" cy="275442"/>
            </a:xfrm>
            <a:prstGeom prst="rect">
              <a:avLst/>
            </a:prstGeom>
            <a:solidFill>
              <a:srgbClr val="50E6FF"/>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R80 G230 B255</a:t>
              </a:r>
            </a:p>
          </p:txBody>
        </p:sp>
        <p:sp>
          <p:nvSpPr>
            <p:cNvPr id="39" name="Rectangle 38">
              <a:extLst>
                <a:ext uri="{FF2B5EF4-FFF2-40B4-BE49-F238E27FC236}">
                  <a16:creationId xmlns:a16="http://schemas.microsoft.com/office/drawing/2014/main" id="{B65216A3-0A6C-2DCD-FBC1-E27CCB51F2F2}"/>
                </a:ext>
              </a:extLst>
            </p:cNvPr>
            <p:cNvSpPr/>
            <p:nvPr userDrawn="1"/>
          </p:nvSpPr>
          <p:spPr bwMode="auto">
            <a:xfrm rot="5400000">
              <a:off x="12220642" y="1564597"/>
              <a:ext cx="1102385" cy="275442"/>
            </a:xfrm>
            <a:prstGeom prst="rect">
              <a:avLst/>
            </a:prstGeom>
            <a:solidFill>
              <a:srgbClr val="50E6FF">
                <a:lumMod val="75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R0 G215 B251</a:t>
              </a:r>
            </a:p>
          </p:txBody>
        </p:sp>
        <p:sp>
          <p:nvSpPr>
            <p:cNvPr id="40" name="Rectangle 39">
              <a:extLst>
                <a:ext uri="{FF2B5EF4-FFF2-40B4-BE49-F238E27FC236}">
                  <a16:creationId xmlns:a16="http://schemas.microsoft.com/office/drawing/2014/main" id="{7AF18E3F-1F16-0DFD-92BD-21AA9826BE57}"/>
                </a:ext>
              </a:extLst>
            </p:cNvPr>
            <p:cNvSpPr/>
            <p:nvPr userDrawn="1"/>
          </p:nvSpPr>
          <p:spPr bwMode="auto">
            <a:xfrm rot="5400000">
              <a:off x="11902354" y="1564597"/>
              <a:ext cx="1102385" cy="275442"/>
            </a:xfrm>
            <a:prstGeom prst="rect">
              <a:avLst/>
            </a:prstGeom>
            <a:solidFill>
              <a:srgbClr val="50E6FF">
                <a:lumMod val="40000"/>
                <a:lumOff val="6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R185 G245 B255</a:t>
              </a:r>
            </a:p>
          </p:txBody>
        </p:sp>
        <p:sp>
          <p:nvSpPr>
            <p:cNvPr id="42" name="Rectangle 41">
              <a:extLst>
                <a:ext uri="{FF2B5EF4-FFF2-40B4-BE49-F238E27FC236}">
                  <a16:creationId xmlns:a16="http://schemas.microsoft.com/office/drawing/2014/main" id="{E8E4D623-5F20-6DA7-BF88-993F9FB83DBD}"/>
                </a:ext>
              </a:extLst>
            </p:cNvPr>
            <p:cNvSpPr/>
            <p:nvPr userDrawn="1"/>
          </p:nvSpPr>
          <p:spPr bwMode="auto">
            <a:xfrm rot="5400000">
              <a:off x="12538930" y="2715719"/>
              <a:ext cx="1102385" cy="275442"/>
            </a:xfrm>
            <a:prstGeom prst="rect">
              <a:avLst/>
            </a:prstGeom>
            <a:solidFill>
              <a:srgbClr val="0078D4"/>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R0 G120 B212</a:t>
              </a:r>
            </a:p>
          </p:txBody>
        </p:sp>
        <p:sp>
          <p:nvSpPr>
            <p:cNvPr id="43" name="Rectangle 42">
              <a:extLst>
                <a:ext uri="{FF2B5EF4-FFF2-40B4-BE49-F238E27FC236}">
                  <a16:creationId xmlns:a16="http://schemas.microsoft.com/office/drawing/2014/main" id="{2A3E7FBB-DBBB-6D6F-9C2A-6428A6EA8CA6}"/>
                </a:ext>
              </a:extLst>
            </p:cNvPr>
            <p:cNvSpPr/>
            <p:nvPr userDrawn="1"/>
          </p:nvSpPr>
          <p:spPr bwMode="auto">
            <a:xfrm rot="5400000">
              <a:off x="12220642" y="2715719"/>
              <a:ext cx="1102385" cy="275442"/>
            </a:xfrm>
            <a:prstGeom prst="rect">
              <a:avLst/>
            </a:prstGeom>
            <a:solidFill>
              <a:srgbClr val="0078D4">
                <a:lumMod val="75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R0 G90 B159</a:t>
              </a:r>
            </a:p>
          </p:txBody>
        </p:sp>
        <p:sp>
          <p:nvSpPr>
            <p:cNvPr id="44" name="Rectangle 43">
              <a:extLst>
                <a:ext uri="{FF2B5EF4-FFF2-40B4-BE49-F238E27FC236}">
                  <a16:creationId xmlns:a16="http://schemas.microsoft.com/office/drawing/2014/main" id="{189017F6-463A-0B54-4C83-B892B647AFB6}"/>
                </a:ext>
              </a:extLst>
            </p:cNvPr>
            <p:cNvSpPr/>
            <p:nvPr userDrawn="1"/>
          </p:nvSpPr>
          <p:spPr bwMode="auto">
            <a:xfrm rot="5400000">
              <a:off x="11902354" y="2715719"/>
              <a:ext cx="1102385" cy="275442"/>
            </a:xfrm>
            <a:prstGeom prst="rect">
              <a:avLst/>
            </a:prstGeom>
            <a:solidFill>
              <a:srgbClr val="0078D4">
                <a:lumMod val="40000"/>
                <a:lumOff val="6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R136 G203 B255</a:t>
              </a:r>
            </a:p>
          </p:txBody>
        </p:sp>
        <p:sp>
          <p:nvSpPr>
            <p:cNvPr id="45" name="Rectangle 44">
              <a:extLst>
                <a:ext uri="{FF2B5EF4-FFF2-40B4-BE49-F238E27FC236}">
                  <a16:creationId xmlns:a16="http://schemas.microsoft.com/office/drawing/2014/main" id="{E222547A-5B13-55FA-7963-558D7E542F6F}"/>
                </a:ext>
              </a:extLst>
            </p:cNvPr>
            <p:cNvSpPr/>
            <p:nvPr userDrawn="1"/>
          </p:nvSpPr>
          <p:spPr bwMode="auto">
            <a:xfrm rot="5400000">
              <a:off x="12538930" y="3866842"/>
              <a:ext cx="1102385" cy="275442"/>
            </a:xfrm>
            <a:prstGeom prst="rect">
              <a:avLst/>
            </a:prstGeom>
            <a:solidFill>
              <a:srgbClr val="482C79"/>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R72 G44 B121</a:t>
              </a:r>
            </a:p>
          </p:txBody>
        </p:sp>
        <p:sp>
          <p:nvSpPr>
            <p:cNvPr id="46" name="Rectangle 45">
              <a:extLst>
                <a:ext uri="{FF2B5EF4-FFF2-40B4-BE49-F238E27FC236}">
                  <a16:creationId xmlns:a16="http://schemas.microsoft.com/office/drawing/2014/main" id="{5EAB9EBE-057E-F43C-B4CD-A76B89B9F600}"/>
                </a:ext>
              </a:extLst>
            </p:cNvPr>
            <p:cNvSpPr/>
            <p:nvPr userDrawn="1"/>
          </p:nvSpPr>
          <p:spPr bwMode="auto">
            <a:xfrm rot="5400000">
              <a:off x="12220642" y="3866842"/>
              <a:ext cx="1102385" cy="275442"/>
            </a:xfrm>
            <a:prstGeom prst="rect">
              <a:avLst/>
            </a:prstGeom>
            <a:solidFill>
              <a:srgbClr val="603BA1">
                <a:lumMod val="5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R48 G29 B81</a:t>
              </a:r>
            </a:p>
          </p:txBody>
        </p:sp>
        <p:sp>
          <p:nvSpPr>
            <p:cNvPr id="47" name="Rectangle 46">
              <a:extLst>
                <a:ext uri="{FF2B5EF4-FFF2-40B4-BE49-F238E27FC236}">
                  <a16:creationId xmlns:a16="http://schemas.microsoft.com/office/drawing/2014/main" id="{A4E9AA97-E35E-2E94-6C16-7C62D8630172}"/>
                </a:ext>
              </a:extLst>
            </p:cNvPr>
            <p:cNvSpPr/>
            <p:nvPr userDrawn="1"/>
          </p:nvSpPr>
          <p:spPr bwMode="auto">
            <a:xfrm rot="5400000">
              <a:off x="11902354" y="3866842"/>
              <a:ext cx="1102385" cy="275442"/>
            </a:xfrm>
            <a:prstGeom prst="rect">
              <a:avLst/>
            </a:prstGeom>
            <a:solidFill>
              <a:srgbClr val="603BA1">
                <a:lumMod val="40000"/>
                <a:lumOff val="6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R190 G170 B224</a:t>
              </a:r>
            </a:p>
          </p:txBody>
        </p:sp>
        <p:sp>
          <p:nvSpPr>
            <p:cNvPr id="49" name="Rectangle 48">
              <a:extLst>
                <a:ext uri="{FF2B5EF4-FFF2-40B4-BE49-F238E27FC236}">
                  <a16:creationId xmlns:a16="http://schemas.microsoft.com/office/drawing/2014/main" id="{38C975EA-4BE7-6116-4D4B-7AABBCA092A1}"/>
                </a:ext>
              </a:extLst>
            </p:cNvPr>
            <p:cNvSpPr/>
            <p:nvPr userDrawn="1"/>
          </p:nvSpPr>
          <p:spPr bwMode="auto">
            <a:xfrm rot="5400000">
              <a:off x="12538930" y="5017965"/>
              <a:ext cx="1102385" cy="275442"/>
            </a:xfrm>
            <a:prstGeom prst="rect">
              <a:avLst/>
            </a:prstGeom>
            <a:solidFill>
              <a:srgbClr val="9BF00B"/>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R155 G240 B11</a:t>
              </a:r>
            </a:p>
          </p:txBody>
        </p:sp>
        <p:sp>
          <p:nvSpPr>
            <p:cNvPr id="50" name="Rectangle 49">
              <a:extLst>
                <a:ext uri="{FF2B5EF4-FFF2-40B4-BE49-F238E27FC236}">
                  <a16:creationId xmlns:a16="http://schemas.microsoft.com/office/drawing/2014/main" id="{B7626C8A-45BE-DF09-E3B3-80C5A04790A3}"/>
                </a:ext>
              </a:extLst>
            </p:cNvPr>
            <p:cNvSpPr/>
            <p:nvPr userDrawn="1"/>
          </p:nvSpPr>
          <p:spPr bwMode="auto">
            <a:xfrm rot="5400000">
              <a:off x="12220642" y="5017965"/>
              <a:ext cx="1102385" cy="275442"/>
            </a:xfrm>
            <a:prstGeom prst="rect">
              <a:avLst/>
            </a:prstGeom>
            <a:solidFill>
              <a:srgbClr val="92D050">
                <a:lumMod val="75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R110 G170 B46</a:t>
              </a:r>
            </a:p>
          </p:txBody>
        </p:sp>
        <p:sp>
          <p:nvSpPr>
            <p:cNvPr id="52" name="Rectangle 51">
              <a:extLst>
                <a:ext uri="{FF2B5EF4-FFF2-40B4-BE49-F238E27FC236}">
                  <a16:creationId xmlns:a16="http://schemas.microsoft.com/office/drawing/2014/main" id="{D3D81F2B-6AFC-F997-D0D4-2166C4DFA00F}"/>
                </a:ext>
              </a:extLst>
            </p:cNvPr>
            <p:cNvSpPr/>
            <p:nvPr userDrawn="1"/>
          </p:nvSpPr>
          <p:spPr bwMode="auto">
            <a:xfrm rot="5400000">
              <a:off x="11902354" y="5017965"/>
              <a:ext cx="1102385" cy="275442"/>
            </a:xfrm>
            <a:prstGeom prst="rect">
              <a:avLst/>
            </a:prstGeom>
            <a:solidFill>
              <a:srgbClr val="92D050">
                <a:lumMod val="40000"/>
                <a:lumOff val="6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R211 G236 B185</a:t>
              </a:r>
            </a:p>
          </p:txBody>
        </p:sp>
        <p:sp>
          <p:nvSpPr>
            <p:cNvPr id="54" name="Rectangle 53">
              <a:extLst>
                <a:ext uri="{FF2B5EF4-FFF2-40B4-BE49-F238E27FC236}">
                  <a16:creationId xmlns:a16="http://schemas.microsoft.com/office/drawing/2014/main" id="{99B518B5-DF77-EB6B-6A7B-12F9FEB6C932}"/>
                </a:ext>
              </a:extLst>
            </p:cNvPr>
            <p:cNvSpPr/>
            <p:nvPr userDrawn="1"/>
          </p:nvSpPr>
          <p:spPr bwMode="auto">
            <a:xfrm rot="5400000">
              <a:off x="12538930" y="6169087"/>
              <a:ext cx="1102385" cy="275442"/>
            </a:xfrm>
            <a:prstGeom prst="rect">
              <a:avLst/>
            </a:prstGeom>
            <a:solidFill>
              <a:srgbClr val="737373"/>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R115 G115 B115</a:t>
              </a:r>
            </a:p>
          </p:txBody>
        </p:sp>
        <p:sp>
          <p:nvSpPr>
            <p:cNvPr id="55" name="Rectangle 54">
              <a:extLst>
                <a:ext uri="{FF2B5EF4-FFF2-40B4-BE49-F238E27FC236}">
                  <a16:creationId xmlns:a16="http://schemas.microsoft.com/office/drawing/2014/main" id="{84E7DCFD-9D14-235C-4B99-39D9E6FD5DEE}"/>
                </a:ext>
              </a:extLst>
            </p:cNvPr>
            <p:cNvSpPr/>
            <p:nvPr userDrawn="1"/>
          </p:nvSpPr>
          <p:spPr bwMode="auto">
            <a:xfrm rot="5400000">
              <a:off x="12220642" y="6169087"/>
              <a:ext cx="1102385" cy="275442"/>
            </a:xfrm>
            <a:prstGeom prst="rect">
              <a:avLst/>
            </a:prstGeom>
            <a:solidFill>
              <a:srgbClr val="737373">
                <a:lumMod val="5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R58 G58 B58</a:t>
              </a:r>
            </a:p>
          </p:txBody>
        </p:sp>
        <p:sp>
          <p:nvSpPr>
            <p:cNvPr id="56" name="Rectangle 55">
              <a:extLst>
                <a:ext uri="{FF2B5EF4-FFF2-40B4-BE49-F238E27FC236}">
                  <a16:creationId xmlns:a16="http://schemas.microsoft.com/office/drawing/2014/main" id="{770100AE-0374-0EE7-F47E-4E4D6C5F5C04}"/>
                </a:ext>
              </a:extLst>
            </p:cNvPr>
            <p:cNvSpPr/>
            <p:nvPr userDrawn="1"/>
          </p:nvSpPr>
          <p:spPr bwMode="auto">
            <a:xfrm rot="5400000">
              <a:off x="11902354" y="6169087"/>
              <a:ext cx="1102385" cy="275442"/>
            </a:xfrm>
            <a:prstGeom prst="rect">
              <a:avLst/>
            </a:prstGeom>
            <a:solidFill>
              <a:srgbClr val="737373">
                <a:lumMod val="20000"/>
                <a:lumOff val="8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R227 G227 B227</a:t>
              </a:r>
            </a:p>
          </p:txBody>
        </p:sp>
      </p:grpSp>
      <p:grpSp>
        <p:nvGrpSpPr>
          <p:cNvPr id="2" name="Group 1">
            <a:extLst>
              <a:ext uri="{FF2B5EF4-FFF2-40B4-BE49-F238E27FC236}">
                <a16:creationId xmlns:a16="http://schemas.microsoft.com/office/drawing/2014/main" id="{F2ED4863-0B6D-8B8E-8269-E13B4E667493}"/>
              </a:ext>
            </a:extLst>
          </p:cNvPr>
          <p:cNvGrpSpPr/>
          <p:nvPr userDrawn="1"/>
        </p:nvGrpSpPr>
        <p:grpSpPr>
          <a:xfrm>
            <a:off x="4193064" y="3390903"/>
            <a:ext cx="1249080" cy="1249080"/>
            <a:chOff x="-2215161" y="1651619"/>
            <a:chExt cx="845848" cy="845848"/>
          </a:xfrm>
        </p:grpSpPr>
        <p:sp>
          <p:nvSpPr>
            <p:cNvPr id="8" name="Oval 7">
              <a:extLst>
                <a:ext uri="{FF2B5EF4-FFF2-40B4-BE49-F238E27FC236}">
                  <a16:creationId xmlns:a16="http://schemas.microsoft.com/office/drawing/2014/main" id="{CDA8C493-CA58-F6BF-D0D7-1E46073C1902}"/>
                </a:ext>
              </a:extLst>
            </p:cNvPr>
            <p:cNvSpPr/>
            <p:nvPr/>
          </p:nvSpPr>
          <p:spPr bwMode="auto">
            <a:xfrm>
              <a:off x="-2215161" y="1651619"/>
              <a:ext cx="845848" cy="845848"/>
            </a:xfrm>
            <a:prstGeom prst="ellipse">
              <a:avLst/>
            </a:prstGeom>
            <a:solidFill>
              <a:schemeClr val="tx1"/>
            </a:solidFill>
            <a:ln w="12700">
              <a:noFill/>
              <a:prstDash val="solid"/>
              <a:headEnd type="none" w="med" len="med"/>
              <a:tailEnd type="none" w="med" len="med"/>
            </a:ln>
            <a:effectLst>
              <a:outerShdw blurRad="190500" dist="50800" dir="5400000" algn="ctr" rotWithShape="0">
                <a:schemeClr val="accent5">
                  <a:lumMod val="60000"/>
                  <a:lumOff val="40000"/>
                  <a:alpha val="8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pic>
          <p:nvPicPr>
            <p:cNvPr id="9" name="Picture 8" descr="A colorful tree with leaves&#10;&#10;Description automatically generated">
              <a:extLst>
                <a:ext uri="{FF2B5EF4-FFF2-40B4-BE49-F238E27FC236}">
                  <a16:creationId xmlns:a16="http://schemas.microsoft.com/office/drawing/2014/main" id="{05C7670C-17F5-7CF2-1B8E-1C1580A2B8B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84400" y="1707196"/>
              <a:ext cx="584328" cy="761198"/>
            </a:xfrm>
            <a:prstGeom prst="rect">
              <a:avLst/>
            </a:prstGeom>
          </p:spPr>
        </p:pic>
      </p:grpSp>
    </p:spTree>
    <p:extLst>
      <p:ext uri="{BB962C8B-B14F-4D97-AF65-F5344CB8AC3E}">
        <p14:creationId xmlns:p14="http://schemas.microsoft.com/office/powerpoint/2010/main" val="8571154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109960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Lst>
          </p:cNvPr>
          <p:cNvSpPr txBox="1"/>
          <p:nvPr userDrawn="1"/>
        </p:nvSpPr>
        <p:spPr>
          <a:xfrm>
            <a:off x="12355723" y="-203944"/>
            <a:ext cx="394339" cy="104965"/>
          </a:xfrm>
          <a:prstGeom prst="rect">
            <a:avLst/>
          </a:prstGeom>
          <a:noFill/>
        </p:spPr>
        <p:txBody>
          <a:bodyPr wrap="none" lIns="0" tIns="0" rIns="0" bIns="0" rtlCol="0">
            <a:spAutoFit/>
          </a:bodyPr>
          <a:lstStyle/>
          <a:p>
            <a:pPr algn="l"/>
            <a:r>
              <a:rPr lang="en-US" sz="682">
                <a:solidFill>
                  <a:srgbClr val="A3A3A3"/>
                </a:solidFill>
              </a:rPr>
              <a:t>ELT layout</a:t>
            </a:r>
          </a:p>
        </p:txBody>
      </p:sp>
    </p:spTree>
    <p:extLst>
      <p:ext uri="{BB962C8B-B14F-4D97-AF65-F5344CB8AC3E}">
        <p14:creationId xmlns:p14="http://schemas.microsoft.com/office/powerpoint/2010/main" val="2349949067"/>
      </p:ext>
    </p:extLst>
  </p:cSld>
  <p:clrMapOvr>
    <a:masterClrMapping/>
  </p:clrMapOvr>
  <p:transition>
    <p:fade/>
  </p:transition>
  <p:extLst>
    <p:ext uri="{DCECCB84-F9BA-43D5-87BE-67443E8EF086}">
      <p15:sldGuideLst xmlns:p15="http://schemas.microsoft.com/office/powerpoint/2012/main">
        <p15:guide id="2" orient="horz" pos="1866">
          <p15:clr>
            <a:srgbClr val="5ACBF0"/>
          </p15:clr>
        </p15:guide>
        <p15:guide id="3" orient="horz" pos="422">
          <p15:clr>
            <a:srgbClr val="5ACBF0"/>
          </p15:clr>
        </p15:guide>
        <p15:guide id="5" orient="horz" pos="1326">
          <p15:clr>
            <a:srgbClr val="5ACBF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3_Section Divider">
    <p:bg>
      <p:bgPr>
        <a:solidFill>
          <a:schemeClr val="bg1"/>
        </a:solidFill>
        <a:effectLst/>
      </p:bgPr>
    </p:bg>
    <p:spTree>
      <p:nvGrpSpPr>
        <p:cNvPr id="1" name=""/>
        <p:cNvGrpSpPr/>
        <p:nvPr/>
      </p:nvGrpSpPr>
      <p:grpSpPr>
        <a:xfrm>
          <a:off x="0" y="0"/>
          <a:ext cx="0" cy="0"/>
          <a:chOff x="0" y="0"/>
          <a:chExt cx="0" cy="0"/>
        </a:xfrm>
      </p:grpSpPr>
      <p:sp>
        <p:nvSpPr>
          <p:cNvPr id="66" name="Freeform: Shape 65">
            <a:extLst>
              <a:ext uri="{FF2B5EF4-FFF2-40B4-BE49-F238E27FC236}">
                <a16:creationId xmlns:a16="http://schemas.microsoft.com/office/drawing/2014/main" id="{EEB0B2BA-1F3B-8094-4F1C-F2177BED632A}"/>
              </a:ext>
            </a:extLst>
          </p:cNvPr>
          <p:cNvSpPr/>
          <p:nvPr userDrawn="1"/>
        </p:nvSpPr>
        <p:spPr bwMode="auto">
          <a:xfrm rot="16200000" flipH="1">
            <a:off x="4656364" y="-677635"/>
            <a:ext cx="6858000" cy="8213270"/>
          </a:xfrm>
          <a:custGeom>
            <a:avLst/>
            <a:gdLst>
              <a:gd name="connsiteX0" fmla="*/ 0 w 6858000"/>
              <a:gd name="connsiteY0" fmla="*/ 1816067 h 8213270"/>
              <a:gd name="connsiteX1" fmla="*/ 0 w 6858000"/>
              <a:gd name="connsiteY1" fmla="*/ 8213270 h 8213270"/>
              <a:gd name="connsiteX2" fmla="*/ 2411654 w 6858000"/>
              <a:gd name="connsiteY2" fmla="*/ 8213270 h 8213270"/>
              <a:gd name="connsiteX3" fmla="*/ 6858000 w 6858000"/>
              <a:gd name="connsiteY3" fmla="*/ 7035833 h 8213270"/>
              <a:gd name="connsiteX4" fmla="*/ 6858000 w 6858000"/>
              <a:gd name="connsiteY4" fmla="*/ 0 h 821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213270">
                <a:moveTo>
                  <a:pt x="0" y="1816067"/>
                </a:moveTo>
                <a:lnTo>
                  <a:pt x="0" y="8213270"/>
                </a:lnTo>
                <a:lnTo>
                  <a:pt x="2411654" y="8213270"/>
                </a:lnTo>
                <a:lnTo>
                  <a:pt x="6858000" y="7035833"/>
                </a:lnTo>
                <a:lnTo>
                  <a:pt x="6858000" y="0"/>
                </a:lnTo>
                <a:close/>
              </a:path>
            </a:pathLst>
          </a:custGeom>
          <a:solidFill>
            <a:srgbClr val="220931"/>
          </a:solidFill>
          <a:ln w="1419" cap="flat">
            <a:noFill/>
            <a:prstDash val="solid"/>
            <a:miter/>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pic>
        <p:nvPicPr>
          <p:cNvPr id="74" name="Picture 73">
            <a:extLst>
              <a:ext uri="{FF2B5EF4-FFF2-40B4-BE49-F238E27FC236}">
                <a16:creationId xmlns:a16="http://schemas.microsoft.com/office/drawing/2014/main" id="{60FDA091-4D16-B640-28DF-B490BAB5123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544169" y="-8534"/>
            <a:ext cx="13736171" cy="6889294"/>
          </a:xfrm>
          <a:custGeom>
            <a:avLst/>
            <a:gdLst>
              <a:gd name="connsiteX0" fmla="*/ 7555915 w 13736171"/>
              <a:gd name="connsiteY0" fmla="*/ 0 h 6858001"/>
              <a:gd name="connsiteX1" fmla="*/ 13736171 w 13736171"/>
              <a:gd name="connsiteY1" fmla="*/ 0 h 6858001"/>
              <a:gd name="connsiteX2" fmla="*/ 13736171 w 13736171"/>
              <a:gd name="connsiteY2" fmla="*/ 6858001 h 6858001"/>
              <a:gd name="connsiteX3" fmla="*/ 5717725 w 13736171"/>
              <a:gd name="connsiteY3" fmla="*/ 6858001 h 6858001"/>
              <a:gd name="connsiteX4" fmla="*/ 0 w 13736171"/>
              <a:gd name="connsiteY4" fmla="*/ 0 h 6858001"/>
              <a:gd name="connsiteX5" fmla="*/ 7165980 w 13736171"/>
              <a:gd name="connsiteY5" fmla="*/ 0 h 6858001"/>
              <a:gd name="connsiteX6" fmla="*/ 7165980 w 13736171"/>
              <a:gd name="connsiteY6" fmla="*/ 1 h 6858001"/>
              <a:gd name="connsiteX7" fmla="*/ 0 w 13736171"/>
              <a:gd name="connsiteY7"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36171" h="6858001">
                <a:moveTo>
                  <a:pt x="7555915" y="0"/>
                </a:moveTo>
                <a:lnTo>
                  <a:pt x="13736171" y="0"/>
                </a:lnTo>
                <a:lnTo>
                  <a:pt x="13736171" y="6858001"/>
                </a:lnTo>
                <a:lnTo>
                  <a:pt x="5717725" y="6858001"/>
                </a:lnTo>
                <a:close/>
                <a:moveTo>
                  <a:pt x="0" y="0"/>
                </a:moveTo>
                <a:lnTo>
                  <a:pt x="7165980" y="0"/>
                </a:lnTo>
                <a:lnTo>
                  <a:pt x="7165980" y="1"/>
                </a:lnTo>
                <a:lnTo>
                  <a:pt x="0" y="1"/>
                </a:lnTo>
                <a:close/>
              </a:path>
            </a:pathLst>
          </a:custGeom>
        </p:spPr>
      </p:pic>
      <p:sp>
        <p:nvSpPr>
          <p:cNvPr id="41" name="Title 1">
            <a:extLst>
              <a:ext uri="{FF2B5EF4-FFF2-40B4-BE49-F238E27FC236}">
                <a16:creationId xmlns:a16="http://schemas.microsoft.com/office/drawing/2014/main" id="{D531AF41-A2A4-4E71-A5D1-8C8B021A953C}"/>
              </a:ext>
            </a:extLst>
          </p:cNvPr>
          <p:cNvSpPr>
            <a:spLocks noGrp="1"/>
          </p:cNvSpPr>
          <p:nvPr>
            <p:ph type="title" hasCustomPrompt="1"/>
          </p:nvPr>
        </p:nvSpPr>
        <p:spPr>
          <a:xfrm>
            <a:off x="588264" y="3732253"/>
            <a:ext cx="3357358" cy="553998"/>
          </a:xfrm>
        </p:spPr>
        <p:txBody>
          <a:bodyPr wrap="square" anchor="b" anchorCtr="0">
            <a:spAutoFit/>
          </a:bodyPr>
          <a:lstStyle>
            <a:lvl1pPr algn="l">
              <a:defRPr>
                <a:solidFill>
                  <a:schemeClr val="accent3"/>
                </a:solidFill>
              </a:defRPr>
            </a:lvl1pPr>
          </a:lstStyle>
          <a:p>
            <a:r>
              <a:rPr lang="en-US" sz="3600"/>
              <a:t>Click to add title</a:t>
            </a:r>
          </a:p>
        </p:txBody>
      </p:sp>
      <p:grpSp>
        <p:nvGrpSpPr>
          <p:cNvPr id="59" name="Group 58">
            <a:extLst>
              <a:ext uri="{FF2B5EF4-FFF2-40B4-BE49-F238E27FC236}">
                <a16:creationId xmlns:a16="http://schemas.microsoft.com/office/drawing/2014/main" id="{4DD5ECED-1A26-4443-B26F-65E92BBFB4D9}"/>
              </a:ext>
            </a:extLst>
          </p:cNvPr>
          <p:cNvGrpSpPr/>
          <p:nvPr/>
        </p:nvGrpSpPr>
        <p:grpSpPr>
          <a:xfrm>
            <a:off x="-1" y="4435495"/>
            <a:ext cx="3727752" cy="113064"/>
            <a:chOff x="7038758" y="1661160"/>
            <a:chExt cx="4712173" cy="113064"/>
          </a:xfrm>
        </p:grpSpPr>
        <p:cxnSp>
          <p:nvCxnSpPr>
            <p:cNvPr id="60" name="Straight Connector 59">
              <a:extLst>
                <a:ext uri="{FF2B5EF4-FFF2-40B4-BE49-F238E27FC236}">
                  <a16:creationId xmlns:a16="http://schemas.microsoft.com/office/drawing/2014/main" id="{E56F0712-47D7-44E3-A3C9-A61023BA2368}"/>
                </a:ext>
              </a:extLst>
            </p:cNvPr>
            <p:cNvCxnSpPr>
              <a:cxnSpLocks/>
            </p:cNvCxnSpPr>
            <p:nvPr/>
          </p:nvCxnSpPr>
          <p:spPr>
            <a:xfrm>
              <a:off x="7038758" y="1717692"/>
              <a:ext cx="4570630" cy="0"/>
            </a:xfrm>
            <a:prstGeom prst="line">
              <a:avLst/>
            </a:prstGeom>
            <a:noFill/>
            <a:ln w="15875" cap="flat" cmpd="sng" algn="ctr">
              <a:solidFill>
                <a:srgbClr val="50E6FF"/>
              </a:solidFill>
              <a:prstDash val="solid"/>
              <a:headEnd type="none" w="lg" len="med"/>
              <a:tailEnd type="none" w="lg" len="med"/>
            </a:ln>
            <a:effectLst/>
          </p:spPr>
        </p:cxnSp>
        <p:sp>
          <p:nvSpPr>
            <p:cNvPr id="61" name="Oval 60">
              <a:extLst>
                <a:ext uri="{FF2B5EF4-FFF2-40B4-BE49-F238E27FC236}">
                  <a16:creationId xmlns:a16="http://schemas.microsoft.com/office/drawing/2014/main" id="{74E0BF09-B263-4F84-92A0-FDEB2A260DF1}"/>
                </a:ext>
              </a:extLst>
            </p:cNvPr>
            <p:cNvSpPr/>
            <p:nvPr/>
          </p:nvSpPr>
          <p:spPr bwMode="auto">
            <a:xfrm>
              <a:off x="11612226" y="1661160"/>
              <a:ext cx="138705" cy="113064"/>
            </a:xfrm>
            <a:prstGeom prst="ellipse">
              <a:avLst/>
            </a:prstGeom>
            <a:noFill/>
            <a:ln w="15875" cap="flat" cmpd="sng" algn="ctr">
              <a:solidFill>
                <a:srgbClr val="50E6FF"/>
              </a:solidFill>
              <a:prstDash val="solid"/>
              <a:headEnd type="none" w="lg" len="med"/>
              <a:tailEnd type="none" w="lg"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31" name="Footer Placeholder 1">
            <a:extLst>
              <a:ext uri="{FF2B5EF4-FFF2-40B4-BE49-F238E27FC236}">
                <a16:creationId xmlns:a16="http://schemas.microsoft.com/office/drawing/2014/main" id="{06253558-4368-4357-967F-E9476A31BD0E}"/>
              </a:ext>
            </a:extLst>
          </p:cNvPr>
          <p:cNvSpPr txBox="1">
            <a:spLocks/>
          </p:cNvSpPr>
          <p:nvPr/>
        </p:nvSpPr>
        <p:spPr>
          <a:xfrm>
            <a:off x="588263" y="6610824"/>
            <a:ext cx="4242463" cy="123111"/>
          </a:xfrm>
          <a:prstGeom prst="rect">
            <a:avLst/>
          </a:prstGeom>
        </p:spPr>
        <p:txBody>
          <a:bodyPr wrap="square" lIns="0" tIns="0" rIns="0" bIns="0" anchor="ctr">
            <a:spAutoFit/>
          </a:bodyPr>
          <a:lstStyle>
            <a:defPPr>
              <a:defRPr lang="en-US"/>
            </a:defPPr>
            <a:lvl1pPr marR="0" lvl="0" indent="0" defTabSz="914367" fontAlgn="auto">
              <a:lnSpc>
                <a:spcPct val="100000"/>
              </a:lnSpc>
              <a:spcBef>
                <a:spcPts val="0"/>
              </a:spcBef>
              <a:spcAft>
                <a:spcPts val="0"/>
              </a:spcAft>
              <a:buClrTx/>
              <a:buSzTx/>
              <a:buFontTx/>
              <a:buNone/>
              <a:tabLst/>
              <a:defRPr kumimoji="0" sz="800" b="0" i="0" u="none" strike="noStrike" cap="none" spc="0" normalizeH="0" baseline="0">
                <a:ln>
                  <a:noFill/>
                </a:ln>
                <a:solidFill>
                  <a:schemeClr val="bg1">
                    <a:lumMod val="50000"/>
                  </a:schemeClr>
                </a:solidFill>
                <a:effectLst/>
                <a:uLnTx/>
                <a:uFillTx/>
              </a:defRPr>
            </a:lvl1pPr>
            <a:lvl2pPr marL="457183" defTabSz="914367">
              <a:defRPr sz="1765"/>
            </a:lvl2pPr>
            <a:lvl3pPr marL="914367" defTabSz="914367">
              <a:defRPr sz="1765"/>
            </a:lvl3pPr>
            <a:lvl4pPr marL="1371550" defTabSz="914367">
              <a:defRPr sz="1765"/>
            </a:lvl4pPr>
            <a:lvl5pPr marL="1828734" defTabSz="914367">
              <a:defRPr sz="1765"/>
            </a:lvl5pPr>
            <a:lvl6pPr marL="2285918" defTabSz="914367">
              <a:defRPr sz="1765"/>
            </a:lvl6pPr>
            <a:lvl7pPr marL="2743101" defTabSz="914367">
              <a:defRPr sz="1765"/>
            </a:lvl7pPr>
            <a:lvl8pPr marL="3200284" defTabSz="914367">
              <a:defRPr sz="1765"/>
            </a:lvl8pPr>
            <a:lvl9pPr marL="3657469" defTabSz="914367">
              <a:defRPr sz="1765"/>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Segoe UI"/>
                <a:ea typeface="+mn-ea"/>
                <a:cs typeface="+mn-cs"/>
              </a:rPr>
              <a:t>Microsoft Confidential—Internal Only</a:t>
            </a:r>
          </a:p>
        </p:txBody>
      </p:sp>
      <p:sp>
        <p:nvSpPr>
          <p:cNvPr id="48" name="Freeform: Shape 47">
            <a:extLst>
              <a:ext uri="{FF2B5EF4-FFF2-40B4-BE49-F238E27FC236}">
                <a16:creationId xmlns:a16="http://schemas.microsoft.com/office/drawing/2014/main" id="{311BD569-0A33-4D1F-9D04-71E44BB40C64}"/>
              </a:ext>
            </a:extLst>
          </p:cNvPr>
          <p:cNvSpPr/>
          <p:nvPr/>
        </p:nvSpPr>
        <p:spPr bwMode="auto">
          <a:xfrm>
            <a:off x="11002351" y="5504543"/>
            <a:ext cx="467563" cy="1353457"/>
          </a:xfrm>
          <a:custGeom>
            <a:avLst/>
            <a:gdLst>
              <a:gd name="connsiteX0" fmla="*/ 358409 w 467563"/>
              <a:gd name="connsiteY0" fmla="*/ 0 h 1353457"/>
              <a:gd name="connsiteX1" fmla="*/ 467563 w 467563"/>
              <a:gd name="connsiteY1" fmla="*/ 0 h 1353457"/>
              <a:gd name="connsiteX2" fmla="*/ 109154 w 467563"/>
              <a:gd name="connsiteY2" fmla="*/ 1353457 h 1353457"/>
              <a:gd name="connsiteX3" fmla="*/ 0 w 467563"/>
              <a:gd name="connsiteY3" fmla="*/ 1353457 h 1353457"/>
            </a:gdLst>
            <a:ahLst/>
            <a:cxnLst>
              <a:cxn ang="0">
                <a:pos x="connsiteX0" y="connsiteY0"/>
              </a:cxn>
              <a:cxn ang="0">
                <a:pos x="connsiteX1" y="connsiteY1"/>
              </a:cxn>
              <a:cxn ang="0">
                <a:pos x="connsiteX2" y="connsiteY2"/>
              </a:cxn>
              <a:cxn ang="0">
                <a:pos x="connsiteX3" y="connsiteY3"/>
              </a:cxn>
            </a:cxnLst>
            <a:rect l="l" t="t" r="r" b="b"/>
            <a:pathLst>
              <a:path w="467563" h="1353457">
                <a:moveTo>
                  <a:pt x="358409" y="0"/>
                </a:moveTo>
                <a:lnTo>
                  <a:pt x="467563" y="0"/>
                </a:lnTo>
                <a:lnTo>
                  <a:pt x="109154" y="1353457"/>
                </a:lnTo>
                <a:lnTo>
                  <a:pt x="0" y="1353457"/>
                </a:lnTo>
                <a:close/>
              </a:path>
            </a:pathLst>
          </a:cu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3" name="Group 2">
            <a:extLst>
              <a:ext uri="{FF2B5EF4-FFF2-40B4-BE49-F238E27FC236}">
                <a16:creationId xmlns:a16="http://schemas.microsoft.com/office/drawing/2014/main" id="{8CFE0F57-950E-43B0-8ED6-B4DA22A35C60}"/>
              </a:ext>
            </a:extLst>
          </p:cNvPr>
          <p:cNvGrpSpPr/>
          <p:nvPr/>
        </p:nvGrpSpPr>
        <p:grpSpPr>
          <a:xfrm>
            <a:off x="12315826" y="2"/>
            <a:ext cx="912018" cy="6857998"/>
            <a:chOff x="12315826" y="2"/>
            <a:chExt cx="912018" cy="6857998"/>
          </a:xfrm>
        </p:grpSpPr>
        <p:sp>
          <p:nvSpPr>
            <p:cNvPr id="13" name="Rectangle 12">
              <a:extLst>
                <a:ext uri="{FF2B5EF4-FFF2-40B4-BE49-F238E27FC236}">
                  <a16:creationId xmlns:a16="http://schemas.microsoft.com/office/drawing/2014/main" id="{7D0926CF-E48A-44CA-9C6A-E47FAA6813F2}"/>
                </a:ext>
              </a:extLst>
            </p:cNvPr>
            <p:cNvSpPr/>
            <p:nvPr/>
          </p:nvSpPr>
          <p:spPr bwMode="auto">
            <a:xfrm rot="5400000">
              <a:off x="12538930" y="413474"/>
              <a:ext cx="1102385" cy="275442"/>
            </a:xfrm>
            <a:prstGeom prst="rect">
              <a:avLst/>
            </a:prstGeom>
            <a:solidFill>
              <a:srgbClr val="1A2B46">
                <a:lumMod val="75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t>R27 G44 B70</a:t>
              </a:r>
            </a:p>
          </p:txBody>
        </p:sp>
        <p:sp>
          <p:nvSpPr>
            <p:cNvPr id="14" name="Rectangle 13">
              <a:extLst>
                <a:ext uri="{FF2B5EF4-FFF2-40B4-BE49-F238E27FC236}">
                  <a16:creationId xmlns:a16="http://schemas.microsoft.com/office/drawing/2014/main" id="{CC8E51C2-8603-4DDA-9ECF-D3F7C90C754E}"/>
                </a:ext>
              </a:extLst>
            </p:cNvPr>
            <p:cNvSpPr/>
            <p:nvPr/>
          </p:nvSpPr>
          <p:spPr bwMode="auto">
            <a:xfrm rot="5400000">
              <a:off x="12220642" y="413474"/>
              <a:ext cx="1102385" cy="275442"/>
            </a:xfrm>
            <a:prstGeom prst="rect">
              <a:avLst/>
            </a:prstGeom>
            <a:solidFill>
              <a:srgbClr val="1A2B46"/>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R36 G58 B94</a:t>
              </a:r>
            </a:p>
          </p:txBody>
        </p:sp>
        <p:sp>
          <p:nvSpPr>
            <p:cNvPr id="15" name="Rectangle 14">
              <a:extLst>
                <a:ext uri="{FF2B5EF4-FFF2-40B4-BE49-F238E27FC236}">
                  <a16:creationId xmlns:a16="http://schemas.microsoft.com/office/drawing/2014/main" id="{C9D91132-D0A1-441A-AF54-40DC3F6F60FF}"/>
                </a:ext>
              </a:extLst>
            </p:cNvPr>
            <p:cNvSpPr/>
            <p:nvPr/>
          </p:nvSpPr>
          <p:spPr bwMode="auto">
            <a:xfrm rot="5400000">
              <a:off x="11902354" y="413474"/>
              <a:ext cx="1102385" cy="275442"/>
            </a:xfrm>
            <a:prstGeom prst="rect">
              <a:avLst/>
            </a:prstGeom>
            <a:solidFill>
              <a:srgbClr val="1A2B46">
                <a:lumMod val="40000"/>
                <a:lumOff val="6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R145 G171 B213</a:t>
              </a:r>
            </a:p>
          </p:txBody>
        </p:sp>
        <p:sp>
          <p:nvSpPr>
            <p:cNvPr id="16" name="Rectangle 15">
              <a:extLst>
                <a:ext uri="{FF2B5EF4-FFF2-40B4-BE49-F238E27FC236}">
                  <a16:creationId xmlns:a16="http://schemas.microsoft.com/office/drawing/2014/main" id="{86F9002A-A229-4604-A6AA-3E137F565187}"/>
                </a:ext>
              </a:extLst>
            </p:cNvPr>
            <p:cNvSpPr/>
            <p:nvPr/>
          </p:nvSpPr>
          <p:spPr bwMode="auto">
            <a:xfrm rot="5400000">
              <a:off x="12538930" y="1564597"/>
              <a:ext cx="1102385" cy="275442"/>
            </a:xfrm>
            <a:prstGeom prst="rect">
              <a:avLst/>
            </a:prstGeom>
            <a:solidFill>
              <a:srgbClr val="50E6FF"/>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R80 G230 B255</a:t>
              </a:r>
            </a:p>
          </p:txBody>
        </p:sp>
        <p:sp>
          <p:nvSpPr>
            <p:cNvPr id="17" name="Rectangle 16">
              <a:extLst>
                <a:ext uri="{FF2B5EF4-FFF2-40B4-BE49-F238E27FC236}">
                  <a16:creationId xmlns:a16="http://schemas.microsoft.com/office/drawing/2014/main" id="{EC8CEAE4-0A8B-47A5-8277-68937B066153}"/>
                </a:ext>
              </a:extLst>
            </p:cNvPr>
            <p:cNvSpPr/>
            <p:nvPr/>
          </p:nvSpPr>
          <p:spPr bwMode="auto">
            <a:xfrm rot="5400000">
              <a:off x="12220642" y="1564597"/>
              <a:ext cx="1102385" cy="275442"/>
            </a:xfrm>
            <a:prstGeom prst="rect">
              <a:avLst/>
            </a:prstGeom>
            <a:solidFill>
              <a:srgbClr val="50E6FF">
                <a:lumMod val="75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R0 G215 B251</a:t>
              </a:r>
            </a:p>
          </p:txBody>
        </p:sp>
        <p:sp>
          <p:nvSpPr>
            <p:cNvPr id="18" name="Rectangle 17">
              <a:extLst>
                <a:ext uri="{FF2B5EF4-FFF2-40B4-BE49-F238E27FC236}">
                  <a16:creationId xmlns:a16="http://schemas.microsoft.com/office/drawing/2014/main" id="{03A3BE12-3AA5-467D-AD52-31E889352C8B}"/>
                </a:ext>
              </a:extLst>
            </p:cNvPr>
            <p:cNvSpPr/>
            <p:nvPr/>
          </p:nvSpPr>
          <p:spPr bwMode="auto">
            <a:xfrm rot="5400000">
              <a:off x="11902354" y="1564597"/>
              <a:ext cx="1102385" cy="275442"/>
            </a:xfrm>
            <a:prstGeom prst="rect">
              <a:avLst/>
            </a:prstGeom>
            <a:solidFill>
              <a:srgbClr val="50E6FF">
                <a:lumMod val="40000"/>
                <a:lumOff val="6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R185 G245 B255</a:t>
              </a:r>
            </a:p>
          </p:txBody>
        </p:sp>
        <p:sp>
          <p:nvSpPr>
            <p:cNvPr id="19" name="Rectangle 18">
              <a:extLst>
                <a:ext uri="{FF2B5EF4-FFF2-40B4-BE49-F238E27FC236}">
                  <a16:creationId xmlns:a16="http://schemas.microsoft.com/office/drawing/2014/main" id="{45B3C31B-E08B-4F43-9361-71FFA19DF8B1}"/>
                </a:ext>
              </a:extLst>
            </p:cNvPr>
            <p:cNvSpPr/>
            <p:nvPr/>
          </p:nvSpPr>
          <p:spPr bwMode="auto">
            <a:xfrm rot="5400000">
              <a:off x="12538930" y="2715719"/>
              <a:ext cx="1102385" cy="275442"/>
            </a:xfrm>
            <a:prstGeom prst="rect">
              <a:avLst/>
            </a:prstGeom>
            <a:solidFill>
              <a:srgbClr val="0078D4"/>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R0 G120 B212</a:t>
              </a:r>
            </a:p>
          </p:txBody>
        </p:sp>
        <p:sp>
          <p:nvSpPr>
            <p:cNvPr id="20" name="Rectangle 19">
              <a:extLst>
                <a:ext uri="{FF2B5EF4-FFF2-40B4-BE49-F238E27FC236}">
                  <a16:creationId xmlns:a16="http://schemas.microsoft.com/office/drawing/2014/main" id="{F0333D7C-0136-4536-9AA4-2436112D2D07}"/>
                </a:ext>
              </a:extLst>
            </p:cNvPr>
            <p:cNvSpPr/>
            <p:nvPr/>
          </p:nvSpPr>
          <p:spPr bwMode="auto">
            <a:xfrm rot="5400000">
              <a:off x="12220642" y="2715719"/>
              <a:ext cx="1102385" cy="275442"/>
            </a:xfrm>
            <a:prstGeom prst="rect">
              <a:avLst/>
            </a:prstGeom>
            <a:solidFill>
              <a:srgbClr val="0078D4">
                <a:lumMod val="75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R0 G90 B159</a:t>
              </a:r>
            </a:p>
          </p:txBody>
        </p:sp>
        <p:sp>
          <p:nvSpPr>
            <p:cNvPr id="21" name="Rectangle 20">
              <a:extLst>
                <a:ext uri="{FF2B5EF4-FFF2-40B4-BE49-F238E27FC236}">
                  <a16:creationId xmlns:a16="http://schemas.microsoft.com/office/drawing/2014/main" id="{C91A3D3E-82CF-45E2-98B7-341931887065}"/>
                </a:ext>
              </a:extLst>
            </p:cNvPr>
            <p:cNvSpPr/>
            <p:nvPr/>
          </p:nvSpPr>
          <p:spPr bwMode="auto">
            <a:xfrm rot="5400000">
              <a:off x="11902354" y="2715719"/>
              <a:ext cx="1102385" cy="275442"/>
            </a:xfrm>
            <a:prstGeom prst="rect">
              <a:avLst/>
            </a:prstGeom>
            <a:solidFill>
              <a:srgbClr val="0078D4">
                <a:lumMod val="40000"/>
                <a:lumOff val="6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R136 G203 B255</a:t>
              </a:r>
            </a:p>
          </p:txBody>
        </p:sp>
        <p:sp>
          <p:nvSpPr>
            <p:cNvPr id="22" name="Rectangle 21">
              <a:extLst>
                <a:ext uri="{FF2B5EF4-FFF2-40B4-BE49-F238E27FC236}">
                  <a16:creationId xmlns:a16="http://schemas.microsoft.com/office/drawing/2014/main" id="{2894D3E1-5C95-4D45-BBEE-13B246BD1B56}"/>
                </a:ext>
              </a:extLst>
            </p:cNvPr>
            <p:cNvSpPr/>
            <p:nvPr/>
          </p:nvSpPr>
          <p:spPr bwMode="auto">
            <a:xfrm rot="5400000">
              <a:off x="12538930" y="3866842"/>
              <a:ext cx="1102385" cy="275442"/>
            </a:xfrm>
            <a:prstGeom prst="rect">
              <a:avLst/>
            </a:prstGeom>
            <a:solidFill>
              <a:srgbClr val="482C79"/>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R72 G44 B121</a:t>
              </a:r>
            </a:p>
          </p:txBody>
        </p:sp>
        <p:sp>
          <p:nvSpPr>
            <p:cNvPr id="23" name="Rectangle 22">
              <a:extLst>
                <a:ext uri="{FF2B5EF4-FFF2-40B4-BE49-F238E27FC236}">
                  <a16:creationId xmlns:a16="http://schemas.microsoft.com/office/drawing/2014/main" id="{D327269B-6CF5-402B-BF03-D290FBD5E4EA}"/>
                </a:ext>
              </a:extLst>
            </p:cNvPr>
            <p:cNvSpPr/>
            <p:nvPr/>
          </p:nvSpPr>
          <p:spPr bwMode="auto">
            <a:xfrm rot="5400000">
              <a:off x="12220642" y="3866842"/>
              <a:ext cx="1102385" cy="275442"/>
            </a:xfrm>
            <a:prstGeom prst="rect">
              <a:avLst/>
            </a:prstGeom>
            <a:solidFill>
              <a:srgbClr val="603BA1">
                <a:lumMod val="5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R48 G29 B81</a:t>
              </a:r>
            </a:p>
          </p:txBody>
        </p:sp>
        <p:sp>
          <p:nvSpPr>
            <p:cNvPr id="24" name="Rectangle 23">
              <a:extLst>
                <a:ext uri="{FF2B5EF4-FFF2-40B4-BE49-F238E27FC236}">
                  <a16:creationId xmlns:a16="http://schemas.microsoft.com/office/drawing/2014/main" id="{11FB971D-31BE-435C-8E26-B676C8ABDD26}"/>
                </a:ext>
              </a:extLst>
            </p:cNvPr>
            <p:cNvSpPr/>
            <p:nvPr/>
          </p:nvSpPr>
          <p:spPr bwMode="auto">
            <a:xfrm rot="5400000">
              <a:off x="11902354" y="3866842"/>
              <a:ext cx="1102385" cy="275442"/>
            </a:xfrm>
            <a:prstGeom prst="rect">
              <a:avLst/>
            </a:prstGeom>
            <a:solidFill>
              <a:srgbClr val="603BA1">
                <a:lumMod val="40000"/>
                <a:lumOff val="6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R190 G170 B224</a:t>
              </a:r>
            </a:p>
          </p:txBody>
        </p:sp>
        <p:sp>
          <p:nvSpPr>
            <p:cNvPr id="25" name="Rectangle 24">
              <a:extLst>
                <a:ext uri="{FF2B5EF4-FFF2-40B4-BE49-F238E27FC236}">
                  <a16:creationId xmlns:a16="http://schemas.microsoft.com/office/drawing/2014/main" id="{F02E8EA3-D40D-4ED3-A3B1-FF5656183AD1}"/>
                </a:ext>
              </a:extLst>
            </p:cNvPr>
            <p:cNvSpPr/>
            <p:nvPr/>
          </p:nvSpPr>
          <p:spPr bwMode="auto">
            <a:xfrm rot="5400000">
              <a:off x="12538930" y="5017965"/>
              <a:ext cx="1102385" cy="275442"/>
            </a:xfrm>
            <a:prstGeom prst="rect">
              <a:avLst/>
            </a:prstGeom>
            <a:solidFill>
              <a:srgbClr val="9BF00B"/>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R155 G240 B11</a:t>
              </a:r>
            </a:p>
          </p:txBody>
        </p:sp>
        <p:sp>
          <p:nvSpPr>
            <p:cNvPr id="26" name="Rectangle 25">
              <a:extLst>
                <a:ext uri="{FF2B5EF4-FFF2-40B4-BE49-F238E27FC236}">
                  <a16:creationId xmlns:a16="http://schemas.microsoft.com/office/drawing/2014/main" id="{00FA3922-EFEF-4EE5-A00B-F625157C14D3}"/>
                </a:ext>
              </a:extLst>
            </p:cNvPr>
            <p:cNvSpPr/>
            <p:nvPr/>
          </p:nvSpPr>
          <p:spPr bwMode="auto">
            <a:xfrm rot="5400000">
              <a:off x="12220642" y="5017965"/>
              <a:ext cx="1102385" cy="275442"/>
            </a:xfrm>
            <a:prstGeom prst="rect">
              <a:avLst/>
            </a:prstGeom>
            <a:solidFill>
              <a:srgbClr val="92D050">
                <a:lumMod val="75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R110 G170 B46</a:t>
              </a:r>
            </a:p>
          </p:txBody>
        </p:sp>
        <p:sp>
          <p:nvSpPr>
            <p:cNvPr id="27" name="Rectangle 26">
              <a:extLst>
                <a:ext uri="{FF2B5EF4-FFF2-40B4-BE49-F238E27FC236}">
                  <a16:creationId xmlns:a16="http://schemas.microsoft.com/office/drawing/2014/main" id="{49816D99-1164-4413-AA1E-AC0504EEC9C6}"/>
                </a:ext>
              </a:extLst>
            </p:cNvPr>
            <p:cNvSpPr/>
            <p:nvPr/>
          </p:nvSpPr>
          <p:spPr bwMode="auto">
            <a:xfrm rot="5400000">
              <a:off x="11902354" y="5017965"/>
              <a:ext cx="1102385" cy="275442"/>
            </a:xfrm>
            <a:prstGeom prst="rect">
              <a:avLst/>
            </a:prstGeom>
            <a:solidFill>
              <a:srgbClr val="92D050">
                <a:lumMod val="40000"/>
                <a:lumOff val="6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R211 G236 B185</a:t>
              </a:r>
            </a:p>
          </p:txBody>
        </p:sp>
        <p:sp>
          <p:nvSpPr>
            <p:cNvPr id="28" name="Rectangle 27">
              <a:extLst>
                <a:ext uri="{FF2B5EF4-FFF2-40B4-BE49-F238E27FC236}">
                  <a16:creationId xmlns:a16="http://schemas.microsoft.com/office/drawing/2014/main" id="{FBCD3254-0773-4F13-A9B8-55181494A300}"/>
                </a:ext>
              </a:extLst>
            </p:cNvPr>
            <p:cNvSpPr/>
            <p:nvPr/>
          </p:nvSpPr>
          <p:spPr bwMode="auto">
            <a:xfrm rot="5400000">
              <a:off x="12538930" y="6169087"/>
              <a:ext cx="1102385" cy="275442"/>
            </a:xfrm>
            <a:prstGeom prst="rect">
              <a:avLst/>
            </a:prstGeom>
            <a:solidFill>
              <a:srgbClr val="737373"/>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R115 G115 B115</a:t>
              </a:r>
            </a:p>
          </p:txBody>
        </p:sp>
        <p:sp>
          <p:nvSpPr>
            <p:cNvPr id="29" name="Rectangle 28">
              <a:extLst>
                <a:ext uri="{FF2B5EF4-FFF2-40B4-BE49-F238E27FC236}">
                  <a16:creationId xmlns:a16="http://schemas.microsoft.com/office/drawing/2014/main" id="{7B660BA6-B7F0-40EB-B2B5-4A6935C5F1C3}"/>
                </a:ext>
              </a:extLst>
            </p:cNvPr>
            <p:cNvSpPr/>
            <p:nvPr/>
          </p:nvSpPr>
          <p:spPr bwMode="auto">
            <a:xfrm rot="5400000">
              <a:off x="12220642" y="6169087"/>
              <a:ext cx="1102385" cy="275442"/>
            </a:xfrm>
            <a:prstGeom prst="rect">
              <a:avLst/>
            </a:prstGeom>
            <a:solidFill>
              <a:srgbClr val="737373">
                <a:lumMod val="5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R58 G58 B58</a:t>
              </a:r>
            </a:p>
          </p:txBody>
        </p:sp>
        <p:sp>
          <p:nvSpPr>
            <p:cNvPr id="30" name="Rectangle 29">
              <a:extLst>
                <a:ext uri="{FF2B5EF4-FFF2-40B4-BE49-F238E27FC236}">
                  <a16:creationId xmlns:a16="http://schemas.microsoft.com/office/drawing/2014/main" id="{0B87597A-9052-4702-94C5-7FE56B99A19A}"/>
                </a:ext>
              </a:extLst>
            </p:cNvPr>
            <p:cNvSpPr/>
            <p:nvPr/>
          </p:nvSpPr>
          <p:spPr bwMode="auto">
            <a:xfrm rot="5400000">
              <a:off x="11902354" y="6169087"/>
              <a:ext cx="1102385" cy="275442"/>
            </a:xfrm>
            <a:prstGeom prst="rect">
              <a:avLst/>
            </a:prstGeom>
            <a:solidFill>
              <a:srgbClr val="737373">
                <a:lumMod val="20000"/>
                <a:lumOff val="8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R227 G227 B227</a:t>
              </a:r>
            </a:p>
          </p:txBody>
        </p:sp>
      </p:grpSp>
      <p:grpSp>
        <p:nvGrpSpPr>
          <p:cNvPr id="4" name="Group 3">
            <a:extLst>
              <a:ext uri="{FF2B5EF4-FFF2-40B4-BE49-F238E27FC236}">
                <a16:creationId xmlns:a16="http://schemas.microsoft.com/office/drawing/2014/main" id="{AC6A1911-F9DA-3544-63D4-48DF049BD113}"/>
              </a:ext>
            </a:extLst>
          </p:cNvPr>
          <p:cNvGrpSpPr/>
          <p:nvPr userDrawn="1"/>
        </p:nvGrpSpPr>
        <p:grpSpPr>
          <a:xfrm>
            <a:off x="-1" y="4435495"/>
            <a:ext cx="3727752" cy="113064"/>
            <a:chOff x="7038758" y="1661160"/>
            <a:chExt cx="4712173" cy="113064"/>
          </a:xfrm>
        </p:grpSpPr>
        <p:cxnSp>
          <p:nvCxnSpPr>
            <p:cNvPr id="5" name="Straight Connector 4">
              <a:extLst>
                <a:ext uri="{FF2B5EF4-FFF2-40B4-BE49-F238E27FC236}">
                  <a16:creationId xmlns:a16="http://schemas.microsoft.com/office/drawing/2014/main" id="{C3AEA858-394F-2522-FE72-106CEEB04FB0}"/>
                </a:ext>
              </a:extLst>
            </p:cNvPr>
            <p:cNvCxnSpPr>
              <a:cxnSpLocks/>
            </p:cNvCxnSpPr>
            <p:nvPr/>
          </p:nvCxnSpPr>
          <p:spPr>
            <a:xfrm>
              <a:off x="7038758" y="1717692"/>
              <a:ext cx="4570630" cy="0"/>
            </a:xfrm>
            <a:prstGeom prst="line">
              <a:avLst/>
            </a:prstGeom>
            <a:noFill/>
            <a:ln w="15875" cap="flat" cmpd="sng" algn="ctr">
              <a:solidFill>
                <a:srgbClr val="50E6FF"/>
              </a:solidFill>
              <a:prstDash val="solid"/>
              <a:headEnd type="none" w="lg" len="med"/>
              <a:tailEnd type="none" w="lg" len="med"/>
            </a:ln>
            <a:effectLst/>
          </p:spPr>
        </p:cxnSp>
        <p:sp>
          <p:nvSpPr>
            <p:cNvPr id="6" name="Oval 5">
              <a:extLst>
                <a:ext uri="{FF2B5EF4-FFF2-40B4-BE49-F238E27FC236}">
                  <a16:creationId xmlns:a16="http://schemas.microsoft.com/office/drawing/2014/main" id="{70241EB9-66D6-D3FD-19EB-67615DE5141C}"/>
                </a:ext>
              </a:extLst>
            </p:cNvPr>
            <p:cNvSpPr/>
            <p:nvPr/>
          </p:nvSpPr>
          <p:spPr bwMode="auto">
            <a:xfrm>
              <a:off x="11612226" y="1661160"/>
              <a:ext cx="138705" cy="113064"/>
            </a:xfrm>
            <a:prstGeom prst="ellipse">
              <a:avLst/>
            </a:prstGeom>
            <a:noFill/>
            <a:ln w="15875" cap="flat" cmpd="sng" algn="ctr">
              <a:solidFill>
                <a:srgbClr val="50E6FF"/>
              </a:solidFill>
              <a:prstDash val="solid"/>
              <a:headEnd type="none" w="lg" len="med"/>
              <a:tailEnd type="none" w="lg"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10" name="Freeform: Shape 9">
            <a:extLst>
              <a:ext uri="{FF2B5EF4-FFF2-40B4-BE49-F238E27FC236}">
                <a16:creationId xmlns:a16="http://schemas.microsoft.com/office/drawing/2014/main" id="{9416AE8C-6869-EDA3-C5C5-3BEFB19D8C10}"/>
              </a:ext>
            </a:extLst>
          </p:cNvPr>
          <p:cNvSpPr/>
          <p:nvPr/>
        </p:nvSpPr>
        <p:spPr bwMode="auto">
          <a:xfrm>
            <a:off x="3966030" y="381000"/>
            <a:ext cx="1727875" cy="6096000"/>
          </a:xfrm>
          <a:custGeom>
            <a:avLst/>
            <a:gdLst>
              <a:gd name="connsiteX0" fmla="*/ 1614282 w 1727875"/>
              <a:gd name="connsiteY0" fmla="*/ 0 h 6096000"/>
              <a:gd name="connsiteX1" fmla="*/ 1727875 w 1727875"/>
              <a:gd name="connsiteY1" fmla="*/ 0 h 6096000"/>
              <a:gd name="connsiteX2" fmla="*/ 113593 w 1727875"/>
              <a:gd name="connsiteY2" fmla="*/ 6096000 h 6096000"/>
              <a:gd name="connsiteX3" fmla="*/ 0 w 1727875"/>
              <a:gd name="connsiteY3" fmla="*/ 6096000 h 6096000"/>
            </a:gdLst>
            <a:ahLst/>
            <a:cxnLst>
              <a:cxn ang="0">
                <a:pos x="connsiteX0" y="connsiteY0"/>
              </a:cxn>
              <a:cxn ang="0">
                <a:pos x="connsiteX1" y="connsiteY1"/>
              </a:cxn>
              <a:cxn ang="0">
                <a:pos x="connsiteX2" y="connsiteY2"/>
              </a:cxn>
              <a:cxn ang="0">
                <a:pos x="connsiteX3" y="connsiteY3"/>
              </a:cxn>
            </a:cxnLst>
            <a:rect l="l" t="t" r="r" b="b"/>
            <a:pathLst>
              <a:path w="1727875" h="6096000">
                <a:moveTo>
                  <a:pt x="1614282" y="0"/>
                </a:moveTo>
                <a:lnTo>
                  <a:pt x="1727875" y="0"/>
                </a:lnTo>
                <a:lnTo>
                  <a:pt x="113593" y="6096000"/>
                </a:lnTo>
                <a:lnTo>
                  <a:pt x="0" y="6096000"/>
                </a:lnTo>
                <a:close/>
              </a:path>
            </a:pathLst>
          </a:custGeom>
          <a:solidFill>
            <a:schemeClr val="accent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2" name="Rectangle 11">
            <a:extLst>
              <a:ext uri="{FF2B5EF4-FFF2-40B4-BE49-F238E27FC236}">
                <a16:creationId xmlns:a16="http://schemas.microsoft.com/office/drawing/2014/main" id="{A54274FE-C740-92F5-7516-0A297556D001}"/>
              </a:ext>
            </a:extLst>
          </p:cNvPr>
          <p:cNvSpPr/>
          <p:nvPr userDrawn="1"/>
        </p:nvSpPr>
        <p:spPr bwMode="auto">
          <a:xfrm rot="17100000" flipH="1">
            <a:off x="1294690" y="3241624"/>
            <a:ext cx="7206069" cy="376651"/>
          </a:xfrm>
          <a:custGeom>
            <a:avLst/>
            <a:gdLst>
              <a:gd name="connsiteX0" fmla="*/ 0 w 8656073"/>
              <a:gd name="connsiteY0" fmla="*/ 0 h 374653"/>
              <a:gd name="connsiteX1" fmla="*/ 8656073 w 8656073"/>
              <a:gd name="connsiteY1" fmla="*/ 0 h 374653"/>
              <a:gd name="connsiteX2" fmla="*/ 8656073 w 8656073"/>
              <a:gd name="connsiteY2" fmla="*/ 374653 h 374653"/>
              <a:gd name="connsiteX3" fmla="*/ 0 w 8656073"/>
              <a:gd name="connsiteY3" fmla="*/ 374653 h 374653"/>
              <a:gd name="connsiteX4" fmla="*/ 0 w 8656073"/>
              <a:gd name="connsiteY4" fmla="*/ 0 h 374653"/>
              <a:gd name="connsiteX0" fmla="*/ 84254 w 8656073"/>
              <a:gd name="connsiteY0" fmla="*/ 0 h 376043"/>
              <a:gd name="connsiteX1" fmla="*/ 8656073 w 8656073"/>
              <a:gd name="connsiteY1" fmla="*/ 1390 h 376043"/>
              <a:gd name="connsiteX2" fmla="*/ 8656073 w 8656073"/>
              <a:gd name="connsiteY2" fmla="*/ 376043 h 376043"/>
              <a:gd name="connsiteX3" fmla="*/ 0 w 8656073"/>
              <a:gd name="connsiteY3" fmla="*/ 376043 h 376043"/>
              <a:gd name="connsiteX4" fmla="*/ 84254 w 8656073"/>
              <a:gd name="connsiteY4" fmla="*/ 0 h 376043"/>
              <a:gd name="connsiteX0" fmla="*/ 99056 w 8656073"/>
              <a:gd name="connsiteY0" fmla="*/ 0 h 376931"/>
              <a:gd name="connsiteX1" fmla="*/ 8656073 w 8656073"/>
              <a:gd name="connsiteY1" fmla="*/ 2278 h 376931"/>
              <a:gd name="connsiteX2" fmla="*/ 8656073 w 8656073"/>
              <a:gd name="connsiteY2" fmla="*/ 376931 h 376931"/>
              <a:gd name="connsiteX3" fmla="*/ 0 w 8656073"/>
              <a:gd name="connsiteY3" fmla="*/ 376931 h 376931"/>
              <a:gd name="connsiteX4" fmla="*/ 99056 w 8656073"/>
              <a:gd name="connsiteY4" fmla="*/ 0 h 376931"/>
              <a:gd name="connsiteX0" fmla="*/ 99056 w 8656073"/>
              <a:gd name="connsiteY0" fmla="*/ 0 h 376930"/>
              <a:gd name="connsiteX1" fmla="*/ 8656073 w 8656073"/>
              <a:gd name="connsiteY1" fmla="*/ 2277 h 376930"/>
              <a:gd name="connsiteX2" fmla="*/ 8656073 w 8656073"/>
              <a:gd name="connsiteY2" fmla="*/ 376930 h 376930"/>
              <a:gd name="connsiteX3" fmla="*/ 0 w 8656073"/>
              <a:gd name="connsiteY3" fmla="*/ 376930 h 376930"/>
              <a:gd name="connsiteX4" fmla="*/ 99056 w 8656073"/>
              <a:gd name="connsiteY4" fmla="*/ 0 h 376930"/>
              <a:gd name="connsiteX0" fmla="*/ 99056 w 8656073"/>
              <a:gd name="connsiteY0" fmla="*/ 0 h 376930"/>
              <a:gd name="connsiteX1" fmla="*/ 8656073 w 8656073"/>
              <a:gd name="connsiteY1" fmla="*/ 2277 h 376930"/>
              <a:gd name="connsiteX2" fmla="*/ 8656073 w 8656073"/>
              <a:gd name="connsiteY2" fmla="*/ 376930 h 376930"/>
              <a:gd name="connsiteX3" fmla="*/ 0 w 8656073"/>
              <a:gd name="connsiteY3" fmla="*/ 376930 h 376930"/>
              <a:gd name="connsiteX4" fmla="*/ 99056 w 8656073"/>
              <a:gd name="connsiteY4" fmla="*/ 0 h 376930"/>
              <a:gd name="connsiteX0" fmla="*/ 99056 w 8656073"/>
              <a:gd name="connsiteY0" fmla="*/ 0 h 376930"/>
              <a:gd name="connsiteX1" fmla="*/ 8656073 w 8656073"/>
              <a:gd name="connsiteY1" fmla="*/ 2277 h 376930"/>
              <a:gd name="connsiteX2" fmla="*/ 8533795 w 8656073"/>
              <a:gd name="connsiteY2" fmla="*/ 376356 h 376930"/>
              <a:gd name="connsiteX3" fmla="*/ 0 w 8656073"/>
              <a:gd name="connsiteY3" fmla="*/ 376930 h 376930"/>
              <a:gd name="connsiteX4" fmla="*/ 99056 w 8656073"/>
              <a:gd name="connsiteY4" fmla="*/ 0 h 376930"/>
              <a:gd name="connsiteX0" fmla="*/ 118919 w 8656073"/>
              <a:gd name="connsiteY0" fmla="*/ 0 h 376651"/>
              <a:gd name="connsiteX1" fmla="*/ 8656073 w 8656073"/>
              <a:gd name="connsiteY1" fmla="*/ 1998 h 376651"/>
              <a:gd name="connsiteX2" fmla="*/ 8533795 w 8656073"/>
              <a:gd name="connsiteY2" fmla="*/ 376077 h 376651"/>
              <a:gd name="connsiteX3" fmla="*/ 0 w 8656073"/>
              <a:gd name="connsiteY3" fmla="*/ 376651 h 376651"/>
              <a:gd name="connsiteX4" fmla="*/ 118919 w 8656073"/>
              <a:gd name="connsiteY4" fmla="*/ 0 h 376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6073" h="376651">
                <a:moveTo>
                  <a:pt x="118919" y="0"/>
                </a:moveTo>
                <a:lnTo>
                  <a:pt x="8656073" y="1998"/>
                </a:lnTo>
                <a:lnTo>
                  <a:pt x="8533795" y="376077"/>
                </a:lnTo>
                <a:lnTo>
                  <a:pt x="0" y="376651"/>
                </a:lnTo>
                <a:cubicBezTo>
                  <a:pt x="33019" y="251008"/>
                  <a:pt x="88165" y="126250"/>
                  <a:pt x="118919" y="0"/>
                </a:cubicBezTo>
                <a:close/>
              </a:path>
            </a:pathLst>
          </a:custGeom>
          <a:solidFill>
            <a:srgbClr val="5ACBF0"/>
          </a:solidFill>
          <a:ln w="146050" cap="rnd">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3" name="Freeform: Shape 32">
            <a:extLst>
              <a:ext uri="{FF2B5EF4-FFF2-40B4-BE49-F238E27FC236}">
                <a16:creationId xmlns:a16="http://schemas.microsoft.com/office/drawing/2014/main" id="{BBAE1FE8-45D6-63EF-6C51-5AA75C0566E4}"/>
              </a:ext>
            </a:extLst>
          </p:cNvPr>
          <p:cNvSpPr/>
          <p:nvPr userDrawn="1"/>
        </p:nvSpPr>
        <p:spPr bwMode="auto">
          <a:xfrm rot="17100000" flipH="1">
            <a:off x="1326253" y="3436113"/>
            <a:ext cx="7132320" cy="0"/>
          </a:xfrm>
          <a:custGeom>
            <a:avLst/>
            <a:gdLst>
              <a:gd name="connsiteX0" fmla="*/ 0 w 10323131"/>
              <a:gd name="connsiteY0" fmla="*/ 374653 h 374653"/>
              <a:gd name="connsiteX1" fmla="*/ 392379 w 10323131"/>
              <a:gd name="connsiteY1" fmla="*/ 0 h 374653"/>
              <a:gd name="connsiteX2" fmla="*/ 10323131 w 10323131"/>
              <a:gd name="connsiteY2" fmla="*/ 0 h 374653"/>
              <a:gd name="connsiteX3" fmla="*/ 9930754 w 10323131"/>
              <a:gd name="connsiteY3" fmla="*/ 374653 h 374653"/>
              <a:gd name="connsiteX0" fmla="*/ 9930754 w 10323131"/>
              <a:gd name="connsiteY0" fmla="*/ 374653 h 466093"/>
              <a:gd name="connsiteX1" fmla="*/ 0 w 10323131"/>
              <a:gd name="connsiteY1" fmla="*/ 374653 h 466093"/>
              <a:gd name="connsiteX2" fmla="*/ 392379 w 10323131"/>
              <a:gd name="connsiteY2" fmla="*/ 0 h 466093"/>
              <a:gd name="connsiteX3" fmla="*/ 10323131 w 10323131"/>
              <a:gd name="connsiteY3" fmla="*/ 0 h 466093"/>
              <a:gd name="connsiteX4" fmla="*/ 10022194 w 10323131"/>
              <a:gd name="connsiteY4" fmla="*/ 466093 h 466093"/>
              <a:gd name="connsiteX0" fmla="*/ 0 w 10323131"/>
              <a:gd name="connsiteY0" fmla="*/ 374653 h 466093"/>
              <a:gd name="connsiteX1" fmla="*/ 392379 w 10323131"/>
              <a:gd name="connsiteY1" fmla="*/ 0 h 466093"/>
              <a:gd name="connsiteX2" fmla="*/ 10323131 w 10323131"/>
              <a:gd name="connsiteY2" fmla="*/ 0 h 466093"/>
              <a:gd name="connsiteX3" fmla="*/ 10022194 w 10323131"/>
              <a:gd name="connsiteY3" fmla="*/ 466093 h 466093"/>
              <a:gd name="connsiteX0" fmla="*/ 0 w 10323131"/>
              <a:gd name="connsiteY0" fmla="*/ 374653 h 374653"/>
              <a:gd name="connsiteX1" fmla="*/ 392379 w 10323131"/>
              <a:gd name="connsiteY1" fmla="*/ 0 h 374653"/>
              <a:gd name="connsiteX2" fmla="*/ 10323131 w 10323131"/>
              <a:gd name="connsiteY2" fmla="*/ 0 h 374653"/>
              <a:gd name="connsiteX0" fmla="*/ 0 w 9930752"/>
              <a:gd name="connsiteY0" fmla="*/ 0 h 0"/>
              <a:gd name="connsiteX1" fmla="*/ 9930752 w 9930752"/>
              <a:gd name="connsiteY1" fmla="*/ 0 h 0"/>
            </a:gdLst>
            <a:ahLst/>
            <a:cxnLst>
              <a:cxn ang="0">
                <a:pos x="connsiteX0" y="connsiteY0"/>
              </a:cxn>
              <a:cxn ang="0">
                <a:pos x="connsiteX1" y="connsiteY1"/>
              </a:cxn>
            </a:cxnLst>
            <a:rect l="l" t="t" r="r" b="b"/>
            <a:pathLst>
              <a:path w="9930752">
                <a:moveTo>
                  <a:pt x="0" y="0"/>
                </a:moveTo>
                <a:lnTo>
                  <a:pt x="9930752" y="0"/>
                </a:lnTo>
              </a:path>
            </a:pathLst>
          </a:custGeom>
          <a:ln w="9525">
            <a:solidFill>
              <a:schemeClr val="tx1"/>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34" name="Group 33">
            <a:extLst>
              <a:ext uri="{FF2B5EF4-FFF2-40B4-BE49-F238E27FC236}">
                <a16:creationId xmlns:a16="http://schemas.microsoft.com/office/drawing/2014/main" id="{CCA61670-D3F2-B22A-496D-548194B45696}"/>
              </a:ext>
            </a:extLst>
          </p:cNvPr>
          <p:cNvGrpSpPr/>
          <p:nvPr userDrawn="1"/>
        </p:nvGrpSpPr>
        <p:grpSpPr>
          <a:xfrm>
            <a:off x="12315826" y="2"/>
            <a:ext cx="912018" cy="6857998"/>
            <a:chOff x="12315826" y="2"/>
            <a:chExt cx="912018" cy="6857998"/>
          </a:xfrm>
        </p:grpSpPr>
        <p:sp>
          <p:nvSpPr>
            <p:cNvPr id="35" name="Rectangle 34">
              <a:extLst>
                <a:ext uri="{FF2B5EF4-FFF2-40B4-BE49-F238E27FC236}">
                  <a16:creationId xmlns:a16="http://schemas.microsoft.com/office/drawing/2014/main" id="{27D705D8-34C4-2A58-8490-A53DD83BAC60}"/>
                </a:ext>
              </a:extLst>
            </p:cNvPr>
            <p:cNvSpPr/>
            <p:nvPr userDrawn="1"/>
          </p:nvSpPr>
          <p:spPr bwMode="auto">
            <a:xfrm rot="5400000">
              <a:off x="12538930" y="413474"/>
              <a:ext cx="1102385" cy="275442"/>
            </a:xfrm>
            <a:prstGeom prst="rect">
              <a:avLst/>
            </a:prstGeom>
            <a:solidFill>
              <a:srgbClr val="1A2B46">
                <a:lumMod val="75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t>R27 G44 B70</a:t>
              </a:r>
            </a:p>
          </p:txBody>
        </p:sp>
        <p:sp>
          <p:nvSpPr>
            <p:cNvPr id="36" name="Rectangle 35">
              <a:extLst>
                <a:ext uri="{FF2B5EF4-FFF2-40B4-BE49-F238E27FC236}">
                  <a16:creationId xmlns:a16="http://schemas.microsoft.com/office/drawing/2014/main" id="{30BAE90F-73C9-6150-41DA-0D6EEED3BC85}"/>
                </a:ext>
              </a:extLst>
            </p:cNvPr>
            <p:cNvSpPr/>
            <p:nvPr userDrawn="1"/>
          </p:nvSpPr>
          <p:spPr bwMode="auto">
            <a:xfrm rot="5400000">
              <a:off x="12220642" y="413474"/>
              <a:ext cx="1102385" cy="275442"/>
            </a:xfrm>
            <a:prstGeom prst="rect">
              <a:avLst/>
            </a:prstGeom>
            <a:solidFill>
              <a:srgbClr val="1A2B46"/>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R36 G58 B94</a:t>
              </a:r>
            </a:p>
          </p:txBody>
        </p:sp>
        <p:sp>
          <p:nvSpPr>
            <p:cNvPr id="37" name="Rectangle 36">
              <a:extLst>
                <a:ext uri="{FF2B5EF4-FFF2-40B4-BE49-F238E27FC236}">
                  <a16:creationId xmlns:a16="http://schemas.microsoft.com/office/drawing/2014/main" id="{6D2EA147-21C2-23A9-D686-119254E52AA7}"/>
                </a:ext>
              </a:extLst>
            </p:cNvPr>
            <p:cNvSpPr/>
            <p:nvPr userDrawn="1"/>
          </p:nvSpPr>
          <p:spPr bwMode="auto">
            <a:xfrm rot="5400000">
              <a:off x="11902354" y="413474"/>
              <a:ext cx="1102385" cy="275442"/>
            </a:xfrm>
            <a:prstGeom prst="rect">
              <a:avLst/>
            </a:prstGeom>
            <a:solidFill>
              <a:srgbClr val="1A2B46">
                <a:lumMod val="40000"/>
                <a:lumOff val="6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R145 G171 B213</a:t>
              </a:r>
            </a:p>
          </p:txBody>
        </p:sp>
        <p:sp>
          <p:nvSpPr>
            <p:cNvPr id="38" name="Rectangle 37">
              <a:extLst>
                <a:ext uri="{FF2B5EF4-FFF2-40B4-BE49-F238E27FC236}">
                  <a16:creationId xmlns:a16="http://schemas.microsoft.com/office/drawing/2014/main" id="{919973AC-1F63-5E6A-AF4A-18ADDA6BF27E}"/>
                </a:ext>
              </a:extLst>
            </p:cNvPr>
            <p:cNvSpPr/>
            <p:nvPr userDrawn="1"/>
          </p:nvSpPr>
          <p:spPr bwMode="auto">
            <a:xfrm rot="5400000">
              <a:off x="12538930" y="1564597"/>
              <a:ext cx="1102385" cy="275442"/>
            </a:xfrm>
            <a:prstGeom prst="rect">
              <a:avLst/>
            </a:prstGeom>
            <a:solidFill>
              <a:srgbClr val="50E6FF"/>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R80 G230 B255</a:t>
              </a:r>
            </a:p>
          </p:txBody>
        </p:sp>
        <p:sp>
          <p:nvSpPr>
            <p:cNvPr id="39" name="Rectangle 38">
              <a:extLst>
                <a:ext uri="{FF2B5EF4-FFF2-40B4-BE49-F238E27FC236}">
                  <a16:creationId xmlns:a16="http://schemas.microsoft.com/office/drawing/2014/main" id="{B65216A3-0A6C-2DCD-FBC1-E27CCB51F2F2}"/>
                </a:ext>
              </a:extLst>
            </p:cNvPr>
            <p:cNvSpPr/>
            <p:nvPr userDrawn="1"/>
          </p:nvSpPr>
          <p:spPr bwMode="auto">
            <a:xfrm rot="5400000">
              <a:off x="12220642" y="1564597"/>
              <a:ext cx="1102385" cy="275442"/>
            </a:xfrm>
            <a:prstGeom prst="rect">
              <a:avLst/>
            </a:prstGeom>
            <a:solidFill>
              <a:srgbClr val="50E6FF">
                <a:lumMod val="75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R0 G215 B251</a:t>
              </a:r>
            </a:p>
          </p:txBody>
        </p:sp>
        <p:sp>
          <p:nvSpPr>
            <p:cNvPr id="40" name="Rectangle 39">
              <a:extLst>
                <a:ext uri="{FF2B5EF4-FFF2-40B4-BE49-F238E27FC236}">
                  <a16:creationId xmlns:a16="http://schemas.microsoft.com/office/drawing/2014/main" id="{7AF18E3F-1F16-0DFD-92BD-21AA9826BE57}"/>
                </a:ext>
              </a:extLst>
            </p:cNvPr>
            <p:cNvSpPr/>
            <p:nvPr userDrawn="1"/>
          </p:nvSpPr>
          <p:spPr bwMode="auto">
            <a:xfrm rot="5400000">
              <a:off x="11902354" y="1564597"/>
              <a:ext cx="1102385" cy="275442"/>
            </a:xfrm>
            <a:prstGeom prst="rect">
              <a:avLst/>
            </a:prstGeom>
            <a:solidFill>
              <a:srgbClr val="50E6FF">
                <a:lumMod val="40000"/>
                <a:lumOff val="6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R185 G245 B255</a:t>
              </a:r>
            </a:p>
          </p:txBody>
        </p:sp>
        <p:sp>
          <p:nvSpPr>
            <p:cNvPr id="42" name="Rectangle 41">
              <a:extLst>
                <a:ext uri="{FF2B5EF4-FFF2-40B4-BE49-F238E27FC236}">
                  <a16:creationId xmlns:a16="http://schemas.microsoft.com/office/drawing/2014/main" id="{E8E4D623-5F20-6DA7-BF88-993F9FB83DBD}"/>
                </a:ext>
              </a:extLst>
            </p:cNvPr>
            <p:cNvSpPr/>
            <p:nvPr userDrawn="1"/>
          </p:nvSpPr>
          <p:spPr bwMode="auto">
            <a:xfrm rot="5400000">
              <a:off x="12538930" y="2715719"/>
              <a:ext cx="1102385" cy="275442"/>
            </a:xfrm>
            <a:prstGeom prst="rect">
              <a:avLst/>
            </a:prstGeom>
            <a:solidFill>
              <a:srgbClr val="0078D4"/>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R0 G120 B212</a:t>
              </a:r>
            </a:p>
          </p:txBody>
        </p:sp>
        <p:sp>
          <p:nvSpPr>
            <p:cNvPr id="43" name="Rectangle 42">
              <a:extLst>
                <a:ext uri="{FF2B5EF4-FFF2-40B4-BE49-F238E27FC236}">
                  <a16:creationId xmlns:a16="http://schemas.microsoft.com/office/drawing/2014/main" id="{2A3E7FBB-DBBB-6D6F-9C2A-6428A6EA8CA6}"/>
                </a:ext>
              </a:extLst>
            </p:cNvPr>
            <p:cNvSpPr/>
            <p:nvPr userDrawn="1"/>
          </p:nvSpPr>
          <p:spPr bwMode="auto">
            <a:xfrm rot="5400000">
              <a:off x="12220642" y="2715719"/>
              <a:ext cx="1102385" cy="275442"/>
            </a:xfrm>
            <a:prstGeom prst="rect">
              <a:avLst/>
            </a:prstGeom>
            <a:solidFill>
              <a:srgbClr val="0078D4">
                <a:lumMod val="75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R0 G90 B159</a:t>
              </a:r>
            </a:p>
          </p:txBody>
        </p:sp>
        <p:sp>
          <p:nvSpPr>
            <p:cNvPr id="44" name="Rectangle 43">
              <a:extLst>
                <a:ext uri="{FF2B5EF4-FFF2-40B4-BE49-F238E27FC236}">
                  <a16:creationId xmlns:a16="http://schemas.microsoft.com/office/drawing/2014/main" id="{189017F6-463A-0B54-4C83-B892B647AFB6}"/>
                </a:ext>
              </a:extLst>
            </p:cNvPr>
            <p:cNvSpPr/>
            <p:nvPr userDrawn="1"/>
          </p:nvSpPr>
          <p:spPr bwMode="auto">
            <a:xfrm rot="5400000">
              <a:off x="11902354" y="2715719"/>
              <a:ext cx="1102385" cy="275442"/>
            </a:xfrm>
            <a:prstGeom prst="rect">
              <a:avLst/>
            </a:prstGeom>
            <a:solidFill>
              <a:srgbClr val="0078D4">
                <a:lumMod val="40000"/>
                <a:lumOff val="6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R136 G203 B255</a:t>
              </a:r>
            </a:p>
          </p:txBody>
        </p:sp>
        <p:sp>
          <p:nvSpPr>
            <p:cNvPr id="45" name="Rectangle 44">
              <a:extLst>
                <a:ext uri="{FF2B5EF4-FFF2-40B4-BE49-F238E27FC236}">
                  <a16:creationId xmlns:a16="http://schemas.microsoft.com/office/drawing/2014/main" id="{E222547A-5B13-55FA-7963-558D7E542F6F}"/>
                </a:ext>
              </a:extLst>
            </p:cNvPr>
            <p:cNvSpPr/>
            <p:nvPr userDrawn="1"/>
          </p:nvSpPr>
          <p:spPr bwMode="auto">
            <a:xfrm rot="5400000">
              <a:off x="12538930" y="3866842"/>
              <a:ext cx="1102385" cy="275442"/>
            </a:xfrm>
            <a:prstGeom prst="rect">
              <a:avLst/>
            </a:prstGeom>
            <a:solidFill>
              <a:srgbClr val="482C79"/>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R72 G44 B121</a:t>
              </a:r>
            </a:p>
          </p:txBody>
        </p:sp>
        <p:sp>
          <p:nvSpPr>
            <p:cNvPr id="46" name="Rectangle 45">
              <a:extLst>
                <a:ext uri="{FF2B5EF4-FFF2-40B4-BE49-F238E27FC236}">
                  <a16:creationId xmlns:a16="http://schemas.microsoft.com/office/drawing/2014/main" id="{5EAB9EBE-057E-F43C-B4CD-A76B89B9F600}"/>
                </a:ext>
              </a:extLst>
            </p:cNvPr>
            <p:cNvSpPr/>
            <p:nvPr userDrawn="1"/>
          </p:nvSpPr>
          <p:spPr bwMode="auto">
            <a:xfrm rot="5400000">
              <a:off x="12220642" y="3866842"/>
              <a:ext cx="1102385" cy="275442"/>
            </a:xfrm>
            <a:prstGeom prst="rect">
              <a:avLst/>
            </a:prstGeom>
            <a:solidFill>
              <a:srgbClr val="603BA1">
                <a:lumMod val="5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R48 G29 B81</a:t>
              </a:r>
            </a:p>
          </p:txBody>
        </p:sp>
        <p:sp>
          <p:nvSpPr>
            <p:cNvPr id="47" name="Rectangle 46">
              <a:extLst>
                <a:ext uri="{FF2B5EF4-FFF2-40B4-BE49-F238E27FC236}">
                  <a16:creationId xmlns:a16="http://schemas.microsoft.com/office/drawing/2014/main" id="{A4E9AA97-E35E-2E94-6C16-7C62D8630172}"/>
                </a:ext>
              </a:extLst>
            </p:cNvPr>
            <p:cNvSpPr/>
            <p:nvPr userDrawn="1"/>
          </p:nvSpPr>
          <p:spPr bwMode="auto">
            <a:xfrm rot="5400000">
              <a:off x="11902354" y="3866842"/>
              <a:ext cx="1102385" cy="275442"/>
            </a:xfrm>
            <a:prstGeom prst="rect">
              <a:avLst/>
            </a:prstGeom>
            <a:solidFill>
              <a:srgbClr val="603BA1">
                <a:lumMod val="40000"/>
                <a:lumOff val="6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R190 G170 B224</a:t>
              </a:r>
            </a:p>
          </p:txBody>
        </p:sp>
        <p:sp>
          <p:nvSpPr>
            <p:cNvPr id="49" name="Rectangle 48">
              <a:extLst>
                <a:ext uri="{FF2B5EF4-FFF2-40B4-BE49-F238E27FC236}">
                  <a16:creationId xmlns:a16="http://schemas.microsoft.com/office/drawing/2014/main" id="{38C975EA-4BE7-6116-4D4B-7AABBCA092A1}"/>
                </a:ext>
              </a:extLst>
            </p:cNvPr>
            <p:cNvSpPr/>
            <p:nvPr userDrawn="1"/>
          </p:nvSpPr>
          <p:spPr bwMode="auto">
            <a:xfrm rot="5400000">
              <a:off x="12538930" y="5017965"/>
              <a:ext cx="1102385" cy="275442"/>
            </a:xfrm>
            <a:prstGeom prst="rect">
              <a:avLst/>
            </a:prstGeom>
            <a:solidFill>
              <a:srgbClr val="9BF00B"/>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R155 G240 B11</a:t>
              </a:r>
            </a:p>
          </p:txBody>
        </p:sp>
        <p:sp>
          <p:nvSpPr>
            <p:cNvPr id="50" name="Rectangle 49">
              <a:extLst>
                <a:ext uri="{FF2B5EF4-FFF2-40B4-BE49-F238E27FC236}">
                  <a16:creationId xmlns:a16="http://schemas.microsoft.com/office/drawing/2014/main" id="{B7626C8A-45BE-DF09-E3B3-80C5A04790A3}"/>
                </a:ext>
              </a:extLst>
            </p:cNvPr>
            <p:cNvSpPr/>
            <p:nvPr userDrawn="1"/>
          </p:nvSpPr>
          <p:spPr bwMode="auto">
            <a:xfrm rot="5400000">
              <a:off x="12220642" y="5017965"/>
              <a:ext cx="1102385" cy="275442"/>
            </a:xfrm>
            <a:prstGeom prst="rect">
              <a:avLst/>
            </a:prstGeom>
            <a:solidFill>
              <a:srgbClr val="92D050">
                <a:lumMod val="75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R110 G170 B46</a:t>
              </a:r>
            </a:p>
          </p:txBody>
        </p:sp>
        <p:sp>
          <p:nvSpPr>
            <p:cNvPr id="52" name="Rectangle 51">
              <a:extLst>
                <a:ext uri="{FF2B5EF4-FFF2-40B4-BE49-F238E27FC236}">
                  <a16:creationId xmlns:a16="http://schemas.microsoft.com/office/drawing/2014/main" id="{D3D81F2B-6AFC-F997-D0D4-2166C4DFA00F}"/>
                </a:ext>
              </a:extLst>
            </p:cNvPr>
            <p:cNvSpPr/>
            <p:nvPr userDrawn="1"/>
          </p:nvSpPr>
          <p:spPr bwMode="auto">
            <a:xfrm rot="5400000">
              <a:off x="11902354" y="5017965"/>
              <a:ext cx="1102385" cy="275442"/>
            </a:xfrm>
            <a:prstGeom prst="rect">
              <a:avLst/>
            </a:prstGeom>
            <a:solidFill>
              <a:srgbClr val="92D050">
                <a:lumMod val="40000"/>
                <a:lumOff val="6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R211 G236 B185</a:t>
              </a:r>
            </a:p>
          </p:txBody>
        </p:sp>
        <p:sp>
          <p:nvSpPr>
            <p:cNvPr id="54" name="Rectangle 53">
              <a:extLst>
                <a:ext uri="{FF2B5EF4-FFF2-40B4-BE49-F238E27FC236}">
                  <a16:creationId xmlns:a16="http://schemas.microsoft.com/office/drawing/2014/main" id="{99B518B5-DF77-EB6B-6A7B-12F9FEB6C932}"/>
                </a:ext>
              </a:extLst>
            </p:cNvPr>
            <p:cNvSpPr/>
            <p:nvPr userDrawn="1"/>
          </p:nvSpPr>
          <p:spPr bwMode="auto">
            <a:xfrm rot="5400000">
              <a:off x="12538930" y="6169087"/>
              <a:ext cx="1102385" cy="275442"/>
            </a:xfrm>
            <a:prstGeom prst="rect">
              <a:avLst/>
            </a:prstGeom>
            <a:solidFill>
              <a:srgbClr val="737373"/>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R115 G115 B115</a:t>
              </a:r>
            </a:p>
          </p:txBody>
        </p:sp>
        <p:sp>
          <p:nvSpPr>
            <p:cNvPr id="55" name="Rectangle 54">
              <a:extLst>
                <a:ext uri="{FF2B5EF4-FFF2-40B4-BE49-F238E27FC236}">
                  <a16:creationId xmlns:a16="http://schemas.microsoft.com/office/drawing/2014/main" id="{84E7DCFD-9D14-235C-4B99-39D9E6FD5DEE}"/>
                </a:ext>
              </a:extLst>
            </p:cNvPr>
            <p:cNvSpPr/>
            <p:nvPr userDrawn="1"/>
          </p:nvSpPr>
          <p:spPr bwMode="auto">
            <a:xfrm rot="5400000">
              <a:off x="12220642" y="6169087"/>
              <a:ext cx="1102385" cy="275442"/>
            </a:xfrm>
            <a:prstGeom prst="rect">
              <a:avLst/>
            </a:prstGeom>
            <a:solidFill>
              <a:srgbClr val="737373">
                <a:lumMod val="5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R58 G58 B58</a:t>
              </a:r>
            </a:p>
          </p:txBody>
        </p:sp>
        <p:sp>
          <p:nvSpPr>
            <p:cNvPr id="56" name="Rectangle 55">
              <a:extLst>
                <a:ext uri="{FF2B5EF4-FFF2-40B4-BE49-F238E27FC236}">
                  <a16:creationId xmlns:a16="http://schemas.microsoft.com/office/drawing/2014/main" id="{770100AE-0374-0EE7-F47E-4E4D6C5F5C04}"/>
                </a:ext>
              </a:extLst>
            </p:cNvPr>
            <p:cNvSpPr/>
            <p:nvPr userDrawn="1"/>
          </p:nvSpPr>
          <p:spPr bwMode="auto">
            <a:xfrm rot="5400000">
              <a:off x="11902354" y="6169087"/>
              <a:ext cx="1102385" cy="275442"/>
            </a:xfrm>
            <a:prstGeom prst="rect">
              <a:avLst/>
            </a:prstGeom>
            <a:solidFill>
              <a:srgbClr val="737373">
                <a:lumMod val="20000"/>
                <a:lumOff val="8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R227 G227 B227</a:t>
              </a:r>
            </a:p>
          </p:txBody>
        </p:sp>
      </p:grpSp>
      <p:grpSp>
        <p:nvGrpSpPr>
          <p:cNvPr id="2" name="Group 1">
            <a:extLst>
              <a:ext uri="{FF2B5EF4-FFF2-40B4-BE49-F238E27FC236}">
                <a16:creationId xmlns:a16="http://schemas.microsoft.com/office/drawing/2014/main" id="{350AFFE7-21F8-4ECB-7BE8-5A9B88DF94E9}"/>
              </a:ext>
            </a:extLst>
          </p:cNvPr>
          <p:cNvGrpSpPr/>
          <p:nvPr userDrawn="1"/>
        </p:nvGrpSpPr>
        <p:grpSpPr>
          <a:xfrm>
            <a:off x="4193064" y="3390903"/>
            <a:ext cx="1249080" cy="1249080"/>
            <a:chOff x="-2215161" y="1651619"/>
            <a:chExt cx="845848" cy="845848"/>
          </a:xfrm>
        </p:grpSpPr>
        <p:sp>
          <p:nvSpPr>
            <p:cNvPr id="8" name="Oval 7">
              <a:extLst>
                <a:ext uri="{FF2B5EF4-FFF2-40B4-BE49-F238E27FC236}">
                  <a16:creationId xmlns:a16="http://schemas.microsoft.com/office/drawing/2014/main" id="{731CF6B1-3D31-62C5-B5E5-DF543C27ECB7}"/>
                </a:ext>
              </a:extLst>
            </p:cNvPr>
            <p:cNvSpPr/>
            <p:nvPr/>
          </p:nvSpPr>
          <p:spPr bwMode="auto">
            <a:xfrm>
              <a:off x="-2215161" y="1651619"/>
              <a:ext cx="845848" cy="845848"/>
            </a:xfrm>
            <a:prstGeom prst="ellipse">
              <a:avLst/>
            </a:prstGeom>
            <a:solidFill>
              <a:schemeClr val="tx1"/>
            </a:solidFill>
            <a:ln w="12700">
              <a:noFill/>
              <a:prstDash val="solid"/>
              <a:headEnd type="none" w="med" len="med"/>
              <a:tailEnd type="none" w="med" len="med"/>
            </a:ln>
            <a:effectLst>
              <a:outerShdw blurRad="190500" dist="50800" dir="5400000" algn="ctr" rotWithShape="0">
                <a:schemeClr val="accent5">
                  <a:lumMod val="60000"/>
                  <a:lumOff val="40000"/>
                  <a:alpha val="8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pic>
          <p:nvPicPr>
            <p:cNvPr id="9" name="Picture 8" descr="A colorful tree with leaves&#10;&#10;Description automatically generated">
              <a:extLst>
                <a:ext uri="{FF2B5EF4-FFF2-40B4-BE49-F238E27FC236}">
                  <a16:creationId xmlns:a16="http://schemas.microsoft.com/office/drawing/2014/main" id="{6C48B84B-6469-9701-8496-13B7E02BB9A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84400" y="1707196"/>
              <a:ext cx="584328" cy="761198"/>
            </a:xfrm>
            <a:prstGeom prst="rect">
              <a:avLst/>
            </a:prstGeom>
          </p:spPr>
        </p:pic>
      </p:grpSp>
    </p:spTree>
    <p:extLst>
      <p:ext uri="{BB962C8B-B14F-4D97-AF65-F5344CB8AC3E}">
        <p14:creationId xmlns:p14="http://schemas.microsoft.com/office/powerpoint/2010/main" val="20956077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4_Section Divider">
    <p:bg>
      <p:bgPr>
        <a:solidFill>
          <a:srgbClr val="220931"/>
        </a:solidFill>
        <a:effectLst/>
      </p:bgPr>
    </p:bg>
    <p:spTree>
      <p:nvGrpSpPr>
        <p:cNvPr id="1" name=""/>
        <p:cNvGrpSpPr/>
        <p:nvPr/>
      </p:nvGrpSpPr>
      <p:grpSpPr>
        <a:xfrm>
          <a:off x="0" y="0"/>
          <a:ext cx="0" cy="0"/>
          <a:chOff x="0" y="0"/>
          <a:chExt cx="0" cy="0"/>
        </a:xfrm>
      </p:grpSpPr>
      <p:sp>
        <p:nvSpPr>
          <p:cNvPr id="66" name="Freeform: Shape 65">
            <a:extLst>
              <a:ext uri="{FF2B5EF4-FFF2-40B4-BE49-F238E27FC236}">
                <a16:creationId xmlns:a16="http://schemas.microsoft.com/office/drawing/2014/main" id="{EEB0B2BA-1F3B-8094-4F1C-F2177BED632A}"/>
              </a:ext>
            </a:extLst>
          </p:cNvPr>
          <p:cNvSpPr/>
          <p:nvPr userDrawn="1"/>
        </p:nvSpPr>
        <p:spPr bwMode="auto">
          <a:xfrm rot="16200000" flipH="1">
            <a:off x="4656364" y="-677635"/>
            <a:ext cx="6858000" cy="8213270"/>
          </a:xfrm>
          <a:custGeom>
            <a:avLst/>
            <a:gdLst>
              <a:gd name="connsiteX0" fmla="*/ 0 w 6858000"/>
              <a:gd name="connsiteY0" fmla="*/ 1816067 h 8213270"/>
              <a:gd name="connsiteX1" fmla="*/ 0 w 6858000"/>
              <a:gd name="connsiteY1" fmla="*/ 8213270 h 8213270"/>
              <a:gd name="connsiteX2" fmla="*/ 2411654 w 6858000"/>
              <a:gd name="connsiteY2" fmla="*/ 8213270 h 8213270"/>
              <a:gd name="connsiteX3" fmla="*/ 6858000 w 6858000"/>
              <a:gd name="connsiteY3" fmla="*/ 7035833 h 8213270"/>
              <a:gd name="connsiteX4" fmla="*/ 6858000 w 6858000"/>
              <a:gd name="connsiteY4" fmla="*/ 0 h 821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213270">
                <a:moveTo>
                  <a:pt x="0" y="1816067"/>
                </a:moveTo>
                <a:lnTo>
                  <a:pt x="0" y="8213270"/>
                </a:lnTo>
                <a:lnTo>
                  <a:pt x="2411654" y="8213270"/>
                </a:lnTo>
                <a:lnTo>
                  <a:pt x="6858000" y="7035833"/>
                </a:lnTo>
                <a:lnTo>
                  <a:pt x="6858000" y="0"/>
                </a:lnTo>
                <a:close/>
              </a:path>
            </a:pathLst>
          </a:custGeom>
          <a:solidFill>
            <a:schemeClr val="accent5">
              <a:lumMod val="75000"/>
            </a:schemeClr>
          </a:solidFill>
          <a:ln>
            <a:noFill/>
            <a:headEnd type="none" w="med" len="med"/>
            <a:tailEnd type="none" w="med" len="med"/>
          </a:ln>
          <a:effectLst>
            <a:outerShdw blurRad="457200" dist="38100" dir="2700000" sx="102000" sy="102000" algn="tl" rotWithShape="0">
              <a:prstClr val="black">
                <a:alpha val="17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R="0" lvl="0" indent="0" defTabSz="932472" fontAlgn="base">
              <a:lnSpc>
                <a:spcPct val="100000"/>
              </a:lnSpc>
              <a:spcBef>
                <a:spcPct val="0"/>
              </a:spcBef>
              <a:spcAft>
                <a:spcPct val="0"/>
              </a:spcAft>
              <a:buClrTx/>
              <a:buSzTx/>
              <a:buFontTx/>
              <a:buNone/>
              <a:tabLst/>
            </a:pPr>
            <a:endParaRPr kumimoji="0" lang="en-US" sz="2000" b="0" i="0" u="none" strike="noStrike" cap="none" spc="0" normalizeH="0" baseline="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74" name="Picture 73">
            <a:extLst>
              <a:ext uri="{FF2B5EF4-FFF2-40B4-BE49-F238E27FC236}">
                <a16:creationId xmlns:a16="http://schemas.microsoft.com/office/drawing/2014/main" id="{60FDA091-4D16-B640-28DF-B490BAB5123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544169" y="-8534"/>
            <a:ext cx="13736171" cy="6889294"/>
          </a:xfrm>
          <a:custGeom>
            <a:avLst/>
            <a:gdLst>
              <a:gd name="connsiteX0" fmla="*/ 7555915 w 13736171"/>
              <a:gd name="connsiteY0" fmla="*/ 0 h 6858001"/>
              <a:gd name="connsiteX1" fmla="*/ 13736171 w 13736171"/>
              <a:gd name="connsiteY1" fmla="*/ 0 h 6858001"/>
              <a:gd name="connsiteX2" fmla="*/ 13736171 w 13736171"/>
              <a:gd name="connsiteY2" fmla="*/ 6858001 h 6858001"/>
              <a:gd name="connsiteX3" fmla="*/ 5717725 w 13736171"/>
              <a:gd name="connsiteY3" fmla="*/ 6858001 h 6858001"/>
              <a:gd name="connsiteX4" fmla="*/ 0 w 13736171"/>
              <a:gd name="connsiteY4" fmla="*/ 0 h 6858001"/>
              <a:gd name="connsiteX5" fmla="*/ 7165980 w 13736171"/>
              <a:gd name="connsiteY5" fmla="*/ 0 h 6858001"/>
              <a:gd name="connsiteX6" fmla="*/ 7165980 w 13736171"/>
              <a:gd name="connsiteY6" fmla="*/ 1 h 6858001"/>
              <a:gd name="connsiteX7" fmla="*/ 0 w 13736171"/>
              <a:gd name="connsiteY7"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36171" h="6858001">
                <a:moveTo>
                  <a:pt x="7555915" y="0"/>
                </a:moveTo>
                <a:lnTo>
                  <a:pt x="13736171" y="0"/>
                </a:lnTo>
                <a:lnTo>
                  <a:pt x="13736171" y="6858001"/>
                </a:lnTo>
                <a:lnTo>
                  <a:pt x="5717725" y="6858001"/>
                </a:lnTo>
                <a:close/>
                <a:moveTo>
                  <a:pt x="0" y="0"/>
                </a:moveTo>
                <a:lnTo>
                  <a:pt x="7165980" y="0"/>
                </a:lnTo>
                <a:lnTo>
                  <a:pt x="7165980" y="1"/>
                </a:lnTo>
                <a:lnTo>
                  <a:pt x="0" y="1"/>
                </a:lnTo>
                <a:close/>
              </a:path>
            </a:pathLst>
          </a:custGeom>
        </p:spPr>
      </p:pic>
      <p:sp>
        <p:nvSpPr>
          <p:cNvPr id="41" name="Title 1">
            <a:extLst>
              <a:ext uri="{FF2B5EF4-FFF2-40B4-BE49-F238E27FC236}">
                <a16:creationId xmlns:a16="http://schemas.microsoft.com/office/drawing/2014/main" id="{D531AF41-A2A4-4E71-A5D1-8C8B021A953C}"/>
              </a:ext>
            </a:extLst>
          </p:cNvPr>
          <p:cNvSpPr>
            <a:spLocks noGrp="1"/>
          </p:cNvSpPr>
          <p:nvPr>
            <p:ph type="title" hasCustomPrompt="1"/>
          </p:nvPr>
        </p:nvSpPr>
        <p:spPr>
          <a:xfrm>
            <a:off x="588264" y="3732253"/>
            <a:ext cx="3357358" cy="553998"/>
          </a:xfrm>
        </p:spPr>
        <p:txBody>
          <a:bodyPr wrap="square" anchor="b" anchorCtr="0">
            <a:spAutoFit/>
          </a:bodyPr>
          <a:lstStyle>
            <a:lvl1pPr algn="l">
              <a:defRPr>
                <a:solidFill>
                  <a:schemeClr val="accent3"/>
                </a:solidFill>
              </a:defRPr>
            </a:lvl1pPr>
          </a:lstStyle>
          <a:p>
            <a:r>
              <a:rPr lang="en-US" sz="3600"/>
              <a:t>Click to add title</a:t>
            </a:r>
          </a:p>
        </p:txBody>
      </p:sp>
      <p:grpSp>
        <p:nvGrpSpPr>
          <p:cNvPr id="59" name="Group 58">
            <a:extLst>
              <a:ext uri="{FF2B5EF4-FFF2-40B4-BE49-F238E27FC236}">
                <a16:creationId xmlns:a16="http://schemas.microsoft.com/office/drawing/2014/main" id="{4DD5ECED-1A26-4443-B26F-65E92BBFB4D9}"/>
              </a:ext>
            </a:extLst>
          </p:cNvPr>
          <p:cNvGrpSpPr/>
          <p:nvPr/>
        </p:nvGrpSpPr>
        <p:grpSpPr>
          <a:xfrm>
            <a:off x="-1" y="4435495"/>
            <a:ext cx="3727752" cy="113064"/>
            <a:chOff x="7038758" y="1661160"/>
            <a:chExt cx="4712173" cy="113064"/>
          </a:xfrm>
        </p:grpSpPr>
        <p:cxnSp>
          <p:nvCxnSpPr>
            <p:cNvPr id="60" name="Straight Connector 59">
              <a:extLst>
                <a:ext uri="{FF2B5EF4-FFF2-40B4-BE49-F238E27FC236}">
                  <a16:creationId xmlns:a16="http://schemas.microsoft.com/office/drawing/2014/main" id="{E56F0712-47D7-44E3-A3C9-A61023BA2368}"/>
                </a:ext>
              </a:extLst>
            </p:cNvPr>
            <p:cNvCxnSpPr>
              <a:cxnSpLocks/>
            </p:cNvCxnSpPr>
            <p:nvPr/>
          </p:nvCxnSpPr>
          <p:spPr>
            <a:xfrm>
              <a:off x="7038758" y="1717692"/>
              <a:ext cx="4570630" cy="0"/>
            </a:xfrm>
            <a:prstGeom prst="line">
              <a:avLst/>
            </a:prstGeom>
            <a:noFill/>
            <a:ln w="15875" cap="flat" cmpd="sng" algn="ctr">
              <a:solidFill>
                <a:srgbClr val="50E6FF"/>
              </a:solidFill>
              <a:prstDash val="solid"/>
              <a:headEnd type="none" w="lg" len="med"/>
              <a:tailEnd type="none" w="lg" len="med"/>
            </a:ln>
            <a:effectLst/>
          </p:spPr>
        </p:cxnSp>
        <p:sp>
          <p:nvSpPr>
            <p:cNvPr id="61" name="Oval 60">
              <a:extLst>
                <a:ext uri="{FF2B5EF4-FFF2-40B4-BE49-F238E27FC236}">
                  <a16:creationId xmlns:a16="http://schemas.microsoft.com/office/drawing/2014/main" id="{74E0BF09-B263-4F84-92A0-FDEB2A260DF1}"/>
                </a:ext>
              </a:extLst>
            </p:cNvPr>
            <p:cNvSpPr/>
            <p:nvPr/>
          </p:nvSpPr>
          <p:spPr bwMode="auto">
            <a:xfrm>
              <a:off x="11612226" y="1661160"/>
              <a:ext cx="138705" cy="113064"/>
            </a:xfrm>
            <a:prstGeom prst="ellipse">
              <a:avLst/>
            </a:prstGeom>
            <a:noFill/>
            <a:ln w="15875" cap="flat" cmpd="sng" algn="ctr">
              <a:solidFill>
                <a:srgbClr val="50E6FF"/>
              </a:solidFill>
              <a:prstDash val="solid"/>
              <a:headEnd type="none" w="lg" len="med"/>
              <a:tailEnd type="none" w="lg"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31" name="Footer Placeholder 1">
            <a:extLst>
              <a:ext uri="{FF2B5EF4-FFF2-40B4-BE49-F238E27FC236}">
                <a16:creationId xmlns:a16="http://schemas.microsoft.com/office/drawing/2014/main" id="{06253558-4368-4357-967F-E9476A31BD0E}"/>
              </a:ext>
            </a:extLst>
          </p:cNvPr>
          <p:cNvSpPr txBox="1">
            <a:spLocks/>
          </p:cNvSpPr>
          <p:nvPr/>
        </p:nvSpPr>
        <p:spPr>
          <a:xfrm>
            <a:off x="588263" y="6610824"/>
            <a:ext cx="4242463" cy="123111"/>
          </a:xfrm>
          <a:prstGeom prst="rect">
            <a:avLst/>
          </a:prstGeom>
        </p:spPr>
        <p:txBody>
          <a:bodyPr wrap="square" lIns="0" tIns="0" rIns="0" bIns="0" anchor="ctr">
            <a:spAutoFit/>
          </a:bodyPr>
          <a:lstStyle>
            <a:defPPr>
              <a:defRPr lang="en-US"/>
            </a:defPPr>
            <a:lvl1pPr marR="0" lvl="0" indent="0" defTabSz="914367" fontAlgn="auto">
              <a:lnSpc>
                <a:spcPct val="100000"/>
              </a:lnSpc>
              <a:spcBef>
                <a:spcPts val="0"/>
              </a:spcBef>
              <a:spcAft>
                <a:spcPts val="0"/>
              </a:spcAft>
              <a:buClrTx/>
              <a:buSzTx/>
              <a:buFontTx/>
              <a:buNone/>
              <a:tabLst/>
              <a:defRPr kumimoji="0" sz="800" b="0" i="0" u="none" strike="noStrike" cap="none" spc="0" normalizeH="0" baseline="0">
                <a:ln>
                  <a:noFill/>
                </a:ln>
                <a:solidFill>
                  <a:schemeClr val="bg1">
                    <a:lumMod val="50000"/>
                  </a:schemeClr>
                </a:solidFill>
                <a:effectLst/>
                <a:uLnTx/>
                <a:uFillTx/>
              </a:defRPr>
            </a:lvl1pPr>
            <a:lvl2pPr marL="457183" defTabSz="914367">
              <a:defRPr sz="1765"/>
            </a:lvl2pPr>
            <a:lvl3pPr marL="914367" defTabSz="914367">
              <a:defRPr sz="1765"/>
            </a:lvl3pPr>
            <a:lvl4pPr marL="1371550" defTabSz="914367">
              <a:defRPr sz="1765"/>
            </a:lvl4pPr>
            <a:lvl5pPr marL="1828734" defTabSz="914367">
              <a:defRPr sz="1765"/>
            </a:lvl5pPr>
            <a:lvl6pPr marL="2285918" defTabSz="914367">
              <a:defRPr sz="1765"/>
            </a:lvl6pPr>
            <a:lvl7pPr marL="2743101" defTabSz="914367">
              <a:defRPr sz="1765"/>
            </a:lvl7pPr>
            <a:lvl8pPr marL="3200284" defTabSz="914367">
              <a:defRPr sz="1765"/>
            </a:lvl8pPr>
            <a:lvl9pPr marL="3657469" defTabSz="914367">
              <a:defRPr sz="1765"/>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Segoe UI"/>
                <a:ea typeface="+mn-ea"/>
                <a:cs typeface="+mn-cs"/>
              </a:rPr>
              <a:t>Microsoft Confidential—Internal Only</a:t>
            </a:r>
          </a:p>
        </p:txBody>
      </p:sp>
      <p:sp>
        <p:nvSpPr>
          <p:cNvPr id="48" name="Freeform: Shape 47">
            <a:extLst>
              <a:ext uri="{FF2B5EF4-FFF2-40B4-BE49-F238E27FC236}">
                <a16:creationId xmlns:a16="http://schemas.microsoft.com/office/drawing/2014/main" id="{311BD569-0A33-4D1F-9D04-71E44BB40C64}"/>
              </a:ext>
            </a:extLst>
          </p:cNvPr>
          <p:cNvSpPr/>
          <p:nvPr/>
        </p:nvSpPr>
        <p:spPr bwMode="auto">
          <a:xfrm>
            <a:off x="11002351" y="5504543"/>
            <a:ext cx="467563" cy="1353457"/>
          </a:xfrm>
          <a:custGeom>
            <a:avLst/>
            <a:gdLst>
              <a:gd name="connsiteX0" fmla="*/ 358409 w 467563"/>
              <a:gd name="connsiteY0" fmla="*/ 0 h 1353457"/>
              <a:gd name="connsiteX1" fmla="*/ 467563 w 467563"/>
              <a:gd name="connsiteY1" fmla="*/ 0 h 1353457"/>
              <a:gd name="connsiteX2" fmla="*/ 109154 w 467563"/>
              <a:gd name="connsiteY2" fmla="*/ 1353457 h 1353457"/>
              <a:gd name="connsiteX3" fmla="*/ 0 w 467563"/>
              <a:gd name="connsiteY3" fmla="*/ 1353457 h 1353457"/>
            </a:gdLst>
            <a:ahLst/>
            <a:cxnLst>
              <a:cxn ang="0">
                <a:pos x="connsiteX0" y="connsiteY0"/>
              </a:cxn>
              <a:cxn ang="0">
                <a:pos x="connsiteX1" y="connsiteY1"/>
              </a:cxn>
              <a:cxn ang="0">
                <a:pos x="connsiteX2" y="connsiteY2"/>
              </a:cxn>
              <a:cxn ang="0">
                <a:pos x="connsiteX3" y="connsiteY3"/>
              </a:cxn>
            </a:cxnLst>
            <a:rect l="l" t="t" r="r" b="b"/>
            <a:pathLst>
              <a:path w="467563" h="1353457">
                <a:moveTo>
                  <a:pt x="358409" y="0"/>
                </a:moveTo>
                <a:lnTo>
                  <a:pt x="467563" y="0"/>
                </a:lnTo>
                <a:lnTo>
                  <a:pt x="109154" y="1353457"/>
                </a:lnTo>
                <a:lnTo>
                  <a:pt x="0" y="1353457"/>
                </a:lnTo>
                <a:close/>
              </a:path>
            </a:pathLst>
          </a:cu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3" name="Group 2">
            <a:extLst>
              <a:ext uri="{FF2B5EF4-FFF2-40B4-BE49-F238E27FC236}">
                <a16:creationId xmlns:a16="http://schemas.microsoft.com/office/drawing/2014/main" id="{8CFE0F57-950E-43B0-8ED6-B4DA22A35C60}"/>
              </a:ext>
            </a:extLst>
          </p:cNvPr>
          <p:cNvGrpSpPr/>
          <p:nvPr/>
        </p:nvGrpSpPr>
        <p:grpSpPr>
          <a:xfrm>
            <a:off x="12315826" y="2"/>
            <a:ext cx="912018" cy="6857998"/>
            <a:chOff x="12315826" y="2"/>
            <a:chExt cx="912018" cy="6857998"/>
          </a:xfrm>
        </p:grpSpPr>
        <p:sp>
          <p:nvSpPr>
            <p:cNvPr id="13" name="Rectangle 12">
              <a:extLst>
                <a:ext uri="{FF2B5EF4-FFF2-40B4-BE49-F238E27FC236}">
                  <a16:creationId xmlns:a16="http://schemas.microsoft.com/office/drawing/2014/main" id="{7D0926CF-E48A-44CA-9C6A-E47FAA6813F2}"/>
                </a:ext>
              </a:extLst>
            </p:cNvPr>
            <p:cNvSpPr/>
            <p:nvPr/>
          </p:nvSpPr>
          <p:spPr bwMode="auto">
            <a:xfrm rot="5400000">
              <a:off x="12538930" y="413474"/>
              <a:ext cx="1102385" cy="275442"/>
            </a:xfrm>
            <a:prstGeom prst="rect">
              <a:avLst/>
            </a:prstGeom>
            <a:solidFill>
              <a:srgbClr val="1A2B46">
                <a:lumMod val="75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t>R27 G44 B70</a:t>
              </a:r>
            </a:p>
          </p:txBody>
        </p:sp>
        <p:sp>
          <p:nvSpPr>
            <p:cNvPr id="14" name="Rectangle 13">
              <a:extLst>
                <a:ext uri="{FF2B5EF4-FFF2-40B4-BE49-F238E27FC236}">
                  <a16:creationId xmlns:a16="http://schemas.microsoft.com/office/drawing/2014/main" id="{CC8E51C2-8603-4DDA-9ECF-D3F7C90C754E}"/>
                </a:ext>
              </a:extLst>
            </p:cNvPr>
            <p:cNvSpPr/>
            <p:nvPr/>
          </p:nvSpPr>
          <p:spPr bwMode="auto">
            <a:xfrm rot="5400000">
              <a:off x="12220642" y="413474"/>
              <a:ext cx="1102385" cy="275442"/>
            </a:xfrm>
            <a:prstGeom prst="rect">
              <a:avLst/>
            </a:prstGeom>
            <a:solidFill>
              <a:srgbClr val="1A2B46"/>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R36 G58 B94</a:t>
              </a:r>
            </a:p>
          </p:txBody>
        </p:sp>
        <p:sp>
          <p:nvSpPr>
            <p:cNvPr id="15" name="Rectangle 14">
              <a:extLst>
                <a:ext uri="{FF2B5EF4-FFF2-40B4-BE49-F238E27FC236}">
                  <a16:creationId xmlns:a16="http://schemas.microsoft.com/office/drawing/2014/main" id="{C9D91132-D0A1-441A-AF54-40DC3F6F60FF}"/>
                </a:ext>
              </a:extLst>
            </p:cNvPr>
            <p:cNvSpPr/>
            <p:nvPr/>
          </p:nvSpPr>
          <p:spPr bwMode="auto">
            <a:xfrm rot="5400000">
              <a:off x="11902354" y="413474"/>
              <a:ext cx="1102385" cy="275442"/>
            </a:xfrm>
            <a:prstGeom prst="rect">
              <a:avLst/>
            </a:prstGeom>
            <a:solidFill>
              <a:srgbClr val="1A2B46">
                <a:lumMod val="40000"/>
                <a:lumOff val="6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R145 G171 B213</a:t>
              </a:r>
            </a:p>
          </p:txBody>
        </p:sp>
        <p:sp>
          <p:nvSpPr>
            <p:cNvPr id="16" name="Rectangle 15">
              <a:extLst>
                <a:ext uri="{FF2B5EF4-FFF2-40B4-BE49-F238E27FC236}">
                  <a16:creationId xmlns:a16="http://schemas.microsoft.com/office/drawing/2014/main" id="{86F9002A-A229-4604-A6AA-3E137F565187}"/>
                </a:ext>
              </a:extLst>
            </p:cNvPr>
            <p:cNvSpPr/>
            <p:nvPr/>
          </p:nvSpPr>
          <p:spPr bwMode="auto">
            <a:xfrm rot="5400000">
              <a:off x="12538930" y="1564597"/>
              <a:ext cx="1102385" cy="275442"/>
            </a:xfrm>
            <a:prstGeom prst="rect">
              <a:avLst/>
            </a:prstGeom>
            <a:solidFill>
              <a:srgbClr val="50E6FF"/>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R80 G230 B255</a:t>
              </a:r>
            </a:p>
          </p:txBody>
        </p:sp>
        <p:sp>
          <p:nvSpPr>
            <p:cNvPr id="17" name="Rectangle 16">
              <a:extLst>
                <a:ext uri="{FF2B5EF4-FFF2-40B4-BE49-F238E27FC236}">
                  <a16:creationId xmlns:a16="http://schemas.microsoft.com/office/drawing/2014/main" id="{EC8CEAE4-0A8B-47A5-8277-68937B066153}"/>
                </a:ext>
              </a:extLst>
            </p:cNvPr>
            <p:cNvSpPr/>
            <p:nvPr/>
          </p:nvSpPr>
          <p:spPr bwMode="auto">
            <a:xfrm rot="5400000">
              <a:off x="12220642" y="1564597"/>
              <a:ext cx="1102385" cy="275442"/>
            </a:xfrm>
            <a:prstGeom prst="rect">
              <a:avLst/>
            </a:prstGeom>
            <a:solidFill>
              <a:srgbClr val="50E6FF">
                <a:lumMod val="75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R0 G215 B251</a:t>
              </a:r>
            </a:p>
          </p:txBody>
        </p:sp>
        <p:sp>
          <p:nvSpPr>
            <p:cNvPr id="18" name="Rectangle 17">
              <a:extLst>
                <a:ext uri="{FF2B5EF4-FFF2-40B4-BE49-F238E27FC236}">
                  <a16:creationId xmlns:a16="http://schemas.microsoft.com/office/drawing/2014/main" id="{03A3BE12-3AA5-467D-AD52-31E889352C8B}"/>
                </a:ext>
              </a:extLst>
            </p:cNvPr>
            <p:cNvSpPr/>
            <p:nvPr/>
          </p:nvSpPr>
          <p:spPr bwMode="auto">
            <a:xfrm rot="5400000">
              <a:off x="11902354" y="1564597"/>
              <a:ext cx="1102385" cy="275442"/>
            </a:xfrm>
            <a:prstGeom prst="rect">
              <a:avLst/>
            </a:prstGeom>
            <a:solidFill>
              <a:srgbClr val="50E6FF">
                <a:lumMod val="40000"/>
                <a:lumOff val="6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R185 G245 B255</a:t>
              </a:r>
            </a:p>
          </p:txBody>
        </p:sp>
        <p:sp>
          <p:nvSpPr>
            <p:cNvPr id="19" name="Rectangle 18">
              <a:extLst>
                <a:ext uri="{FF2B5EF4-FFF2-40B4-BE49-F238E27FC236}">
                  <a16:creationId xmlns:a16="http://schemas.microsoft.com/office/drawing/2014/main" id="{45B3C31B-E08B-4F43-9361-71FFA19DF8B1}"/>
                </a:ext>
              </a:extLst>
            </p:cNvPr>
            <p:cNvSpPr/>
            <p:nvPr/>
          </p:nvSpPr>
          <p:spPr bwMode="auto">
            <a:xfrm rot="5400000">
              <a:off x="12538930" y="2715719"/>
              <a:ext cx="1102385" cy="275442"/>
            </a:xfrm>
            <a:prstGeom prst="rect">
              <a:avLst/>
            </a:prstGeom>
            <a:solidFill>
              <a:srgbClr val="0078D4"/>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R0 G120 B212</a:t>
              </a:r>
            </a:p>
          </p:txBody>
        </p:sp>
        <p:sp>
          <p:nvSpPr>
            <p:cNvPr id="20" name="Rectangle 19">
              <a:extLst>
                <a:ext uri="{FF2B5EF4-FFF2-40B4-BE49-F238E27FC236}">
                  <a16:creationId xmlns:a16="http://schemas.microsoft.com/office/drawing/2014/main" id="{F0333D7C-0136-4536-9AA4-2436112D2D07}"/>
                </a:ext>
              </a:extLst>
            </p:cNvPr>
            <p:cNvSpPr/>
            <p:nvPr/>
          </p:nvSpPr>
          <p:spPr bwMode="auto">
            <a:xfrm rot="5400000">
              <a:off x="12220642" y="2715719"/>
              <a:ext cx="1102385" cy="275442"/>
            </a:xfrm>
            <a:prstGeom prst="rect">
              <a:avLst/>
            </a:prstGeom>
            <a:solidFill>
              <a:srgbClr val="0078D4">
                <a:lumMod val="75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R0 G90 B159</a:t>
              </a:r>
            </a:p>
          </p:txBody>
        </p:sp>
        <p:sp>
          <p:nvSpPr>
            <p:cNvPr id="21" name="Rectangle 20">
              <a:extLst>
                <a:ext uri="{FF2B5EF4-FFF2-40B4-BE49-F238E27FC236}">
                  <a16:creationId xmlns:a16="http://schemas.microsoft.com/office/drawing/2014/main" id="{C91A3D3E-82CF-45E2-98B7-341931887065}"/>
                </a:ext>
              </a:extLst>
            </p:cNvPr>
            <p:cNvSpPr/>
            <p:nvPr/>
          </p:nvSpPr>
          <p:spPr bwMode="auto">
            <a:xfrm rot="5400000">
              <a:off x="11902354" y="2715719"/>
              <a:ext cx="1102385" cy="275442"/>
            </a:xfrm>
            <a:prstGeom prst="rect">
              <a:avLst/>
            </a:prstGeom>
            <a:solidFill>
              <a:srgbClr val="0078D4">
                <a:lumMod val="40000"/>
                <a:lumOff val="6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R136 G203 B255</a:t>
              </a:r>
            </a:p>
          </p:txBody>
        </p:sp>
        <p:sp>
          <p:nvSpPr>
            <p:cNvPr id="22" name="Rectangle 21">
              <a:extLst>
                <a:ext uri="{FF2B5EF4-FFF2-40B4-BE49-F238E27FC236}">
                  <a16:creationId xmlns:a16="http://schemas.microsoft.com/office/drawing/2014/main" id="{2894D3E1-5C95-4D45-BBEE-13B246BD1B56}"/>
                </a:ext>
              </a:extLst>
            </p:cNvPr>
            <p:cNvSpPr/>
            <p:nvPr/>
          </p:nvSpPr>
          <p:spPr bwMode="auto">
            <a:xfrm rot="5400000">
              <a:off x="12538930" y="3866842"/>
              <a:ext cx="1102385" cy="275442"/>
            </a:xfrm>
            <a:prstGeom prst="rect">
              <a:avLst/>
            </a:prstGeom>
            <a:solidFill>
              <a:srgbClr val="482C79"/>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R72 G44 B121</a:t>
              </a:r>
            </a:p>
          </p:txBody>
        </p:sp>
        <p:sp>
          <p:nvSpPr>
            <p:cNvPr id="23" name="Rectangle 22">
              <a:extLst>
                <a:ext uri="{FF2B5EF4-FFF2-40B4-BE49-F238E27FC236}">
                  <a16:creationId xmlns:a16="http://schemas.microsoft.com/office/drawing/2014/main" id="{D327269B-6CF5-402B-BF03-D290FBD5E4EA}"/>
                </a:ext>
              </a:extLst>
            </p:cNvPr>
            <p:cNvSpPr/>
            <p:nvPr/>
          </p:nvSpPr>
          <p:spPr bwMode="auto">
            <a:xfrm rot="5400000">
              <a:off x="12220642" y="3866842"/>
              <a:ext cx="1102385" cy="275442"/>
            </a:xfrm>
            <a:prstGeom prst="rect">
              <a:avLst/>
            </a:prstGeom>
            <a:solidFill>
              <a:srgbClr val="603BA1">
                <a:lumMod val="5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R48 G29 B81</a:t>
              </a:r>
            </a:p>
          </p:txBody>
        </p:sp>
        <p:sp>
          <p:nvSpPr>
            <p:cNvPr id="24" name="Rectangle 23">
              <a:extLst>
                <a:ext uri="{FF2B5EF4-FFF2-40B4-BE49-F238E27FC236}">
                  <a16:creationId xmlns:a16="http://schemas.microsoft.com/office/drawing/2014/main" id="{11FB971D-31BE-435C-8E26-B676C8ABDD26}"/>
                </a:ext>
              </a:extLst>
            </p:cNvPr>
            <p:cNvSpPr/>
            <p:nvPr/>
          </p:nvSpPr>
          <p:spPr bwMode="auto">
            <a:xfrm rot="5400000">
              <a:off x="11902354" y="3866842"/>
              <a:ext cx="1102385" cy="275442"/>
            </a:xfrm>
            <a:prstGeom prst="rect">
              <a:avLst/>
            </a:prstGeom>
            <a:solidFill>
              <a:srgbClr val="603BA1">
                <a:lumMod val="40000"/>
                <a:lumOff val="6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R190 G170 B224</a:t>
              </a:r>
            </a:p>
          </p:txBody>
        </p:sp>
        <p:sp>
          <p:nvSpPr>
            <p:cNvPr id="25" name="Rectangle 24">
              <a:extLst>
                <a:ext uri="{FF2B5EF4-FFF2-40B4-BE49-F238E27FC236}">
                  <a16:creationId xmlns:a16="http://schemas.microsoft.com/office/drawing/2014/main" id="{F02E8EA3-D40D-4ED3-A3B1-FF5656183AD1}"/>
                </a:ext>
              </a:extLst>
            </p:cNvPr>
            <p:cNvSpPr/>
            <p:nvPr/>
          </p:nvSpPr>
          <p:spPr bwMode="auto">
            <a:xfrm rot="5400000">
              <a:off x="12538930" y="5017965"/>
              <a:ext cx="1102385" cy="275442"/>
            </a:xfrm>
            <a:prstGeom prst="rect">
              <a:avLst/>
            </a:prstGeom>
            <a:solidFill>
              <a:srgbClr val="9BF00B"/>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R155 G240 B11</a:t>
              </a:r>
            </a:p>
          </p:txBody>
        </p:sp>
        <p:sp>
          <p:nvSpPr>
            <p:cNvPr id="26" name="Rectangle 25">
              <a:extLst>
                <a:ext uri="{FF2B5EF4-FFF2-40B4-BE49-F238E27FC236}">
                  <a16:creationId xmlns:a16="http://schemas.microsoft.com/office/drawing/2014/main" id="{00FA3922-EFEF-4EE5-A00B-F625157C14D3}"/>
                </a:ext>
              </a:extLst>
            </p:cNvPr>
            <p:cNvSpPr/>
            <p:nvPr/>
          </p:nvSpPr>
          <p:spPr bwMode="auto">
            <a:xfrm rot="5400000">
              <a:off x="12220642" y="5017965"/>
              <a:ext cx="1102385" cy="275442"/>
            </a:xfrm>
            <a:prstGeom prst="rect">
              <a:avLst/>
            </a:prstGeom>
            <a:solidFill>
              <a:srgbClr val="92D050">
                <a:lumMod val="75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R110 G170 B46</a:t>
              </a:r>
            </a:p>
          </p:txBody>
        </p:sp>
        <p:sp>
          <p:nvSpPr>
            <p:cNvPr id="27" name="Rectangle 26">
              <a:extLst>
                <a:ext uri="{FF2B5EF4-FFF2-40B4-BE49-F238E27FC236}">
                  <a16:creationId xmlns:a16="http://schemas.microsoft.com/office/drawing/2014/main" id="{49816D99-1164-4413-AA1E-AC0504EEC9C6}"/>
                </a:ext>
              </a:extLst>
            </p:cNvPr>
            <p:cNvSpPr/>
            <p:nvPr/>
          </p:nvSpPr>
          <p:spPr bwMode="auto">
            <a:xfrm rot="5400000">
              <a:off x="11902354" y="5017965"/>
              <a:ext cx="1102385" cy="275442"/>
            </a:xfrm>
            <a:prstGeom prst="rect">
              <a:avLst/>
            </a:prstGeom>
            <a:solidFill>
              <a:srgbClr val="92D050">
                <a:lumMod val="40000"/>
                <a:lumOff val="6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R211 G236 B185</a:t>
              </a:r>
            </a:p>
          </p:txBody>
        </p:sp>
        <p:sp>
          <p:nvSpPr>
            <p:cNvPr id="28" name="Rectangle 27">
              <a:extLst>
                <a:ext uri="{FF2B5EF4-FFF2-40B4-BE49-F238E27FC236}">
                  <a16:creationId xmlns:a16="http://schemas.microsoft.com/office/drawing/2014/main" id="{FBCD3254-0773-4F13-A9B8-55181494A300}"/>
                </a:ext>
              </a:extLst>
            </p:cNvPr>
            <p:cNvSpPr/>
            <p:nvPr/>
          </p:nvSpPr>
          <p:spPr bwMode="auto">
            <a:xfrm rot="5400000">
              <a:off x="12538930" y="6169087"/>
              <a:ext cx="1102385" cy="275442"/>
            </a:xfrm>
            <a:prstGeom prst="rect">
              <a:avLst/>
            </a:prstGeom>
            <a:solidFill>
              <a:srgbClr val="737373"/>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R115 G115 B115</a:t>
              </a:r>
            </a:p>
          </p:txBody>
        </p:sp>
        <p:sp>
          <p:nvSpPr>
            <p:cNvPr id="29" name="Rectangle 28">
              <a:extLst>
                <a:ext uri="{FF2B5EF4-FFF2-40B4-BE49-F238E27FC236}">
                  <a16:creationId xmlns:a16="http://schemas.microsoft.com/office/drawing/2014/main" id="{7B660BA6-B7F0-40EB-B2B5-4A6935C5F1C3}"/>
                </a:ext>
              </a:extLst>
            </p:cNvPr>
            <p:cNvSpPr/>
            <p:nvPr/>
          </p:nvSpPr>
          <p:spPr bwMode="auto">
            <a:xfrm rot="5400000">
              <a:off x="12220642" y="6169087"/>
              <a:ext cx="1102385" cy="275442"/>
            </a:xfrm>
            <a:prstGeom prst="rect">
              <a:avLst/>
            </a:prstGeom>
            <a:solidFill>
              <a:srgbClr val="737373">
                <a:lumMod val="5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R58 G58 B58</a:t>
              </a:r>
            </a:p>
          </p:txBody>
        </p:sp>
        <p:sp>
          <p:nvSpPr>
            <p:cNvPr id="30" name="Rectangle 29">
              <a:extLst>
                <a:ext uri="{FF2B5EF4-FFF2-40B4-BE49-F238E27FC236}">
                  <a16:creationId xmlns:a16="http://schemas.microsoft.com/office/drawing/2014/main" id="{0B87597A-9052-4702-94C5-7FE56B99A19A}"/>
                </a:ext>
              </a:extLst>
            </p:cNvPr>
            <p:cNvSpPr/>
            <p:nvPr/>
          </p:nvSpPr>
          <p:spPr bwMode="auto">
            <a:xfrm rot="5400000">
              <a:off x="11902354" y="6169087"/>
              <a:ext cx="1102385" cy="275442"/>
            </a:xfrm>
            <a:prstGeom prst="rect">
              <a:avLst/>
            </a:prstGeom>
            <a:solidFill>
              <a:srgbClr val="737373">
                <a:lumMod val="20000"/>
                <a:lumOff val="8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R227 G227 B227</a:t>
              </a:r>
            </a:p>
          </p:txBody>
        </p:sp>
      </p:grpSp>
      <p:grpSp>
        <p:nvGrpSpPr>
          <p:cNvPr id="4" name="Group 3">
            <a:extLst>
              <a:ext uri="{FF2B5EF4-FFF2-40B4-BE49-F238E27FC236}">
                <a16:creationId xmlns:a16="http://schemas.microsoft.com/office/drawing/2014/main" id="{AC6A1911-F9DA-3544-63D4-48DF049BD113}"/>
              </a:ext>
            </a:extLst>
          </p:cNvPr>
          <p:cNvGrpSpPr/>
          <p:nvPr userDrawn="1"/>
        </p:nvGrpSpPr>
        <p:grpSpPr>
          <a:xfrm>
            <a:off x="-1" y="4435495"/>
            <a:ext cx="3727752" cy="113064"/>
            <a:chOff x="7038758" y="1661160"/>
            <a:chExt cx="4712173" cy="113064"/>
          </a:xfrm>
        </p:grpSpPr>
        <p:cxnSp>
          <p:nvCxnSpPr>
            <p:cNvPr id="5" name="Straight Connector 4">
              <a:extLst>
                <a:ext uri="{FF2B5EF4-FFF2-40B4-BE49-F238E27FC236}">
                  <a16:creationId xmlns:a16="http://schemas.microsoft.com/office/drawing/2014/main" id="{C3AEA858-394F-2522-FE72-106CEEB04FB0}"/>
                </a:ext>
              </a:extLst>
            </p:cNvPr>
            <p:cNvCxnSpPr>
              <a:cxnSpLocks/>
            </p:cNvCxnSpPr>
            <p:nvPr/>
          </p:nvCxnSpPr>
          <p:spPr>
            <a:xfrm>
              <a:off x="7038758" y="1717692"/>
              <a:ext cx="4570630" cy="0"/>
            </a:xfrm>
            <a:prstGeom prst="line">
              <a:avLst/>
            </a:prstGeom>
            <a:noFill/>
            <a:ln w="15875" cap="flat" cmpd="sng" algn="ctr">
              <a:solidFill>
                <a:srgbClr val="50E6FF"/>
              </a:solidFill>
              <a:prstDash val="solid"/>
              <a:headEnd type="none" w="lg" len="med"/>
              <a:tailEnd type="none" w="lg" len="med"/>
            </a:ln>
            <a:effectLst/>
          </p:spPr>
        </p:cxnSp>
        <p:sp>
          <p:nvSpPr>
            <p:cNvPr id="6" name="Oval 5">
              <a:extLst>
                <a:ext uri="{FF2B5EF4-FFF2-40B4-BE49-F238E27FC236}">
                  <a16:creationId xmlns:a16="http://schemas.microsoft.com/office/drawing/2014/main" id="{70241EB9-66D6-D3FD-19EB-67615DE5141C}"/>
                </a:ext>
              </a:extLst>
            </p:cNvPr>
            <p:cNvSpPr/>
            <p:nvPr/>
          </p:nvSpPr>
          <p:spPr bwMode="auto">
            <a:xfrm>
              <a:off x="11612226" y="1661160"/>
              <a:ext cx="138705" cy="113064"/>
            </a:xfrm>
            <a:prstGeom prst="ellipse">
              <a:avLst/>
            </a:prstGeom>
            <a:noFill/>
            <a:ln w="15875" cap="flat" cmpd="sng" algn="ctr">
              <a:solidFill>
                <a:srgbClr val="50E6FF"/>
              </a:solidFill>
              <a:prstDash val="solid"/>
              <a:headEnd type="none" w="lg" len="med"/>
              <a:tailEnd type="none" w="lg"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10" name="Freeform: Shape 9">
            <a:extLst>
              <a:ext uri="{FF2B5EF4-FFF2-40B4-BE49-F238E27FC236}">
                <a16:creationId xmlns:a16="http://schemas.microsoft.com/office/drawing/2014/main" id="{9416AE8C-6869-EDA3-C5C5-3BEFB19D8C10}"/>
              </a:ext>
            </a:extLst>
          </p:cNvPr>
          <p:cNvSpPr/>
          <p:nvPr/>
        </p:nvSpPr>
        <p:spPr bwMode="auto">
          <a:xfrm>
            <a:off x="3966030" y="381000"/>
            <a:ext cx="1727875" cy="6096000"/>
          </a:xfrm>
          <a:custGeom>
            <a:avLst/>
            <a:gdLst>
              <a:gd name="connsiteX0" fmla="*/ 1614282 w 1727875"/>
              <a:gd name="connsiteY0" fmla="*/ 0 h 6096000"/>
              <a:gd name="connsiteX1" fmla="*/ 1727875 w 1727875"/>
              <a:gd name="connsiteY1" fmla="*/ 0 h 6096000"/>
              <a:gd name="connsiteX2" fmla="*/ 113593 w 1727875"/>
              <a:gd name="connsiteY2" fmla="*/ 6096000 h 6096000"/>
              <a:gd name="connsiteX3" fmla="*/ 0 w 1727875"/>
              <a:gd name="connsiteY3" fmla="*/ 6096000 h 6096000"/>
            </a:gdLst>
            <a:ahLst/>
            <a:cxnLst>
              <a:cxn ang="0">
                <a:pos x="connsiteX0" y="connsiteY0"/>
              </a:cxn>
              <a:cxn ang="0">
                <a:pos x="connsiteX1" y="connsiteY1"/>
              </a:cxn>
              <a:cxn ang="0">
                <a:pos x="connsiteX2" y="connsiteY2"/>
              </a:cxn>
              <a:cxn ang="0">
                <a:pos x="connsiteX3" y="connsiteY3"/>
              </a:cxn>
            </a:cxnLst>
            <a:rect l="l" t="t" r="r" b="b"/>
            <a:pathLst>
              <a:path w="1727875" h="6096000">
                <a:moveTo>
                  <a:pt x="1614282" y="0"/>
                </a:moveTo>
                <a:lnTo>
                  <a:pt x="1727875" y="0"/>
                </a:lnTo>
                <a:lnTo>
                  <a:pt x="113593" y="6096000"/>
                </a:lnTo>
                <a:lnTo>
                  <a:pt x="0" y="6096000"/>
                </a:lnTo>
                <a:close/>
              </a:path>
            </a:pathLst>
          </a:custGeom>
          <a:solidFill>
            <a:schemeClr val="accent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2" name="Rectangle 11">
            <a:extLst>
              <a:ext uri="{FF2B5EF4-FFF2-40B4-BE49-F238E27FC236}">
                <a16:creationId xmlns:a16="http://schemas.microsoft.com/office/drawing/2014/main" id="{A54274FE-C740-92F5-7516-0A297556D001}"/>
              </a:ext>
            </a:extLst>
          </p:cNvPr>
          <p:cNvSpPr/>
          <p:nvPr userDrawn="1"/>
        </p:nvSpPr>
        <p:spPr bwMode="auto">
          <a:xfrm rot="17100000" flipH="1">
            <a:off x="1294690" y="3241624"/>
            <a:ext cx="7206069" cy="376651"/>
          </a:xfrm>
          <a:custGeom>
            <a:avLst/>
            <a:gdLst>
              <a:gd name="connsiteX0" fmla="*/ 0 w 8656073"/>
              <a:gd name="connsiteY0" fmla="*/ 0 h 374653"/>
              <a:gd name="connsiteX1" fmla="*/ 8656073 w 8656073"/>
              <a:gd name="connsiteY1" fmla="*/ 0 h 374653"/>
              <a:gd name="connsiteX2" fmla="*/ 8656073 w 8656073"/>
              <a:gd name="connsiteY2" fmla="*/ 374653 h 374653"/>
              <a:gd name="connsiteX3" fmla="*/ 0 w 8656073"/>
              <a:gd name="connsiteY3" fmla="*/ 374653 h 374653"/>
              <a:gd name="connsiteX4" fmla="*/ 0 w 8656073"/>
              <a:gd name="connsiteY4" fmla="*/ 0 h 374653"/>
              <a:gd name="connsiteX0" fmla="*/ 84254 w 8656073"/>
              <a:gd name="connsiteY0" fmla="*/ 0 h 376043"/>
              <a:gd name="connsiteX1" fmla="*/ 8656073 w 8656073"/>
              <a:gd name="connsiteY1" fmla="*/ 1390 h 376043"/>
              <a:gd name="connsiteX2" fmla="*/ 8656073 w 8656073"/>
              <a:gd name="connsiteY2" fmla="*/ 376043 h 376043"/>
              <a:gd name="connsiteX3" fmla="*/ 0 w 8656073"/>
              <a:gd name="connsiteY3" fmla="*/ 376043 h 376043"/>
              <a:gd name="connsiteX4" fmla="*/ 84254 w 8656073"/>
              <a:gd name="connsiteY4" fmla="*/ 0 h 376043"/>
              <a:gd name="connsiteX0" fmla="*/ 99056 w 8656073"/>
              <a:gd name="connsiteY0" fmla="*/ 0 h 376931"/>
              <a:gd name="connsiteX1" fmla="*/ 8656073 w 8656073"/>
              <a:gd name="connsiteY1" fmla="*/ 2278 h 376931"/>
              <a:gd name="connsiteX2" fmla="*/ 8656073 w 8656073"/>
              <a:gd name="connsiteY2" fmla="*/ 376931 h 376931"/>
              <a:gd name="connsiteX3" fmla="*/ 0 w 8656073"/>
              <a:gd name="connsiteY3" fmla="*/ 376931 h 376931"/>
              <a:gd name="connsiteX4" fmla="*/ 99056 w 8656073"/>
              <a:gd name="connsiteY4" fmla="*/ 0 h 376931"/>
              <a:gd name="connsiteX0" fmla="*/ 99056 w 8656073"/>
              <a:gd name="connsiteY0" fmla="*/ 0 h 376930"/>
              <a:gd name="connsiteX1" fmla="*/ 8656073 w 8656073"/>
              <a:gd name="connsiteY1" fmla="*/ 2277 h 376930"/>
              <a:gd name="connsiteX2" fmla="*/ 8656073 w 8656073"/>
              <a:gd name="connsiteY2" fmla="*/ 376930 h 376930"/>
              <a:gd name="connsiteX3" fmla="*/ 0 w 8656073"/>
              <a:gd name="connsiteY3" fmla="*/ 376930 h 376930"/>
              <a:gd name="connsiteX4" fmla="*/ 99056 w 8656073"/>
              <a:gd name="connsiteY4" fmla="*/ 0 h 376930"/>
              <a:gd name="connsiteX0" fmla="*/ 99056 w 8656073"/>
              <a:gd name="connsiteY0" fmla="*/ 0 h 376930"/>
              <a:gd name="connsiteX1" fmla="*/ 8656073 w 8656073"/>
              <a:gd name="connsiteY1" fmla="*/ 2277 h 376930"/>
              <a:gd name="connsiteX2" fmla="*/ 8656073 w 8656073"/>
              <a:gd name="connsiteY2" fmla="*/ 376930 h 376930"/>
              <a:gd name="connsiteX3" fmla="*/ 0 w 8656073"/>
              <a:gd name="connsiteY3" fmla="*/ 376930 h 376930"/>
              <a:gd name="connsiteX4" fmla="*/ 99056 w 8656073"/>
              <a:gd name="connsiteY4" fmla="*/ 0 h 376930"/>
              <a:gd name="connsiteX0" fmla="*/ 99056 w 8656073"/>
              <a:gd name="connsiteY0" fmla="*/ 0 h 376930"/>
              <a:gd name="connsiteX1" fmla="*/ 8656073 w 8656073"/>
              <a:gd name="connsiteY1" fmla="*/ 2277 h 376930"/>
              <a:gd name="connsiteX2" fmla="*/ 8533795 w 8656073"/>
              <a:gd name="connsiteY2" fmla="*/ 376356 h 376930"/>
              <a:gd name="connsiteX3" fmla="*/ 0 w 8656073"/>
              <a:gd name="connsiteY3" fmla="*/ 376930 h 376930"/>
              <a:gd name="connsiteX4" fmla="*/ 99056 w 8656073"/>
              <a:gd name="connsiteY4" fmla="*/ 0 h 376930"/>
              <a:gd name="connsiteX0" fmla="*/ 118919 w 8656073"/>
              <a:gd name="connsiteY0" fmla="*/ 0 h 376651"/>
              <a:gd name="connsiteX1" fmla="*/ 8656073 w 8656073"/>
              <a:gd name="connsiteY1" fmla="*/ 1998 h 376651"/>
              <a:gd name="connsiteX2" fmla="*/ 8533795 w 8656073"/>
              <a:gd name="connsiteY2" fmla="*/ 376077 h 376651"/>
              <a:gd name="connsiteX3" fmla="*/ 0 w 8656073"/>
              <a:gd name="connsiteY3" fmla="*/ 376651 h 376651"/>
              <a:gd name="connsiteX4" fmla="*/ 118919 w 8656073"/>
              <a:gd name="connsiteY4" fmla="*/ 0 h 376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6073" h="376651">
                <a:moveTo>
                  <a:pt x="118919" y="0"/>
                </a:moveTo>
                <a:lnTo>
                  <a:pt x="8656073" y="1998"/>
                </a:lnTo>
                <a:lnTo>
                  <a:pt x="8533795" y="376077"/>
                </a:lnTo>
                <a:lnTo>
                  <a:pt x="0" y="376651"/>
                </a:lnTo>
                <a:cubicBezTo>
                  <a:pt x="33019" y="251008"/>
                  <a:pt x="88165" y="126250"/>
                  <a:pt x="118919" y="0"/>
                </a:cubicBezTo>
                <a:close/>
              </a:path>
            </a:pathLst>
          </a:custGeom>
          <a:solidFill>
            <a:srgbClr val="5ACBF0"/>
          </a:solidFill>
          <a:ln w="146050" cap="rnd">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3" name="Freeform: Shape 32">
            <a:extLst>
              <a:ext uri="{FF2B5EF4-FFF2-40B4-BE49-F238E27FC236}">
                <a16:creationId xmlns:a16="http://schemas.microsoft.com/office/drawing/2014/main" id="{BBAE1FE8-45D6-63EF-6C51-5AA75C0566E4}"/>
              </a:ext>
            </a:extLst>
          </p:cNvPr>
          <p:cNvSpPr/>
          <p:nvPr userDrawn="1"/>
        </p:nvSpPr>
        <p:spPr bwMode="auto">
          <a:xfrm rot="17100000" flipH="1">
            <a:off x="1326253" y="3436113"/>
            <a:ext cx="7132320" cy="0"/>
          </a:xfrm>
          <a:custGeom>
            <a:avLst/>
            <a:gdLst>
              <a:gd name="connsiteX0" fmla="*/ 0 w 10323131"/>
              <a:gd name="connsiteY0" fmla="*/ 374653 h 374653"/>
              <a:gd name="connsiteX1" fmla="*/ 392379 w 10323131"/>
              <a:gd name="connsiteY1" fmla="*/ 0 h 374653"/>
              <a:gd name="connsiteX2" fmla="*/ 10323131 w 10323131"/>
              <a:gd name="connsiteY2" fmla="*/ 0 h 374653"/>
              <a:gd name="connsiteX3" fmla="*/ 9930754 w 10323131"/>
              <a:gd name="connsiteY3" fmla="*/ 374653 h 374653"/>
              <a:gd name="connsiteX0" fmla="*/ 9930754 w 10323131"/>
              <a:gd name="connsiteY0" fmla="*/ 374653 h 466093"/>
              <a:gd name="connsiteX1" fmla="*/ 0 w 10323131"/>
              <a:gd name="connsiteY1" fmla="*/ 374653 h 466093"/>
              <a:gd name="connsiteX2" fmla="*/ 392379 w 10323131"/>
              <a:gd name="connsiteY2" fmla="*/ 0 h 466093"/>
              <a:gd name="connsiteX3" fmla="*/ 10323131 w 10323131"/>
              <a:gd name="connsiteY3" fmla="*/ 0 h 466093"/>
              <a:gd name="connsiteX4" fmla="*/ 10022194 w 10323131"/>
              <a:gd name="connsiteY4" fmla="*/ 466093 h 466093"/>
              <a:gd name="connsiteX0" fmla="*/ 0 w 10323131"/>
              <a:gd name="connsiteY0" fmla="*/ 374653 h 466093"/>
              <a:gd name="connsiteX1" fmla="*/ 392379 w 10323131"/>
              <a:gd name="connsiteY1" fmla="*/ 0 h 466093"/>
              <a:gd name="connsiteX2" fmla="*/ 10323131 w 10323131"/>
              <a:gd name="connsiteY2" fmla="*/ 0 h 466093"/>
              <a:gd name="connsiteX3" fmla="*/ 10022194 w 10323131"/>
              <a:gd name="connsiteY3" fmla="*/ 466093 h 466093"/>
              <a:gd name="connsiteX0" fmla="*/ 0 w 10323131"/>
              <a:gd name="connsiteY0" fmla="*/ 374653 h 374653"/>
              <a:gd name="connsiteX1" fmla="*/ 392379 w 10323131"/>
              <a:gd name="connsiteY1" fmla="*/ 0 h 374653"/>
              <a:gd name="connsiteX2" fmla="*/ 10323131 w 10323131"/>
              <a:gd name="connsiteY2" fmla="*/ 0 h 374653"/>
              <a:gd name="connsiteX0" fmla="*/ 0 w 9930752"/>
              <a:gd name="connsiteY0" fmla="*/ 0 h 0"/>
              <a:gd name="connsiteX1" fmla="*/ 9930752 w 9930752"/>
              <a:gd name="connsiteY1" fmla="*/ 0 h 0"/>
            </a:gdLst>
            <a:ahLst/>
            <a:cxnLst>
              <a:cxn ang="0">
                <a:pos x="connsiteX0" y="connsiteY0"/>
              </a:cxn>
              <a:cxn ang="0">
                <a:pos x="connsiteX1" y="connsiteY1"/>
              </a:cxn>
            </a:cxnLst>
            <a:rect l="l" t="t" r="r" b="b"/>
            <a:pathLst>
              <a:path w="9930752">
                <a:moveTo>
                  <a:pt x="0" y="0"/>
                </a:moveTo>
                <a:lnTo>
                  <a:pt x="9930752" y="0"/>
                </a:lnTo>
              </a:path>
            </a:pathLst>
          </a:custGeom>
          <a:ln w="9525">
            <a:solidFill>
              <a:schemeClr val="tx1"/>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34" name="Group 33">
            <a:extLst>
              <a:ext uri="{FF2B5EF4-FFF2-40B4-BE49-F238E27FC236}">
                <a16:creationId xmlns:a16="http://schemas.microsoft.com/office/drawing/2014/main" id="{CCA61670-D3F2-B22A-496D-548194B45696}"/>
              </a:ext>
            </a:extLst>
          </p:cNvPr>
          <p:cNvGrpSpPr/>
          <p:nvPr userDrawn="1"/>
        </p:nvGrpSpPr>
        <p:grpSpPr>
          <a:xfrm>
            <a:off x="12315826" y="2"/>
            <a:ext cx="912018" cy="6857998"/>
            <a:chOff x="12315826" y="2"/>
            <a:chExt cx="912018" cy="6857998"/>
          </a:xfrm>
        </p:grpSpPr>
        <p:sp>
          <p:nvSpPr>
            <p:cNvPr id="35" name="Rectangle 34">
              <a:extLst>
                <a:ext uri="{FF2B5EF4-FFF2-40B4-BE49-F238E27FC236}">
                  <a16:creationId xmlns:a16="http://schemas.microsoft.com/office/drawing/2014/main" id="{27D705D8-34C4-2A58-8490-A53DD83BAC60}"/>
                </a:ext>
              </a:extLst>
            </p:cNvPr>
            <p:cNvSpPr/>
            <p:nvPr userDrawn="1"/>
          </p:nvSpPr>
          <p:spPr bwMode="auto">
            <a:xfrm rot="5400000">
              <a:off x="12538930" y="413474"/>
              <a:ext cx="1102385" cy="275442"/>
            </a:xfrm>
            <a:prstGeom prst="rect">
              <a:avLst/>
            </a:prstGeom>
            <a:solidFill>
              <a:srgbClr val="1A2B46">
                <a:lumMod val="75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t>R27 G44 B70</a:t>
              </a:r>
            </a:p>
          </p:txBody>
        </p:sp>
        <p:sp>
          <p:nvSpPr>
            <p:cNvPr id="36" name="Rectangle 35">
              <a:extLst>
                <a:ext uri="{FF2B5EF4-FFF2-40B4-BE49-F238E27FC236}">
                  <a16:creationId xmlns:a16="http://schemas.microsoft.com/office/drawing/2014/main" id="{30BAE90F-73C9-6150-41DA-0D6EEED3BC85}"/>
                </a:ext>
              </a:extLst>
            </p:cNvPr>
            <p:cNvSpPr/>
            <p:nvPr userDrawn="1"/>
          </p:nvSpPr>
          <p:spPr bwMode="auto">
            <a:xfrm rot="5400000">
              <a:off x="12220642" y="413474"/>
              <a:ext cx="1102385" cy="275442"/>
            </a:xfrm>
            <a:prstGeom prst="rect">
              <a:avLst/>
            </a:prstGeom>
            <a:solidFill>
              <a:srgbClr val="1A2B46"/>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R36 G58 B94</a:t>
              </a:r>
            </a:p>
          </p:txBody>
        </p:sp>
        <p:sp>
          <p:nvSpPr>
            <p:cNvPr id="37" name="Rectangle 36">
              <a:extLst>
                <a:ext uri="{FF2B5EF4-FFF2-40B4-BE49-F238E27FC236}">
                  <a16:creationId xmlns:a16="http://schemas.microsoft.com/office/drawing/2014/main" id="{6D2EA147-21C2-23A9-D686-119254E52AA7}"/>
                </a:ext>
              </a:extLst>
            </p:cNvPr>
            <p:cNvSpPr/>
            <p:nvPr userDrawn="1"/>
          </p:nvSpPr>
          <p:spPr bwMode="auto">
            <a:xfrm rot="5400000">
              <a:off x="11902354" y="413474"/>
              <a:ext cx="1102385" cy="275442"/>
            </a:xfrm>
            <a:prstGeom prst="rect">
              <a:avLst/>
            </a:prstGeom>
            <a:solidFill>
              <a:srgbClr val="1A2B46">
                <a:lumMod val="40000"/>
                <a:lumOff val="6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R145 G171 B213</a:t>
              </a:r>
            </a:p>
          </p:txBody>
        </p:sp>
        <p:sp>
          <p:nvSpPr>
            <p:cNvPr id="38" name="Rectangle 37">
              <a:extLst>
                <a:ext uri="{FF2B5EF4-FFF2-40B4-BE49-F238E27FC236}">
                  <a16:creationId xmlns:a16="http://schemas.microsoft.com/office/drawing/2014/main" id="{919973AC-1F63-5E6A-AF4A-18ADDA6BF27E}"/>
                </a:ext>
              </a:extLst>
            </p:cNvPr>
            <p:cNvSpPr/>
            <p:nvPr userDrawn="1"/>
          </p:nvSpPr>
          <p:spPr bwMode="auto">
            <a:xfrm rot="5400000">
              <a:off x="12538930" y="1564597"/>
              <a:ext cx="1102385" cy="275442"/>
            </a:xfrm>
            <a:prstGeom prst="rect">
              <a:avLst/>
            </a:prstGeom>
            <a:solidFill>
              <a:srgbClr val="50E6FF"/>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R80 G230 B255</a:t>
              </a:r>
            </a:p>
          </p:txBody>
        </p:sp>
        <p:sp>
          <p:nvSpPr>
            <p:cNvPr id="39" name="Rectangle 38">
              <a:extLst>
                <a:ext uri="{FF2B5EF4-FFF2-40B4-BE49-F238E27FC236}">
                  <a16:creationId xmlns:a16="http://schemas.microsoft.com/office/drawing/2014/main" id="{B65216A3-0A6C-2DCD-FBC1-E27CCB51F2F2}"/>
                </a:ext>
              </a:extLst>
            </p:cNvPr>
            <p:cNvSpPr/>
            <p:nvPr userDrawn="1"/>
          </p:nvSpPr>
          <p:spPr bwMode="auto">
            <a:xfrm rot="5400000">
              <a:off x="12220642" y="1564597"/>
              <a:ext cx="1102385" cy="275442"/>
            </a:xfrm>
            <a:prstGeom prst="rect">
              <a:avLst/>
            </a:prstGeom>
            <a:solidFill>
              <a:srgbClr val="50E6FF">
                <a:lumMod val="75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R0 G215 B251</a:t>
              </a:r>
            </a:p>
          </p:txBody>
        </p:sp>
        <p:sp>
          <p:nvSpPr>
            <p:cNvPr id="40" name="Rectangle 39">
              <a:extLst>
                <a:ext uri="{FF2B5EF4-FFF2-40B4-BE49-F238E27FC236}">
                  <a16:creationId xmlns:a16="http://schemas.microsoft.com/office/drawing/2014/main" id="{7AF18E3F-1F16-0DFD-92BD-21AA9826BE57}"/>
                </a:ext>
              </a:extLst>
            </p:cNvPr>
            <p:cNvSpPr/>
            <p:nvPr userDrawn="1"/>
          </p:nvSpPr>
          <p:spPr bwMode="auto">
            <a:xfrm rot="5400000">
              <a:off x="11902354" y="1564597"/>
              <a:ext cx="1102385" cy="275442"/>
            </a:xfrm>
            <a:prstGeom prst="rect">
              <a:avLst/>
            </a:prstGeom>
            <a:solidFill>
              <a:srgbClr val="50E6FF">
                <a:lumMod val="40000"/>
                <a:lumOff val="6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R185 G245 B255</a:t>
              </a:r>
            </a:p>
          </p:txBody>
        </p:sp>
        <p:sp>
          <p:nvSpPr>
            <p:cNvPr id="42" name="Rectangle 41">
              <a:extLst>
                <a:ext uri="{FF2B5EF4-FFF2-40B4-BE49-F238E27FC236}">
                  <a16:creationId xmlns:a16="http://schemas.microsoft.com/office/drawing/2014/main" id="{E8E4D623-5F20-6DA7-BF88-993F9FB83DBD}"/>
                </a:ext>
              </a:extLst>
            </p:cNvPr>
            <p:cNvSpPr/>
            <p:nvPr userDrawn="1"/>
          </p:nvSpPr>
          <p:spPr bwMode="auto">
            <a:xfrm rot="5400000">
              <a:off x="12538930" y="2715719"/>
              <a:ext cx="1102385" cy="275442"/>
            </a:xfrm>
            <a:prstGeom prst="rect">
              <a:avLst/>
            </a:prstGeom>
            <a:solidFill>
              <a:srgbClr val="0078D4"/>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R0 G120 B212</a:t>
              </a:r>
            </a:p>
          </p:txBody>
        </p:sp>
        <p:sp>
          <p:nvSpPr>
            <p:cNvPr id="43" name="Rectangle 42">
              <a:extLst>
                <a:ext uri="{FF2B5EF4-FFF2-40B4-BE49-F238E27FC236}">
                  <a16:creationId xmlns:a16="http://schemas.microsoft.com/office/drawing/2014/main" id="{2A3E7FBB-DBBB-6D6F-9C2A-6428A6EA8CA6}"/>
                </a:ext>
              </a:extLst>
            </p:cNvPr>
            <p:cNvSpPr/>
            <p:nvPr userDrawn="1"/>
          </p:nvSpPr>
          <p:spPr bwMode="auto">
            <a:xfrm rot="5400000">
              <a:off x="12220642" y="2715719"/>
              <a:ext cx="1102385" cy="275442"/>
            </a:xfrm>
            <a:prstGeom prst="rect">
              <a:avLst/>
            </a:prstGeom>
            <a:solidFill>
              <a:srgbClr val="0078D4">
                <a:lumMod val="75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R0 G90 B159</a:t>
              </a:r>
            </a:p>
          </p:txBody>
        </p:sp>
        <p:sp>
          <p:nvSpPr>
            <p:cNvPr id="44" name="Rectangle 43">
              <a:extLst>
                <a:ext uri="{FF2B5EF4-FFF2-40B4-BE49-F238E27FC236}">
                  <a16:creationId xmlns:a16="http://schemas.microsoft.com/office/drawing/2014/main" id="{189017F6-463A-0B54-4C83-B892B647AFB6}"/>
                </a:ext>
              </a:extLst>
            </p:cNvPr>
            <p:cNvSpPr/>
            <p:nvPr userDrawn="1"/>
          </p:nvSpPr>
          <p:spPr bwMode="auto">
            <a:xfrm rot="5400000">
              <a:off x="11902354" y="2715719"/>
              <a:ext cx="1102385" cy="275442"/>
            </a:xfrm>
            <a:prstGeom prst="rect">
              <a:avLst/>
            </a:prstGeom>
            <a:solidFill>
              <a:srgbClr val="0078D4">
                <a:lumMod val="40000"/>
                <a:lumOff val="6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R136 G203 B255</a:t>
              </a:r>
            </a:p>
          </p:txBody>
        </p:sp>
        <p:sp>
          <p:nvSpPr>
            <p:cNvPr id="45" name="Rectangle 44">
              <a:extLst>
                <a:ext uri="{FF2B5EF4-FFF2-40B4-BE49-F238E27FC236}">
                  <a16:creationId xmlns:a16="http://schemas.microsoft.com/office/drawing/2014/main" id="{E222547A-5B13-55FA-7963-558D7E542F6F}"/>
                </a:ext>
              </a:extLst>
            </p:cNvPr>
            <p:cNvSpPr/>
            <p:nvPr userDrawn="1"/>
          </p:nvSpPr>
          <p:spPr bwMode="auto">
            <a:xfrm rot="5400000">
              <a:off x="12538930" y="3866842"/>
              <a:ext cx="1102385" cy="275442"/>
            </a:xfrm>
            <a:prstGeom prst="rect">
              <a:avLst/>
            </a:prstGeom>
            <a:solidFill>
              <a:srgbClr val="482C79"/>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R72 G44 B121</a:t>
              </a:r>
            </a:p>
          </p:txBody>
        </p:sp>
        <p:sp>
          <p:nvSpPr>
            <p:cNvPr id="46" name="Rectangle 45">
              <a:extLst>
                <a:ext uri="{FF2B5EF4-FFF2-40B4-BE49-F238E27FC236}">
                  <a16:creationId xmlns:a16="http://schemas.microsoft.com/office/drawing/2014/main" id="{5EAB9EBE-057E-F43C-B4CD-A76B89B9F600}"/>
                </a:ext>
              </a:extLst>
            </p:cNvPr>
            <p:cNvSpPr/>
            <p:nvPr userDrawn="1"/>
          </p:nvSpPr>
          <p:spPr bwMode="auto">
            <a:xfrm rot="5400000">
              <a:off x="12220642" y="3866842"/>
              <a:ext cx="1102385" cy="275442"/>
            </a:xfrm>
            <a:prstGeom prst="rect">
              <a:avLst/>
            </a:prstGeom>
            <a:solidFill>
              <a:srgbClr val="603BA1">
                <a:lumMod val="5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R48 G29 B81</a:t>
              </a:r>
            </a:p>
          </p:txBody>
        </p:sp>
        <p:sp>
          <p:nvSpPr>
            <p:cNvPr id="47" name="Rectangle 46">
              <a:extLst>
                <a:ext uri="{FF2B5EF4-FFF2-40B4-BE49-F238E27FC236}">
                  <a16:creationId xmlns:a16="http://schemas.microsoft.com/office/drawing/2014/main" id="{A4E9AA97-E35E-2E94-6C16-7C62D8630172}"/>
                </a:ext>
              </a:extLst>
            </p:cNvPr>
            <p:cNvSpPr/>
            <p:nvPr userDrawn="1"/>
          </p:nvSpPr>
          <p:spPr bwMode="auto">
            <a:xfrm rot="5400000">
              <a:off x="11902354" y="3866842"/>
              <a:ext cx="1102385" cy="275442"/>
            </a:xfrm>
            <a:prstGeom prst="rect">
              <a:avLst/>
            </a:prstGeom>
            <a:solidFill>
              <a:srgbClr val="603BA1">
                <a:lumMod val="40000"/>
                <a:lumOff val="6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R190 G170 B224</a:t>
              </a:r>
            </a:p>
          </p:txBody>
        </p:sp>
        <p:sp>
          <p:nvSpPr>
            <p:cNvPr id="49" name="Rectangle 48">
              <a:extLst>
                <a:ext uri="{FF2B5EF4-FFF2-40B4-BE49-F238E27FC236}">
                  <a16:creationId xmlns:a16="http://schemas.microsoft.com/office/drawing/2014/main" id="{38C975EA-4BE7-6116-4D4B-7AABBCA092A1}"/>
                </a:ext>
              </a:extLst>
            </p:cNvPr>
            <p:cNvSpPr/>
            <p:nvPr userDrawn="1"/>
          </p:nvSpPr>
          <p:spPr bwMode="auto">
            <a:xfrm rot="5400000">
              <a:off x="12538930" y="5017965"/>
              <a:ext cx="1102385" cy="275442"/>
            </a:xfrm>
            <a:prstGeom prst="rect">
              <a:avLst/>
            </a:prstGeom>
            <a:solidFill>
              <a:srgbClr val="9BF00B"/>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R155 G240 B11</a:t>
              </a:r>
            </a:p>
          </p:txBody>
        </p:sp>
        <p:sp>
          <p:nvSpPr>
            <p:cNvPr id="50" name="Rectangle 49">
              <a:extLst>
                <a:ext uri="{FF2B5EF4-FFF2-40B4-BE49-F238E27FC236}">
                  <a16:creationId xmlns:a16="http://schemas.microsoft.com/office/drawing/2014/main" id="{B7626C8A-45BE-DF09-E3B3-80C5A04790A3}"/>
                </a:ext>
              </a:extLst>
            </p:cNvPr>
            <p:cNvSpPr/>
            <p:nvPr userDrawn="1"/>
          </p:nvSpPr>
          <p:spPr bwMode="auto">
            <a:xfrm rot="5400000">
              <a:off x="12220642" y="5017965"/>
              <a:ext cx="1102385" cy="275442"/>
            </a:xfrm>
            <a:prstGeom prst="rect">
              <a:avLst/>
            </a:prstGeom>
            <a:solidFill>
              <a:srgbClr val="92D050">
                <a:lumMod val="75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R110 G170 B46</a:t>
              </a:r>
            </a:p>
          </p:txBody>
        </p:sp>
        <p:sp>
          <p:nvSpPr>
            <p:cNvPr id="52" name="Rectangle 51">
              <a:extLst>
                <a:ext uri="{FF2B5EF4-FFF2-40B4-BE49-F238E27FC236}">
                  <a16:creationId xmlns:a16="http://schemas.microsoft.com/office/drawing/2014/main" id="{D3D81F2B-6AFC-F997-D0D4-2166C4DFA00F}"/>
                </a:ext>
              </a:extLst>
            </p:cNvPr>
            <p:cNvSpPr/>
            <p:nvPr userDrawn="1"/>
          </p:nvSpPr>
          <p:spPr bwMode="auto">
            <a:xfrm rot="5400000">
              <a:off x="11902354" y="5017965"/>
              <a:ext cx="1102385" cy="275442"/>
            </a:xfrm>
            <a:prstGeom prst="rect">
              <a:avLst/>
            </a:prstGeom>
            <a:solidFill>
              <a:srgbClr val="92D050">
                <a:lumMod val="40000"/>
                <a:lumOff val="6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R211 G236 B185</a:t>
              </a:r>
            </a:p>
          </p:txBody>
        </p:sp>
        <p:sp>
          <p:nvSpPr>
            <p:cNvPr id="54" name="Rectangle 53">
              <a:extLst>
                <a:ext uri="{FF2B5EF4-FFF2-40B4-BE49-F238E27FC236}">
                  <a16:creationId xmlns:a16="http://schemas.microsoft.com/office/drawing/2014/main" id="{99B518B5-DF77-EB6B-6A7B-12F9FEB6C932}"/>
                </a:ext>
              </a:extLst>
            </p:cNvPr>
            <p:cNvSpPr/>
            <p:nvPr userDrawn="1"/>
          </p:nvSpPr>
          <p:spPr bwMode="auto">
            <a:xfrm rot="5400000">
              <a:off x="12538930" y="6169087"/>
              <a:ext cx="1102385" cy="275442"/>
            </a:xfrm>
            <a:prstGeom prst="rect">
              <a:avLst/>
            </a:prstGeom>
            <a:solidFill>
              <a:srgbClr val="737373"/>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R115 G115 B115</a:t>
              </a:r>
            </a:p>
          </p:txBody>
        </p:sp>
        <p:sp>
          <p:nvSpPr>
            <p:cNvPr id="55" name="Rectangle 54">
              <a:extLst>
                <a:ext uri="{FF2B5EF4-FFF2-40B4-BE49-F238E27FC236}">
                  <a16:creationId xmlns:a16="http://schemas.microsoft.com/office/drawing/2014/main" id="{84E7DCFD-9D14-235C-4B99-39D9E6FD5DEE}"/>
                </a:ext>
              </a:extLst>
            </p:cNvPr>
            <p:cNvSpPr/>
            <p:nvPr userDrawn="1"/>
          </p:nvSpPr>
          <p:spPr bwMode="auto">
            <a:xfrm rot="5400000">
              <a:off x="12220642" y="6169087"/>
              <a:ext cx="1102385" cy="275442"/>
            </a:xfrm>
            <a:prstGeom prst="rect">
              <a:avLst/>
            </a:prstGeom>
            <a:solidFill>
              <a:srgbClr val="737373">
                <a:lumMod val="5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R58 G58 B58</a:t>
              </a:r>
            </a:p>
          </p:txBody>
        </p:sp>
        <p:sp>
          <p:nvSpPr>
            <p:cNvPr id="56" name="Rectangle 55">
              <a:extLst>
                <a:ext uri="{FF2B5EF4-FFF2-40B4-BE49-F238E27FC236}">
                  <a16:creationId xmlns:a16="http://schemas.microsoft.com/office/drawing/2014/main" id="{770100AE-0374-0EE7-F47E-4E4D6C5F5C04}"/>
                </a:ext>
              </a:extLst>
            </p:cNvPr>
            <p:cNvSpPr/>
            <p:nvPr userDrawn="1"/>
          </p:nvSpPr>
          <p:spPr bwMode="auto">
            <a:xfrm rot="5400000">
              <a:off x="11902354" y="6169087"/>
              <a:ext cx="1102385" cy="275442"/>
            </a:xfrm>
            <a:prstGeom prst="rect">
              <a:avLst/>
            </a:prstGeom>
            <a:solidFill>
              <a:srgbClr val="737373">
                <a:lumMod val="20000"/>
                <a:lumOff val="8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R227 G227 B227</a:t>
              </a:r>
            </a:p>
          </p:txBody>
        </p:sp>
      </p:grpSp>
      <p:grpSp>
        <p:nvGrpSpPr>
          <p:cNvPr id="9" name="Group 8">
            <a:extLst>
              <a:ext uri="{FF2B5EF4-FFF2-40B4-BE49-F238E27FC236}">
                <a16:creationId xmlns:a16="http://schemas.microsoft.com/office/drawing/2014/main" id="{6BAAA999-5491-96CF-6022-FB923887C050}"/>
              </a:ext>
            </a:extLst>
          </p:cNvPr>
          <p:cNvGrpSpPr/>
          <p:nvPr userDrawn="1"/>
        </p:nvGrpSpPr>
        <p:grpSpPr>
          <a:xfrm>
            <a:off x="4199297" y="3380023"/>
            <a:ext cx="1249080" cy="1249080"/>
            <a:chOff x="-2215161" y="1651619"/>
            <a:chExt cx="845848" cy="845848"/>
          </a:xfrm>
        </p:grpSpPr>
        <p:sp>
          <p:nvSpPr>
            <p:cNvPr id="11" name="Oval 10">
              <a:extLst>
                <a:ext uri="{FF2B5EF4-FFF2-40B4-BE49-F238E27FC236}">
                  <a16:creationId xmlns:a16="http://schemas.microsoft.com/office/drawing/2014/main" id="{9F19E140-203D-1EA6-5918-E0013819F8F2}"/>
                </a:ext>
              </a:extLst>
            </p:cNvPr>
            <p:cNvSpPr/>
            <p:nvPr/>
          </p:nvSpPr>
          <p:spPr bwMode="auto">
            <a:xfrm>
              <a:off x="-2215161" y="1651619"/>
              <a:ext cx="845848" cy="845848"/>
            </a:xfrm>
            <a:prstGeom prst="ellipse">
              <a:avLst/>
            </a:prstGeom>
            <a:solidFill>
              <a:schemeClr val="tx1"/>
            </a:solidFill>
            <a:ln w="12700">
              <a:noFill/>
              <a:prstDash val="solid"/>
              <a:headEnd type="none" w="med" len="med"/>
              <a:tailEnd type="none" w="med" len="med"/>
            </a:ln>
            <a:effectLst>
              <a:outerShdw blurRad="190500" dist="50800" dir="5400000" algn="ctr" rotWithShape="0">
                <a:schemeClr val="accent5">
                  <a:lumMod val="60000"/>
                  <a:lumOff val="40000"/>
                  <a:alpha val="8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pic>
          <p:nvPicPr>
            <p:cNvPr id="12" name="Picture 11" descr="A colorful tree with leaves&#10;&#10;Description automatically generated">
              <a:extLst>
                <a:ext uri="{FF2B5EF4-FFF2-40B4-BE49-F238E27FC236}">
                  <a16:creationId xmlns:a16="http://schemas.microsoft.com/office/drawing/2014/main" id="{C571FB10-A602-540E-6149-C15E642E57F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84400" y="1707196"/>
              <a:ext cx="584328" cy="761198"/>
            </a:xfrm>
            <a:prstGeom prst="rect">
              <a:avLst/>
            </a:prstGeom>
          </p:spPr>
        </p:pic>
      </p:grpSp>
    </p:spTree>
    <p:extLst>
      <p:ext uri="{BB962C8B-B14F-4D97-AF65-F5344CB8AC3E}">
        <p14:creationId xmlns:p14="http://schemas.microsoft.com/office/powerpoint/2010/main" val="18531953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6_Section Divider">
    <p:bg>
      <p:bgPr>
        <a:solidFill>
          <a:schemeClr val="tx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CFE0F57-950E-43B0-8ED6-B4DA22A35C60}"/>
              </a:ext>
            </a:extLst>
          </p:cNvPr>
          <p:cNvGrpSpPr/>
          <p:nvPr/>
        </p:nvGrpSpPr>
        <p:grpSpPr>
          <a:xfrm>
            <a:off x="12315826" y="2"/>
            <a:ext cx="912018" cy="6857998"/>
            <a:chOff x="12315826" y="2"/>
            <a:chExt cx="912018" cy="6857998"/>
          </a:xfrm>
        </p:grpSpPr>
        <p:sp>
          <p:nvSpPr>
            <p:cNvPr id="13" name="Rectangle 12">
              <a:extLst>
                <a:ext uri="{FF2B5EF4-FFF2-40B4-BE49-F238E27FC236}">
                  <a16:creationId xmlns:a16="http://schemas.microsoft.com/office/drawing/2014/main" id="{7D0926CF-E48A-44CA-9C6A-E47FAA6813F2}"/>
                </a:ext>
              </a:extLst>
            </p:cNvPr>
            <p:cNvSpPr/>
            <p:nvPr/>
          </p:nvSpPr>
          <p:spPr bwMode="auto">
            <a:xfrm rot="5400000">
              <a:off x="12538930" y="413474"/>
              <a:ext cx="1102385" cy="275442"/>
            </a:xfrm>
            <a:prstGeom prst="rect">
              <a:avLst/>
            </a:prstGeom>
            <a:solidFill>
              <a:srgbClr val="1A2B46">
                <a:lumMod val="75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t>R27 G44 B70</a:t>
              </a:r>
            </a:p>
          </p:txBody>
        </p:sp>
        <p:sp>
          <p:nvSpPr>
            <p:cNvPr id="14" name="Rectangle 13">
              <a:extLst>
                <a:ext uri="{FF2B5EF4-FFF2-40B4-BE49-F238E27FC236}">
                  <a16:creationId xmlns:a16="http://schemas.microsoft.com/office/drawing/2014/main" id="{CC8E51C2-8603-4DDA-9ECF-D3F7C90C754E}"/>
                </a:ext>
              </a:extLst>
            </p:cNvPr>
            <p:cNvSpPr/>
            <p:nvPr/>
          </p:nvSpPr>
          <p:spPr bwMode="auto">
            <a:xfrm rot="5400000">
              <a:off x="12220642" y="413474"/>
              <a:ext cx="1102385" cy="275442"/>
            </a:xfrm>
            <a:prstGeom prst="rect">
              <a:avLst/>
            </a:prstGeom>
            <a:solidFill>
              <a:srgbClr val="1A2B46"/>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R36 G58 B94</a:t>
              </a:r>
            </a:p>
          </p:txBody>
        </p:sp>
        <p:sp>
          <p:nvSpPr>
            <p:cNvPr id="15" name="Rectangle 14">
              <a:extLst>
                <a:ext uri="{FF2B5EF4-FFF2-40B4-BE49-F238E27FC236}">
                  <a16:creationId xmlns:a16="http://schemas.microsoft.com/office/drawing/2014/main" id="{C9D91132-D0A1-441A-AF54-40DC3F6F60FF}"/>
                </a:ext>
              </a:extLst>
            </p:cNvPr>
            <p:cNvSpPr/>
            <p:nvPr/>
          </p:nvSpPr>
          <p:spPr bwMode="auto">
            <a:xfrm rot="5400000">
              <a:off x="11902354" y="413474"/>
              <a:ext cx="1102385" cy="275442"/>
            </a:xfrm>
            <a:prstGeom prst="rect">
              <a:avLst/>
            </a:prstGeom>
            <a:solidFill>
              <a:srgbClr val="1A2B46">
                <a:lumMod val="40000"/>
                <a:lumOff val="6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R145 G171 B213</a:t>
              </a:r>
            </a:p>
          </p:txBody>
        </p:sp>
        <p:sp>
          <p:nvSpPr>
            <p:cNvPr id="16" name="Rectangle 15">
              <a:extLst>
                <a:ext uri="{FF2B5EF4-FFF2-40B4-BE49-F238E27FC236}">
                  <a16:creationId xmlns:a16="http://schemas.microsoft.com/office/drawing/2014/main" id="{86F9002A-A229-4604-A6AA-3E137F565187}"/>
                </a:ext>
              </a:extLst>
            </p:cNvPr>
            <p:cNvSpPr/>
            <p:nvPr/>
          </p:nvSpPr>
          <p:spPr bwMode="auto">
            <a:xfrm rot="5400000">
              <a:off x="12538930" y="1564597"/>
              <a:ext cx="1102385" cy="275442"/>
            </a:xfrm>
            <a:prstGeom prst="rect">
              <a:avLst/>
            </a:prstGeom>
            <a:solidFill>
              <a:srgbClr val="50E6FF"/>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R80 G230 B255</a:t>
              </a:r>
            </a:p>
          </p:txBody>
        </p:sp>
        <p:sp>
          <p:nvSpPr>
            <p:cNvPr id="17" name="Rectangle 16">
              <a:extLst>
                <a:ext uri="{FF2B5EF4-FFF2-40B4-BE49-F238E27FC236}">
                  <a16:creationId xmlns:a16="http://schemas.microsoft.com/office/drawing/2014/main" id="{EC8CEAE4-0A8B-47A5-8277-68937B066153}"/>
                </a:ext>
              </a:extLst>
            </p:cNvPr>
            <p:cNvSpPr/>
            <p:nvPr/>
          </p:nvSpPr>
          <p:spPr bwMode="auto">
            <a:xfrm rot="5400000">
              <a:off x="12220642" y="1564597"/>
              <a:ext cx="1102385" cy="275442"/>
            </a:xfrm>
            <a:prstGeom prst="rect">
              <a:avLst/>
            </a:prstGeom>
            <a:solidFill>
              <a:srgbClr val="50E6FF">
                <a:lumMod val="75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R0 G215 B251</a:t>
              </a:r>
            </a:p>
          </p:txBody>
        </p:sp>
        <p:sp>
          <p:nvSpPr>
            <p:cNvPr id="18" name="Rectangle 17">
              <a:extLst>
                <a:ext uri="{FF2B5EF4-FFF2-40B4-BE49-F238E27FC236}">
                  <a16:creationId xmlns:a16="http://schemas.microsoft.com/office/drawing/2014/main" id="{03A3BE12-3AA5-467D-AD52-31E889352C8B}"/>
                </a:ext>
              </a:extLst>
            </p:cNvPr>
            <p:cNvSpPr/>
            <p:nvPr/>
          </p:nvSpPr>
          <p:spPr bwMode="auto">
            <a:xfrm rot="5400000">
              <a:off x="11902354" y="1564597"/>
              <a:ext cx="1102385" cy="275442"/>
            </a:xfrm>
            <a:prstGeom prst="rect">
              <a:avLst/>
            </a:prstGeom>
            <a:solidFill>
              <a:srgbClr val="50E6FF">
                <a:lumMod val="40000"/>
                <a:lumOff val="6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R185 G245 B255</a:t>
              </a:r>
            </a:p>
          </p:txBody>
        </p:sp>
        <p:sp>
          <p:nvSpPr>
            <p:cNvPr id="19" name="Rectangle 18">
              <a:extLst>
                <a:ext uri="{FF2B5EF4-FFF2-40B4-BE49-F238E27FC236}">
                  <a16:creationId xmlns:a16="http://schemas.microsoft.com/office/drawing/2014/main" id="{45B3C31B-E08B-4F43-9361-71FFA19DF8B1}"/>
                </a:ext>
              </a:extLst>
            </p:cNvPr>
            <p:cNvSpPr/>
            <p:nvPr/>
          </p:nvSpPr>
          <p:spPr bwMode="auto">
            <a:xfrm rot="5400000">
              <a:off x="12538930" y="2715719"/>
              <a:ext cx="1102385" cy="275442"/>
            </a:xfrm>
            <a:prstGeom prst="rect">
              <a:avLst/>
            </a:prstGeom>
            <a:solidFill>
              <a:srgbClr val="0078D4"/>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R0 G120 B212</a:t>
              </a:r>
            </a:p>
          </p:txBody>
        </p:sp>
        <p:sp>
          <p:nvSpPr>
            <p:cNvPr id="20" name="Rectangle 19">
              <a:extLst>
                <a:ext uri="{FF2B5EF4-FFF2-40B4-BE49-F238E27FC236}">
                  <a16:creationId xmlns:a16="http://schemas.microsoft.com/office/drawing/2014/main" id="{F0333D7C-0136-4536-9AA4-2436112D2D07}"/>
                </a:ext>
              </a:extLst>
            </p:cNvPr>
            <p:cNvSpPr/>
            <p:nvPr/>
          </p:nvSpPr>
          <p:spPr bwMode="auto">
            <a:xfrm rot="5400000">
              <a:off x="12220642" y="2715719"/>
              <a:ext cx="1102385" cy="275442"/>
            </a:xfrm>
            <a:prstGeom prst="rect">
              <a:avLst/>
            </a:prstGeom>
            <a:solidFill>
              <a:srgbClr val="0078D4">
                <a:lumMod val="75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R0 G90 B159</a:t>
              </a:r>
            </a:p>
          </p:txBody>
        </p:sp>
        <p:sp>
          <p:nvSpPr>
            <p:cNvPr id="21" name="Rectangle 20">
              <a:extLst>
                <a:ext uri="{FF2B5EF4-FFF2-40B4-BE49-F238E27FC236}">
                  <a16:creationId xmlns:a16="http://schemas.microsoft.com/office/drawing/2014/main" id="{C91A3D3E-82CF-45E2-98B7-341931887065}"/>
                </a:ext>
              </a:extLst>
            </p:cNvPr>
            <p:cNvSpPr/>
            <p:nvPr/>
          </p:nvSpPr>
          <p:spPr bwMode="auto">
            <a:xfrm rot="5400000">
              <a:off x="11902354" y="2715719"/>
              <a:ext cx="1102385" cy="275442"/>
            </a:xfrm>
            <a:prstGeom prst="rect">
              <a:avLst/>
            </a:prstGeom>
            <a:solidFill>
              <a:srgbClr val="0078D4">
                <a:lumMod val="40000"/>
                <a:lumOff val="6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R136 G203 B255</a:t>
              </a:r>
            </a:p>
          </p:txBody>
        </p:sp>
        <p:sp>
          <p:nvSpPr>
            <p:cNvPr id="22" name="Rectangle 21">
              <a:extLst>
                <a:ext uri="{FF2B5EF4-FFF2-40B4-BE49-F238E27FC236}">
                  <a16:creationId xmlns:a16="http://schemas.microsoft.com/office/drawing/2014/main" id="{2894D3E1-5C95-4D45-BBEE-13B246BD1B56}"/>
                </a:ext>
              </a:extLst>
            </p:cNvPr>
            <p:cNvSpPr/>
            <p:nvPr/>
          </p:nvSpPr>
          <p:spPr bwMode="auto">
            <a:xfrm rot="5400000">
              <a:off x="12538930" y="3866842"/>
              <a:ext cx="1102385" cy="275442"/>
            </a:xfrm>
            <a:prstGeom prst="rect">
              <a:avLst/>
            </a:prstGeom>
            <a:solidFill>
              <a:srgbClr val="482C79"/>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R72 G44 B121</a:t>
              </a:r>
            </a:p>
          </p:txBody>
        </p:sp>
        <p:sp>
          <p:nvSpPr>
            <p:cNvPr id="23" name="Rectangle 22">
              <a:extLst>
                <a:ext uri="{FF2B5EF4-FFF2-40B4-BE49-F238E27FC236}">
                  <a16:creationId xmlns:a16="http://schemas.microsoft.com/office/drawing/2014/main" id="{D327269B-6CF5-402B-BF03-D290FBD5E4EA}"/>
                </a:ext>
              </a:extLst>
            </p:cNvPr>
            <p:cNvSpPr/>
            <p:nvPr/>
          </p:nvSpPr>
          <p:spPr bwMode="auto">
            <a:xfrm rot="5400000">
              <a:off x="12220642" y="3866842"/>
              <a:ext cx="1102385" cy="275442"/>
            </a:xfrm>
            <a:prstGeom prst="rect">
              <a:avLst/>
            </a:prstGeom>
            <a:solidFill>
              <a:srgbClr val="603BA1">
                <a:lumMod val="5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R48 G29 B81</a:t>
              </a:r>
            </a:p>
          </p:txBody>
        </p:sp>
        <p:sp>
          <p:nvSpPr>
            <p:cNvPr id="24" name="Rectangle 23">
              <a:extLst>
                <a:ext uri="{FF2B5EF4-FFF2-40B4-BE49-F238E27FC236}">
                  <a16:creationId xmlns:a16="http://schemas.microsoft.com/office/drawing/2014/main" id="{11FB971D-31BE-435C-8E26-B676C8ABDD26}"/>
                </a:ext>
              </a:extLst>
            </p:cNvPr>
            <p:cNvSpPr/>
            <p:nvPr/>
          </p:nvSpPr>
          <p:spPr bwMode="auto">
            <a:xfrm rot="5400000">
              <a:off x="11902354" y="3866842"/>
              <a:ext cx="1102385" cy="275442"/>
            </a:xfrm>
            <a:prstGeom prst="rect">
              <a:avLst/>
            </a:prstGeom>
            <a:solidFill>
              <a:srgbClr val="603BA1">
                <a:lumMod val="40000"/>
                <a:lumOff val="6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R190 G170 B224</a:t>
              </a:r>
            </a:p>
          </p:txBody>
        </p:sp>
        <p:sp>
          <p:nvSpPr>
            <p:cNvPr id="25" name="Rectangle 24">
              <a:extLst>
                <a:ext uri="{FF2B5EF4-FFF2-40B4-BE49-F238E27FC236}">
                  <a16:creationId xmlns:a16="http://schemas.microsoft.com/office/drawing/2014/main" id="{F02E8EA3-D40D-4ED3-A3B1-FF5656183AD1}"/>
                </a:ext>
              </a:extLst>
            </p:cNvPr>
            <p:cNvSpPr/>
            <p:nvPr/>
          </p:nvSpPr>
          <p:spPr bwMode="auto">
            <a:xfrm rot="5400000">
              <a:off x="12538930" y="5017965"/>
              <a:ext cx="1102385" cy="275442"/>
            </a:xfrm>
            <a:prstGeom prst="rect">
              <a:avLst/>
            </a:prstGeom>
            <a:solidFill>
              <a:srgbClr val="9BF00B"/>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R155 G240 B11</a:t>
              </a:r>
            </a:p>
          </p:txBody>
        </p:sp>
        <p:sp>
          <p:nvSpPr>
            <p:cNvPr id="26" name="Rectangle 25">
              <a:extLst>
                <a:ext uri="{FF2B5EF4-FFF2-40B4-BE49-F238E27FC236}">
                  <a16:creationId xmlns:a16="http://schemas.microsoft.com/office/drawing/2014/main" id="{00FA3922-EFEF-4EE5-A00B-F625157C14D3}"/>
                </a:ext>
              </a:extLst>
            </p:cNvPr>
            <p:cNvSpPr/>
            <p:nvPr/>
          </p:nvSpPr>
          <p:spPr bwMode="auto">
            <a:xfrm rot="5400000">
              <a:off x="12220642" y="5017965"/>
              <a:ext cx="1102385" cy="275442"/>
            </a:xfrm>
            <a:prstGeom prst="rect">
              <a:avLst/>
            </a:prstGeom>
            <a:solidFill>
              <a:srgbClr val="92D050">
                <a:lumMod val="75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R110 G170 B46</a:t>
              </a:r>
            </a:p>
          </p:txBody>
        </p:sp>
        <p:sp>
          <p:nvSpPr>
            <p:cNvPr id="27" name="Rectangle 26">
              <a:extLst>
                <a:ext uri="{FF2B5EF4-FFF2-40B4-BE49-F238E27FC236}">
                  <a16:creationId xmlns:a16="http://schemas.microsoft.com/office/drawing/2014/main" id="{49816D99-1164-4413-AA1E-AC0504EEC9C6}"/>
                </a:ext>
              </a:extLst>
            </p:cNvPr>
            <p:cNvSpPr/>
            <p:nvPr/>
          </p:nvSpPr>
          <p:spPr bwMode="auto">
            <a:xfrm rot="5400000">
              <a:off x="11902354" y="5017965"/>
              <a:ext cx="1102385" cy="275442"/>
            </a:xfrm>
            <a:prstGeom prst="rect">
              <a:avLst/>
            </a:prstGeom>
            <a:solidFill>
              <a:srgbClr val="92D050">
                <a:lumMod val="40000"/>
                <a:lumOff val="6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R211 G236 B185</a:t>
              </a:r>
            </a:p>
          </p:txBody>
        </p:sp>
        <p:sp>
          <p:nvSpPr>
            <p:cNvPr id="28" name="Rectangle 27">
              <a:extLst>
                <a:ext uri="{FF2B5EF4-FFF2-40B4-BE49-F238E27FC236}">
                  <a16:creationId xmlns:a16="http://schemas.microsoft.com/office/drawing/2014/main" id="{FBCD3254-0773-4F13-A9B8-55181494A300}"/>
                </a:ext>
              </a:extLst>
            </p:cNvPr>
            <p:cNvSpPr/>
            <p:nvPr/>
          </p:nvSpPr>
          <p:spPr bwMode="auto">
            <a:xfrm rot="5400000">
              <a:off x="12538930" y="6169087"/>
              <a:ext cx="1102385" cy="275442"/>
            </a:xfrm>
            <a:prstGeom prst="rect">
              <a:avLst/>
            </a:prstGeom>
            <a:solidFill>
              <a:srgbClr val="737373"/>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R115 G115 B115</a:t>
              </a:r>
            </a:p>
          </p:txBody>
        </p:sp>
        <p:sp>
          <p:nvSpPr>
            <p:cNvPr id="29" name="Rectangle 28">
              <a:extLst>
                <a:ext uri="{FF2B5EF4-FFF2-40B4-BE49-F238E27FC236}">
                  <a16:creationId xmlns:a16="http://schemas.microsoft.com/office/drawing/2014/main" id="{7B660BA6-B7F0-40EB-B2B5-4A6935C5F1C3}"/>
                </a:ext>
              </a:extLst>
            </p:cNvPr>
            <p:cNvSpPr/>
            <p:nvPr/>
          </p:nvSpPr>
          <p:spPr bwMode="auto">
            <a:xfrm rot="5400000">
              <a:off x="12220642" y="6169087"/>
              <a:ext cx="1102385" cy="275442"/>
            </a:xfrm>
            <a:prstGeom prst="rect">
              <a:avLst/>
            </a:prstGeom>
            <a:solidFill>
              <a:srgbClr val="737373">
                <a:lumMod val="5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R58 G58 B58</a:t>
              </a:r>
            </a:p>
          </p:txBody>
        </p:sp>
        <p:sp>
          <p:nvSpPr>
            <p:cNvPr id="30" name="Rectangle 29">
              <a:extLst>
                <a:ext uri="{FF2B5EF4-FFF2-40B4-BE49-F238E27FC236}">
                  <a16:creationId xmlns:a16="http://schemas.microsoft.com/office/drawing/2014/main" id="{0B87597A-9052-4702-94C5-7FE56B99A19A}"/>
                </a:ext>
              </a:extLst>
            </p:cNvPr>
            <p:cNvSpPr/>
            <p:nvPr/>
          </p:nvSpPr>
          <p:spPr bwMode="auto">
            <a:xfrm rot="5400000">
              <a:off x="11902354" y="6169087"/>
              <a:ext cx="1102385" cy="275442"/>
            </a:xfrm>
            <a:prstGeom prst="rect">
              <a:avLst/>
            </a:prstGeom>
            <a:solidFill>
              <a:srgbClr val="737373">
                <a:lumMod val="20000"/>
                <a:lumOff val="8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R227 G227 B227</a:t>
              </a:r>
            </a:p>
          </p:txBody>
        </p:sp>
      </p:grpSp>
      <p:grpSp>
        <p:nvGrpSpPr>
          <p:cNvPr id="34" name="Group 33">
            <a:extLst>
              <a:ext uri="{FF2B5EF4-FFF2-40B4-BE49-F238E27FC236}">
                <a16:creationId xmlns:a16="http://schemas.microsoft.com/office/drawing/2014/main" id="{CCA61670-D3F2-B22A-496D-548194B45696}"/>
              </a:ext>
            </a:extLst>
          </p:cNvPr>
          <p:cNvGrpSpPr/>
          <p:nvPr userDrawn="1"/>
        </p:nvGrpSpPr>
        <p:grpSpPr>
          <a:xfrm>
            <a:off x="12324253" y="0"/>
            <a:ext cx="912018" cy="6857998"/>
            <a:chOff x="12315826" y="2"/>
            <a:chExt cx="912018" cy="6857998"/>
          </a:xfrm>
        </p:grpSpPr>
        <p:sp>
          <p:nvSpPr>
            <p:cNvPr id="35" name="Rectangle 34">
              <a:extLst>
                <a:ext uri="{FF2B5EF4-FFF2-40B4-BE49-F238E27FC236}">
                  <a16:creationId xmlns:a16="http://schemas.microsoft.com/office/drawing/2014/main" id="{27D705D8-34C4-2A58-8490-A53DD83BAC60}"/>
                </a:ext>
              </a:extLst>
            </p:cNvPr>
            <p:cNvSpPr/>
            <p:nvPr userDrawn="1"/>
          </p:nvSpPr>
          <p:spPr bwMode="auto">
            <a:xfrm rot="5400000">
              <a:off x="12538930" y="413474"/>
              <a:ext cx="1102385" cy="275442"/>
            </a:xfrm>
            <a:prstGeom prst="rect">
              <a:avLst/>
            </a:prstGeom>
            <a:solidFill>
              <a:srgbClr val="1A2B46">
                <a:lumMod val="75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t>R27 G44 B70</a:t>
              </a:r>
            </a:p>
          </p:txBody>
        </p:sp>
        <p:sp>
          <p:nvSpPr>
            <p:cNvPr id="36" name="Rectangle 35">
              <a:extLst>
                <a:ext uri="{FF2B5EF4-FFF2-40B4-BE49-F238E27FC236}">
                  <a16:creationId xmlns:a16="http://schemas.microsoft.com/office/drawing/2014/main" id="{30BAE90F-73C9-6150-41DA-0D6EEED3BC85}"/>
                </a:ext>
              </a:extLst>
            </p:cNvPr>
            <p:cNvSpPr/>
            <p:nvPr userDrawn="1"/>
          </p:nvSpPr>
          <p:spPr bwMode="auto">
            <a:xfrm rot="5400000">
              <a:off x="12220642" y="413474"/>
              <a:ext cx="1102385" cy="275442"/>
            </a:xfrm>
            <a:prstGeom prst="rect">
              <a:avLst/>
            </a:prstGeom>
            <a:solidFill>
              <a:srgbClr val="1A2B46"/>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R36 G58 B94</a:t>
              </a:r>
            </a:p>
          </p:txBody>
        </p:sp>
        <p:sp>
          <p:nvSpPr>
            <p:cNvPr id="37" name="Rectangle 36">
              <a:extLst>
                <a:ext uri="{FF2B5EF4-FFF2-40B4-BE49-F238E27FC236}">
                  <a16:creationId xmlns:a16="http://schemas.microsoft.com/office/drawing/2014/main" id="{6D2EA147-21C2-23A9-D686-119254E52AA7}"/>
                </a:ext>
              </a:extLst>
            </p:cNvPr>
            <p:cNvSpPr/>
            <p:nvPr userDrawn="1"/>
          </p:nvSpPr>
          <p:spPr bwMode="auto">
            <a:xfrm rot="5400000">
              <a:off x="11902354" y="413474"/>
              <a:ext cx="1102385" cy="275442"/>
            </a:xfrm>
            <a:prstGeom prst="rect">
              <a:avLst/>
            </a:prstGeom>
            <a:solidFill>
              <a:srgbClr val="1A2B46">
                <a:lumMod val="40000"/>
                <a:lumOff val="6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R145 G171 B213</a:t>
              </a:r>
            </a:p>
          </p:txBody>
        </p:sp>
        <p:sp>
          <p:nvSpPr>
            <p:cNvPr id="38" name="Rectangle 37">
              <a:extLst>
                <a:ext uri="{FF2B5EF4-FFF2-40B4-BE49-F238E27FC236}">
                  <a16:creationId xmlns:a16="http://schemas.microsoft.com/office/drawing/2014/main" id="{919973AC-1F63-5E6A-AF4A-18ADDA6BF27E}"/>
                </a:ext>
              </a:extLst>
            </p:cNvPr>
            <p:cNvSpPr/>
            <p:nvPr userDrawn="1"/>
          </p:nvSpPr>
          <p:spPr bwMode="auto">
            <a:xfrm rot="5400000">
              <a:off x="12538930" y="1564597"/>
              <a:ext cx="1102385" cy="275442"/>
            </a:xfrm>
            <a:prstGeom prst="rect">
              <a:avLst/>
            </a:prstGeom>
            <a:solidFill>
              <a:srgbClr val="50E6FF"/>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R80 G230 B255</a:t>
              </a:r>
            </a:p>
          </p:txBody>
        </p:sp>
        <p:sp>
          <p:nvSpPr>
            <p:cNvPr id="39" name="Rectangle 38">
              <a:extLst>
                <a:ext uri="{FF2B5EF4-FFF2-40B4-BE49-F238E27FC236}">
                  <a16:creationId xmlns:a16="http://schemas.microsoft.com/office/drawing/2014/main" id="{B65216A3-0A6C-2DCD-FBC1-E27CCB51F2F2}"/>
                </a:ext>
              </a:extLst>
            </p:cNvPr>
            <p:cNvSpPr/>
            <p:nvPr userDrawn="1"/>
          </p:nvSpPr>
          <p:spPr bwMode="auto">
            <a:xfrm rot="5400000">
              <a:off x="12220642" y="1564597"/>
              <a:ext cx="1102385" cy="275442"/>
            </a:xfrm>
            <a:prstGeom prst="rect">
              <a:avLst/>
            </a:prstGeom>
            <a:solidFill>
              <a:srgbClr val="50E6FF">
                <a:lumMod val="75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R0 G215 B251</a:t>
              </a:r>
            </a:p>
          </p:txBody>
        </p:sp>
        <p:sp>
          <p:nvSpPr>
            <p:cNvPr id="40" name="Rectangle 39">
              <a:extLst>
                <a:ext uri="{FF2B5EF4-FFF2-40B4-BE49-F238E27FC236}">
                  <a16:creationId xmlns:a16="http://schemas.microsoft.com/office/drawing/2014/main" id="{7AF18E3F-1F16-0DFD-92BD-21AA9826BE57}"/>
                </a:ext>
              </a:extLst>
            </p:cNvPr>
            <p:cNvSpPr/>
            <p:nvPr userDrawn="1"/>
          </p:nvSpPr>
          <p:spPr bwMode="auto">
            <a:xfrm rot="5400000">
              <a:off x="11902354" y="1564597"/>
              <a:ext cx="1102385" cy="275442"/>
            </a:xfrm>
            <a:prstGeom prst="rect">
              <a:avLst/>
            </a:prstGeom>
            <a:solidFill>
              <a:srgbClr val="50E6FF">
                <a:lumMod val="40000"/>
                <a:lumOff val="6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R185 G245 B255</a:t>
              </a:r>
            </a:p>
          </p:txBody>
        </p:sp>
        <p:sp>
          <p:nvSpPr>
            <p:cNvPr id="42" name="Rectangle 41">
              <a:extLst>
                <a:ext uri="{FF2B5EF4-FFF2-40B4-BE49-F238E27FC236}">
                  <a16:creationId xmlns:a16="http://schemas.microsoft.com/office/drawing/2014/main" id="{E8E4D623-5F20-6DA7-BF88-993F9FB83DBD}"/>
                </a:ext>
              </a:extLst>
            </p:cNvPr>
            <p:cNvSpPr/>
            <p:nvPr userDrawn="1"/>
          </p:nvSpPr>
          <p:spPr bwMode="auto">
            <a:xfrm rot="5400000">
              <a:off x="12538930" y="2715719"/>
              <a:ext cx="1102385" cy="275442"/>
            </a:xfrm>
            <a:prstGeom prst="rect">
              <a:avLst/>
            </a:prstGeom>
            <a:solidFill>
              <a:srgbClr val="0078D4"/>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R0 G120 B212</a:t>
              </a:r>
            </a:p>
          </p:txBody>
        </p:sp>
        <p:sp>
          <p:nvSpPr>
            <p:cNvPr id="43" name="Rectangle 42">
              <a:extLst>
                <a:ext uri="{FF2B5EF4-FFF2-40B4-BE49-F238E27FC236}">
                  <a16:creationId xmlns:a16="http://schemas.microsoft.com/office/drawing/2014/main" id="{2A3E7FBB-DBBB-6D6F-9C2A-6428A6EA8CA6}"/>
                </a:ext>
              </a:extLst>
            </p:cNvPr>
            <p:cNvSpPr/>
            <p:nvPr userDrawn="1"/>
          </p:nvSpPr>
          <p:spPr bwMode="auto">
            <a:xfrm rot="5400000">
              <a:off x="12220642" y="2715719"/>
              <a:ext cx="1102385" cy="275442"/>
            </a:xfrm>
            <a:prstGeom prst="rect">
              <a:avLst/>
            </a:prstGeom>
            <a:solidFill>
              <a:srgbClr val="0078D4">
                <a:lumMod val="75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R0 G90 B159</a:t>
              </a:r>
            </a:p>
          </p:txBody>
        </p:sp>
        <p:sp>
          <p:nvSpPr>
            <p:cNvPr id="44" name="Rectangle 43">
              <a:extLst>
                <a:ext uri="{FF2B5EF4-FFF2-40B4-BE49-F238E27FC236}">
                  <a16:creationId xmlns:a16="http://schemas.microsoft.com/office/drawing/2014/main" id="{189017F6-463A-0B54-4C83-B892B647AFB6}"/>
                </a:ext>
              </a:extLst>
            </p:cNvPr>
            <p:cNvSpPr/>
            <p:nvPr userDrawn="1"/>
          </p:nvSpPr>
          <p:spPr bwMode="auto">
            <a:xfrm rot="5400000">
              <a:off x="11902354" y="2715719"/>
              <a:ext cx="1102385" cy="275442"/>
            </a:xfrm>
            <a:prstGeom prst="rect">
              <a:avLst/>
            </a:prstGeom>
            <a:solidFill>
              <a:srgbClr val="0078D4">
                <a:lumMod val="40000"/>
                <a:lumOff val="6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R136 G203 B255</a:t>
              </a:r>
            </a:p>
          </p:txBody>
        </p:sp>
        <p:sp>
          <p:nvSpPr>
            <p:cNvPr id="45" name="Rectangle 44">
              <a:extLst>
                <a:ext uri="{FF2B5EF4-FFF2-40B4-BE49-F238E27FC236}">
                  <a16:creationId xmlns:a16="http://schemas.microsoft.com/office/drawing/2014/main" id="{E222547A-5B13-55FA-7963-558D7E542F6F}"/>
                </a:ext>
              </a:extLst>
            </p:cNvPr>
            <p:cNvSpPr/>
            <p:nvPr userDrawn="1"/>
          </p:nvSpPr>
          <p:spPr bwMode="auto">
            <a:xfrm rot="5400000">
              <a:off x="12538930" y="3866842"/>
              <a:ext cx="1102385" cy="275442"/>
            </a:xfrm>
            <a:prstGeom prst="rect">
              <a:avLst/>
            </a:prstGeom>
            <a:solidFill>
              <a:srgbClr val="482C79"/>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R72 G44 B121</a:t>
              </a:r>
            </a:p>
          </p:txBody>
        </p:sp>
        <p:sp>
          <p:nvSpPr>
            <p:cNvPr id="46" name="Rectangle 45">
              <a:extLst>
                <a:ext uri="{FF2B5EF4-FFF2-40B4-BE49-F238E27FC236}">
                  <a16:creationId xmlns:a16="http://schemas.microsoft.com/office/drawing/2014/main" id="{5EAB9EBE-057E-F43C-B4CD-A76B89B9F600}"/>
                </a:ext>
              </a:extLst>
            </p:cNvPr>
            <p:cNvSpPr/>
            <p:nvPr userDrawn="1"/>
          </p:nvSpPr>
          <p:spPr bwMode="auto">
            <a:xfrm rot="5400000">
              <a:off x="12220642" y="3866842"/>
              <a:ext cx="1102385" cy="275442"/>
            </a:xfrm>
            <a:prstGeom prst="rect">
              <a:avLst/>
            </a:prstGeom>
            <a:solidFill>
              <a:srgbClr val="603BA1">
                <a:lumMod val="5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R48 G29 B81</a:t>
              </a:r>
            </a:p>
          </p:txBody>
        </p:sp>
        <p:sp>
          <p:nvSpPr>
            <p:cNvPr id="47" name="Rectangle 46">
              <a:extLst>
                <a:ext uri="{FF2B5EF4-FFF2-40B4-BE49-F238E27FC236}">
                  <a16:creationId xmlns:a16="http://schemas.microsoft.com/office/drawing/2014/main" id="{A4E9AA97-E35E-2E94-6C16-7C62D8630172}"/>
                </a:ext>
              </a:extLst>
            </p:cNvPr>
            <p:cNvSpPr/>
            <p:nvPr userDrawn="1"/>
          </p:nvSpPr>
          <p:spPr bwMode="auto">
            <a:xfrm rot="5400000">
              <a:off x="11902354" y="3866842"/>
              <a:ext cx="1102385" cy="275442"/>
            </a:xfrm>
            <a:prstGeom prst="rect">
              <a:avLst/>
            </a:prstGeom>
            <a:solidFill>
              <a:srgbClr val="603BA1">
                <a:lumMod val="40000"/>
                <a:lumOff val="6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R190 G170 B224</a:t>
              </a:r>
            </a:p>
          </p:txBody>
        </p:sp>
        <p:sp>
          <p:nvSpPr>
            <p:cNvPr id="49" name="Rectangle 48">
              <a:extLst>
                <a:ext uri="{FF2B5EF4-FFF2-40B4-BE49-F238E27FC236}">
                  <a16:creationId xmlns:a16="http://schemas.microsoft.com/office/drawing/2014/main" id="{38C975EA-4BE7-6116-4D4B-7AABBCA092A1}"/>
                </a:ext>
              </a:extLst>
            </p:cNvPr>
            <p:cNvSpPr/>
            <p:nvPr userDrawn="1"/>
          </p:nvSpPr>
          <p:spPr bwMode="auto">
            <a:xfrm rot="5400000">
              <a:off x="12538930" y="5017965"/>
              <a:ext cx="1102385" cy="275442"/>
            </a:xfrm>
            <a:prstGeom prst="rect">
              <a:avLst/>
            </a:prstGeom>
            <a:solidFill>
              <a:srgbClr val="9BF00B"/>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R155 G240 B11</a:t>
              </a:r>
            </a:p>
          </p:txBody>
        </p:sp>
        <p:sp>
          <p:nvSpPr>
            <p:cNvPr id="50" name="Rectangle 49">
              <a:extLst>
                <a:ext uri="{FF2B5EF4-FFF2-40B4-BE49-F238E27FC236}">
                  <a16:creationId xmlns:a16="http://schemas.microsoft.com/office/drawing/2014/main" id="{B7626C8A-45BE-DF09-E3B3-80C5A04790A3}"/>
                </a:ext>
              </a:extLst>
            </p:cNvPr>
            <p:cNvSpPr/>
            <p:nvPr userDrawn="1"/>
          </p:nvSpPr>
          <p:spPr bwMode="auto">
            <a:xfrm rot="5400000">
              <a:off x="12220642" y="5017965"/>
              <a:ext cx="1102385" cy="275442"/>
            </a:xfrm>
            <a:prstGeom prst="rect">
              <a:avLst/>
            </a:prstGeom>
            <a:solidFill>
              <a:srgbClr val="92D050">
                <a:lumMod val="75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R110 G170 B46</a:t>
              </a:r>
            </a:p>
          </p:txBody>
        </p:sp>
        <p:sp>
          <p:nvSpPr>
            <p:cNvPr id="52" name="Rectangle 51">
              <a:extLst>
                <a:ext uri="{FF2B5EF4-FFF2-40B4-BE49-F238E27FC236}">
                  <a16:creationId xmlns:a16="http://schemas.microsoft.com/office/drawing/2014/main" id="{D3D81F2B-6AFC-F997-D0D4-2166C4DFA00F}"/>
                </a:ext>
              </a:extLst>
            </p:cNvPr>
            <p:cNvSpPr/>
            <p:nvPr userDrawn="1"/>
          </p:nvSpPr>
          <p:spPr bwMode="auto">
            <a:xfrm rot="5400000">
              <a:off x="11902354" y="5017965"/>
              <a:ext cx="1102385" cy="275442"/>
            </a:xfrm>
            <a:prstGeom prst="rect">
              <a:avLst/>
            </a:prstGeom>
            <a:solidFill>
              <a:srgbClr val="92D050">
                <a:lumMod val="40000"/>
                <a:lumOff val="6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R211 G236 B185</a:t>
              </a:r>
            </a:p>
          </p:txBody>
        </p:sp>
        <p:sp>
          <p:nvSpPr>
            <p:cNvPr id="54" name="Rectangle 53">
              <a:extLst>
                <a:ext uri="{FF2B5EF4-FFF2-40B4-BE49-F238E27FC236}">
                  <a16:creationId xmlns:a16="http://schemas.microsoft.com/office/drawing/2014/main" id="{99B518B5-DF77-EB6B-6A7B-12F9FEB6C932}"/>
                </a:ext>
              </a:extLst>
            </p:cNvPr>
            <p:cNvSpPr/>
            <p:nvPr userDrawn="1"/>
          </p:nvSpPr>
          <p:spPr bwMode="auto">
            <a:xfrm rot="5400000">
              <a:off x="12538930" y="6169087"/>
              <a:ext cx="1102385" cy="275442"/>
            </a:xfrm>
            <a:prstGeom prst="rect">
              <a:avLst/>
            </a:prstGeom>
            <a:solidFill>
              <a:srgbClr val="737373"/>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R115 G115 B115</a:t>
              </a:r>
            </a:p>
          </p:txBody>
        </p:sp>
        <p:sp>
          <p:nvSpPr>
            <p:cNvPr id="55" name="Rectangle 54">
              <a:extLst>
                <a:ext uri="{FF2B5EF4-FFF2-40B4-BE49-F238E27FC236}">
                  <a16:creationId xmlns:a16="http://schemas.microsoft.com/office/drawing/2014/main" id="{84E7DCFD-9D14-235C-4B99-39D9E6FD5DEE}"/>
                </a:ext>
              </a:extLst>
            </p:cNvPr>
            <p:cNvSpPr/>
            <p:nvPr userDrawn="1"/>
          </p:nvSpPr>
          <p:spPr bwMode="auto">
            <a:xfrm rot="5400000">
              <a:off x="12220642" y="6169087"/>
              <a:ext cx="1102385" cy="275442"/>
            </a:xfrm>
            <a:prstGeom prst="rect">
              <a:avLst/>
            </a:prstGeom>
            <a:solidFill>
              <a:srgbClr val="737373">
                <a:lumMod val="5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R58 G58 B58</a:t>
              </a:r>
            </a:p>
          </p:txBody>
        </p:sp>
        <p:sp>
          <p:nvSpPr>
            <p:cNvPr id="56" name="Rectangle 55">
              <a:extLst>
                <a:ext uri="{FF2B5EF4-FFF2-40B4-BE49-F238E27FC236}">
                  <a16:creationId xmlns:a16="http://schemas.microsoft.com/office/drawing/2014/main" id="{770100AE-0374-0EE7-F47E-4E4D6C5F5C04}"/>
                </a:ext>
              </a:extLst>
            </p:cNvPr>
            <p:cNvSpPr/>
            <p:nvPr userDrawn="1"/>
          </p:nvSpPr>
          <p:spPr bwMode="auto">
            <a:xfrm rot="5400000">
              <a:off x="11902354" y="6169087"/>
              <a:ext cx="1102385" cy="275442"/>
            </a:xfrm>
            <a:prstGeom prst="rect">
              <a:avLst/>
            </a:prstGeom>
            <a:solidFill>
              <a:srgbClr val="737373">
                <a:lumMod val="20000"/>
                <a:lumOff val="8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R227 G227 B227</a:t>
              </a:r>
            </a:p>
          </p:txBody>
        </p:sp>
      </p:grpSp>
      <p:sp>
        <p:nvSpPr>
          <p:cNvPr id="2" name="Rectangle 1">
            <a:extLst>
              <a:ext uri="{FF2B5EF4-FFF2-40B4-BE49-F238E27FC236}">
                <a16:creationId xmlns:a16="http://schemas.microsoft.com/office/drawing/2014/main" id="{604C4939-3CBC-A43A-892E-28F5B4C7194A}"/>
              </a:ext>
            </a:extLst>
          </p:cNvPr>
          <p:cNvSpPr/>
          <p:nvPr userDrawn="1"/>
        </p:nvSpPr>
        <p:spPr bwMode="auto">
          <a:xfrm>
            <a:off x="0" y="3429000"/>
            <a:ext cx="12191999" cy="3429001"/>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pic>
        <p:nvPicPr>
          <p:cNvPr id="8" name="Picture 7">
            <a:extLst>
              <a:ext uri="{FF2B5EF4-FFF2-40B4-BE49-F238E27FC236}">
                <a16:creationId xmlns:a16="http://schemas.microsoft.com/office/drawing/2014/main" id="{904B1AD8-0EED-57B0-96FE-911EE9547DB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907411" y="3410858"/>
            <a:ext cx="5284590" cy="3465286"/>
          </a:xfrm>
          <a:prstGeom prst="rect">
            <a:avLst/>
          </a:prstGeom>
        </p:spPr>
      </p:pic>
      <p:sp>
        <p:nvSpPr>
          <p:cNvPr id="51" name="Footer Placeholder 1">
            <a:extLst>
              <a:ext uri="{FF2B5EF4-FFF2-40B4-BE49-F238E27FC236}">
                <a16:creationId xmlns:a16="http://schemas.microsoft.com/office/drawing/2014/main" id="{52B36C94-C7DA-F3F4-9FAB-84FF5FFF2855}"/>
              </a:ext>
            </a:extLst>
          </p:cNvPr>
          <p:cNvSpPr txBox="1">
            <a:spLocks/>
          </p:cNvSpPr>
          <p:nvPr userDrawn="1"/>
        </p:nvSpPr>
        <p:spPr>
          <a:xfrm>
            <a:off x="588263" y="6610824"/>
            <a:ext cx="4242463" cy="123111"/>
          </a:xfrm>
          <a:prstGeom prst="rect">
            <a:avLst/>
          </a:prstGeom>
        </p:spPr>
        <p:txBody>
          <a:bodyPr wrap="square" lIns="0" tIns="0" rIns="0" bIns="0" anchor="ctr">
            <a:spAutoFit/>
          </a:bodyPr>
          <a:lstStyle>
            <a:defPPr>
              <a:defRPr lang="en-US"/>
            </a:defPPr>
            <a:lvl1pPr marR="0" lvl="0" indent="0" defTabSz="914367" fontAlgn="auto">
              <a:lnSpc>
                <a:spcPct val="100000"/>
              </a:lnSpc>
              <a:spcBef>
                <a:spcPts val="0"/>
              </a:spcBef>
              <a:spcAft>
                <a:spcPts val="0"/>
              </a:spcAft>
              <a:buClrTx/>
              <a:buSzTx/>
              <a:buFontTx/>
              <a:buNone/>
              <a:tabLst/>
              <a:defRPr kumimoji="0" sz="800" b="0" i="0" u="none" strike="noStrike" cap="none" spc="0" normalizeH="0" baseline="0">
                <a:ln>
                  <a:noFill/>
                </a:ln>
                <a:solidFill>
                  <a:schemeClr val="bg1">
                    <a:lumMod val="50000"/>
                  </a:schemeClr>
                </a:solidFill>
                <a:effectLst/>
                <a:uLnTx/>
                <a:uFillTx/>
              </a:defRPr>
            </a:lvl1pPr>
            <a:lvl2pPr marL="457183" defTabSz="914367">
              <a:defRPr sz="1765"/>
            </a:lvl2pPr>
            <a:lvl3pPr marL="914367" defTabSz="914367">
              <a:defRPr sz="1765"/>
            </a:lvl3pPr>
            <a:lvl4pPr marL="1371550" defTabSz="914367">
              <a:defRPr sz="1765"/>
            </a:lvl4pPr>
            <a:lvl5pPr marL="1828734" defTabSz="914367">
              <a:defRPr sz="1765"/>
            </a:lvl5pPr>
            <a:lvl6pPr marL="2285918" defTabSz="914367">
              <a:defRPr sz="1765"/>
            </a:lvl6pPr>
            <a:lvl7pPr marL="2743101" defTabSz="914367">
              <a:defRPr sz="1765"/>
            </a:lvl7pPr>
            <a:lvl8pPr marL="3200284" defTabSz="914367">
              <a:defRPr sz="1765"/>
            </a:lvl8pPr>
            <a:lvl9pPr marL="3657469" defTabSz="914367">
              <a:defRPr sz="1765"/>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Segoe UI"/>
                <a:ea typeface="+mn-ea"/>
                <a:cs typeface="+mn-cs"/>
              </a:rPr>
              <a:t>Microsoft Confidential—Internal Only</a:t>
            </a:r>
          </a:p>
        </p:txBody>
      </p:sp>
      <p:sp>
        <p:nvSpPr>
          <p:cNvPr id="62" name="Title 1">
            <a:extLst>
              <a:ext uri="{FF2B5EF4-FFF2-40B4-BE49-F238E27FC236}">
                <a16:creationId xmlns:a16="http://schemas.microsoft.com/office/drawing/2014/main" id="{CA8F1F8C-2CE8-FC66-FA3B-DFA18375826B}"/>
              </a:ext>
            </a:extLst>
          </p:cNvPr>
          <p:cNvSpPr>
            <a:spLocks noGrp="1"/>
          </p:cNvSpPr>
          <p:nvPr>
            <p:ph type="title" hasCustomPrompt="1"/>
          </p:nvPr>
        </p:nvSpPr>
        <p:spPr>
          <a:xfrm>
            <a:off x="588264" y="2323895"/>
            <a:ext cx="3357358" cy="553998"/>
          </a:xfrm>
        </p:spPr>
        <p:txBody>
          <a:bodyPr wrap="square" anchor="b" anchorCtr="0">
            <a:spAutoFit/>
          </a:bodyPr>
          <a:lstStyle>
            <a:lvl1pPr algn="l">
              <a:defRPr>
                <a:solidFill>
                  <a:schemeClr val="accent1"/>
                </a:solidFill>
              </a:defRPr>
            </a:lvl1pPr>
          </a:lstStyle>
          <a:p>
            <a:r>
              <a:rPr lang="en-US" sz="3600"/>
              <a:t>Click to add title</a:t>
            </a:r>
          </a:p>
        </p:txBody>
      </p:sp>
      <p:grpSp>
        <p:nvGrpSpPr>
          <p:cNvPr id="63" name="Group 62">
            <a:extLst>
              <a:ext uri="{FF2B5EF4-FFF2-40B4-BE49-F238E27FC236}">
                <a16:creationId xmlns:a16="http://schemas.microsoft.com/office/drawing/2014/main" id="{73806468-56AF-069D-CD9B-92BAA4F67F8B}"/>
              </a:ext>
            </a:extLst>
          </p:cNvPr>
          <p:cNvGrpSpPr/>
          <p:nvPr userDrawn="1"/>
        </p:nvGrpSpPr>
        <p:grpSpPr>
          <a:xfrm>
            <a:off x="-1" y="3027137"/>
            <a:ext cx="3727752" cy="113064"/>
            <a:chOff x="7038758" y="1661160"/>
            <a:chExt cx="4712173" cy="113064"/>
          </a:xfrm>
        </p:grpSpPr>
        <p:cxnSp>
          <p:nvCxnSpPr>
            <p:cNvPr id="64" name="Straight Connector 63">
              <a:extLst>
                <a:ext uri="{FF2B5EF4-FFF2-40B4-BE49-F238E27FC236}">
                  <a16:creationId xmlns:a16="http://schemas.microsoft.com/office/drawing/2014/main" id="{8BE62C9B-ECAB-1D6D-ABDD-289AB4AF674F}"/>
                </a:ext>
              </a:extLst>
            </p:cNvPr>
            <p:cNvCxnSpPr>
              <a:cxnSpLocks/>
            </p:cNvCxnSpPr>
            <p:nvPr/>
          </p:nvCxnSpPr>
          <p:spPr>
            <a:xfrm>
              <a:off x="7038758" y="1717692"/>
              <a:ext cx="4570630" cy="0"/>
            </a:xfrm>
            <a:prstGeom prst="line">
              <a:avLst/>
            </a:prstGeom>
            <a:noFill/>
            <a:ln w="15875" cap="flat" cmpd="sng" algn="ctr">
              <a:solidFill>
                <a:schemeClr val="accent1"/>
              </a:solidFill>
              <a:prstDash val="solid"/>
              <a:headEnd type="none" w="lg" len="med"/>
              <a:tailEnd type="none" w="lg" len="med"/>
            </a:ln>
            <a:effectLst/>
          </p:spPr>
        </p:cxnSp>
        <p:sp>
          <p:nvSpPr>
            <p:cNvPr id="65" name="Oval 64">
              <a:extLst>
                <a:ext uri="{FF2B5EF4-FFF2-40B4-BE49-F238E27FC236}">
                  <a16:creationId xmlns:a16="http://schemas.microsoft.com/office/drawing/2014/main" id="{2FE516EA-BF01-5885-4AF9-462886A11EE1}"/>
                </a:ext>
              </a:extLst>
            </p:cNvPr>
            <p:cNvSpPr/>
            <p:nvPr/>
          </p:nvSpPr>
          <p:spPr bwMode="auto">
            <a:xfrm>
              <a:off x="11612226" y="1661160"/>
              <a:ext cx="138705" cy="113064"/>
            </a:xfrm>
            <a:prstGeom prst="ellipse">
              <a:avLst/>
            </a:prstGeom>
            <a:noFill/>
            <a:ln w="15875" cap="flat" cmpd="sng" algn="ctr">
              <a:solidFill>
                <a:schemeClr val="accent1"/>
              </a:solidFill>
              <a:prstDash val="solid"/>
              <a:headEnd type="none" w="lg" len="med"/>
              <a:tailEnd type="none" w="lg"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67" name="Footer Placeholder 1">
            <a:extLst>
              <a:ext uri="{FF2B5EF4-FFF2-40B4-BE49-F238E27FC236}">
                <a16:creationId xmlns:a16="http://schemas.microsoft.com/office/drawing/2014/main" id="{C402188E-AAB2-CD67-0EC3-07C85251CB2E}"/>
              </a:ext>
            </a:extLst>
          </p:cNvPr>
          <p:cNvSpPr txBox="1">
            <a:spLocks/>
          </p:cNvSpPr>
          <p:nvPr userDrawn="1"/>
        </p:nvSpPr>
        <p:spPr>
          <a:xfrm>
            <a:off x="588263" y="6610824"/>
            <a:ext cx="4242463" cy="123111"/>
          </a:xfrm>
          <a:prstGeom prst="rect">
            <a:avLst/>
          </a:prstGeom>
        </p:spPr>
        <p:txBody>
          <a:bodyPr wrap="square" lIns="0" tIns="0" rIns="0" bIns="0" anchor="ctr">
            <a:spAutoFit/>
          </a:bodyPr>
          <a:lstStyle>
            <a:defPPr>
              <a:defRPr lang="en-US"/>
            </a:defPPr>
            <a:lvl1pPr marR="0" lvl="0" indent="0" defTabSz="914367" fontAlgn="auto">
              <a:lnSpc>
                <a:spcPct val="100000"/>
              </a:lnSpc>
              <a:spcBef>
                <a:spcPts val="0"/>
              </a:spcBef>
              <a:spcAft>
                <a:spcPts val="0"/>
              </a:spcAft>
              <a:buClrTx/>
              <a:buSzTx/>
              <a:buFontTx/>
              <a:buNone/>
              <a:tabLst/>
              <a:defRPr kumimoji="0" sz="800" b="0" i="0" u="none" strike="noStrike" cap="none" spc="0" normalizeH="0" baseline="0">
                <a:ln>
                  <a:noFill/>
                </a:ln>
                <a:solidFill>
                  <a:schemeClr val="bg1">
                    <a:lumMod val="50000"/>
                  </a:schemeClr>
                </a:solidFill>
                <a:effectLst/>
                <a:uLnTx/>
                <a:uFillTx/>
              </a:defRPr>
            </a:lvl1pPr>
            <a:lvl2pPr marL="457183" defTabSz="914367">
              <a:defRPr sz="1765"/>
            </a:lvl2pPr>
            <a:lvl3pPr marL="914367" defTabSz="914367">
              <a:defRPr sz="1765"/>
            </a:lvl3pPr>
            <a:lvl4pPr marL="1371550" defTabSz="914367">
              <a:defRPr sz="1765"/>
            </a:lvl4pPr>
            <a:lvl5pPr marL="1828734" defTabSz="914367">
              <a:defRPr sz="1765"/>
            </a:lvl5pPr>
            <a:lvl6pPr marL="2285918" defTabSz="914367">
              <a:defRPr sz="1765"/>
            </a:lvl6pPr>
            <a:lvl7pPr marL="2743101" defTabSz="914367">
              <a:defRPr sz="1765"/>
            </a:lvl7pPr>
            <a:lvl8pPr marL="3200284" defTabSz="914367">
              <a:defRPr sz="1765"/>
            </a:lvl8pPr>
            <a:lvl9pPr marL="3657469" defTabSz="914367">
              <a:defRPr sz="1765"/>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Segoe UI"/>
                <a:ea typeface="+mn-ea"/>
                <a:cs typeface="+mn-cs"/>
              </a:rPr>
              <a:t>Microsoft Confidential—Internal Only</a:t>
            </a:r>
          </a:p>
        </p:txBody>
      </p:sp>
      <p:grpSp>
        <p:nvGrpSpPr>
          <p:cNvPr id="68" name="Group 67">
            <a:extLst>
              <a:ext uri="{FF2B5EF4-FFF2-40B4-BE49-F238E27FC236}">
                <a16:creationId xmlns:a16="http://schemas.microsoft.com/office/drawing/2014/main" id="{37D002EC-DA0E-49F4-5CA3-9B46CFB31668}"/>
              </a:ext>
            </a:extLst>
          </p:cNvPr>
          <p:cNvGrpSpPr/>
          <p:nvPr userDrawn="1"/>
        </p:nvGrpSpPr>
        <p:grpSpPr>
          <a:xfrm>
            <a:off x="-1" y="3027137"/>
            <a:ext cx="3727752" cy="113064"/>
            <a:chOff x="7038758" y="1661160"/>
            <a:chExt cx="4712173" cy="113064"/>
          </a:xfrm>
        </p:grpSpPr>
        <p:cxnSp>
          <p:nvCxnSpPr>
            <p:cNvPr id="69" name="Straight Connector 68">
              <a:extLst>
                <a:ext uri="{FF2B5EF4-FFF2-40B4-BE49-F238E27FC236}">
                  <a16:creationId xmlns:a16="http://schemas.microsoft.com/office/drawing/2014/main" id="{F2B45E84-92EC-0851-483F-A1EB289ABBFA}"/>
                </a:ext>
              </a:extLst>
            </p:cNvPr>
            <p:cNvCxnSpPr>
              <a:cxnSpLocks/>
            </p:cNvCxnSpPr>
            <p:nvPr/>
          </p:nvCxnSpPr>
          <p:spPr>
            <a:xfrm>
              <a:off x="7038758" y="1717692"/>
              <a:ext cx="4570630" cy="0"/>
            </a:xfrm>
            <a:prstGeom prst="line">
              <a:avLst/>
            </a:prstGeom>
            <a:noFill/>
            <a:ln w="15875" cap="flat" cmpd="sng" algn="ctr">
              <a:solidFill>
                <a:schemeClr val="accent1"/>
              </a:solidFill>
              <a:prstDash val="solid"/>
              <a:headEnd type="none" w="lg" len="med"/>
              <a:tailEnd type="none" w="lg" len="med"/>
            </a:ln>
            <a:effectLst/>
          </p:spPr>
        </p:cxnSp>
        <p:sp>
          <p:nvSpPr>
            <p:cNvPr id="70" name="Oval 69">
              <a:extLst>
                <a:ext uri="{FF2B5EF4-FFF2-40B4-BE49-F238E27FC236}">
                  <a16:creationId xmlns:a16="http://schemas.microsoft.com/office/drawing/2014/main" id="{7871F854-5E2E-4472-53CF-886D3CB5B1E6}"/>
                </a:ext>
              </a:extLst>
            </p:cNvPr>
            <p:cNvSpPr/>
            <p:nvPr/>
          </p:nvSpPr>
          <p:spPr bwMode="auto">
            <a:xfrm>
              <a:off x="11612226" y="1661160"/>
              <a:ext cx="138705" cy="113064"/>
            </a:xfrm>
            <a:prstGeom prst="ellipse">
              <a:avLst/>
            </a:prstGeom>
            <a:noFill/>
            <a:ln w="15875" cap="flat" cmpd="sng" algn="ctr">
              <a:solidFill>
                <a:schemeClr val="accent1"/>
              </a:solidFill>
              <a:prstDash val="solid"/>
              <a:headEnd type="none" w="lg" len="med"/>
              <a:tailEnd type="none" w="lg"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4" name="Group 3">
            <a:extLst>
              <a:ext uri="{FF2B5EF4-FFF2-40B4-BE49-F238E27FC236}">
                <a16:creationId xmlns:a16="http://schemas.microsoft.com/office/drawing/2014/main" id="{E07936C4-20E5-EF03-5E99-41AD4BAE2425}"/>
              </a:ext>
            </a:extLst>
          </p:cNvPr>
          <p:cNvGrpSpPr/>
          <p:nvPr userDrawn="1"/>
        </p:nvGrpSpPr>
        <p:grpSpPr>
          <a:xfrm>
            <a:off x="10630433" y="5011596"/>
            <a:ext cx="1249080" cy="1249080"/>
            <a:chOff x="-2215161" y="1651619"/>
            <a:chExt cx="845848" cy="845848"/>
          </a:xfrm>
        </p:grpSpPr>
        <p:sp>
          <p:nvSpPr>
            <p:cNvPr id="5" name="Oval 4">
              <a:extLst>
                <a:ext uri="{FF2B5EF4-FFF2-40B4-BE49-F238E27FC236}">
                  <a16:creationId xmlns:a16="http://schemas.microsoft.com/office/drawing/2014/main" id="{088A714B-FCCD-1125-E079-6FD14D868466}"/>
                </a:ext>
              </a:extLst>
            </p:cNvPr>
            <p:cNvSpPr/>
            <p:nvPr/>
          </p:nvSpPr>
          <p:spPr bwMode="auto">
            <a:xfrm>
              <a:off x="-2215161" y="1651619"/>
              <a:ext cx="845848" cy="845848"/>
            </a:xfrm>
            <a:prstGeom prst="ellipse">
              <a:avLst/>
            </a:prstGeom>
            <a:solidFill>
              <a:schemeClr val="tx1"/>
            </a:solidFill>
            <a:ln w="12700">
              <a:noFill/>
              <a:prstDash val="solid"/>
              <a:headEnd type="none" w="med" len="med"/>
              <a:tailEnd type="none" w="med" len="med"/>
            </a:ln>
            <a:effectLst>
              <a:outerShdw blurRad="190500" dist="50800" dir="5400000" algn="ctr" rotWithShape="0">
                <a:schemeClr val="accent5">
                  <a:lumMod val="60000"/>
                  <a:lumOff val="40000"/>
                  <a:alpha val="8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pic>
          <p:nvPicPr>
            <p:cNvPr id="6" name="Picture 5" descr="A colorful tree with leaves&#10;&#10;Description automatically generated">
              <a:extLst>
                <a:ext uri="{FF2B5EF4-FFF2-40B4-BE49-F238E27FC236}">
                  <a16:creationId xmlns:a16="http://schemas.microsoft.com/office/drawing/2014/main" id="{63E8DE99-8614-ED52-F05A-413C22BCAA8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84400" y="1707196"/>
              <a:ext cx="584328" cy="761198"/>
            </a:xfrm>
            <a:prstGeom prst="rect">
              <a:avLst/>
            </a:prstGeom>
          </p:spPr>
        </p:pic>
      </p:grpSp>
    </p:spTree>
    <p:extLst>
      <p:ext uri="{BB962C8B-B14F-4D97-AF65-F5344CB8AC3E}">
        <p14:creationId xmlns:p14="http://schemas.microsoft.com/office/powerpoint/2010/main" val="3286542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7_Section Divider">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197C93-041E-8C64-B8D1-18DC25AA3F65}"/>
              </a:ext>
            </a:extLst>
          </p:cNvPr>
          <p:cNvSpPr/>
          <p:nvPr userDrawn="1"/>
        </p:nvSpPr>
        <p:spPr bwMode="auto">
          <a:xfrm>
            <a:off x="0" y="3429000"/>
            <a:ext cx="12191999" cy="3429001"/>
          </a:xfrm>
          <a:prstGeom prst="rect">
            <a:avLst/>
          </a:prstGeom>
          <a:solidFill>
            <a:schemeClr val="tx1">
              <a:alpha val="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pic>
        <p:nvPicPr>
          <p:cNvPr id="8" name="Picture 7">
            <a:extLst>
              <a:ext uri="{FF2B5EF4-FFF2-40B4-BE49-F238E27FC236}">
                <a16:creationId xmlns:a16="http://schemas.microsoft.com/office/drawing/2014/main" id="{262157DB-3716-EC8F-6D13-38DF1B6F3E1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907411" y="3410858"/>
            <a:ext cx="5284590" cy="3465286"/>
          </a:xfrm>
          <a:prstGeom prst="rect">
            <a:avLst/>
          </a:prstGeom>
        </p:spPr>
      </p:pic>
      <p:sp>
        <p:nvSpPr>
          <p:cNvPr id="9" name="Footer Placeholder 1">
            <a:extLst>
              <a:ext uri="{FF2B5EF4-FFF2-40B4-BE49-F238E27FC236}">
                <a16:creationId xmlns:a16="http://schemas.microsoft.com/office/drawing/2014/main" id="{2C62A713-BBA7-3D8C-C1C0-4C399C263C08}"/>
              </a:ext>
            </a:extLst>
          </p:cNvPr>
          <p:cNvSpPr txBox="1">
            <a:spLocks/>
          </p:cNvSpPr>
          <p:nvPr userDrawn="1"/>
        </p:nvSpPr>
        <p:spPr>
          <a:xfrm>
            <a:off x="588263" y="6610824"/>
            <a:ext cx="4242463" cy="123111"/>
          </a:xfrm>
          <a:prstGeom prst="rect">
            <a:avLst/>
          </a:prstGeom>
        </p:spPr>
        <p:txBody>
          <a:bodyPr wrap="square" lIns="0" tIns="0" rIns="0" bIns="0" anchor="ctr">
            <a:spAutoFit/>
          </a:bodyPr>
          <a:lstStyle>
            <a:defPPr>
              <a:defRPr lang="en-US"/>
            </a:defPPr>
            <a:lvl1pPr marR="0" lvl="0" indent="0" defTabSz="914367" fontAlgn="auto">
              <a:lnSpc>
                <a:spcPct val="100000"/>
              </a:lnSpc>
              <a:spcBef>
                <a:spcPts val="0"/>
              </a:spcBef>
              <a:spcAft>
                <a:spcPts val="0"/>
              </a:spcAft>
              <a:buClrTx/>
              <a:buSzTx/>
              <a:buFontTx/>
              <a:buNone/>
              <a:tabLst/>
              <a:defRPr kumimoji="0" sz="800" b="0" i="0" u="none" strike="noStrike" cap="none" spc="0" normalizeH="0" baseline="0">
                <a:ln>
                  <a:noFill/>
                </a:ln>
                <a:solidFill>
                  <a:schemeClr val="bg1">
                    <a:lumMod val="50000"/>
                  </a:schemeClr>
                </a:solidFill>
                <a:effectLst/>
                <a:uLnTx/>
                <a:uFillTx/>
              </a:defRPr>
            </a:lvl1pPr>
            <a:lvl2pPr marL="457183" defTabSz="914367">
              <a:defRPr sz="1765"/>
            </a:lvl2pPr>
            <a:lvl3pPr marL="914367" defTabSz="914367">
              <a:defRPr sz="1765"/>
            </a:lvl3pPr>
            <a:lvl4pPr marL="1371550" defTabSz="914367">
              <a:defRPr sz="1765"/>
            </a:lvl4pPr>
            <a:lvl5pPr marL="1828734" defTabSz="914367">
              <a:defRPr sz="1765"/>
            </a:lvl5pPr>
            <a:lvl6pPr marL="2285918" defTabSz="914367">
              <a:defRPr sz="1765"/>
            </a:lvl6pPr>
            <a:lvl7pPr marL="2743101" defTabSz="914367">
              <a:defRPr sz="1765"/>
            </a:lvl7pPr>
            <a:lvl8pPr marL="3200284" defTabSz="914367">
              <a:defRPr sz="1765"/>
            </a:lvl8pPr>
            <a:lvl9pPr marL="3657469" defTabSz="914367">
              <a:defRPr sz="1765"/>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Segoe UI"/>
                <a:ea typeface="+mn-ea"/>
                <a:cs typeface="+mn-cs"/>
              </a:rPr>
              <a:t>Microsoft Confidential—Internal Only</a:t>
            </a:r>
          </a:p>
        </p:txBody>
      </p:sp>
      <p:sp>
        <p:nvSpPr>
          <p:cNvPr id="41" name="Title 1">
            <a:extLst>
              <a:ext uri="{FF2B5EF4-FFF2-40B4-BE49-F238E27FC236}">
                <a16:creationId xmlns:a16="http://schemas.microsoft.com/office/drawing/2014/main" id="{D531AF41-A2A4-4E71-A5D1-8C8B021A953C}"/>
              </a:ext>
            </a:extLst>
          </p:cNvPr>
          <p:cNvSpPr>
            <a:spLocks noGrp="1"/>
          </p:cNvSpPr>
          <p:nvPr>
            <p:ph type="title" hasCustomPrompt="1"/>
          </p:nvPr>
        </p:nvSpPr>
        <p:spPr>
          <a:xfrm>
            <a:off x="588264" y="2323895"/>
            <a:ext cx="3357358" cy="553998"/>
          </a:xfrm>
        </p:spPr>
        <p:txBody>
          <a:bodyPr wrap="square" anchor="b" anchorCtr="0">
            <a:spAutoFit/>
          </a:bodyPr>
          <a:lstStyle>
            <a:lvl1pPr algn="l">
              <a:defRPr>
                <a:solidFill>
                  <a:schemeClr val="accent3"/>
                </a:solidFill>
              </a:defRPr>
            </a:lvl1pPr>
          </a:lstStyle>
          <a:p>
            <a:r>
              <a:rPr lang="en-US" sz="3600"/>
              <a:t>Click to add title</a:t>
            </a:r>
          </a:p>
        </p:txBody>
      </p:sp>
      <p:grpSp>
        <p:nvGrpSpPr>
          <p:cNvPr id="59" name="Group 58">
            <a:extLst>
              <a:ext uri="{FF2B5EF4-FFF2-40B4-BE49-F238E27FC236}">
                <a16:creationId xmlns:a16="http://schemas.microsoft.com/office/drawing/2014/main" id="{4DD5ECED-1A26-4443-B26F-65E92BBFB4D9}"/>
              </a:ext>
            </a:extLst>
          </p:cNvPr>
          <p:cNvGrpSpPr/>
          <p:nvPr/>
        </p:nvGrpSpPr>
        <p:grpSpPr>
          <a:xfrm>
            <a:off x="-1" y="3027137"/>
            <a:ext cx="3727752" cy="113064"/>
            <a:chOff x="7038758" y="1661160"/>
            <a:chExt cx="4712173" cy="113064"/>
          </a:xfrm>
        </p:grpSpPr>
        <p:cxnSp>
          <p:nvCxnSpPr>
            <p:cNvPr id="60" name="Straight Connector 59">
              <a:extLst>
                <a:ext uri="{FF2B5EF4-FFF2-40B4-BE49-F238E27FC236}">
                  <a16:creationId xmlns:a16="http://schemas.microsoft.com/office/drawing/2014/main" id="{E56F0712-47D7-44E3-A3C9-A61023BA2368}"/>
                </a:ext>
              </a:extLst>
            </p:cNvPr>
            <p:cNvCxnSpPr>
              <a:cxnSpLocks/>
            </p:cNvCxnSpPr>
            <p:nvPr/>
          </p:nvCxnSpPr>
          <p:spPr>
            <a:xfrm>
              <a:off x="7038758" y="1717692"/>
              <a:ext cx="4570630" cy="0"/>
            </a:xfrm>
            <a:prstGeom prst="line">
              <a:avLst/>
            </a:prstGeom>
            <a:noFill/>
            <a:ln w="15875" cap="flat" cmpd="sng" algn="ctr">
              <a:solidFill>
                <a:srgbClr val="50E6FF"/>
              </a:solidFill>
              <a:prstDash val="solid"/>
              <a:headEnd type="none" w="lg" len="med"/>
              <a:tailEnd type="none" w="lg" len="med"/>
            </a:ln>
            <a:effectLst/>
          </p:spPr>
        </p:cxnSp>
        <p:sp>
          <p:nvSpPr>
            <p:cNvPr id="61" name="Oval 60">
              <a:extLst>
                <a:ext uri="{FF2B5EF4-FFF2-40B4-BE49-F238E27FC236}">
                  <a16:creationId xmlns:a16="http://schemas.microsoft.com/office/drawing/2014/main" id="{74E0BF09-B263-4F84-92A0-FDEB2A260DF1}"/>
                </a:ext>
              </a:extLst>
            </p:cNvPr>
            <p:cNvSpPr/>
            <p:nvPr/>
          </p:nvSpPr>
          <p:spPr bwMode="auto">
            <a:xfrm>
              <a:off x="11612226" y="1661160"/>
              <a:ext cx="138705" cy="113064"/>
            </a:xfrm>
            <a:prstGeom prst="ellipse">
              <a:avLst/>
            </a:prstGeom>
            <a:noFill/>
            <a:ln w="15875" cap="flat" cmpd="sng" algn="ctr">
              <a:solidFill>
                <a:srgbClr val="50E6FF"/>
              </a:solidFill>
              <a:prstDash val="solid"/>
              <a:headEnd type="none" w="lg" len="med"/>
              <a:tailEnd type="none" w="lg"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31" name="Footer Placeholder 1">
            <a:extLst>
              <a:ext uri="{FF2B5EF4-FFF2-40B4-BE49-F238E27FC236}">
                <a16:creationId xmlns:a16="http://schemas.microsoft.com/office/drawing/2014/main" id="{06253558-4368-4357-967F-E9476A31BD0E}"/>
              </a:ext>
            </a:extLst>
          </p:cNvPr>
          <p:cNvSpPr txBox="1">
            <a:spLocks/>
          </p:cNvSpPr>
          <p:nvPr/>
        </p:nvSpPr>
        <p:spPr>
          <a:xfrm>
            <a:off x="588263" y="6610824"/>
            <a:ext cx="4242463" cy="123111"/>
          </a:xfrm>
          <a:prstGeom prst="rect">
            <a:avLst/>
          </a:prstGeom>
        </p:spPr>
        <p:txBody>
          <a:bodyPr wrap="square" lIns="0" tIns="0" rIns="0" bIns="0" anchor="ctr">
            <a:spAutoFit/>
          </a:bodyPr>
          <a:lstStyle>
            <a:defPPr>
              <a:defRPr lang="en-US"/>
            </a:defPPr>
            <a:lvl1pPr marR="0" lvl="0" indent="0" defTabSz="914367" fontAlgn="auto">
              <a:lnSpc>
                <a:spcPct val="100000"/>
              </a:lnSpc>
              <a:spcBef>
                <a:spcPts val="0"/>
              </a:spcBef>
              <a:spcAft>
                <a:spcPts val="0"/>
              </a:spcAft>
              <a:buClrTx/>
              <a:buSzTx/>
              <a:buFontTx/>
              <a:buNone/>
              <a:tabLst/>
              <a:defRPr kumimoji="0" sz="800" b="0" i="0" u="none" strike="noStrike" cap="none" spc="0" normalizeH="0" baseline="0">
                <a:ln>
                  <a:noFill/>
                </a:ln>
                <a:solidFill>
                  <a:schemeClr val="bg1">
                    <a:lumMod val="50000"/>
                  </a:schemeClr>
                </a:solidFill>
                <a:effectLst/>
                <a:uLnTx/>
                <a:uFillTx/>
              </a:defRPr>
            </a:lvl1pPr>
            <a:lvl2pPr marL="457183" defTabSz="914367">
              <a:defRPr sz="1765"/>
            </a:lvl2pPr>
            <a:lvl3pPr marL="914367" defTabSz="914367">
              <a:defRPr sz="1765"/>
            </a:lvl3pPr>
            <a:lvl4pPr marL="1371550" defTabSz="914367">
              <a:defRPr sz="1765"/>
            </a:lvl4pPr>
            <a:lvl5pPr marL="1828734" defTabSz="914367">
              <a:defRPr sz="1765"/>
            </a:lvl5pPr>
            <a:lvl6pPr marL="2285918" defTabSz="914367">
              <a:defRPr sz="1765"/>
            </a:lvl6pPr>
            <a:lvl7pPr marL="2743101" defTabSz="914367">
              <a:defRPr sz="1765"/>
            </a:lvl7pPr>
            <a:lvl8pPr marL="3200284" defTabSz="914367">
              <a:defRPr sz="1765"/>
            </a:lvl8pPr>
            <a:lvl9pPr marL="3657469" defTabSz="914367">
              <a:defRPr sz="1765"/>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Segoe UI"/>
                <a:ea typeface="+mn-ea"/>
                <a:cs typeface="+mn-cs"/>
              </a:rPr>
              <a:t>Microsoft Confidential—Internal Only</a:t>
            </a:r>
          </a:p>
        </p:txBody>
      </p:sp>
      <p:grpSp>
        <p:nvGrpSpPr>
          <p:cNvPr id="3" name="Group 2">
            <a:extLst>
              <a:ext uri="{FF2B5EF4-FFF2-40B4-BE49-F238E27FC236}">
                <a16:creationId xmlns:a16="http://schemas.microsoft.com/office/drawing/2014/main" id="{8CFE0F57-950E-43B0-8ED6-B4DA22A35C60}"/>
              </a:ext>
            </a:extLst>
          </p:cNvPr>
          <p:cNvGrpSpPr/>
          <p:nvPr/>
        </p:nvGrpSpPr>
        <p:grpSpPr>
          <a:xfrm>
            <a:off x="12315826" y="2"/>
            <a:ext cx="912018" cy="6857998"/>
            <a:chOff x="12315826" y="2"/>
            <a:chExt cx="912018" cy="6857998"/>
          </a:xfrm>
        </p:grpSpPr>
        <p:sp>
          <p:nvSpPr>
            <p:cNvPr id="13" name="Rectangle 12">
              <a:extLst>
                <a:ext uri="{FF2B5EF4-FFF2-40B4-BE49-F238E27FC236}">
                  <a16:creationId xmlns:a16="http://schemas.microsoft.com/office/drawing/2014/main" id="{7D0926CF-E48A-44CA-9C6A-E47FAA6813F2}"/>
                </a:ext>
              </a:extLst>
            </p:cNvPr>
            <p:cNvSpPr/>
            <p:nvPr/>
          </p:nvSpPr>
          <p:spPr bwMode="auto">
            <a:xfrm rot="5400000">
              <a:off x="12538930" y="413474"/>
              <a:ext cx="1102385" cy="275442"/>
            </a:xfrm>
            <a:prstGeom prst="rect">
              <a:avLst/>
            </a:prstGeom>
            <a:solidFill>
              <a:srgbClr val="1A2B46">
                <a:lumMod val="75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t>R27 G44 B70</a:t>
              </a:r>
            </a:p>
          </p:txBody>
        </p:sp>
        <p:sp>
          <p:nvSpPr>
            <p:cNvPr id="14" name="Rectangle 13">
              <a:extLst>
                <a:ext uri="{FF2B5EF4-FFF2-40B4-BE49-F238E27FC236}">
                  <a16:creationId xmlns:a16="http://schemas.microsoft.com/office/drawing/2014/main" id="{CC8E51C2-8603-4DDA-9ECF-D3F7C90C754E}"/>
                </a:ext>
              </a:extLst>
            </p:cNvPr>
            <p:cNvSpPr/>
            <p:nvPr/>
          </p:nvSpPr>
          <p:spPr bwMode="auto">
            <a:xfrm rot="5400000">
              <a:off x="12220642" y="413474"/>
              <a:ext cx="1102385" cy="275442"/>
            </a:xfrm>
            <a:prstGeom prst="rect">
              <a:avLst/>
            </a:prstGeom>
            <a:solidFill>
              <a:srgbClr val="1A2B46"/>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R36 G58 B94</a:t>
              </a:r>
            </a:p>
          </p:txBody>
        </p:sp>
        <p:sp>
          <p:nvSpPr>
            <p:cNvPr id="15" name="Rectangle 14">
              <a:extLst>
                <a:ext uri="{FF2B5EF4-FFF2-40B4-BE49-F238E27FC236}">
                  <a16:creationId xmlns:a16="http://schemas.microsoft.com/office/drawing/2014/main" id="{C9D91132-D0A1-441A-AF54-40DC3F6F60FF}"/>
                </a:ext>
              </a:extLst>
            </p:cNvPr>
            <p:cNvSpPr/>
            <p:nvPr/>
          </p:nvSpPr>
          <p:spPr bwMode="auto">
            <a:xfrm rot="5400000">
              <a:off x="11902354" y="413474"/>
              <a:ext cx="1102385" cy="275442"/>
            </a:xfrm>
            <a:prstGeom prst="rect">
              <a:avLst/>
            </a:prstGeom>
            <a:solidFill>
              <a:srgbClr val="1A2B46">
                <a:lumMod val="40000"/>
                <a:lumOff val="6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R145 G171 B213</a:t>
              </a:r>
            </a:p>
          </p:txBody>
        </p:sp>
        <p:sp>
          <p:nvSpPr>
            <p:cNvPr id="16" name="Rectangle 15">
              <a:extLst>
                <a:ext uri="{FF2B5EF4-FFF2-40B4-BE49-F238E27FC236}">
                  <a16:creationId xmlns:a16="http://schemas.microsoft.com/office/drawing/2014/main" id="{86F9002A-A229-4604-A6AA-3E137F565187}"/>
                </a:ext>
              </a:extLst>
            </p:cNvPr>
            <p:cNvSpPr/>
            <p:nvPr/>
          </p:nvSpPr>
          <p:spPr bwMode="auto">
            <a:xfrm rot="5400000">
              <a:off x="12538930" y="1564597"/>
              <a:ext cx="1102385" cy="275442"/>
            </a:xfrm>
            <a:prstGeom prst="rect">
              <a:avLst/>
            </a:prstGeom>
            <a:solidFill>
              <a:srgbClr val="50E6FF"/>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R80 G230 B255</a:t>
              </a:r>
            </a:p>
          </p:txBody>
        </p:sp>
        <p:sp>
          <p:nvSpPr>
            <p:cNvPr id="17" name="Rectangle 16">
              <a:extLst>
                <a:ext uri="{FF2B5EF4-FFF2-40B4-BE49-F238E27FC236}">
                  <a16:creationId xmlns:a16="http://schemas.microsoft.com/office/drawing/2014/main" id="{EC8CEAE4-0A8B-47A5-8277-68937B066153}"/>
                </a:ext>
              </a:extLst>
            </p:cNvPr>
            <p:cNvSpPr/>
            <p:nvPr/>
          </p:nvSpPr>
          <p:spPr bwMode="auto">
            <a:xfrm rot="5400000">
              <a:off x="12220642" y="1564597"/>
              <a:ext cx="1102385" cy="275442"/>
            </a:xfrm>
            <a:prstGeom prst="rect">
              <a:avLst/>
            </a:prstGeom>
            <a:solidFill>
              <a:srgbClr val="50E6FF">
                <a:lumMod val="75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R0 G215 B251</a:t>
              </a:r>
            </a:p>
          </p:txBody>
        </p:sp>
        <p:sp>
          <p:nvSpPr>
            <p:cNvPr id="18" name="Rectangle 17">
              <a:extLst>
                <a:ext uri="{FF2B5EF4-FFF2-40B4-BE49-F238E27FC236}">
                  <a16:creationId xmlns:a16="http://schemas.microsoft.com/office/drawing/2014/main" id="{03A3BE12-3AA5-467D-AD52-31E889352C8B}"/>
                </a:ext>
              </a:extLst>
            </p:cNvPr>
            <p:cNvSpPr/>
            <p:nvPr/>
          </p:nvSpPr>
          <p:spPr bwMode="auto">
            <a:xfrm rot="5400000">
              <a:off x="11902354" y="1564597"/>
              <a:ext cx="1102385" cy="275442"/>
            </a:xfrm>
            <a:prstGeom prst="rect">
              <a:avLst/>
            </a:prstGeom>
            <a:solidFill>
              <a:srgbClr val="50E6FF">
                <a:lumMod val="40000"/>
                <a:lumOff val="6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R185 G245 B255</a:t>
              </a:r>
            </a:p>
          </p:txBody>
        </p:sp>
        <p:sp>
          <p:nvSpPr>
            <p:cNvPr id="19" name="Rectangle 18">
              <a:extLst>
                <a:ext uri="{FF2B5EF4-FFF2-40B4-BE49-F238E27FC236}">
                  <a16:creationId xmlns:a16="http://schemas.microsoft.com/office/drawing/2014/main" id="{45B3C31B-E08B-4F43-9361-71FFA19DF8B1}"/>
                </a:ext>
              </a:extLst>
            </p:cNvPr>
            <p:cNvSpPr/>
            <p:nvPr/>
          </p:nvSpPr>
          <p:spPr bwMode="auto">
            <a:xfrm rot="5400000">
              <a:off x="12538930" y="2715719"/>
              <a:ext cx="1102385" cy="275442"/>
            </a:xfrm>
            <a:prstGeom prst="rect">
              <a:avLst/>
            </a:prstGeom>
            <a:solidFill>
              <a:srgbClr val="0078D4"/>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R0 G120 B212</a:t>
              </a:r>
            </a:p>
          </p:txBody>
        </p:sp>
        <p:sp>
          <p:nvSpPr>
            <p:cNvPr id="20" name="Rectangle 19">
              <a:extLst>
                <a:ext uri="{FF2B5EF4-FFF2-40B4-BE49-F238E27FC236}">
                  <a16:creationId xmlns:a16="http://schemas.microsoft.com/office/drawing/2014/main" id="{F0333D7C-0136-4536-9AA4-2436112D2D07}"/>
                </a:ext>
              </a:extLst>
            </p:cNvPr>
            <p:cNvSpPr/>
            <p:nvPr/>
          </p:nvSpPr>
          <p:spPr bwMode="auto">
            <a:xfrm rot="5400000">
              <a:off x="12220642" y="2715719"/>
              <a:ext cx="1102385" cy="275442"/>
            </a:xfrm>
            <a:prstGeom prst="rect">
              <a:avLst/>
            </a:prstGeom>
            <a:solidFill>
              <a:srgbClr val="0078D4">
                <a:lumMod val="75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R0 G90 B159</a:t>
              </a:r>
            </a:p>
          </p:txBody>
        </p:sp>
        <p:sp>
          <p:nvSpPr>
            <p:cNvPr id="21" name="Rectangle 20">
              <a:extLst>
                <a:ext uri="{FF2B5EF4-FFF2-40B4-BE49-F238E27FC236}">
                  <a16:creationId xmlns:a16="http://schemas.microsoft.com/office/drawing/2014/main" id="{C91A3D3E-82CF-45E2-98B7-341931887065}"/>
                </a:ext>
              </a:extLst>
            </p:cNvPr>
            <p:cNvSpPr/>
            <p:nvPr/>
          </p:nvSpPr>
          <p:spPr bwMode="auto">
            <a:xfrm rot="5400000">
              <a:off x="11902354" y="2715719"/>
              <a:ext cx="1102385" cy="275442"/>
            </a:xfrm>
            <a:prstGeom prst="rect">
              <a:avLst/>
            </a:prstGeom>
            <a:solidFill>
              <a:srgbClr val="0078D4">
                <a:lumMod val="40000"/>
                <a:lumOff val="6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R136 G203 B255</a:t>
              </a:r>
            </a:p>
          </p:txBody>
        </p:sp>
        <p:sp>
          <p:nvSpPr>
            <p:cNvPr id="22" name="Rectangle 21">
              <a:extLst>
                <a:ext uri="{FF2B5EF4-FFF2-40B4-BE49-F238E27FC236}">
                  <a16:creationId xmlns:a16="http://schemas.microsoft.com/office/drawing/2014/main" id="{2894D3E1-5C95-4D45-BBEE-13B246BD1B56}"/>
                </a:ext>
              </a:extLst>
            </p:cNvPr>
            <p:cNvSpPr/>
            <p:nvPr/>
          </p:nvSpPr>
          <p:spPr bwMode="auto">
            <a:xfrm rot="5400000">
              <a:off x="12538930" y="3866842"/>
              <a:ext cx="1102385" cy="275442"/>
            </a:xfrm>
            <a:prstGeom prst="rect">
              <a:avLst/>
            </a:prstGeom>
            <a:solidFill>
              <a:srgbClr val="482C79"/>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R72 G44 B121</a:t>
              </a:r>
            </a:p>
          </p:txBody>
        </p:sp>
        <p:sp>
          <p:nvSpPr>
            <p:cNvPr id="23" name="Rectangle 22">
              <a:extLst>
                <a:ext uri="{FF2B5EF4-FFF2-40B4-BE49-F238E27FC236}">
                  <a16:creationId xmlns:a16="http://schemas.microsoft.com/office/drawing/2014/main" id="{D327269B-6CF5-402B-BF03-D290FBD5E4EA}"/>
                </a:ext>
              </a:extLst>
            </p:cNvPr>
            <p:cNvSpPr/>
            <p:nvPr/>
          </p:nvSpPr>
          <p:spPr bwMode="auto">
            <a:xfrm rot="5400000">
              <a:off x="12220642" y="3866842"/>
              <a:ext cx="1102385" cy="275442"/>
            </a:xfrm>
            <a:prstGeom prst="rect">
              <a:avLst/>
            </a:prstGeom>
            <a:solidFill>
              <a:srgbClr val="603BA1">
                <a:lumMod val="5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R48 G29 B81</a:t>
              </a:r>
            </a:p>
          </p:txBody>
        </p:sp>
        <p:sp>
          <p:nvSpPr>
            <p:cNvPr id="24" name="Rectangle 23">
              <a:extLst>
                <a:ext uri="{FF2B5EF4-FFF2-40B4-BE49-F238E27FC236}">
                  <a16:creationId xmlns:a16="http://schemas.microsoft.com/office/drawing/2014/main" id="{11FB971D-31BE-435C-8E26-B676C8ABDD26}"/>
                </a:ext>
              </a:extLst>
            </p:cNvPr>
            <p:cNvSpPr/>
            <p:nvPr/>
          </p:nvSpPr>
          <p:spPr bwMode="auto">
            <a:xfrm rot="5400000">
              <a:off x="11902354" y="3866842"/>
              <a:ext cx="1102385" cy="275442"/>
            </a:xfrm>
            <a:prstGeom prst="rect">
              <a:avLst/>
            </a:prstGeom>
            <a:solidFill>
              <a:srgbClr val="603BA1">
                <a:lumMod val="40000"/>
                <a:lumOff val="6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R190 G170 B224</a:t>
              </a:r>
            </a:p>
          </p:txBody>
        </p:sp>
        <p:sp>
          <p:nvSpPr>
            <p:cNvPr id="25" name="Rectangle 24">
              <a:extLst>
                <a:ext uri="{FF2B5EF4-FFF2-40B4-BE49-F238E27FC236}">
                  <a16:creationId xmlns:a16="http://schemas.microsoft.com/office/drawing/2014/main" id="{F02E8EA3-D40D-4ED3-A3B1-FF5656183AD1}"/>
                </a:ext>
              </a:extLst>
            </p:cNvPr>
            <p:cNvSpPr/>
            <p:nvPr/>
          </p:nvSpPr>
          <p:spPr bwMode="auto">
            <a:xfrm rot="5400000">
              <a:off x="12538930" y="5017965"/>
              <a:ext cx="1102385" cy="275442"/>
            </a:xfrm>
            <a:prstGeom prst="rect">
              <a:avLst/>
            </a:prstGeom>
            <a:solidFill>
              <a:srgbClr val="9BF00B"/>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R155 G240 B11</a:t>
              </a:r>
            </a:p>
          </p:txBody>
        </p:sp>
        <p:sp>
          <p:nvSpPr>
            <p:cNvPr id="26" name="Rectangle 25">
              <a:extLst>
                <a:ext uri="{FF2B5EF4-FFF2-40B4-BE49-F238E27FC236}">
                  <a16:creationId xmlns:a16="http://schemas.microsoft.com/office/drawing/2014/main" id="{00FA3922-EFEF-4EE5-A00B-F625157C14D3}"/>
                </a:ext>
              </a:extLst>
            </p:cNvPr>
            <p:cNvSpPr/>
            <p:nvPr/>
          </p:nvSpPr>
          <p:spPr bwMode="auto">
            <a:xfrm rot="5400000">
              <a:off x="12220642" y="5017965"/>
              <a:ext cx="1102385" cy="275442"/>
            </a:xfrm>
            <a:prstGeom prst="rect">
              <a:avLst/>
            </a:prstGeom>
            <a:solidFill>
              <a:srgbClr val="92D050">
                <a:lumMod val="75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R110 G170 B46</a:t>
              </a:r>
            </a:p>
          </p:txBody>
        </p:sp>
        <p:sp>
          <p:nvSpPr>
            <p:cNvPr id="27" name="Rectangle 26">
              <a:extLst>
                <a:ext uri="{FF2B5EF4-FFF2-40B4-BE49-F238E27FC236}">
                  <a16:creationId xmlns:a16="http://schemas.microsoft.com/office/drawing/2014/main" id="{49816D99-1164-4413-AA1E-AC0504EEC9C6}"/>
                </a:ext>
              </a:extLst>
            </p:cNvPr>
            <p:cNvSpPr/>
            <p:nvPr/>
          </p:nvSpPr>
          <p:spPr bwMode="auto">
            <a:xfrm rot="5400000">
              <a:off x="11902354" y="5017965"/>
              <a:ext cx="1102385" cy="275442"/>
            </a:xfrm>
            <a:prstGeom prst="rect">
              <a:avLst/>
            </a:prstGeom>
            <a:solidFill>
              <a:srgbClr val="92D050">
                <a:lumMod val="40000"/>
                <a:lumOff val="6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R211 G236 B185</a:t>
              </a:r>
            </a:p>
          </p:txBody>
        </p:sp>
        <p:sp>
          <p:nvSpPr>
            <p:cNvPr id="28" name="Rectangle 27">
              <a:extLst>
                <a:ext uri="{FF2B5EF4-FFF2-40B4-BE49-F238E27FC236}">
                  <a16:creationId xmlns:a16="http://schemas.microsoft.com/office/drawing/2014/main" id="{FBCD3254-0773-4F13-A9B8-55181494A300}"/>
                </a:ext>
              </a:extLst>
            </p:cNvPr>
            <p:cNvSpPr/>
            <p:nvPr/>
          </p:nvSpPr>
          <p:spPr bwMode="auto">
            <a:xfrm rot="5400000">
              <a:off x="12538930" y="6169087"/>
              <a:ext cx="1102385" cy="275442"/>
            </a:xfrm>
            <a:prstGeom prst="rect">
              <a:avLst/>
            </a:prstGeom>
            <a:solidFill>
              <a:srgbClr val="737373"/>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R115 G115 B115</a:t>
              </a:r>
            </a:p>
          </p:txBody>
        </p:sp>
        <p:sp>
          <p:nvSpPr>
            <p:cNvPr id="29" name="Rectangle 28">
              <a:extLst>
                <a:ext uri="{FF2B5EF4-FFF2-40B4-BE49-F238E27FC236}">
                  <a16:creationId xmlns:a16="http://schemas.microsoft.com/office/drawing/2014/main" id="{7B660BA6-B7F0-40EB-B2B5-4A6935C5F1C3}"/>
                </a:ext>
              </a:extLst>
            </p:cNvPr>
            <p:cNvSpPr/>
            <p:nvPr/>
          </p:nvSpPr>
          <p:spPr bwMode="auto">
            <a:xfrm rot="5400000">
              <a:off x="12220642" y="6169087"/>
              <a:ext cx="1102385" cy="275442"/>
            </a:xfrm>
            <a:prstGeom prst="rect">
              <a:avLst/>
            </a:prstGeom>
            <a:solidFill>
              <a:srgbClr val="737373">
                <a:lumMod val="5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R58 G58 B58</a:t>
              </a:r>
            </a:p>
          </p:txBody>
        </p:sp>
        <p:sp>
          <p:nvSpPr>
            <p:cNvPr id="30" name="Rectangle 29">
              <a:extLst>
                <a:ext uri="{FF2B5EF4-FFF2-40B4-BE49-F238E27FC236}">
                  <a16:creationId xmlns:a16="http://schemas.microsoft.com/office/drawing/2014/main" id="{0B87597A-9052-4702-94C5-7FE56B99A19A}"/>
                </a:ext>
              </a:extLst>
            </p:cNvPr>
            <p:cNvSpPr/>
            <p:nvPr/>
          </p:nvSpPr>
          <p:spPr bwMode="auto">
            <a:xfrm rot="5400000">
              <a:off x="11902354" y="6169087"/>
              <a:ext cx="1102385" cy="275442"/>
            </a:xfrm>
            <a:prstGeom prst="rect">
              <a:avLst/>
            </a:prstGeom>
            <a:solidFill>
              <a:srgbClr val="737373">
                <a:lumMod val="20000"/>
                <a:lumOff val="8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R227 G227 B227</a:t>
              </a:r>
            </a:p>
          </p:txBody>
        </p:sp>
      </p:grpSp>
      <p:grpSp>
        <p:nvGrpSpPr>
          <p:cNvPr id="4" name="Group 3">
            <a:extLst>
              <a:ext uri="{FF2B5EF4-FFF2-40B4-BE49-F238E27FC236}">
                <a16:creationId xmlns:a16="http://schemas.microsoft.com/office/drawing/2014/main" id="{AC6A1911-F9DA-3544-63D4-48DF049BD113}"/>
              </a:ext>
            </a:extLst>
          </p:cNvPr>
          <p:cNvGrpSpPr/>
          <p:nvPr userDrawn="1"/>
        </p:nvGrpSpPr>
        <p:grpSpPr>
          <a:xfrm>
            <a:off x="-1" y="3027137"/>
            <a:ext cx="3727752" cy="113064"/>
            <a:chOff x="7038758" y="1661160"/>
            <a:chExt cx="4712173" cy="113064"/>
          </a:xfrm>
        </p:grpSpPr>
        <p:cxnSp>
          <p:nvCxnSpPr>
            <p:cNvPr id="5" name="Straight Connector 4">
              <a:extLst>
                <a:ext uri="{FF2B5EF4-FFF2-40B4-BE49-F238E27FC236}">
                  <a16:creationId xmlns:a16="http://schemas.microsoft.com/office/drawing/2014/main" id="{C3AEA858-394F-2522-FE72-106CEEB04FB0}"/>
                </a:ext>
              </a:extLst>
            </p:cNvPr>
            <p:cNvCxnSpPr>
              <a:cxnSpLocks/>
            </p:cNvCxnSpPr>
            <p:nvPr/>
          </p:nvCxnSpPr>
          <p:spPr>
            <a:xfrm>
              <a:off x="7038758" y="1717692"/>
              <a:ext cx="4570630" cy="0"/>
            </a:xfrm>
            <a:prstGeom prst="line">
              <a:avLst/>
            </a:prstGeom>
            <a:noFill/>
            <a:ln w="15875" cap="flat" cmpd="sng" algn="ctr">
              <a:solidFill>
                <a:srgbClr val="50E6FF"/>
              </a:solidFill>
              <a:prstDash val="solid"/>
              <a:headEnd type="none" w="lg" len="med"/>
              <a:tailEnd type="none" w="lg" len="med"/>
            </a:ln>
            <a:effectLst/>
          </p:spPr>
        </p:cxnSp>
        <p:sp>
          <p:nvSpPr>
            <p:cNvPr id="6" name="Oval 5">
              <a:extLst>
                <a:ext uri="{FF2B5EF4-FFF2-40B4-BE49-F238E27FC236}">
                  <a16:creationId xmlns:a16="http://schemas.microsoft.com/office/drawing/2014/main" id="{70241EB9-66D6-D3FD-19EB-67615DE5141C}"/>
                </a:ext>
              </a:extLst>
            </p:cNvPr>
            <p:cNvSpPr/>
            <p:nvPr/>
          </p:nvSpPr>
          <p:spPr bwMode="auto">
            <a:xfrm>
              <a:off x="11612226" y="1661160"/>
              <a:ext cx="138705" cy="113064"/>
            </a:xfrm>
            <a:prstGeom prst="ellipse">
              <a:avLst/>
            </a:prstGeom>
            <a:noFill/>
            <a:ln w="15875" cap="flat" cmpd="sng" algn="ctr">
              <a:solidFill>
                <a:srgbClr val="50E6FF"/>
              </a:solidFill>
              <a:prstDash val="solid"/>
              <a:headEnd type="none" w="lg" len="med"/>
              <a:tailEnd type="none" w="lg"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34" name="Group 33">
            <a:extLst>
              <a:ext uri="{FF2B5EF4-FFF2-40B4-BE49-F238E27FC236}">
                <a16:creationId xmlns:a16="http://schemas.microsoft.com/office/drawing/2014/main" id="{CCA61670-D3F2-B22A-496D-548194B45696}"/>
              </a:ext>
            </a:extLst>
          </p:cNvPr>
          <p:cNvGrpSpPr/>
          <p:nvPr userDrawn="1"/>
        </p:nvGrpSpPr>
        <p:grpSpPr>
          <a:xfrm>
            <a:off x="12315826" y="2"/>
            <a:ext cx="912018" cy="6857998"/>
            <a:chOff x="12315826" y="2"/>
            <a:chExt cx="912018" cy="6857998"/>
          </a:xfrm>
        </p:grpSpPr>
        <p:sp>
          <p:nvSpPr>
            <p:cNvPr id="35" name="Rectangle 34">
              <a:extLst>
                <a:ext uri="{FF2B5EF4-FFF2-40B4-BE49-F238E27FC236}">
                  <a16:creationId xmlns:a16="http://schemas.microsoft.com/office/drawing/2014/main" id="{27D705D8-34C4-2A58-8490-A53DD83BAC60}"/>
                </a:ext>
              </a:extLst>
            </p:cNvPr>
            <p:cNvSpPr/>
            <p:nvPr userDrawn="1"/>
          </p:nvSpPr>
          <p:spPr bwMode="auto">
            <a:xfrm rot="5400000">
              <a:off x="12538930" y="413474"/>
              <a:ext cx="1102385" cy="275442"/>
            </a:xfrm>
            <a:prstGeom prst="rect">
              <a:avLst/>
            </a:prstGeom>
            <a:solidFill>
              <a:srgbClr val="1A2B46">
                <a:lumMod val="75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t>R27 G44 B70</a:t>
              </a:r>
            </a:p>
          </p:txBody>
        </p:sp>
        <p:sp>
          <p:nvSpPr>
            <p:cNvPr id="36" name="Rectangle 35">
              <a:extLst>
                <a:ext uri="{FF2B5EF4-FFF2-40B4-BE49-F238E27FC236}">
                  <a16:creationId xmlns:a16="http://schemas.microsoft.com/office/drawing/2014/main" id="{30BAE90F-73C9-6150-41DA-0D6EEED3BC85}"/>
                </a:ext>
              </a:extLst>
            </p:cNvPr>
            <p:cNvSpPr/>
            <p:nvPr userDrawn="1"/>
          </p:nvSpPr>
          <p:spPr bwMode="auto">
            <a:xfrm rot="5400000">
              <a:off x="12220642" y="413474"/>
              <a:ext cx="1102385" cy="275442"/>
            </a:xfrm>
            <a:prstGeom prst="rect">
              <a:avLst/>
            </a:prstGeom>
            <a:solidFill>
              <a:srgbClr val="1A2B46"/>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R36 G58 B94</a:t>
              </a:r>
            </a:p>
          </p:txBody>
        </p:sp>
        <p:sp>
          <p:nvSpPr>
            <p:cNvPr id="37" name="Rectangle 36">
              <a:extLst>
                <a:ext uri="{FF2B5EF4-FFF2-40B4-BE49-F238E27FC236}">
                  <a16:creationId xmlns:a16="http://schemas.microsoft.com/office/drawing/2014/main" id="{6D2EA147-21C2-23A9-D686-119254E52AA7}"/>
                </a:ext>
              </a:extLst>
            </p:cNvPr>
            <p:cNvSpPr/>
            <p:nvPr userDrawn="1"/>
          </p:nvSpPr>
          <p:spPr bwMode="auto">
            <a:xfrm rot="5400000">
              <a:off x="11902354" y="413474"/>
              <a:ext cx="1102385" cy="275442"/>
            </a:xfrm>
            <a:prstGeom prst="rect">
              <a:avLst/>
            </a:prstGeom>
            <a:solidFill>
              <a:srgbClr val="1A2B46">
                <a:lumMod val="40000"/>
                <a:lumOff val="6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R145 G171 B213</a:t>
              </a:r>
            </a:p>
          </p:txBody>
        </p:sp>
        <p:sp>
          <p:nvSpPr>
            <p:cNvPr id="38" name="Rectangle 37">
              <a:extLst>
                <a:ext uri="{FF2B5EF4-FFF2-40B4-BE49-F238E27FC236}">
                  <a16:creationId xmlns:a16="http://schemas.microsoft.com/office/drawing/2014/main" id="{919973AC-1F63-5E6A-AF4A-18ADDA6BF27E}"/>
                </a:ext>
              </a:extLst>
            </p:cNvPr>
            <p:cNvSpPr/>
            <p:nvPr userDrawn="1"/>
          </p:nvSpPr>
          <p:spPr bwMode="auto">
            <a:xfrm rot="5400000">
              <a:off x="12538930" y="1564597"/>
              <a:ext cx="1102385" cy="275442"/>
            </a:xfrm>
            <a:prstGeom prst="rect">
              <a:avLst/>
            </a:prstGeom>
            <a:solidFill>
              <a:srgbClr val="50E6FF"/>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R80 G230 B255</a:t>
              </a:r>
            </a:p>
          </p:txBody>
        </p:sp>
        <p:sp>
          <p:nvSpPr>
            <p:cNvPr id="39" name="Rectangle 38">
              <a:extLst>
                <a:ext uri="{FF2B5EF4-FFF2-40B4-BE49-F238E27FC236}">
                  <a16:creationId xmlns:a16="http://schemas.microsoft.com/office/drawing/2014/main" id="{B65216A3-0A6C-2DCD-FBC1-E27CCB51F2F2}"/>
                </a:ext>
              </a:extLst>
            </p:cNvPr>
            <p:cNvSpPr/>
            <p:nvPr userDrawn="1"/>
          </p:nvSpPr>
          <p:spPr bwMode="auto">
            <a:xfrm rot="5400000">
              <a:off x="12220642" y="1564597"/>
              <a:ext cx="1102385" cy="275442"/>
            </a:xfrm>
            <a:prstGeom prst="rect">
              <a:avLst/>
            </a:prstGeom>
            <a:solidFill>
              <a:srgbClr val="50E6FF">
                <a:lumMod val="75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R0 G215 B251</a:t>
              </a:r>
            </a:p>
          </p:txBody>
        </p:sp>
        <p:sp>
          <p:nvSpPr>
            <p:cNvPr id="40" name="Rectangle 39">
              <a:extLst>
                <a:ext uri="{FF2B5EF4-FFF2-40B4-BE49-F238E27FC236}">
                  <a16:creationId xmlns:a16="http://schemas.microsoft.com/office/drawing/2014/main" id="{7AF18E3F-1F16-0DFD-92BD-21AA9826BE57}"/>
                </a:ext>
              </a:extLst>
            </p:cNvPr>
            <p:cNvSpPr/>
            <p:nvPr userDrawn="1"/>
          </p:nvSpPr>
          <p:spPr bwMode="auto">
            <a:xfrm rot="5400000">
              <a:off x="11902354" y="1564597"/>
              <a:ext cx="1102385" cy="275442"/>
            </a:xfrm>
            <a:prstGeom prst="rect">
              <a:avLst/>
            </a:prstGeom>
            <a:solidFill>
              <a:srgbClr val="50E6FF">
                <a:lumMod val="40000"/>
                <a:lumOff val="6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R185 G245 B255</a:t>
              </a:r>
            </a:p>
          </p:txBody>
        </p:sp>
        <p:sp>
          <p:nvSpPr>
            <p:cNvPr id="42" name="Rectangle 41">
              <a:extLst>
                <a:ext uri="{FF2B5EF4-FFF2-40B4-BE49-F238E27FC236}">
                  <a16:creationId xmlns:a16="http://schemas.microsoft.com/office/drawing/2014/main" id="{E8E4D623-5F20-6DA7-BF88-993F9FB83DBD}"/>
                </a:ext>
              </a:extLst>
            </p:cNvPr>
            <p:cNvSpPr/>
            <p:nvPr userDrawn="1"/>
          </p:nvSpPr>
          <p:spPr bwMode="auto">
            <a:xfrm rot="5400000">
              <a:off x="12538930" y="2715719"/>
              <a:ext cx="1102385" cy="275442"/>
            </a:xfrm>
            <a:prstGeom prst="rect">
              <a:avLst/>
            </a:prstGeom>
            <a:solidFill>
              <a:srgbClr val="0078D4"/>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R0 G120 B212</a:t>
              </a:r>
            </a:p>
          </p:txBody>
        </p:sp>
        <p:sp>
          <p:nvSpPr>
            <p:cNvPr id="43" name="Rectangle 42">
              <a:extLst>
                <a:ext uri="{FF2B5EF4-FFF2-40B4-BE49-F238E27FC236}">
                  <a16:creationId xmlns:a16="http://schemas.microsoft.com/office/drawing/2014/main" id="{2A3E7FBB-DBBB-6D6F-9C2A-6428A6EA8CA6}"/>
                </a:ext>
              </a:extLst>
            </p:cNvPr>
            <p:cNvSpPr/>
            <p:nvPr userDrawn="1"/>
          </p:nvSpPr>
          <p:spPr bwMode="auto">
            <a:xfrm rot="5400000">
              <a:off x="12220642" y="2715719"/>
              <a:ext cx="1102385" cy="275442"/>
            </a:xfrm>
            <a:prstGeom prst="rect">
              <a:avLst/>
            </a:prstGeom>
            <a:solidFill>
              <a:srgbClr val="0078D4">
                <a:lumMod val="75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R0 G90 B159</a:t>
              </a:r>
            </a:p>
          </p:txBody>
        </p:sp>
        <p:sp>
          <p:nvSpPr>
            <p:cNvPr id="44" name="Rectangle 43">
              <a:extLst>
                <a:ext uri="{FF2B5EF4-FFF2-40B4-BE49-F238E27FC236}">
                  <a16:creationId xmlns:a16="http://schemas.microsoft.com/office/drawing/2014/main" id="{189017F6-463A-0B54-4C83-B892B647AFB6}"/>
                </a:ext>
              </a:extLst>
            </p:cNvPr>
            <p:cNvSpPr/>
            <p:nvPr userDrawn="1"/>
          </p:nvSpPr>
          <p:spPr bwMode="auto">
            <a:xfrm rot="5400000">
              <a:off x="11902354" y="2715719"/>
              <a:ext cx="1102385" cy="275442"/>
            </a:xfrm>
            <a:prstGeom prst="rect">
              <a:avLst/>
            </a:prstGeom>
            <a:solidFill>
              <a:srgbClr val="0078D4">
                <a:lumMod val="40000"/>
                <a:lumOff val="6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R136 G203 B255</a:t>
              </a:r>
            </a:p>
          </p:txBody>
        </p:sp>
        <p:sp>
          <p:nvSpPr>
            <p:cNvPr id="45" name="Rectangle 44">
              <a:extLst>
                <a:ext uri="{FF2B5EF4-FFF2-40B4-BE49-F238E27FC236}">
                  <a16:creationId xmlns:a16="http://schemas.microsoft.com/office/drawing/2014/main" id="{E222547A-5B13-55FA-7963-558D7E542F6F}"/>
                </a:ext>
              </a:extLst>
            </p:cNvPr>
            <p:cNvSpPr/>
            <p:nvPr userDrawn="1"/>
          </p:nvSpPr>
          <p:spPr bwMode="auto">
            <a:xfrm rot="5400000">
              <a:off x="12538930" y="3866842"/>
              <a:ext cx="1102385" cy="275442"/>
            </a:xfrm>
            <a:prstGeom prst="rect">
              <a:avLst/>
            </a:prstGeom>
            <a:solidFill>
              <a:srgbClr val="482C79"/>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R72 G44 B121</a:t>
              </a:r>
            </a:p>
          </p:txBody>
        </p:sp>
        <p:sp>
          <p:nvSpPr>
            <p:cNvPr id="46" name="Rectangle 45">
              <a:extLst>
                <a:ext uri="{FF2B5EF4-FFF2-40B4-BE49-F238E27FC236}">
                  <a16:creationId xmlns:a16="http://schemas.microsoft.com/office/drawing/2014/main" id="{5EAB9EBE-057E-F43C-B4CD-A76B89B9F600}"/>
                </a:ext>
              </a:extLst>
            </p:cNvPr>
            <p:cNvSpPr/>
            <p:nvPr userDrawn="1"/>
          </p:nvSpPr>
          <p:spPr bwMode="auto">
            <a:xfrm rot="5400000">
              <a:off x="12220642" y="3866842"/>
              <a:ext cx="1102385" cy="275442"/>
            </a:xfrm>
            <a:prstGeom prst="rect">
              <a:avLst/>
            </a:prstGeom>
            <a:solidFill>
              <a:srgbClr val="603BA1">
                <a:lumMod val="5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R48 G29 B81</a:t>
              </a:r>
            </a:p>
          </p:txBody>
        </p:sp>
        <p:sp>
          <p:nvSpPr>
            <p:cNvPr id="47" name="Rectangle 46">
              <a:extLst>
                <a:ext uri="{FF2B5EF4-FFF2-40B4-BE49-F238E27FC236}">
                  <a16:creationId xmlns:a16="http://schemas.microsoft.com/office/drawing/2014/main" id="{A4E9AA97-E35E-2E94-6C16-7C62D8630172}"/>
                </a:ext>
              </a:extLst>
            </p:cNvPr>
            <p:cNvSpPr/>
            <p:nvPr userDrawn="1"/>
          </p:nvSpPr>
          <p:spPr bwMode="auto">
            <a:xfrm rot="5400000">
              <a:off x="11902354" y="3866842"/>
              <a:ext cx="1102385" cy="275442"/>
            </a:xfrm>
            <a:prstGeom prst="rect">
              <a:avLst/>
            </a:prstGeom>
            <a:solidFill>
              <a:srgbClr val="603BA1">
                <a:lumMod val="40000"/>
                <a:lumOff val="6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R190 G170 B224</a:t>
              </a:r>
            </a:p>
          </p:txBody>
        </p:sp>
        <p:sp>
          <p:nvSpPr>
            <p:cNvPr id="49" name="Rectangle 48">
              <a:extLst>
                <a:ext uri="{FF2B5EF4-FFF2-40B4-BE49-F238E27FC236}">
                  <a16:creationId xmlns:a16="http://schemas.microsoft.com/office/drawing/2014/main" id="{38C975EA-4BE7-6116-4D4B-7AABBCA092A1}"/>
                </a:ext>
              </a:extLst>
            </p:cNvPr>
            <p:cNvSpPr/>
            <p:nvPr userDrawn="1"/>
          </p:nvSpPr>
          <p:spPr bwMode="auto">
            <a:xfrm rot="5400000">
              <a:off x="12538930" y="5017965"/>
              <a:ext cx="1102385" cy="275442"/>
            </a:xfrm>
            <a:prstGeom prst="rect">
              <a:avLst/>
            </a:prstGeom>
            <a:solidFill>
              <a:srgbClr val="9BF00B"/>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R155 G240 B11</a:t>
              </a:r>
            </a:p>
          </p:txBody>
        </p:sp>
        <p:sp>
          <p:nvSpPr>
            <p:cNvPr id="50" name="Rectangle 49">
              <a:extLst>
                <a:ext uri="{FF2B5EF4-FFF2-40B4-BE49-F238E27FC236}">
                  <a16:creationId xmlns:a16="http://schemas.microsoft.com/office/drawing/2014/main" id="{B7626C8A-45BE-DF09-E3B3-80C5A04790A3}"/>
                </a:ext>
              </a:extLst>
            </p:cNvPr>
            <p:cNvSpPr/>
            <p:nvPr userDrawn="1"/>
          </p:nvSpPr>
          <p:spPr bwMode="auto">
            <a:xfrm rot="5400000">
              <a:off x="12220642" y="5017965"/>
              <a:ext cx="1102385" cy="275442"/>
            </a:xfrm>
            <a:prstGeom prst="rect">
              <a:avLst/>
            </a:prstGeom>
            <a:solidFill>
              <a:srgbClr val="92D050">
                <a:lumMod val="75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R110 G170 B46</a:t>
              </a:r>
            </a:p>
          </p:txBody>
        </p:sp>
        <p:sp>
          <p:nvSpPr>
            <p:cNvPr id="52" name="Rectangle 51">
              <a:extLst>
                <a:ext uri="{FF2B5EF4-FFF2-40B4-BE49-F238E27FC236}">
                  <a16:creationId xmlns:a16="http://schemas.microsoft.com/office/drawing/2014/main" id="{D3D81F2B-6AFC-F997-D0D4-2166C4DFA00F}"/>
                </a:ext>
              </a:extLst>
            </p:cNvPr>
            <p:cNvSpPr/>
            <p:nvPr userDrawn="1"/>
          </p:nvSpPr>
          <p:spPr bwMode="auto">
            <a:xfrm rot="5400000">
              <a:off x="11902354" y="5017965"/>
              <a:ext cx="1102385" cy="275442"/>
            </a:xfrm>
            <a:prstGeom prst="rect">
              <a:avLst/>
            </a:prstGeom>
            <a:solidFill>
              <a:srgbClr val="92D050">
                <a:lumMod val="40000"/>
                <a:lumOff val="6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R211 G236 B185</a:t>
              </a:r>
            </a:p>
          </p:txBody>
        </p:sp>
        <p:sp>
          <p:nvSpPr>
            <p:cNvPr id="54" name="Rectangle 53">
              <a:extLst>
                <a:ext uri="{FF2B5EF4-FFF2-40B4-BE49-F238E27FC236}">
                  <a16:creationId xmlns:a16="http://schemas.microsoft.com/office/drawing/2014/main" id="{99B518B5-DF77-EB6B-6A7B-12F9FEB6C932}"/>
                </a:ext>
              </a:extLst>
            </p:cNvPr>
            <p:cNvSpPr/>
            <p:nvPr userDrawn="1"/>
          </p:nvSpPr>
          <p:spPr bwMode="auto">
            <a:xfrm rot="5400000">
              <a:off x="12538930" y="6169087"/>
              <a:ext cx="1102385" cy="275442"/>
            </a:xfrm>
            <a:prstGeom prst="rect">
              <a:avLst/>
            </a:prstGeom>
            <a:solidFill>
              <a:srgbClr val="737373"/>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R115 G115 B115</a:t>
              </a:r>
            </a:p>
          </p:txBody>
        </p:sp>
        <p:sp>
          <p:nvSpPr>
            <p:cNvPr id="55" name="Rectangle 54">
              <a:extLst>
                <a:ext uri="{FF2B5EF4-FFF2-40B4-BE49-F238E27FC236}">
                  <a16:creationId xmlns:a16="http://schemas.microsoft.com/office/drawing/2014/main" id="{84E7DCFD-9D14-235C-4B99-39D9E6FD5DEE}"/>
                </a:ext>
              </a:extLst>
            </p:cNvPr>
            <p:cNvSpPr/>
            <p:nvPr userDrawn="1"/>
          </p:nvSpPr>
          <p:spPr bwMode="auto">
            <a:xfrm rot="5400000">
              <a:off x="12220642" y="6169087"/>
              <a:ext cx="1102385" cy="275442"/>
            </a:xfrm>
            <a:prstGeom prst="rect">
              <a:avLst/>
            </a:prstGeom>
            <a:solidFill>
              <a:srgbClr val="737373">
                <a:lumMod val="5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R58 G58 B58</a:t>
              </a:r>
            </a:p>
          </p:txBody>
        </p:sp>
        <p:sp>
          <p:nvSpPr>
            <p:cNvPr id="56" name="Rectangle 55">
              <a:extLst>
                <a:ext uri="{FF2B5EF4-FFF2-40B4-BE49-F238E27FC236}">
                  <a16:creationId xmlns:a16="http://schemas.microsoft.com/office/drawing/2014/main" id="{770100AE-0374-0EE7-F47E-4E4D6C5F5C04}"/>
                </a:ext>
              </a:extLst>
            </p:cNvPr>
            <p:cNvSpPr/>
            <p:nvPr userDrawn="1"/>
          </p:nvSpPr>
          <p:spPr bwMode="auto">
            <a:xfrm rot="5400000">
              <a:off x="11902354" y="6169087"/>
              <a:ext cx="1102385" cy="275442"/>
            </a:xfrm>
            <a:prstGeom prst="rect">
              <a:avLst/>
            </a:prstGeom>
            <a:solidFill>
              <a:srgbClr val="737373">
                <a:lumMod val="20000"/>
                <a:lumOff val="8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R227 G227 B227</a:t>
              </a:r>
            </a:p>
          </p:txBody>
        </p:sp>
      </p:grpSp>
      <p:grpSp>
        <p:nvGrpSpPr>
          <p:cNvPr id="7" name="Group 6">
            <a:extLst>
              <a:ext uri="{FF2B5EF4-FFF2-40B4-BE49-F238E27FC236}">
                <a16:creationId xmlns:a16="http://schemas.microsoft.com/office/drawing/2014/main" id="{540C1F16-FF1D-7F0C-628A-B6DCA6BE5505}"/>
              </a:ext>
            </a:extLst>
          </p:cNvPr>
          <p:cNvGrpSpPr/>
          <p:nvPr userDrawn="1"/>
        </p:nvGrpSpPr>
        <p:grpSpPr>
          <a:xfrm>
            <a:off x="10630433" y="5011596"/>
            <a:ext cx="1249080" cy="1249080"/>
            <a:chOff x="-2215161" y="1651619"/>
            <a:chExt cx="845848" cy="845848"/>
          </a:xfrm>
        </p:grpSpPr>
        <p:sp>
          <p:nvSpPr>
            <p:cNvPr id="32" name="Oval 31">
              <a:extLst>
                <a:ext uri="{FF2B5EF4-FFF2-40B4-BE49-F238E27FC236}">
                  <a16:creationId xmlns:a16="http://schemas.microsoft.com/office/drawing/2014/main" id="{5C18DF9D-7FC0-CB4F-362C-E99FBF4569B0}"/>
                </a:ext>
              </a:extLst>
            </p:cNvPr>
            <p:cNvSpPr/>
            <p:nvPr/>
          </p:nvSpPr>
          <p:spPr bwMode="auto">
            <a:xfrm>
              <a:off x="-2215161" y="1651619"/>
              <a:ext cx="845848" cy="845848"/>
            </a:xfrm>
            <a:prstGeom prst="ellipse">
              <a:avLst/>
            </a:prstGeom>
            <a:solidFill>
              <a:schemeClr val="tx1"/>
            </a:solidFill>
            <a:ln w="12700">
              <a:noFill/>
              <a:prstDash val="solid"/>
              <a:headEnd type="none" w="med" len="med"/>
              <a:tailEnd type="none" w="med" len="med"/>
            </a:ln>
            <a:effectLst>
              <a:outerShdw blurRad="190500" dist="50800" dir="5400000" algn="ctr" rotWithShape="0">
                <a:schemeClr val="accent5">
                  <a:lumMod val="60000"/>
                  <a:lumOff val="40000"/>
                  <a:alpha val="8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pic>
          <p:nvPicPr>
            <p:cNvPr id="33" name="Picture 32" descr="A colorful tree with leaves&#10;&#10;Description automatically generated">
              <a:extLst>
                <a:ext uri="{FF2B5EF4-FFF2-40B4-BE49-F238E27FC236}">
                  <a16:creationId xmlns:a16="http://schemas.microsoft.com/office/drawing/2014/main" id="{6CB5FBCD-7963-D14C-DF7D-6C0300E231A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84400" y="1707196"/>
              <a:ext cx="584328" cy="761198"/>
            </a:xfrm>
            <a:prstGeom prst="rect">
              <a:avLst/>
            </a:prstGeom>
          </p:spPr>
        </p:pic>
      </p:grpSp>
    </p:spTree>
    <p:extLst>
      <p:ext uri="{BB962C8B-B14F-4D97-AF65-F5344CB8AC3E}">
        <p14:creationId xmlns:p14="http://schemas.microsoft.com/office/powerpoint/2010/main" val="42762370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8_Section Divider">
    <p:bg>
      <p:bgPr>
        <a:solidFill>
          <a:srgbClr val="22093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0E8823C-6ABB-E8D6-748A-935C7BD5CE26}"/>
              </a:ext>
            </a:extLst>
          </p:cNvPr>
          <p:cNvSpPr/>
          <p:nvPr userDrawn="1"/>
        </p:nvSpPr>
        <p:spPr bwMode="auto">
          <a:xfrm>
            <a:off x="0" y="3429000"/>
            <a:ext cx="12191999" cy="3429001"/>
          </a:xfrm>
          <a:prstGeom prst="rect">
            <a:avLst/>
          </a:prstGeom>
          <a:solidFill>
            <a:schemeClr val="tx1">
              <a:alpha val="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pic>
        <p:nvPicPr>
          <p:cNvPr id="57" name="Picture 56">
            <a:extLst>
              <a:ext uri="{FF2B5EF4-FFF2-40B4-BE49-F238E27FC236}">
                <a16:creationId xmlns:a16="http://schemas.microsoft.com/office/drawing/2014/main" id="{0919893F-68A3-55FC-02A9-EE2BDF5011A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907411" y="3410858"/>
            <a:ext cx="5284590" cy="3465286"/>
          </a:xfrm>
          <a:prstGeom prst="rect">
            <a:avLst/>
          </a:prstGeom>
        </p:spPr>
      </p:pic>
      <p:sp>
        <p:nvSpPr>
          <p:cNvPr id="31" name="Footer Placeholder 1">
            <a:extLst>
              <a:ext uri="{FF2B5EF4-FFF2-40B4-BE49-F238E27FC236}">
                <a16:creationId xmlns:a16="http://schemas.microsoft.com/office/drawing/2014/main" id="{06253558-4368-4357-967F-E9476A31BD0E}"/>
              </a:ext>
            </a:extLst>
          </p:cNvPr>
          <p:cNvSpPr txBox="1">
            <a:spLocks/>
          </p:cNvSpPr>
          <p:nvPr/>
        </p:nvSpPr>
        <p:spPr>
          <a:xfrm>
            <a:off x="588263" y="6610824"/>
            <a:ext cx="4242463" cy="123111"/>
          </a:xfrm>
          <a:prstGeom prst="rect">
            <a:avLst/>
          </a:prstGeom>
        </p:spPr>
        <p:txBody>
          <a:bodyPr wrap="square" lIns="0" tIns="0" rIns="0" bIns="0" anchor="ctr">
            <a:spAutoFit/>
          </a:bodyPr>
          <a:lstStyle>
            <a:defPPr>
              <a:defRPr lang="en-US"/>
            </a:defPPr>
            <a:lvl1pPr marR="0" lvl="0" indent="0" defTabSz="914367" fontAlgn="auto">
              <a:lnSpc>
                <a:spcPct val="100000"/>
              </a:lnSpc>
              <a:spcBef>
                <a:spcPts val="0"/>
              </a:spcBef>
              <a:spcAft>
                <a:spcPts val="0"/>
              </a:spcAft>
              <a:buClrTx/>
              <a:buSzTx/>
              <a:buFontTx/>
              <a:buNone/>
              <a:tabLst/>
              <a:defRPr kumimoji="0" sz="800" b="0" i="0" u="none" strike="noStrike" cap="none" spc="0" normalizeH="0" baseline="0">
                <a:ln>
                  <a:noFill/>
                </a:ln>
                <a:solidFill>
                  <a:schemeClr val="bg1">
                    <a:lumMod val="50000"/>
                  </a:schemeClr>
                </a:solidFill>
                <a:effectLst/>
                <a:uLnTx/>
                <a:uFillTx/>
              </a:defRPr>
            </a:lvl1pPr>
            <a:lvl2pPr marL="457183" defTabSz="914367">
              <a:defRPr sz="1765"/>
            </a:lvl2pPr>
            <a:lvl3pPr marL="914367" defTabSz="914367">
              <a:defRPr sz="1765"/>
            </a:lvl3pPr>
            <a:lvl4pPr marL="1371550" defTabSz="914367">
              <a:defRPr sz="1765"/>
            </a:lvl4pPr>
            <a:lvl5pPr marL="1828734" defTabSz="914367">
              <a:defRPr sz="1765"/>
            </a:lvl5pPr>
            <a:lvl6pPr marL="2285918" defTabSz="914367">
              <a:defRPr sz="1765"/>
            </a:lvl6pPr>
            <a:lvl7pPr marL="2743101" defTabSz="914367">
              <a:defRPr sz="1765"/>
            </a:lvl7pPr>
            <a:lvl8pPr marL="3200284" defTabSz="914367">
              <a:defRPr sz="1765"/>
            </a:lvl8pPr>
            <a:lvl9pPr marL="3657469" defTabSz="914367">
              <a:defRPr sz="1765"/>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Segoe UI"/>
                <a:ea typeface="+mn-ea"/>
                <a:cs typeface="+mn-cs"/>
              </a:rPr>
              <a:t>Microsoft Confidential—Internal Only</a:t>
            </a:r>
          </a:p>
        </p:txBody>
      </p:sp>
      <p:grpSp>
        <p:nvGrpSpPr>
          <p:cNvPr id="3" name="Group 2">
            <a:extLst>
              <a:ext uri="{FF2B5EF4-FFF2-40B4-BE49-F238E27FC236}">
                <a16:creationId xmlns:a16="http://schemas.microsoft.com/office/drawing/2014/main" id="{8CFE0F57-950E-43B0-8ED6-B4DA22A35C60}"/>
              </a:ext>
            </a:extLst>
          </p:cNvPr>
          <p:cNvGrpSpPr/>
          <p:nvPr/>
        </p:nvGrpSpPr>
        <p:grpSpPr>
          <a:xfrm>
            <a:off x="12315826" y="2"/>
            <a:ext cx="912018" cy="6857998"/>
            <a:chOff x="12315826" y="2"/>
            <a:chExt cx="912018" cy="6857998"/>
          </a:xfrm>
        </p:grpSpPr>
        <p:sp>
          <p:nvSpPr>
            <p:cNvPr id="13" name="Rectangle 12">
              <a:extLst>
                <a:ext uri="{FF2B5EF4-FFF2-40B4-BE49-F238E27FC236}">
                  <a16:creationId xmlns:a16="http://schemas.microsoft.com/office/drawing/2014/main" id="{7D0926CF-E48A-44CA-9C6A-E47FAA6813F2}"/>
                </a:ext>
              </a:extLst>
            </p:cNvPr>
            <p:cNvSpPr/>
            <p:nvPr/>
          </p:nvSpPr>
          <p:spPr bwMode="auto">
            <a:xfrm rot="5400000">
              <a:off x="12538930" y="413474"/>
              <a:ext cx="1102385" cy="275442"/>
            </a:xfrm>
            <a:prstGeom prst="rect">
              <a:avLst/>
            </a:prstGeom>
            <a:solidFill>
              <a:srgbClr val="1A2B46">
                <a:lumMod val="75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t>R27 G44 B70</a:t>
              </a:r>
            </a:p>
          </p:txBody>
        </p:sp>
        <p:sp>
          <p:nvSpPr>
            <p:cNvPr id="14" name="Rectangle 13">
              <a:extLst>
                <a:ext uri="{FF2B5EF4-FFF2-40B4-BE49-F238E27FC236}">
                  <a16:creationId xmlns:a16="http://schemas.microsoft.com/office/drawing/2014/main" id="{CC8E51C2-8603-4DDA-9ECF-D3F7C90C754E}"/>
                </a:ext>
              </a:extLst>
            </p:cNvPr>
            <p:cNvSpPr/>
            <p:nvPr/>
          </p:nvSpPr>
          <p:spPr bwMode="auto">
            <a:xfrm rot="5400000">
              <a:off x="12220642" y="413474"/>
              <a:ext cx="1102385" cy="275442"/>
            </a:xfrm>
            <a:prstGeom prst="rect">
              <a:avLst/>
            </a:prstGeom>
            <a:solidFill>
              <a:srgbClr val="1A2B46"/>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R36 G58 B94</a:t>
              </a:r>
            </a:p>
          </p:txBody>
        </p:sp>
        <p:sp>
          <p:nvSpPr>
            <p:cNvPr id="15" name="Rectangle 14">
              <a:extLst>
                <a:ext uri="{FF2B5EF4-FFF2-40B4-BE49-F238E27FC236}">
                  <a16:creationId xmlns:a16="http://schemas.microsoft.com/office/drawing/2014/main" id="{C9D91132-D0A1-441A-AF54-40DC3F6F60FF}"/>
                </a:ext>
              </a:extLst>
            </p:cNvPr>
            <p:cNvSpPr/>
            <p:nvPr/>
          </p:nvSpPr>
          <p:spPr bwMode="auto">
            <a:xfrm rot="5400000">
              <a:off x="11902354" y="413474"/>
              <a:ext cx="1102385" cy="275442"/>
            </a:xfrm>
            <a:prstGeom prst="rect">
              <a:avLst/>
            </a:prstGeom>
            <a:solidFill>
              <a:srgbClr val="1A2B46">
                <a:lumMod val="40000"/>
                <a:lumOff val="6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R145 G171 B213</a:t>
              </a:r>
            </a:p>
          </p:txBody>
        </p:sp>
        <p:sp>
          <p:nvSpPr>
            <p:cNvPr id="16" name="Rectangle 15">
              <a:extLst>
                <a:ext uri="{FF2B5EF4-FFF2-40B4-BE49-F238E27FC236}">
                  <a16:creationId xmlns:a16="http://schemas.microsoft.com/office/drawing/2014/main" id="{86F9002A-A229-4604-A6AA-3E137F565187}"/>
                </a:ext>
              </a:extLst>
            </p:cNvPr>
            <p:cNvSpPr/>
            <p:nvPr/>
          </p:nvSpPr>
          <p:spPr bwMode="auto">
            <a:xfrm rot="5400000">
              <a:off x="12538930" y="1564597"/>
              <a:ext cx="1102385" cy="275442"/>
            </a:xfrm>
            <a:prstGeom prst="rect">
              <a:avLst/>
            </a:prstGeom>
            <a:solidFill>
              <a:srgbClr val="50E6FF"/>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R80 G230 B255</a:t>
              </a:r>
            </a:p>
          </p:txBody>
        </p:sp>
        <p:sp>
          <p:nvSpPr>
            <p:cNvPr id="17" name="Rectangle 16">
              <a:extLst>
                <a:ext uri="{FF2B5EF4-FFF2-40B4-BE49-F238E27FC236}">
                  <a16:creationId xmlns:a16="http://schemas.microsoft.com/office/drawing/2014/main" id="{EC8CEAE4-0A8B-47A5-8277-68937B066153}"/>
                </a:ext>
              </a:extLst>
            </p:cNvPr>
            <p:cNvSpPr/>
            <p:nvPr/>
          </p:nvSpPr>
          <p:spPr bwMode="auto">
            <a:xfrm rot="5400000">
              <a:off x="12220642" y="1564597"/>
              <a:ext cx="1102385" cy="275442"/>
            </a:xfrm>
            <a:prstGeom prst="rect">
              <a:avLst/>
            </a:prstGeom>
            <a:solidFill>
              <a:srgbClr val="50E6FF">
                <a:lumMod val="75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R0 G215 B251</a:t>
              </a:r>
            </a:p>
          </p:txBody>
        </p:sp>
        <p:sp>
          <p:nvSpPr>
            <p:cNvPr id="18" name="Rectangle 17">
              <a:extLst>
                <a:ext uri="{FF2B5EF4-FFF2-40B4-BE49-F238E27FC236}">
                  <a16:creationId xmlns:a16="http://schemas.microsoft.com/office/drawing/2014/main" id="{03A3BE12-3AA5-467D-AD52-31E889352C8B}"/>
                </a:ext>
              </a:extLst>
            </p:cNvPr>
            <p:cNvSpPr/>
            <p:nvPr/>
          </p:nvSpPr>
          <p:spPr bwMode="auto">
            <a:xfrm rot="5400000">
              <a:off x="11902354" y="1564597"/>
              <a:ext cx="1102385" cy="275442"/>
            </a:xfrm>
            <a:prstGeom prst="rect">
              <a:avLst/>
            </a:prstGeom>
            <a:solidFill>
              <a:srgbClr val="50E6FF">
                <a:lumMod val="40000"/>
                <a:lumOff val="6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R185 G245 B255</a:t>
              </a:r>
            </a:p>
          </p:txBody>
        </p:sp>
        <p:sp>
          <p:nvSpPr>
            <p:cNvPr id="19" name="Rectangle 18">
              <a:extLst>
                <a:ext uri="{FF2B5EF4-FFF2-40B4-BE49-F238E27FC236}">
                  <a16:creationId xmlns:a16="http://schemas.microsoft.com/office/drawing/2014/main" id="{45B3C31B-E08B-4F43-9361-71FFA19DF8B1}"/>
                </a:ext>
              </a:extLst>
            </p:cNvPr>
            <p:cNvSpPr/>
            <p:nvPr/>
          </p:nvSpPr>
          <p:spPr bwMode="auto">
            <a:xfrm rot="5400000">
              <a:off x="12538930" y="2715719"/>
              <a:ext cx="1102385" cy="275442"/>
            </a:xfrm>
            <a:prstGeom prst="rect">
              <a:avLst/>
            </a:prstGeom>
            <a:solidFill>
              <a:srgbClr val="0078D4"/>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R0 G120 B212</a:t>
              </a:r>
            </a:p>
          </p:txBody>
        </p:sp>
        <p:sp>
          <p:nvSpPr>
            <p:cNvPr id="20" name="Rectangle 19">
              <a:extLst>
                <a:ext uri="{FF2B5EF4-FFF2-40B4-BE49-F238E27FC236}">
                  <a16:creationId xmlns:a16="http://schemas.microsoft.com/office/drawing/2014/main" id="{F0333D7C-0136-4536-9AA4-2436112D2D07}"/>
                </a:ext>
              </a:extLst>
            </p:cNvPr>
            <p:cNvSpPr/>
            <p:nvPr/>
          </p:nvSpPr>
          <p:spPr bwMode="auto">
            <a:xfrm rot="5400000">
              <a:off x="12220642" y="2715719"/>
              <a:ext cx="1102385" cy="275442"/>
            </a:xfrm>
            <a:prstGeom prst="rect">
              <a:avLst/>
            </a:prstGeom>
            <a:solidFill>
              <a:srgbClr val="0078D4">
                <a:lumMod val="75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R0 G90 B159</a:t>
              </a:r>
            </a:p>
          </p:txBody>
        </p:sp>
        <p:sp>
          <p:nvSpPr>
            <p:cNvPr id="21" name="Rectangle 20">
              <a:extLst>
                <a:ext uri="{FF2B5EF4-FFF2-40B4-BE49-F238E27FC236}">
                  <a16:creationId xmlns:a16="http://schemas.microsoft.com/office/drawing/2014/main" id="{C91A3D3E-82CF-45E2-98B7-341931887065}"/>
                </a:ext>
              </a:extLst>
            </p:cNvPr>
            <p:cNvSpPr/>
            <p:nvPr/>
          </p:nvSpPr>
          <p:spPr bwMode="auto">
            <a:xfrm rot="5400000">
              <a:off x="11902354" y="2715719"/>
              <a:ext cx="1102385" cy="275442"/>
            </a:xfrm>
            <a:prstGeom prst="rect">
              <a:avLst/>
            </a:prstGeom>
            <a:solidFill>
              <a:srgbClr val="0078D4">
                <a:lumMod val="40000"/>
                <a:lumOff val="6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R136 G203 B255</a:t>
              </a:r>
            </a:p>
          </p:txBody>
        </p:sp>
        <p:sp>
          <p:nvSpPr>
            <p:cNvPr id="22" name="Rectangle 21">
              <a:extLst>
                <a:ext uri="{FF2B5EF4-FFF2-40B4-BE49-F238E27FC236}">
                  <a16:creationId xmlns:a16="http://schemas.microsoft.com/office/drawing/2014/main" id="{2894D3E1-5C95-4D45-BBEE-13B246BD1B56}"/>
                </a:ext>
              </a:extLst>
            </p:cNvPr>
            <p:cNvSpPr/>
            <p:nvPr/>
          </p:nvSpPr>
          <p:spPr bwMode="auto">
            <a:xfrm rot="5400000">
              <a:off x="12538930" y="3866842"/>
              <a:ext cx="1102385" cy="275442"/>
            </a:xfrm>
            <a:prstGeom prst="rect">
              <a:avLst/>
            </a:prstGeom>
            <a:solidFill>
              <a:srgbClr val="482C79"/>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R72 G44 B121</a:t>
              </a:r>
            </a:p>
          </p:txBody>
        </p:sp>
        <p:sp>
          <p:nvSpPr>
            <p:cNvPr id="23" name="Rectangle 22">
              <a:extLst>
                <a:ext uri="{FF2B5EF4-FFF2-40B4-BE49-F238E27FC236}">
                  <a16:creationId xmlns:a16="http://schemas.microsoft.com/office/drawing/2014/main" id="{D327269B-6CF5-402B-BF03-D290FBD5E4EA}"/>
                </a:ext>
              </a:extLst>
            </p:cNvPr>
            <p:cNvSpPr/>
            <p:nvPr/>
          </p:nvSpPr>
          <p:spPr bwMode="auto">
            <a:xfrm rot="5400000">
              <a:off x="12220642" y="3866842"/>
              <a:ext cx="1102385" cy="275442"/>
            </a:xfrm>
            <a:prstGeom prst="rect">
              <a:avLst/>
            </a:prstGeom>
            <a:solidFill>
              <a:srgbClr val="603BA1">
                <a:lumMod val="5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R48 G29 B81</a:t>
              </a:r>
            </a:p>
          </p:txBody>
        </p:sp>
        <p:sp>
          <p:nvSpPr>
            <p:cNvPr id="24" name="Rectangle 23">
              <a:extLst>
                <a:ext uri="{FF2B5EF4-FFF2-40B4-BE49-F238E27FC236}">
                  <a16:creationId xmlns:a16="http://schemas.microsoft.com/office/drawing/2014/main" id="{11FB971D-31BE-435C-8E26-B676C8ABDD26}"/>
                </a:ext>
              </a:extLst>
            </p:cNvPr>
            <p:cNvSpPr/>
            <p:nvPr/>
          </p:nvSpPr>
          <p:spPr bwMode="auto">
            <a:xfrm rot="5400000">
              <a:off x="11902354" y="3866842"/>
              <a:ext cx="1102385" cy="275442"/>
            </a:xfrm>
            <a:prstGeom prst="rect">
              <a:avLst/>
            </a:prstGeom>
            <a:solidFill>
              <a:srgbClr val="603BA1">
                <a:lumMod val="40000"/>
                <a:lumOff val="6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R190 G170 B224</a:t>
              </a:r>
            </a:p>
          </p:txBody>
        </p:sp>
        <p:sp>
          <p:nvSpPr>
            <p:cNvPr id="25" name="Rectangle 24">
              <a:extLst>
                <a:ext uri="{FF2B5EF4-FFF2-40B4-BE49-F238E27FC236}">
                  <a16:creationId xmlns:a16="http://schemas.microsoft.com/office/drawing/2014/main" id="{F02E8EA3-D40D-4ED3-A3B1-FF5656183AD1}"/>
                </a:ext>
              </a:extLst>
            </p:cNvPr>
            <p:cNvSpPr/>
            <p:nvPr/>
          </p:nvSpPr>
          <p:spPr bwMode="auto">
            <a:xfrm rot="5400000">
              <a:off x="12538930" y="5017965"/>
              <a:ext cx="1102385" cy="275442"/>
            </a:xfrm>
            <a:prstGeom prst="rect">
              <a:avLst/>
            </a:prstGeom>
            <a:solidFill>
              <a:srgbClr val="9BF00B"/>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R155 G240 B11</a:t>
              </a:r>
            </a:p>
          </p:txBody>
        </p:sp>
        <p:sp>
          <p:nvSpPr>
            <p:cNvPr id="26" name="Rectangle 25">
              <a:extLst>
                <a:ext uri="{FF2B5EF4-FFF2-40B4-BE49-F238E27FC236}">
                  <a16:creationId xmlns:a16="http://schemas.microsoft.com/office/drawing/2014/main" id="{00FA3922-EFEF-4EE5-A00B-F625157C14D3}"/>
                </a:ext>
              </a:extLst>
            </p:cNvPr>
            <p:cNvSpPr/>
            <p:nvPr/>
          </p:nvSpPr>
          <p:spPr bwMode="auto">
            <a:xfrm rot="5400000">
              <a:off x="12220642" y="5017965"/>
              <a:ext cx="1102385" cy="275442"/>
            </a:xfrm>
            <a:prstGeom prst="rect">
              <a:avLst/>
            </a:prstGeom>
            <a:solidFill>
              <a:srgbClr val="92D050">
                <a:lumMod val="75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R110 G170 B46</a:t>
              </a:r>
            </a:p>
          </p:txBody>
        </p:sp>
        <p:sp>
          <p:nvSpPr>
            <p:cNvPr id="27" name="Rectangle 26">
              <a:extLst>
                <a:ext uri="{FF2B5EF4-FFF2-40B4-BE49-F238E27FC236}">
                  <a16:creationId xmlns:a16="http://schemas.microsoft.com/office/drawing/2014/main" id="{49816D99-1164-4413-AA1E-AC0504EEC9C6}"/>
                </a:ext>
              </a:extLst>
            </p:cNvPr>
            <p:cNvSpPr/>
            <p:nvPr/>
          </p:nvSpPr>
          <p:spPr bwMode="auto">
            <a:xfrm rot="5400000">
              <a:off x="11902354" y="5017965"/>
              <a:ext cx="1102385" cy="275442"/>
            </a:xfrm>
            <a:prstGeom prst="rect">
              <a:avLst/>
            </a:prstGeom>
            <a:solidFill>
              <a:srgbClr val="92D050">
                <a:lumMod val="40000"/>
                <a:lumOff val="6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R211 G236 B185</a:t>
              </a:r>
            </a:p>
          </p:txBody>
        </p:sp>
        <p:sp>
          <p:nvSpPr>
            <p:cNvPr id="28" name="Rectangle 27">
              <a:extLst>
                <a:ext uri="{FF2B5EF4-FFF2-40B4-BE49-F238E27FC236}">
                  <a16:creationId xmlns:a16="http://schemas.microsoft.com/office/drawing/2014/main" id="{FBCD3254-0773-4F13-A9B8-55181494A300}"/>
                </a:ext>
              </a:extLst>
            </p:cNvPr>
            <p:cNvSpPr/>
            <p:nvPr/>
          </p:nvSpPr>
          <p:spPr bwMode="auto">
            <a:xfrm rot="5400000">
              <a:off x="12538930" y="6169087"/>
              <a:ext cx="1102385" cy="275442"/>
            </a:xfrm>
            <a:prstGeom prst="rect">
              <a:avLst/>
            </a:prstGeom>
            <a:solidFill>
              <a:srgbClr val="737373"/>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R115 G115 B115</a:t>
              </a:r>
            </a:p>
          </p:txBody>
        </p:sp>
        <p:sp>
          <p:nvSpPr>
            <p:cNvPr id="29" name="Rectangle 28">
              <a:extLst>
                <a:ext uri="{FF2B5EF4-FFF2-40B4-BE49-F238E27FC236}">
                  <a16:creationId xmlns:a16="http://schemas.microsoft.com/office/drawing/2014/main" id="{7B660BA6-B7F0-40EB-B2B5-4A6935C5F1C3}"/>
                </a:ext>
              </a:extLst>
            </p:cNvPr>
            <p:cNvSpPr/>
            <p:nvPr/>
          </p:nvSpPr>
          <p:spPr bwMode="auto">
            <a:xfrm rot="5400000">
              <a:off x="12220642" y="6169087"/>
              <a:ext cx="1102385" cy="275442"/>
            </a:xfrm>
            <a:prstGeom prst="rect">
              <a:avLst/>
            </a:prstGeom>
            <a:solidFill>
              <a:srgbClr val="737373">
                <a:lumMod val="5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FFFFFF"/>
                  </a:solidFill>
                  <a:effectLst/>
                  <a:uLnTx/>
                  <a:uFillTx/>
                  <a:latin typeface="Segoe UI Semibold"/>
                  <a:ea typeface="+mn-ea"/>
                  <a:cs typeface="Segoe UI" pitchFamily="34" charset="0"/>
                </a:rPr>
                <a:t>R58 G58 B58</a:t>
              </a:r>
            </a:p>
          </p:txBody>
        </p:sp>
        <p:sp>
          <p:nvSpPr>
            <p:cNvPr id="30" name="Rectangle 29">
              <a:extLst>
                <a:ext uri="{FF2B5EF4-FFF2-40B4-BE49-F238E27FC236}">
                  <a16:creationId xmlns:a16="http://schemas.microsoft.com/office/drawing/2014/main" id="{0B87597A-9052-4702-94C5-7FE56B99A19A}"/>
                </a:ext>
              </a:extLst>
            </p:cNvPr>
            <p:cNvSpPr/>
            <p:nvPr/>
          </p:nvSpPr>
          <p:spPr bwMode="auto">
            <a:xfrm rot="5400000">
              <a:off x="11902354" y="6169087"/>
              <a:ext cx="1102385" cy="275442"/>
            </a:xfrm>
            <a:prstGeom prst="rect">
              <a:avLst/>
            </a:prstGeom>
            <a:solidFill>
              <a:srgbClr val="737373">
                <a:lumMod val="20000"/>
                <a:lumOff val="80000"/>
              </a:srgbClr>
            </a:solidFill>
            <a:ln w="317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IN" sz="800" b="0" i="0" u="none" strike="noStrike" kern="0" cap="none" spc="0" normalizeH="0" baseline="0" noProof="0">
                  <a:ln>
                    <a:noFill/>
                  </a:ln>
                  <a:solidFill>
                    <a:srgbClr val="000000"/>
                  </a:solidFill>
                  <a:effectLst/>
                  <a:uLnTx/>
                  <a:uFillTx/>
                  <a:latin typeface="Segoe UI Semibold"/>
                  <a:ea typeface="+mn-ea"/>
                  <a:cs typeface="Segoe UI" pitchFamily="34" charset="0"/>
                </a:rPr>
                <a:t>R227 G227 B227</a:t>
              </a:r>
            </a:p>
          </p:txBody>
        </p:sp>
      </p:grpSp>
      <p:sp>
        <p:nvSpPr>
          <p:cNvPr id="41" name="Title 1">
            <a:extLst>
              <a:ext uri="{FF2B5EF4-FFF2-40B4-BE49-F238E27FC236}">
                <a16:creationId xmlns:a16="http://schemas.microsoft.com/office/drawing/2014/main" id="{D531AF41-A2A4-4E71-A5D1-8C8B021A953C}"/>
              </a:ext>
            </a:extLst>
          </p:cNvPr>
          <p:cNvSpPr>
            <a:spLocks noGrp="1"/>
          </p:cNvSpPr>
          <p:nvPr>
            <p:ph type="title" hasCustomPrompt="1"/>
          </p:nvPr>
        </p:nvSpPr>
        <p:spPr>
          <a:xfrm>
            <a:off x="588264" y="2326167"/>
            <a:ext cx="3357358" cy="553998"/>
          </a:xfrm>
        </p:spPr>
        <p:txBody>
          <a:bodyPr wrap="square" anchor="b" anchorCtr="0">
            <a:spAutoFit/>
          </a:bodyPr>
          <a:lstStyle>
            <a:lvl1pPr algn="l">
              <a:defRPr>
                <a:solidFill>
                  <a:schemeClr val="accent3"/>
                </a:solidFill>
              </a:defRPr>
            </a:lvl1pPr>
          </a:lstStyle>
          <a:p>
            <a:r>
              <a:rPr lang="en-US" sz="3600"/>
              <a:t>Click to add title</a:t>
            </a:r>
          </a:p>
        </p:txBody>
      </p:sp>
      <p:grpSp>
        <p:nvGrpSpPr>
          <p:cNvPr id="59" name="Group 58">
            <a:extLst>
              <a:ext uri="{FF2B5EF4-FFF2-40B4-BE49-F238E27FC236}">
                <a16:creationId xmlns:a16="http://schemas.microsoft.com/office/drawing/2014/main" id="{4DD5ECED-1A26-4443-B26F-65E92BBFB4D9}"/>
              </a:ext>
            </a:extLst>
          </p:cNvPr>
          <p:cNvGrpSpPr/>
          <p:nvPr/>
        </p:nvGrpSpPr>
        <p:grpSpPr>
          <a:xfrm>
            <a:off x="-1" y="3029409"/>
            <a:ext cx="3727752" cy="113064"/>
            <a:chOff x="7038758" y="1661160"/>
            <a:chExt cx="4712173" cy="113064"/>
          </a:xfrm>
        </p:grpSpPr>
        <p:cxnSp>
          <p:nvCxnSpPr>
            <p:cNvPr id="60" name="Straight Connector 59">
              <a:extLst>
                <a:ext uri="{FF2B5EF4-FFF2-40B4-BE49-F238E27FC236}">
                  <a16:creationId xmlns:a16="http://schemas.microsoft.com/office/drawing/2014/main" id="{E56F0712-47D7-44E3-A3C9-A61023BA2368}"/>
                </a:ext>
              </a:extLst>
            </p:cNvPr>
            <p:cNvCxnSpPr>
              <a:cxnSpLocks/>
            </p:cNvCxnSpPr>
            <p:nvPr/>
          </p:nvCxnSpPr>
          <p:spPr>
            <a:xfrm>
              <a:off x="7038758" y="1717692"/>
              <a:ext cx="4570630" cy="0"/>
            </a:xfrm>
            <a:prstGeom prst="line">
              <a:avLst/>
            </a:prstGeom>
            <a:noFill/>
            <a:ln w="15875" cap="flat" cmpd="sng" algn="ctr">
              <a:solidFill>
                <a:srgbClr val="50E6FF"/>
              </a:solidFill>
              <a:prstDash val="solid"/>
              <a:headEnd type="none" w="lg" len="med"/>
              <a:tailEnd type="none" w="lg" len="med"/>
            </a:ln>
            <a:effectLst/>
          </p:spPr>
        </p:cxnSp>
        <p:sp>
          <p:nvSpPr>
            <p:cNvPr id="61" name="Oval 60">
              <a:extLst>
                <a:ext uri="{FF2B5EF4-FFF2-40B4-BE49-F238E27FC236}">
                  <a16:creationId xmlns:a16="http://schemas.microsoft.com/office/drawing/2014/main" id="{74E0BF09-B263-4F84-92A0-FDEB2A260DF1}"/>
                </a:ext>
              </a:extLst>
            </p:cNvPr>
            <p:cNvSpPr/>
            <p:nvPr/>
          </p:nvSpPr>
          <p:spPr bwMode="auto">
            <a:xfrm>
              <a:off x="11612226" y="1661160"/>
              <a:ext cx="138705" cy="113064"/>
            </a:xfrm>
            <a:prstGeom prst="ellipse">
              <a:avLst/>
            </a:prstGeom>
            <a:noFill/>
            <a:ln w="15875" cap="flat" cmpd="sng" algn="ctr">
              <a:solidFill>
                <a:srgbClr val="50E6FF"/>
              </a:solidFill>
              <a:prstDash val="solid"/>
              <a:headEnd type="none" w="lg" len="med"/>
              <a:tailEnd type="none" w="lg"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4" name="Group 3">
            <a:extLst>
              <a:ext uri="{FF2B5EF4-FFF2-40B4-BE49-F238E27FC236}">
                <a16:creationId xmlns:a16="http://schemas.microsoft.com/office/drawing/2014/main" id="{AC6A1911-F9DA-3544-63D4-48DF049BD113}"/>
              </a:ext>
            </a:extLst>
          </p:cNvPr>
          <p:cNvGrpSpPr/>
          <p:nvPr userDrawn="1"/>
        </p:nvGrpSpPr>
        <p:grpSpPr>
          <a:xfrm>
            <a:off x="-1" y="3029409"/>
            <a:ext cx="3727752" cy="113064"/>
            <a:chOff x="7038758" y="1661160"/>
            <a:chExt cx="4712173" cy="113064"/>
          </a:xfrm>
        </p:grpSpPr>
        <p:cxnSp>
          <p:nvCxnSpPr>
            <p:cNvPr id="5" name="Straight Connector 4">
              <a:extLst>
                <a:ext uri="{FF2B5EF4-FFF2-40B4-BE49-F238E27FC236}">
                  <a16:creationId xmlns:a16="http://schemas.microsoft.com/office/drawing/2014/main" id="{C3AEA858-394F-2522-FE72-106CEEB04FB0}"/>
                </a:ext>
              </a:extLst>
            </p:cNvPr>
            <p:cNvCxnSpPr>
              <a:cxnSpLocks/>
            </p:cNvCxnSpPr>
            <p:nvPr/>
          </p:nvCxnSpPr>
          <p:spPr>
            <a:xfrm>
              <a:off x="7038758" y="1717692"/>
              <a:ext cx="4570630" cy="0"/>
            </a:xfrm>
            <a:prstGeom prst="line">
              <a:avLst/>
            </a:prstGeom>
            <a:noFill/>
            <a:ln w="15875" cap="flat" cmpd="sng" algn="ctr">
              <a:solidFill>
                <a:srgbClr val="50E6FF"/>
              </a:solidFill>
              <a:prstDash val="solid"/>
              <a:headEnd type="none" w="lg" len="med"/>
              <a:tailEnd type="none" w="lg" len="med"/>
            </a:ln>
            <a:effectLst/>
          </p:spPr>
        </p:cxnSp>
        <p:sp>
          <p:nvSpPr>
            <p:cNvPr id="6" name="Oval 5">
              <a:extLst>
                <a:ext uri="{FF2B5EF4-FFF2-40B4-BE49-F238E27FC236}">
                  <a16:creationId xmlns:a16="http://schemas.microsoft.com/office/drawing/2014/main" id="{70241EB9-66D6-D3FD-19EB-67615DE5141C}"/>
                </a:ext>
              </a:extLst>
            </p:cNvPr>
            <p:cNvSpPr/>
            <p:nvPr/>
          </p:nvSpPr>
          <p:spPr bwMode="auto">
            <a:xfrm>
              <a:off x="11612226" y="1661160"/>
              <a:ext cx="138705" cy="113064"/>
            </a:xfrm>
            <a:prstGeom prst="ellipse">
              <a:avLst/>
            </a:prstGeom>
            <a:noFill/>
            <a:ln w="15875" cap="flat" cmpd="sng" algn="ctr">
              <a:solidFill>
                <a:srgbClr val="50E6FF"/>
              </a:solidFill>
              <a:prstDash val="solid"/>
              <a:headEnd type="none" w="lg" len="med"/>
              <a:tailEnd type="none" w="lg"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2" name="Group 1">
            <a:extLst>
              <a:ext uri="{FF2B5EF4-FFF2-40B4-BE49-F238E27FC236}">
                <a16:creationId xmlns:a16="http://schemas.microsoft.com/office/drawing/2014/main" id="{AE8A162F-EEA1-833A-B224-BBE61A7AAE50}"/>
              </a:ext>
            </a:extLst>
          </p:cNvPr>
          <p:cNvGrpSpPr/>
          <p:nvPr userDrawn="1"/>
        </p:nvGrpSpPr>
        <p:grpSpPr>
          <a:xfrm>
            <a:off x="10630433" y="5011596"/>
            <a:ext cx="1249080" cy="1249080"/>
            <a:chOff x="-2215161" y="1651619"/>
            <a:chExt cx="845848" cy="845848"/>
          </a:xfrm>
        </p:grpSpPr>
        <p:sp>
          <p:nvSpPr>
            <p:cNvPr id="7" name="Oval 6">
              <a:extLst>
                <a:ext uri="{FF2B5EF4-FFF2-40B4-BE49-F238E27FC236}">
                  <a16:creationId xmlns:a16="http://schemas.microsoft.com/office/drawing/2014/main" id="{406ADF58-8AED-1315-6A62-B39DAD0864EC}"/>
                </a:ext>
              </a:extLst>
            </p:cNvPr>
            <p:cNvSpPr/>
            <p:nvPr/>
          </p:nvSpPr>
          <p:spPr bwMode="auto">
            <a:xfrm>
              <a:off x="-2215161" y="1651619"/>
              <a:ext cx="845848" cy="845848"/>
            </a:xfrm>
            <a:prstGeom prst="ellipse">
              <a:avLst/>
            </a:prstGeom>
            <a:solidFill>
              <a:schemeClr val="tx1"/>
            </a:solidFill>
            <a:ln w="12700">
              <a:noFill/>
              <a:prstDash val="solid"/>
              <a:headEnd type="none" w="med" len="med"/>
              <a:tailEnd type="none" w="med" len="med"/>
            </a:ln>
            <a:effectLst>
              <a:outerShdw blurRad="190500" dist="50800" dir="5400000" algn="ctr" rotWithShape="0">
                <a:schemeClr val="accent5">
                  <a:lumMod val="60000"/>
                  <a:lumOff val="40000"/>
                  <a:alpha val="8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pic>
          <p:nvPicPr>
            <p:cNvPr id="9" name="Picture 8" descr="A colorful tree with leaves&#10;&#10;Description automatically generated">
              <a:extLst>
                <a:ext uri="{FF2B5EF4-FFF2-40B4-BE49-F238E27FC236}">
                  <a16:creationId xmlns:a16="http://schemas.microsoft.com/office/drawing/2014/main" id="{D325564F-9CDC-C24C-673B-D9CC0D36913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84400" y="1707196"/>
              <a:ext cx="584328" cy="761198"/>
            </a:xfrm>
            <a:prstGeom prst="rect">
              <a:avLst/>
            </a:prstGeom>
          </p:spPr>
        </p:pic>
      </p:grpSp>
    </p:spTree>
    <p:extLst>
      <p:ext uri="{BB962C8B-B14F-4D97-AF65-F5344CB8AC3E}">
        <p14:creationId xmlns:p14="http://schemas.microsoft.com/office/powerpoint/2010/main" val="11981285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524CE52-5E72-225F-9FA1-55C4D1FBB175}"/>
              </a:ext>
            </a:extLst>
          </p:cNvPr>
          <p:cNvSpPr/>
          <p:nvPr userDrawn="1"/>
        </p:nvSpPr>
        <p:spPr bwMode="auto">
          <a:xfrm rot="16200000" flipH="1">
            <a:off x="2667002" y="-2667000"/>
            <a:ext cx="6858000" cy="12192001"/>
          </a:xfrm>
          <a:prstGeom prst="rect">
            <a:avLst/>
          </a:prstGeom>
          <a:solidFill>
            <a:srgbClr val="220931"/>
          </a:solidFill>
          <a:ln w="1419" cap="flat">
            <a:noFill/>
            <a:prstDash val="solid"/>
            <a:miter/>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9" name="Footer Placeholder 1">
            <a:extLst>
              <a:ext uri="{FF2B5EF4-FFF2-40B4-BE49-F238E27FC236}">
                <a16:creationId xmlns:a16="http://schemas.microsoft.com/office/drawing/2014/main" id="{E2ED996F-8308-4DA6-974C-631A18DE53D0}"/>
              </a:ext>
            </a:extLst>
          </p:cNvPr>
          <p:cNvSpPr txBox="1">
            <a:spLocks/>
          </p:cNvSpPr>
          <p:nvPr userDrawn="1"/>
        </p:nvSpPr>
        <p:spPr>
          <a:xfrm>
            <a:off x="588263" y="6610824"/>
            <a:ext cx="4242463" cy="123111"/>
          </a:xfrm>
          <a:prstGeom prst="rect">
            <a:avLst/>
          </a:prstGeom>
        </p:spPr>
        <p:txBody>
          <a:bodyPr wrap="square" lIns="0" tIns="0" rIns="0" bIns="0" anchor="ctr">
            <a:spAutoFit/>
          </a:bodyPr>
          <a:lstStyle>
            <a:defPPr>
              <a:defRPr lang="en-US"/>
            </a:defPPr>
            <a:lvl1pPr marR="0" lvl="0" indent="0" defTabSz="914367" fontAlgn="auto">
              <a:lnSpc>
                <a:spcPct val="100000"/>
              </a:lnSpc>
              <a:spcBef>
                <a:spcPts val="0"/>
              </a:spcBef>
              <a:spcAft>
                <a:spcPts val="0"/>
              </a:spcAft>
              <a:buClrTx/>
              <a:buSzTx/>
              <a:buFontTx/>
              <a:buNone/>
              <a:tabLst/>
              <a:defRPr kumimoji="0" sz="800" b="0" i="0" u="none" strike="noStrike" cap="none" spc="0" normalizeH="0" baseline="0">
                <a:ln>
                  <a:noFill/>
                </a:ln>
                <a:solidFill>
                  <a:schemeClr val="bg1">
                    <a:lumMod val="50000"/>
                  </a:schemeClr>
                </a:solidFill>
                <a:effectLst/>
                <a:uLnTx/>
                <a:uFillTx/>
              </a:defRPr>
            </a:lvl1pPr>
            <a:lvl2pPr marL="457183" defTabSz="914367">
              <a:defRPr sz="1765"/>
            </a:lvl2pPr>
            <a:lvl3pPr marL="914367" defTabSz="914367">
              <a:defRPr sz="1765"/>
            </a:lvl3pPr>
            <a:lvl4pPr marL="1371550" defTabSz="914367">
              <a:defRPr sz="1765"/>
            </a:lvl4pPr>
            <a:lvl5pPr marL="1828734" defTabSz="914367">
              <a:defRPr sz="1765"/>
            </a:lvl5pPr>
            <a:lvl6pPr marL="2285918" defTabSz="914367">
              <a:defRPr sz="1765"/>
            </a:lvl6pPr>
            <a:lvl7pPr marL="2743101" defTabSz="914367">
              <a:defRPr sz="1765"/>
            </a:lvl7pPr>
            <a:lvl8pPr marL="3200284" defTabSz="914367">
              <a:defRPr sz="1765"/>
            </a:lvl8pPr>
            <a:lvl9pPr marL="3657469" defTabSz="914367">
              <a:defRPr sz="1765"/>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Segoe UI"/>
                <a:ea typeface="+mn-ea"/>
                <a:cs typeface="+mn-cs"/>
              </a:rPr>
              <a:t>Microsoft Confidential—Internal Only</a:t>
            </a:r>
          </a:p>
        </p:txBody>
      </p:sp>
      <p:sp>
        <p:nvSpPr>
          <p:cNvPr id="18" name="Footer Placeholder 1">
            <a:extLst>
              <a:ext uri="{FF2B5EF4-FFF2-40B4-BE49-F238E27FC236}">
                <a16:creationId xmlns:a16="http://schemas.microsoft.com/office/drawing/2014/main" id="{EBC46F04-6FE4-B38B-2F1D-D44205078CC4}"/>
              </a:ext>
            </a:extLst>
          </p:cNvPr>
          <p:cNvSpPr txBox="1">
            <a:spLocks/>
          </p:cNvSpPr>
          <p:nvPr userDrawn="1"/>
        </p:nvSpPr>
        <p:spPr>
          <a:xfrm>
            <a:off x="588263" y="6610824"/>
            <a:ext cx="4242463" cy="123111"/>
          </a:xfrm>
          <a:prstGeom prst="rect">
            <a:avLst/>
          </a:prstGeom>
        </p:spPr>
        <p:txBody>
          <a:bodyPr wrap="square" lIns="0" tIns="0" rIns="0" bIns="0" anchor="ctr">
            <a:spAutoFit/>
          </a:bodyPr>
          <a:lstStyle>
            <a:defPPr>
              <a:defRPr lang="en-US"/>
            </a:defPPr>
            <a:lvl1pPr marR="0" lvl="0" indent="0" defTabSz="914367" fontAlgn="auto">
              <a:lnSpc>
                <a:spcPct val="100000"/>
              </a:lnSpc>
              <a:spcBef>
                <a:spcPts val="0"/>
              </a:spcBef>
              <a:spcAft>
                <a:spcPts val="0"/>
              </a:spcAft>
              <a:buClrTx/>
              <a:buSzTx/>
              <a:buFontTx/>
              <a:buNone/>
              <a:tabLst/>
              <a:defRPr kumimoji="0" sz="800" b="0" i="0" u="none" strike="noStrike" cap="none" spc="0" normalizeH="0" baseline="0">
                <a:ln>
                  <a:noFill/>
                </a:ln>
                <a:solidFill>
                  <a:schemeClr val="bg1">
                    <a:lumMod val="50000"/>
                  </a:schemeClr>
                </a:solidFill>
                <a:effectLst/>
                <a:uLnTx/>
                <a:uFillTx/>
              </a:defRPr>
            </a:lvl1pPr>
            <a:lvl2pPr marL="457183" defTabSz="914367">
              <a:defRPr sz="1765"/>
            </a:lvl2pPr>
            <a:lvl3pPr marL="914367" defTabSz="914367">
              <a:defRPr sz="1765"/>
            </a:lvl3pPr>
            <a:lvl4pPr marL="1371550" defTabSz="914367">
              <a:defRPr sz="1765"/>
            </a:lvl4pPr>
            <a:lvl5pPr marL="1828734" defTabSz="914367">
              <a:defRPr sz="1765"/>
            </a:lvl5pPr>
            <a:lvl6pPr marL="2285918" defTabSz="914367">
              <a:defRPr sz="1765"/>
            </a:lvl6pPr>
            <a:lvl7pPr marL="2743101" defTabSz="914367">
              <a:defRPr sz="1765"/>
            </a:lvl7pPr>
            <a:lvl8pPr marL="3200284" defTabSz="914367">
              <a:defRPr sz="1765"/>
            </a:lvl8pPr>
            <a:lvl9pPr marL="3657469" defTabSz="914367">
              <a:defRPr sz="1765"/>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Segoe UI"/>
                <a:ea typeface="+mn-ea"/>
                <a:cs typeface="+mn-cs"/>
              </a:rPr>
              <a:t>Microsoft Confidential—Internal Only</a:t>
            </a:r>
          </a:p>
        </p:txBody>
      </p:sp>
      <p:sp>
        <p:nvSpPr>
          <p:cNvPr id="20" name="Slide Number Placeholder 2">
            <a:extLst>
              <a:ext uri="{FF2B5EF4-FFF2-40B4-BE49-F238E27FC236}">
                <a16:creationId xmlns:a16="http://schemas.microsoft.com/office/drawing/2014/main" id="{341DF3B4-371D-18E4-6D6C-3BD955B447D6}"/>
              </a:ext>
            </a:extLst>
          </p:cNvPr>
          <p:cNvSpPr txBox="1">
            <a:spLocks/>
          </p:cNvSpPr>
          <p:nvPr userDrawn="1"/>
        </p:nvSpPr>
        <p:spPr>
          <a:xfrm>
            <a:off x="11681492" y="6565391"/>
            <a:ext cx="459708" cy="246221"/>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67">
              <a:defRPr/>
            </a:pPr>
            <a:fld id="{EAA0DCFB-5E65-472C-A423-BA3AA87976EA}" type="slidenum">
              <a:rPr lang="en-IN" sz="800" smtClean="0">
                <a:solidFill>
                  <a:schemeClr val="bg1"/>
                </a:solidFill>
              </a:rPr>
              <a:pPr algn="ctr" defTabSz="914367">
                <a:defRPr/>
              </a:pPr>
              <a:t>‹Nº›</a:t>
            </a:fld>
            <a:endParaRPr lang="en-IN" sz="800">
              <a:solidFill>
                <a:schemeClr val="bg1"/>
              </a:solidFill>
            </a:endParaRPr>
          </a:p>
        </p:txBody>
      </p:sp>
    </p:spTree>
    <p:extLst>
      <p:ext uri="{BB962C8B-B14F-4D97-AF65-F5344CB8AC3E}">
        <p14:creationId xmlns:p14="http://schemas.microsoft.com/office/powerpoint/2010/main" val="86402849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1099602"/>
          </a:xfrm>
        </p:spPr>
        <p:txBody>
          <a:bodyPr wrap="square">
            <a:spAutoFit/>
          </a:bodyPr>
          <a:lstStyle>
            <a:lvl1pPr marL="0" indent="0">
              <a:buNone/>
              <a:defRPr/>
            </a:lvl1pPr>
            <a:lvl2pPr marL="155859" indent="0">
              <a:buNone/>
              <a:defRPr/>
            </a:lvl2pPr>
            <a:lvl3pPr marL="311719" indent="0">
              <a:buNone/>
              <a:defRPr/>
            </a:lvl3pPr>
            <a:lvl4pPr marL="467578" indent="0">
              <a:buNone/>
              <a:defRPr/>
            </a:lvl4pPr>
            <a:lvl5pPr marL="623438"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1499633"/>
      </p:ext>
    </p:extLst>
  </p:cSld>
  <p:clrMapOvr>
    <a:masterClrMapping/>
  </p:clrMapOvr>
  <p:transition>
    <p:fade/>
  </p:transition>
  <p:extLst>
    <p:ext uri="{DCECCB84-F9BA-43D5-87BE-67443E8EF086}">
      <p15:sldGuideLst xmlns:p15="http://schemas.microsoft.com/office/powerpoint/2012/main">
        <p15:guide id="1" orient="horz" pos="422">
          <p15:clr>
            <a:srgbClr val="5ACBF0"/>
          </p15:clr>
        </p15:guide>
        <p15:guide id="2" orient="horz" pos="1327">
          <p15:clr>
            <a:srgbClr val="5ACBF0"/>
          </p15:clr>
        </p15:guide>
        <p15:guide id="4" orient="horz" pos="1866">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1" y="1435100"/>
            <a:ext cx="5211763" cy="10996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10996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Lst>
          </p:cNvPr>
          <p:cNvSpPr txBox="1"/>
          <p:nvPr userDrawn="1"/>
        </p:nvSpPr>
        <p:spPr>
          <a:xfrm>
            <a:off x="12355723" y="-203944"/>
            <a:ext cx="394339" cy="104965"/>
          </a:xfrm>
          <a:prstGeom prst="rect">
            <a:avLst/>
          </a:prstGeom>
          <a:noFill/>
        </p:spPr>
        <p:txBody>
          <a:bodyPr wrap="none" lIns="0" tIns="0" rIns="0" bIns="0" rtlCol="0">
            <a:spAutoFit/>
          </a:bodyPr>
          <a:lstStyle/>
          <a:p>
            <a:pPr algn="l"/>
            <a:r>
              <a:rPr lang="en-US" sz="682">
                <a:solidFill>
                  <a:srgbClr val="A3A3A3"/>
                </a:solidFill>
              </a:rPr>
              <a:t>ELT layout</a:t>
            </a:r>
          </a:p>
        </p:txBody>
      </p:sp>
    </p:spTree>
    <p:extLst>
      <p:ext uri="{BB962C8B-B14F-4D97-AF65-F5344CB8AC3E}">
        <p14:creationId xmlns:p14="http://schemas.microsoft.com/office/powerpoint/2010/main" val="2430441769"/>
      </p:ext>
    </p:extLst>
  </p:cSld>
  <p:clrMapOvr>
    <a:masterClrMapping/>
  </p:clrMapOvr>
  <p:transition>
    <p:fade/>
  </p:transition>
  <p:extLst>
    <p:ext uri="{DCECCB84-F9BA-43D5-87BE-67443E8EF086}">
      <p15:sldGuideLst xmlns:p15="http://schemas.microsoft.com/office/powerpoint/2012/main">
        <p15:guide id="1" orient="horz" pos="422">
          <p15:clr>
            <a:srgbClr val="5ACBF0"/>
          </p15:clr>
        </p15:guide>
        <p15:guide id="2" orient="horz" pos="1871">
          <p15:clr>
            <a:srgbClr val="5ACBF0"/>
          </p15:clr>
        </p15:guide>
        <p15:guide id="3" orient="horz" pos="1326">
          <p15:clr>
            <a:srgbClr val="5ACBF0"/>
          </p15:clr>
        </p15:guide>
        <p15:guide id="4" pos="3660">
          <p15:clr>
            <a:srgbClr val="5ACBF0"/>
          </p15:clr>
        </p15:guide>
        <p15:guide id="5" pos="4024">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377726"/>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099602"/>
          </a:xfrm>
        </p:spPr>
        <p:txBody>
          <a:bodyPr wrap="square">
            <a:spAutoFit/>
          </a:bodyPr>
          <a:lstStyle>
            <a:lvl1pPr marL="0" indent="0">
              <a:spcBef>
                <a:spcPts val="835"/>
              </a:spcBef>
              <a:buClr>
                <a:schemeClr val="tx1"/>
              </a:buClr>
              <a:buFont typeface="Wingdings" panose="05000000000000000000" pitchFamily="2" charset="2"/>
              <a:buNone/>
              <a:defRPr sz="1909" b="0">
                <a:latin typeface="Segoe UI" panose="020B0502040204020203" pitchFamily="34" charset="0"/>
                <a:cs typeface="Segoe UI" panose="020B0502040204020203" pitchFamily="34" charset="0"/>
              </a:defRPr>
            </a:lvl1pPr>
            <a:lvl2pPr marL="174260" indent="0">
              <a:buFont typeface="Wingdings" panose="05000000000000000000" pitchFamily="2" charset="2"/>
              <a:buNone/>
              <a:defRPr sz="1364" b="0"/>
            </a:lvl2pPr>
            <a:lvl3pPr marL="307390" indent="0">
              <a:buFont typeface="Wingdings" panose="05000000000000000000" pitchFamily="2" charset="2"/>
              <a:buNone/>
              <a:tabLst/>
              <a:defRPr sz="1091" b="0"/>
            </a:lvl3pPr>
            <a:lvl4pPr marL="444849" indent="0">
              <a:buFont typeface="Wingdings" panose="05000000000000000000" pitchFamily="2" charset="2"/>
              <a:buNone/>
              <a:defRPr sz="955" b="0"/>
            </a:lvl4pPr>
            <a:lvl5pPr marL="582308" indent="0">
              <a:buFont typeface="Wingdings" panose="05000000000000000000" pitchFamily="2" charset="2"/>
              <a:buNone/>
              <a:tabLst/>
              <a:defRPr sz="955"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099602"/>
          </a:xfrm>
        </p:spPr>
        <p:txBody>
          <a:bodyPr wrap="square">
            <a:spAutoFit/>
          </a:bodyPr>
          <a:lstStyle>
            <a:lvl1pPr marL="0" indent="0">
              <a:spcBef>
                <a:spcPts val="835"/>
              </a:spcBef>
              <a:buClr>
                <a:schemeClr val="tx1"/>
              </a:buClr>
              <a:buFont typeface="Wingdings" panose="05000000000000000000" pitchFamily="2" charset="2"/>
              <a:buNone/>
              <a:defRPr sz="1909" b="0">
                <a:latin typeface="Segoe UI" panose="020B0502040204020203" pitchFamily="34" charset="0"/>
                <a:cs typeface="Segoe UI" panose="020B0502040204020203" pitchFamily="34" charset="0"/>
              </a:defRPr>
            </a:lvl1pPr>
            <a:lvl2pPr marL="174260" indent="0">
              <a:buFont typeface="Wingdings" panose="05000000000000000000" pitchFamily="2" charset="2"/>
              <a:buNone/>
              <a:defRPr sz="1364" b="0"/>
            </a:lvl2pPr>
            <a:lvl3pPr marL="307390" indent="0">
              <a:buFont typeface="Wingdings" panose="05000000000000000000" pitchFamily="2" charset="2"/>
              <a:buNone/>
              <a:tabLst/>
              <a:defRPr sz="1091" b="0"/>
            </a:lvl3pPr>
            <a:lvl4pPr marL="444849" indent="0">
              <a:buFont typeface="Wingdings" panose="05000000000000000000" pitchFamily="2" charset="2"/>
              <a:buNone/>
              <a:defRPr sz="955" b="0"/>
            </a:lvl4pPr>
            <a:lvl5pPr marL="582308" indent="0">
              <a:buFont typeface="Wingdings" panose="05000000000000000000" pitchFamily="2" charset="2"/>
              <a:buNone/>
              <a:tabLst/>
              <a:defRPr sz="955"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931654"/>
      </p:ext>
    </p:extLst>
  </p:cSld>
  <p:clrMapOvr>
    <a:masterClrMapping/>
  </p:clrMapOvr>
  <p:transition>
    <p:fade/>
  </p:transition>
  <p:extLst>
    <p:ext uri="{DCECCB84-F9BA-43D5-87BE-67443E8EF086}">
      <p15:sldGuideLst xmlns:p15="http://schemas.microsoft.com/office/powerpoint/2012/main">
        <p15:guide id="1" orient="horz" pos="422">
          <p15:clr>
            <a:srgbClr val="5ACBF0"/>
          </p15:clr>
        </p15:guide>
        <p15:guide id="2" orient="horz" pos="1866">
          <p15:clr>
            <a:srgbClr val="5ACBF0"/>
          </p15:clr>
        </p15:guide>
        <p15:guide id="3" orient="horz" pos="1326">
          <p15:clr>
            <a:srgbClr val="5ACBF0"/>
          </p15:clr>
        </p15:guide>
        <p15:guide id="4" pos="3656">
          <p15:clr>
            <a:srgbClr val="5ACBF0"/>
          </p15:clr>
        </p15:guide>
        <p15:guide id="5" pos="4024">
          <p15:clr>
            <a:srgbClr val="5ACBF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emf"/><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tags" Target="../tags/tag1.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theme" Target="../theme/theme2.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image" Target="../media/image14.emf"/><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377726"/>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4"/>
            <a:ext cx="11018520" cy="1099602"/>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691" tIns="99753" rIns="124691" bIns="99753" numCol="1" spcCol="0" rtlCol="0" fromWordArt="0" anchor="t" anchorCtr="0" forceAA="0" compatLnSpc="1">
            <a:prstTxWarp prst="textNoShape">
              <a:avLst/>
            </a:prstTxWarp>
            <a:noAutofit/>
          </a:bodyPr>
          <a:lstStyle/>
          <a:p>
            <a:pPr algn="ctr" defTabSz="635759" fontAlgn="base">
              <a:lnSpc>
                <a:spcPct val="90000"/>
              </a:lnSpc>
              <a:spcBef>
                <a:spcPct val="0"/>
              </a:spcBef>
              <a:spcAft>
                <a:spcPct val="0"/>
              </a:spcAft>
            </a:pPr>
            <a:endParaRPr lang="en-US" sz="1636">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691" tIns="99753" rIns="124691" bIns="99753" numCol="1" spcCol="0" rtlCol="0" fromWordArt="0" anchor="t" anchorCtr="0" forceAA="0" compatLnSpc="1">
            <a:prstTxWarp prst="textNoShape">
              <a:avLst/>
            </a:prstTxWarp>
            <a:noAutofit/>
          </a:bodyPr>
          <a:lstStyle/>
          <a:p>
            <a:pPr algn="ctr" defTabSz="635759" fontAlgn="base">
              <a:lnSpc>
                <a:spcPct val="90000"/>
              </a:lnSpc>
              <a:spcBef>
                <a:spcPct val="0"/>
              </a:spcBef>
              <a:spcAft>
                <a:spcPct val="0"/>
              </a:spcAft>
            </a:pPr>
            <a:endParaRPr lang="en-US" sz="1636">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43">
            <a:extLst>
              <a:ext uri="{28A0092B-C50C-407E-A947-70E740481C1C}">
                <a14:useLocalDpi xmlns:a14="http://schemas.microsoft.com/office/drawing/2010/main" val="0"/>
              </a:ext>
            </a:extLst>
          </a:blip>
          <a:srcRect l="762"/>
          <a:stretch/>
        </p:blipFill>
        <p:spPr>
          <a:xfrm rot="5400000">
            <a:off x="9509760" y="2843774"/>
            <a:ext cx="6858000" cy="1170455"/>
          </a:xfrm>
          <a:prstGeom prst="rect">
            <a:avLst/>
          </a:prstGeom>
        </p:spPr>
      </p:pic>
    </p:spTree>
    <p:extLst>
      <p:ext uri="{BB962C8B-B14F-4D97-AF65-F5344CB8AC3E}">
        <p14:creationId xmlns:p14="http://schemas.microsoft.com/office/powerpoint/2010/main" val="10876715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Lst>
  <p:transition>
    <p:fade/>
  </p:transition>
  <p:hf sldNum="0" hdr="0" ftr="0" dt="0"/>
  <p:txStyles>
    <p:titleStyle>
      <a:lvl1pPr algn="l" defTabSz="635943" rtl="0" eaLnBrk="1" latinLnBrk="0" hangingPunct="1">
        <a:lnSpc>
          <a:spcPct val="100000"/>
        </a:lnSpc>
        <a:spcBef>
          <a:spcPct val="0"/>
        </a:spcBef>
        <a:buNone/>
        <a:defRPr lang="en-US" sz="2454" b="0" kern="1200" cap="none" spc="-34" baseline="0" dirty="0" smtClean="0">
          <a:ln w="3175">
            <a:noFill/>
          </a:ln>
          <a:solidFill>
            <a:schemeClr val="tx1"/>
          </a:solidFill>
          <a:effectLst/>
          <a:latin typeface="+mj-lt"/>
          <a:ea typeface="+mn-ea"/>
          <a:cs typeface="Segoe UI" pitchFamily="34" charset="0"/>
        </a:defRPr>
      </a:lvl1pPr>
    </p:titleStyle>
    <p:bodyStyle>
      <a:lvl1pPr marL="155859" marR="0" indent="-155859" algn="l" defTabSz="63594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909" kern="1200" spc="0" baseline="0">
          <a:solidFill>
            <a:schemeClr val="tx1"/>
          </a:solidFill>
          <a:latin typeface="+mn-lt"/>
          <a:ea typeface="+mn-ea"/>
          <a:cs typeface="Segoe UI" panose="020B0502040204020203" pitchFamily="34" charset="0"/>
        </a:defRPr>
      </a:lvl1pPr>
      <a:lvl2pPr marL="311719" marR="0" indent="-155859" algn="l" defTabSz="63594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364" kern="1200" spc="0" baseline="0">
          <a:solidFill>
            <a:schemeClr val="tx1"/>
          </a:solidFill>
          <a:latin typeface="+mn-lt"/>
          <a:ea typeface="+mn-ea"/>
          <a:cs typeface="+mn-cs"/>
        </a:defRPr>
      </a:lvl2pPr>
      <a:lvl3pPr marL="448096" marR="0" indent="-136377" algn="l" defTabSz="63594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91" kern="1200" spc="0" baseline="0">
          <a:solidFill>
            <a:schemeClr val="tx1"/>
          </a:solidFill>
          <a:latin typeface="+mn-lt"/>
          <a:ea typeface="+mn-ea"/>
          <a:cs typeface="+mn-cs"/>
        </a:defRPr>
      </a:lvl3pPr>
      <a:lvl4pPr marL="574732" marR="0" indent="-123389" algn="l" defTabSz="63594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955" kern="1200" spc="0" baseline="0">
          <a:solidFill>
            <a:schemeClr val="tx1"/>
          </a:solidFill>
          <a:latin typeface="+mn-lt"/>
          <a:ea typeface="+mn-ea"/>
          <a:cs typeface="+mn-cs"/>
        </a:defRPr>
      </a:lvl4pPr>
      <a:lvl5pPr marL="698121" marR="0" indent="-114730" algn="l" defTabSz="63594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955" kern="1200" spc="0" baseline="0">
          <a:solidFill>
            <a:schemeClr val="tx1"/>
          </a:solidFill>
          <a:latin typeface="+mn-lt"/>
          <a:ea typeface="+mn-ea"/>
          <a:cs typeface="+mn-cs"/>
        </a:defRPr>
      </a:lvl5pPr>
      <a:lvl6pPr marL="1748844" indent="-158986" algn="l" defTabSz="635943" rtl="0" eaLnBrk="1" latinLnBrk="0" hangingPunct="1">
        <a:spcBef>
          <a:spcPct val="20000"/>
        </a:spcBef>
        <a:buFont typeface="Arial" pitchFamily="34" charset="0"/>
        <a:buChar char="•"/>
        <a:defRPr sz="1364" kern="1200">
          <a:solidFill>
            <a:schemeClr val="tx1"/>
          </a:solidFill>
          <a:latin typeface="+mn-lt"/>
          <a:ea typeface="+mn-ea"/>
          <a:cs typeface="+mn-cs"/>
        </a:defRPr>
      </a:lvl6pPr>
      <a:lvl7pPr marL="2066817" indent="-158986" algn="l" defTabSz="635943" rtl="0" eaLnBrk="1" latinLnBrk="0" hangingPunct="1">
        <a:spcBef>
          <a:spcPct val="20000"/>
        </a:spcBef>
        <a:buFont typeface="Arial" pitchFamily="34" charset="0"/>
        <a:buChar char="•"/>
        <a:defRPr sz="1364" kern="1200">
          <a:solidFill>
            <a:schemeClr val="tx1"/>
          </a:solidFill>
          <a:latin typeface="+mn-lt"/>
          <a:ea typeface="+mn-ea"/>
          <a:cs typeface="+mn-cs"/>
        </a:defRPr>
      </a:lvl7pPr>
      <a:lvl8pPr marL="2384788" indent="-158986" algn="l" defTabSz="635943" rtl="0" eaLnBrk="1" latinLnBrk="0" hangingPunct="1">
        <a:spcBef>
          <a:spcPct val="20000"/>
        </a:spcBef>
        <a:buFont typeface="Arial" pitchFamily="34" charset="0"/>
        <a:buChar char="•"/>
        <a:defRPr sz="1364" kern="1200">
          <a:solidFill>
            <a:schemeClr val="tx1"/>
          </a:solidFill>
          <a:latin typeface="+mn-lt"/>
          <a:ea typeface="+mn-ea"/>
          <a:cs typeface="+mn-cs"/>
        </a:defRPr>
      </a:lvl8pPr>
      <a:lvl9pPr marL="2702761" indent="-158986" algn="l" defTabSz="635943" rtl="0" eaLnBrk="1" latinLnBrk="0" hangingPunct="1">
        <a:spcBef>
          <a:spcPct val="20000"/>
        </a:spcBef>
        <a:buFont typeface="Arial" pitchFamily="34" charset="0"/>
        <a:buChar char="•"/>
        <a:defRPr sz="1364" kern="1200">
          <a:solidFill>
            <a:schemeClr val="tx1"/>
          </a:solidFill>
          <a:latin typeface="+mn-lt"/>
          <a:ea typeface="+mn-ea"/>
          <a:cs typeface="+mn-cs"/>
        </a:defRPr>
      </a:lvl9pPr>
    </p:bodyStyle>
    <p:otherStyle>
      <a:defPPr>
        <a:defRPr lang="en-US"/>
      </a:defPPr>
      <a:lvl1pPr marL="0" algn="l" defTabSz="635943" rtl="0" eaLnBrk="1" latinLnBrk="0" hangingPunct="1">
        <a:defRPr sz="1227" kern="1200">
          <a:solidFill>
            <a:schemeClr val="tx1"/>
          </a:solidFill>
          <a:latin typeface="+mn-lt"/>
          <a:ea typeface="+mn-ea"/>
          <a:cs typeface="+mn-cs"/>
        </a:defRPr>
      </a:lvl1pPr>
      <a:lvl2pPr marL="317972" algn="l" defTabSz="635943" rtl="0" eaLnBrk="1" latinLnBrk="0" hangingPunct="1">
        <a:defRPr sz="1227" kern="1200">
          <a:solidFill>
            <a:schemeClr val="tx1"/>
          </a:solidFill>
          <a:latin typeface="+mn-lt"/>
          <a:ea typeface="+mn-ea"/>
          <a:cs typeface="+mn-cs"/>
        </a:defRPr>
      </a:lvl2pPr>
      <a:lvl3pPr marL="635943" algn="l" defTabSz="635943" rtl="0" eaLnBrk="1" latinLnBrk="0" hangingPunct="1">
        <a:defRPr sz="1227" kern="1200">
          <a:solidFill>
            <a:schemeClr val="tx1"/>
          </a:solidFill>
          <a:latin typeface="+mn-lt"/>
          <a:ea typeface="+mn-ea"/>
          <a:cs typeface="+mn-cs"/>
        </a:defRPr>
      </a:lvl3pPr>
      <a:lvl4pPr marL="953915" algn="l" defTabSz="635943" rtl="0" eaLnBrk="1" latinLnBrk="0" hangingPunct="1">
        <a:defRPr sz="1227" kern="1200">
          <a:solidFill>
            <a:schemeClr val="tx1"/>
          </a:solidFill>
          <a:latin typeface="+mn-lt"/>
          <a:ea typeface="+mn-ea"/>
          <a:cs typeface="+mn-cs"/>
        </a:defRPr>
      </a:lvl4pPr>
      <a:lvl5pPr marL="1271887" algn="l" defTabSz="635943" rtl="0" eaLnBrk="1" latinLnBrk="0" hangingPunct="1">
        <a:defRPr sz="1227" kern="1200">
          <a:solidFill>
            <a:schemeClr val="tx1"/>
          </a:solidFill>
          <a:latin typeface="+mn-lt"/>
          <a:ea typeface="+mn-ea"/>
          <a:cs typeface="+mn-cs"/>
        </a:defRPr>
      </a:lvl5pPr>
      <a:lvl6pPr marL="1589859" algn="l" defTabSz="635943" rtl="0" eaLnBrk="1" latinLnBrk="0" hangingPunct="1">
        <a:defRPr sz="1227" kern="1200">
          <a:solidFill>
            <a:schemeClr val="tx1"/>
          </a:solidFill>
          <a:latin typeface="+mn-lt"/>
          <a:ea typeface="+mn-ea"/>
          <a:cs typeface="+mn-cs"/>
        </a:defRPr>
      </a:lvl6pPr>
      <a:lvl7pPr marL="1907830" algn="l" defTabSz="635943" rtl="0" eaLnBrk="1" latinLnBrk="0" hangingPunct="1">
        <a:defRPr sz="1227" kern="1200">
          <a:solidFill>
            <a:schemeClr val="tx1"/>
          </a:solidFill>
          <a:latin typeface="+mn-lt"/>
          <a:ea typeface="+mn-ea"/>
          <a:cs typeface="+mn-cs"/>
        </a:defRPr>
      </a:lvl7pPr>
      <a:lvl8pPr marL="2225802" algn="l" defTabSz="635943" rtl="0" eaLnBrk="1" latinLnBrk="0" hangingPunct="1">
        <a:defRPr sz="1227" kern="1200">
          <a:solidFill>
            <a:schemeClr val="tx1"/>
          </a:solidFill>
          <a:latin typeface="+mn-lt"/>
          <a:ea typeface="+mn-ea"/>
          <a:cs typeface="+mn-cs"/>
        </a:defRPr>
      </a:lvl8pPr>
      <a:lvl9pPr marL="2543775" algn="l" defTabSz="635943" rtl="0" eaLnBrk="1" latinLnBrk="0" hangingPunct="1">
        <a:defRPr sz="1227"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541">
          <p15:clr>
            <a:srgbClr val="C35EA4"/>
          </p15:clr>
        </p15:guide>
        <p15:guide id="26" orient="horz" pos="5792">
          <p15:clr>
            <a:srgbClr val="C35EA4"/>
          </p15:clr>
        </p15:guide>
        <p15:guide id="27" orient="horz" pos="270">
          <p15:clr>
            <a:srgbClr val="A4A3A4"/>
          </p15:clr>
        </p15:guide>
        <p15:guide id="28" pos="185">
          <p15:clr>
            <a:srgbClr val="A4A3A4"/>
          </p15:clr>
        </p15:guide>
        <p15:guide id="29" orient="horz" pos="6065">
          <p15:clr>
            <a:srgbClr val="A4A3A4"/>
          </p15:clr>
        </p15:guide>
        <p15:guide id="30" pos="7495">
          <p15:clr>
            <a:srgbClr val="A4A3A4"/>
          </p15:clr>
        </p15:guide>
        <p15:guide id="31" orient="horz" pos="3936">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52" name="think-cell data - do not delete" hidden="1">
            <a:extLst>
              <a:ext uri="{FF2B5EF4-FFF2-40B4-BE49-F238E27FC236}">
                <a16:creationId xmlns:a16="http://schemas.microsoft.com/office/drawing/2014/main" id="{AE81B6E8-6A7C-624A-6E87-E3B0D5E8B034}"/>
              </a:ext>
            </a:extLst>
          </p:cNvPr>
          <p:cNvGraphicFramePr>
            <a:graphicFrameLocks noChangeAspect="1"/>
          </p:cNvGraphicFramePr>
          <p:nvPr userDrawn="1">
            <p:custDataLst>
              <p:tags r:id="rId26"/>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7" imgW="425" imgH="424" progId="TCLayout.ActiveDocument.1">
                  <p:embed/>
                </p:oleObj>
              </mc:Choice>
              <mc:Fallback>
                <p:oleObj name="think-cell Slide" r:id="rId27" imgW="425" imgH="424" progId="TCLayout.ActiveDocument.1">
                  <p:embed/>
                  <p:pic>
                    <p:nvPicPr>
                      <p:cNvPr id="152" name="think-cell data - do not delete" hidden="1">
                        <a:extLst>
                          <a:ext uri="{FF2B5EF4-FFF2-40B4-BE49-F238E27FC236}">
                            <a16:creationId xmlns:a16="http://schemas.microsoft.com/office/drawing/2014/main" id="{AE81B6E8-6A7C-624A-6E87-E3B0D5E8B034}"/>
                          </a:ext>
                        </a:extLst>
                      </p:cNvPr>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grpSp>
        <p:nvGrpSpPr>
          <p:cNvPr id="49" name="GRID" hidden="1">
            <a:extLst>
              <a:ext uri="{FF2B5EF4-FFF2-40B4-BE49-F238E27FC236}">
                <a16:creationId xmlns:a16="http://schemas.microsoft.com/office/drawing/2014/main" id="{3049C5E1-9980-4F6D-B669-EC0F7643A1EE}"/>
              </a:ext>
            </a:extLst>
          </p:cNvPr>
          <p:cNvGrpSpPr/>
          <p:nvPr/>
        </p:nvGrpSpPr>
        <p:grpSpPr>
          <a:xfrm>
            <a:off x="0" y="0"/>
            <a:ext cx="12192000" cy="6858000"/>
            <a:chOff x="0" y="0"/>
            <a:chExt cx="12192000" cy="6858000"/>
          </a:xfrm>
        </p:grpSpPr>
        <p:cxnSp>
          <p:nvCxnSpPr>
            <p:cNvPr id="50" name="Straight Connector 49">
              <a:extLst>
                <a:ext uri="{FF2B5EF4-FFF2-40B4-BE49-F238E27FC236}">
                  <a16:creationId xmlns:a16="http://schemas.microsoft.com/office/drawing/2014/main" id="{3FB5F2CC-175D-4CA7-BAAC-03E476807770}"/>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9F69BCD0-F5EA-424F-A8E2-4C6128A499B1}"/>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1F661B5-9AA9-4ABD-981C-C587EB30E50F}"/>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73BCF02-53DC-4CC4-9B8A-47C8B874F56B}"/>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0B654F1-826C-4BEA-8E8C-6878DB8F2A60}"/>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5095CE6-3BF7-4EF8-9EA9-FF23239178F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5743BE97-93B7-4639-9AC2-214DCA8FF6D6}"/>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92E0696-226D-493B-98FC-0B159BDB4906}"/>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C181A92-4D90-40AB-8439-3A53F617A38B}"/>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D14DCF1-1BB4-448D-9E90-E74466E8DBD3}"/>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28171D96-AC6C-418A-9FCB-4C996C763D42}"/>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725FB2-5EAA-4E1E-93AE-40A01CFEFF8A}"/>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4F4078F5-A097-47F0-A85E-7EBF68C1E929}"/>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A5C6560-0CC7-4C2B-8EC5-1B972A79A9A8}"/>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D8590FB-7340-44B8-8FA9-6B48D11D4EFA}"/>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B72AB54-032E-4520-A150-E720FD0CE1F4}"/>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E8BC7A0-D47A-4957-9794-8D73959E0AB4}"/>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130CAB4-99A7-4434-ACB1-D3F5CEA2A3CE}"/>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2EB702A3-22AD-4C1F-A5B7-C227A03F3D5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F83E490-13DE-4C8A-B808-64A6DD9701CA}"/>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168C5C74-263F-46C0-A47B-4D7FBBAF45D9}"/>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F6E0AD84-934D-46EF-9879-48D1C8EDBC05}"/>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E14FAC0-BD04-4F87-831F-562062EF8D3E}"/>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1D1B15C9-547E-4C0E-A430-F00055255822}"/>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D5191030-0AE2-49FE-A98D-1D6CBBE70975}"/>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5EDCDD1-0AEF-4D92-AC26-79AC05F1361D}"/>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2381CFD-0FFE-4D1D-9F5D-26A209B04A3D}"/>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078E918C-0B01-41E4-87CE-D552EB0E23D3}"/>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B0F7C9AD-E0A3-415C-A0EE-E3F6295B10BE}"/>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9D72F670-7348-4A01-9089-2BE30810BF3E}"/>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E1291C2B-EA75-46F1-A174-B3890E82EB17}"/>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9D8F11E2-D7D5-40DA-8877-AE0A2D854C65}"/>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BE1771F-B27A-4CD8-830B-8CE969BEF819}"/>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52FE87D1-F072-4DB0-997F-433734E3EC40}"/>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84" name=".64 square" hidden="1">
            <a:extLst>
              <a:ext uri="{FF2B5EF4-FFF2-40B4-BE49-F238E27FC236}">
                <a16:creationId xmlns:a16="http://schemas.microsoft.com/office/drawing/2014/main" id="{504AC5D2-79A3-46A0-B0AC-0398DF9C897D}"/>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85" name=".32 square" hidden="1">
            <a:extLst>
              <a:ext uri="{FF2B5EF4-FFF2-40B4-BE49-F238E27FC236}">
                <a16:creationId xmlns:a16="http://schemas.microsoft.com/office/drawing/2014/main" id="{8CB96CAC-E59C-42CE-980D-A78760C261F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87" name="Rectangle 86">
            <a:extLst>
              <a:ext uri="{FF2B5EF4-FFF2-40B4-BE49-F238E27FC236}">
                <a16:creationId xmlns:a16="http://schemas.microsoft.com/office/drawing/2014/main" id="{D705E023-1AED-4EF6-9FD2-D9E2380E3A7D}"/>
              </a:ext>
            </a:extLst>
          </p:cNvPr>
          <p:cNvSpPr/>
          <p:nvPr/>
        </p:nvSpPr>
        <p:spPr bwMode="auto">
          <a:xfrm rot="5400000">
            <a:off x="12538930" y="413474"/>
            <a:ext cx="1102385" cy="275442"/>
          </a:xfrm>
          <a:prstGeom prst="rect">
            <a:avLst/>
          </a:prstGeom>
          <a:solidFill>
            <a:schemeClr val="tx2">
              <a:lumMod val="75000"/>
            </a:schemeClr>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IN" sz="8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rPr>
              <a:t>R27 G44 B70</a:t>
            </a:r>
          </a:p>
        </p:txBody>
      </p:sp>
      <p:sp>
        <p:nvSpPr>
          <p:cNvPr id="88" name="Rectangle 87">
            <a:extLst>
              <a:ext uri="{FF2B5EF4-FFF2-40B4-BE49-F238E27FC236}">
                <a16:creationId xmlns:a16="http://schemas.microsoft.com/office/drawing/2014/main" id="{8922A96B-4013-48CA-8856-B73A94A18E1B}"/>
              </a:ext>
            </a:extLst>
          </p:cNvPr>
          <p:cNvSpPr/>
          <p:nvPr/>
        </p:nvSpPr>
        <p:spPr bwMode="auto">
          <a:xfrm rot="5400000">
            <a:off x="12220642" y="413474"/>
            <a:ext cx="1102385" cy="275442"/>
          </a:xfrm>
          <a:prstGeom prst="rect">
            <a:avLst/>
          </a:prstGeom>
          <a:solidFill>
            <a:schemeClr val="tx2"/>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spcBef>
                <a:spcPct val="0"/>
              </a:spcBef>
              <a:spcAft>
                <a:spcPct val="0"/>
              </a:spcAft>
            </a:pPr>
            <a:r>
              <a:rPr lang="en-IN" sz="800">
                <a:solidFill>
                  <a:srgbClr val="FFFFFF"/>
                </a:solidFill>
                <a:latin typeface="Segoe UI Semibold"/>
                <a:cs typeface="Segoe UI" pitchFamily="34" charset="0"/>
              </a:rPr>
              <a:t>R36 G58 B94</a:t>
            </a:r>
          </a:p>
        </p:txBody>
      </p:sp>
      <p:sp>
        <p:nvSpPr>
          <p:cNvPr id="89" name="Rectangle 88">
            <a:extLst>
              <a:ext uri="{FF2B5EF4-FFF2-40B4-BE49-F238E27FC236}">
                <a16:creationId xmlns:a16="http://schemas.microsoft.com/office/drawing/2014/main" id="{1C720436-E4BF-4AB7-A837-B74EAAD059D8}"/>
              </a:ext>
            </a:extLst>
          </p:cNvPr>
          <p:cNvSpPr/>
          <p:nvPr/>
        </p:nvSpPr>
        <p:spPr bwMode="auto">
          <a:xfrm rot="5400000">
            <a:off x="11902354" y="413474"/>
            <a:ext cx="1102385" cy="275442"/>
          </a:xfrm>
          <a:prstGeom prst="rect">
            <a:avLst/>
          </a:prstGeom>
          <a:solidFill>
            <a:schemeClr val="tx2">
              <a:lumMod val="40000"/>
              <a:lumOff val="60000"/>
            </a:schemeClr>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spcBef>
                <a:spcPct val="0"/>
              </a:spcBef>
              <a:spcAft>
                <a:spcPct val="0"/>
              </a:spcAft>
            </a:pPr>
            <a:r>
              <a:rPr lang="en-IN" sz="800">
                <a:solidFill>
                  <a:srgbClr val="000000"/>
                </a:solidFill>
                <a:latin typeface="Segoe UI Semibold"/>
                <a:cs typeface="Segoe UI" pitchFamily="34" charset="0"/>
              </a:rPr>
              <a:t>R145 G171 B213</a:t>
            </a:r>
          </a:p>
        </p:txBody>
      </p:sp>
      <p:sp>
        <p:nvSpPr>
          <p:cNvPr id="90" name="Rectangle 89">
            <a:extLst>
              <a:ext uri="{FF2B5EF4-FFF2-40B4-BE49-F238E27FC236}">
                <a16:creationId xmlns:a16="http://schemas.microsoft.com/office/drawing/2014/main" id="{9D0EBA05-312B-4A8F-A662-2FB362211E01}"/>
              </a:ext>
            </a:extLst>
          </p:cNvPr>
          <p:cNvSpPr/>
          <p:nvPr/>
        </p:nvSpPr>
        <p:spPr bwMode="auto">
          <a:xfrm rot="5400000">
            <a:off x="12538930" y="1564597"/>
            <a:ext cx="1102385" cy="275442"/>
          </a:xfrm>
          <a:prstGeom prst="rect">
            <a:avLst/>
          </a:prstGeom>
          <a:solidFill>
            <a:srgbClr val="50E6FF"/>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spcBef>
                <a:spcPct val="0"/>
              </a:spcBef>
              <a:spcAft>
                <a:spcPct val="0"/>
              </a:spcAft>
            </a:pPr>
            <a:r>
              <a:rPr lang="en-IN" sz="800">
                <a:solidFill>
                  <a:srgbClr val="000000"/>
                </a:solidFill>
                <a:latin typeface="Segoe UI Semibold"/>
                <a:cs typeface="Segoe UI" pitchFamily="34" charset="0"/>
              </a:rPr>
              <a:t>R80 G230 B255</a:t>
            </a:r>
          </a:p>
        </p:txBody>
      </p:sp>
      <p:sp>
        <p:nvSpPr>
          <p:cNvPr id="91" name="Rectangle 90">
            <a:extLst>
              <a:ext uri="{FF2B5EF4-FFF2-40B4-BE49-F238E27FC236}">
                <a16:creationId xmlns:a16="http://schemas.microsoft.com/office/drawing/2014/main" id="{2548EB7C-E9DD-46D3-B27B-92B466B8A655}"/>
              </a:ext>
            </a:extLst>
          </p:cNvPr>
          <p:cNvSpPr/>
          <p:nvPr/>
        </p:nvSpPr>
        <p:spPr bwMode="auto">
          <a:xfrm rot="5400000">
            <a:off x="12220642" y="1564597"/>
            <a:ext cx="1102385" cy="275442"/>
          </a:xfrm>
          <a:prstGeom prst="rect">
            <a:avLst/>
          </a:prstGeom>
          <a:solidFill>
            <a:schemeClr val="accent3">
              <a:lumMod val="75000"/>
            </a:schemeClr>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spcBef>
                <a:spcPct val="0"/>
              </a:spcBef>
              <a:spcAft>
                <a:spcPct val="0"/>
              </a:spcAft>
            </a:pPr>
            <a:r>
              <a:rPr lang="en-IN" sz="800">
                <a:solidFill>
                  <a:srgbClr val="000000"/>
                </a:solidFill>
                <a:latin typeface="Segoe UI Semibold"/>
                <a:cs typeface="Segoe UI" pitchFamily="34" charset="0"/>
              </a:rPr>
              <a:t>R0 G215 B251</a:t>
            </a:r>
          </a:p>
        </p:txBody>
      </p:sp>
      <p:sp>
        <p:nvSpPr>
          <p:cNvPr id="92" name="Rectangle 91">
            <a:extLst>
              <a:ext uri="{FF2B5EF4-FFF2-40B4-BE49-F238E27FC236}">
                <a16:creationId xmlns:a16="http://schemas.microsoft.com/office/drawing/2014/main" id="{B4A29FC0-211F-4682-B0FE-4E731C17085B}"/>
              </a:ext>
            </a:extLst>
          </p:cNvPr>
          <p:cNvSpPr/>
          <p:nvPr/>
        </p:nvSpPr>
        <p:spPr bwMode="auto">
          <a:xfrm rot="5400000">
            <a:off x="11902354" y="1564597"/>
            <a:ext cx="1102385" cy="275442"/>
          </a:xfrm>
          <a:prstGeom prst="rect">
            <a:avLst/>
          </a:prstGeom>
          <a:solidFill>
            <a:schemeClr val="accent3">
              <a:lumMod val="40000"/>
              <a:lumOff val="60000"/>
            </a:schemeClr>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spcBef>
                <a:spcPct val="0"/>
              </a:spcBef>
              <a:spcAft>
                <a:spcPct val="0"/>
              </a:spcAft>
            </a:pPr>
            <a:r>
              <a:rPr lang="en-IN" sz="800">
                <a:solidFill>
                  <a:srgbClr val="000000"/>
                </a:solidFill>
                <a:latin typeface="Segoe UI Semibold"/>
                <a:cs typeface="Segoe UI" pitchFamily="34" charset="0"/>
              </a:rPr>
              <a:t>R185 G245 B255</a:t>
            </a:r>
          </a:p>
        </p:txBody>
      </p:sp>
      <p:sp>
        <p:nvSpPr>
          <p:cNvPr id="93" name="Rectangle 92">
            <a:extLst>
              <a:ext uri="{FF2B5EF4-FFF2-40B4-BE49-F238E27FC236}">
                <a16:creationId xmlns:a16="http://schemas.microsoft.com/office/drawing/2014/main" id="{BE7043D3-0B24-4FF0-9647-30D02A97876D}"/>
              </a:ext>
            </a:extLst>
          </p:cNvPr>
          <p:cNvSpPr/>
          <p:nvPr/>
        </p:nvSpPr>
        <p:spPr bwMode="auto">
          <a:xfrm rot="5400000">
            <a:off x="12538930" y="2715719"/>
            <a:ext cx="1102385" cy="275442"/>
          </a:xfrm>
          <a:prstGeom prst="rect">
            <a:avLst/>
          </a:prstGeom>
          <a:solidFill>
            <a:schemeClr val="accent1"/>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spcBef>
                <a:spcPct val="0"/>
              </a:spcBef>
              <a:spcAft>
                <a:spcPct val="0"/>
              </a:spcAft>
            </a:pPr>
            <a:r>
              <a:rPr lang="en-IN" sz="800">
                <a:solidFill>
                  <a:srgbClr val="FFFFFF"/>
                </a:solidFill>
                <a:latin typeface="Segoe UI Semibold"/>
                <a:cs typeface="Segoe UI" pitchFamily="34" charset="0"/>
              </a:rPr>
              <a:t>R0 G120 B212</a:t>
            </a:r>
          </a:p>
        </p:txBody>
      </p:sp>
      <p:sp>
        <p:nvSpPr>
          <p:cNvPr id="94" name="Rectangle 93">
            <a:extLst>
              <a:ext uri="{FF2B5EF4-FFF2-40B4-BE49-F238E27FC236}">
                <a16:creationId xmlns:a16="http://schemas.microsoft.com/office/drawing/2014/main" id="{79693E1B-E399-4745-BE7D-449EC966D606}"/>
              </a:ext>
            </a:extLst>
          </p:cNvPr>
          <p:cNvSpPr/>
          <p:nvPr/>
        </p:nvSpPr>
        <p:spPr bwMode="auto">
          <a:xfrm rot="5400000">
            <a:off x="12220642" y="2715719"/>
            <a:ext cx="1102385" cy="275442"/>
          </a:xfrm>
          <a:prstGeom prst="rect">
            <a:avLst/>
          </a:prstGeom>
          <a:solidFill>
            <a:schemeClr val="accent1">
              <a:lumMod val="75000"/>
            </a:schemeClr>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spcBef>
                <a:spcPct val="0"/>
              </a:spcBef>
              <a:spcAft>
                <a:spcPct val="0"/>
              </a:spcAft>
            </a:pPr>
            <a:r>
              <a:rPr lang="en-IN" sz="800">
                <a:solidFill>
                  <a:srgbClr val="FFFFFF"/>
                </a:solidFill>
                <a:latin typeface="Segoe UI Semibold"/>
                <a:cs typeface="Segoe UI" pitchFamily="34" charset="0"/>
              </a:rPr>
              <a:t>R0 G90 B159</a:t>
            </a:r>
          </a:p>
        </p:txBody>
      </p:sp>
      <p:sp>
        <p:nvSpPr>
          <p:cNvPr id="95" name="Rectangle 94">
            <a:extLst>
              <a:ext uri="{FF2B5EF4-FFF2-40B4-BE49-F238E27FC236}">
                <a16:creationId xmlns:a16="http://schemas.microsoft.com/office/drawing/2014/main" id="{E1E34B98-CFAE-4AD9-A135-296A3FCE3D72}"/>
              </a:ext>
            </a:extLst>
          </p:cNvPr>
          <p:cNvSpPr/>
          <p:nvPr/>
        </p:nvSpPr>
        <p:spPr bwMode="auto">
          <a:xfrm rot="5400000">
            <a:off x="11902354" y="2715719"/>
            <a:ext cx="1102385" cy="275442"/>
          </a:xfrm>
          <a:prstGeom prst="rect">
            <a:avLst/>
          </a:prstGeom>
          <a:solidFill>
            <a:schemeClr val="accent1">
              <a:lumMod val="40000"/>
              <a:lumOff val="60000"/>
            </a:schemeClr>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spcBef>
                <a:spcPct val="0"/>
              </a:spcBef>
              <a:spcAft>
                <a:spcPct val="0"/>
              </a:spcAft>
            </a:pPr>
            <a:r>
              <a:rPr lang="en-IN" sz="800">
                <a:solidFill>
                  <a:srgbClr val="000000"/>
                </a:solidFill>
                <a:latin typeface="Segoe UI Semibold"/>
                <a:cs typeface="Segoe UI" pitchFamily="34" charset="0"/>
              </a:rPr>
              <a:t>R136 G203 B255</a:t>
            </a:r>
          </a:p>
        </p:txBody>
      </p:sp>
      <p:sp>
        <p:nvSpPr>
          <p:cNvPr id="96" name="Rectangle 95">
            <a:extLst>
              <a:ext uri="{FF2B5EF4-FFF2-40B4-BE49-F238E27FC236}">
                <a16:creationId xmlns:a16="http://schemas.microsoft.com/office/drawing/2014/main" id="{F3E8F497-F69E-4568-9467-22A63C9518B0}"/>
              </a:ext>
            </a:extLst>
          </p:cNvPr>
          <p:cNvSpPr/>
          <p:nvPr/>
        </p:nvSpPr>
        <p:spPr bwMode="auto">
          <a:xfrm rot="5400000">
            <a:off x="12538930" y="3866842"/>
            <a:ext cx="1102385" cy="275442"/>
          </a:xfrm>
          <a:prstGeom prst="rect">
            <a:avLst/>
          </a:prstGeom>
          <a:solidFill>
            <a:srgbClr val="482C79"/>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spcBef>
                <a:spcPct val="0"/>
              </a:spcBef>
              <a:spcAft>
                <a:spcPct val="0"/>
              </a:spcAft>
            </a:pPr>
            <a:r>
              <a:rPr lang="en-IN" sz="800">
                <a:solidFill>
                  <a:srgbClr val="FFFFFF"/>
                </a:solidFill>
                <a:latin typeface="Segoe UI Semibold"/>
                <a:cs typeface="Segoe UI" pitchFamily="34" charset="0"/>
              </a:rPr>
              <a:t>R72 G44 B121</a:t>
            </a:r>
          </a:p>
        </p:txBody>
      </p:sp>
      <p:sp>
        <p:nvSpPr>
          <p:cNvPr id="97" name="Rectangle 96">
            <a:extLst>
              <a:ext uri="{FF2B5EF4-FFF2-40B4-BE49-F238E27FC236}">
                <a16:creationId xmlns:a16="http://schemas.microsoft.com/office/drawing/2014/main" id="{A405A1FF-627E-4A64-B06C-C5FEC2B379D1}"/>
              </a:ext>
            </a:extLst>
          </p:cNvPr>
          <p:cNvSpPr/>
          <p:nvPr/>
        </p:nvSpPr>
        <p:spPr bwMode="auto">
          <a:xfrm rot="5400000">
            <a:off x="12220642" y="3866842"/>
            <a:ext cx="1102385" cy="275442"/>
          </a:xfrm>
          <a:prstGeom prst="rect">
            <a:avLst/>
          </a:prstGeom>
          <a:solidFill>
            <a:schemeClr val="accent5">
              <a:lumMod val="50000"/>
            </a:schemeClr>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spcBef>
                <a:spcPct val="0"/>
              </a:spcBef>
              <a:spcAft>
                <a:spcPct val="0"/>
              </a:spcAft>
            </a:pPr>
            <a:r>
              <a:rPr lang="en-IN" sz="800">
                <a:solidFill>
                  <a:srgbClr val="FFFFFF"/>
                </a:solidFill>
                <a:latin typeface="Segoe UI Semibold"/>
                <a:cs typeface="Segoe UI" pitchFamily="34" charset="0"/>
              </a:rPr>
              <a:t>R48 G29 B81</a:t>
            </a:r>
          </a:p>
        </p:txBody>
      </p:sp>
      <p:sp>
        <p:nvSpPr>
          <p:cNvPr id="98" name="Rectangle 97">
            <a:extLst>
              <a:ext uri="{FF2B5EF4-FFF2-40B4-BE49-F238E27FC236}">
                <a16:creationId xmlns:a16="http://schemas.microsoft.com/office/drawing/2014/main" id="{13C6EB15-C65D-4EF4-8424-5CBAE4EEA861}"/>
              </a:ext>
            </a:extLst>
          </p:cNvPr>
          <p:cNvSpPr/>
          <p:nvPr/>
        </p:nvSpPr>
        <p:spPr bwMode="auto">
          <a:xfrm rot="5400000">
            <a:off x="11902354" y="3866842"/>
            <a:ext cx="1102385" cy="275442"/>
          </a:xfrm>
          <a:prstGeom prst="rect">
            <a:avLst/>
          </a:prstGeom>
          <a:solidFill>
            <a:schemeClr val="accent5">
              <a:lumMod val="40000"/>
              <a:lumOff val="60000"/>
            </a:schemeClr>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spcBef>
                <a:spcPct val="0"/>
              </a:spcBef>
              <a:spcAft>
                <a:spcPct val="0"/>
              </a:spcAft>
            </a:pPr>
            <a:r>
              <a:rPr lang="en-IN" sz="800">
                <a:solidFill>
                  <a:srgbClr val="000000"/>
                </a:solidFill>
                <a:latin typeface="Segoe UI Semibold"/>
                <a:cs typeface="Segoe UI" pitchFamily="34" charset="0"/>
              </a:rPr>
              <a:t>R190 G170 B224</a:t>
            </a:r>
          </a:p>
        </p:txBody>
      </p:sp>
      <p:sp>
        <p:nvSpPr>
          <p:cNvPr id="99" name="Rectangle 98">
            <a:extLst>
              <a:ext uri="{FF2B5EF4-FFF2-40B4-BE49-F238E27FC236}">
                <a16:creationId xmlns:a16="http://schemas.microsoft.com/office/drawing/2014/main" id="{F9E4EE83-BDC0-40FD-ABE8-5C12573E6A4E}"/>
              </a:ext>
            </a:extLst>
          </p:cNvPr>
          <p:cNvSpPr/>
          <p:nvPr/>
        </p:nvSpPr>
        <p:spPr bwMode="auto">
          <a:xfrm rot="5400000">
            <a:off x="12538930" y="5017965"/>
            <a:ext cx="1102385" cy="275442"/>
          </a:xfrm>
          <a:prstGeom prst="rect">
            <a:avLst/>
          </a:prstGeom>
          <a:solidFill>
            <a:srgbClr val="9BF00B"/>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spcBef>
                <a:spcPct val="0"/>
              </a:spcBef>
              <a:spcAft>
                <a:spcPct val="0"/>
              </a:spcAft>
            </a:pPr>
            <a:r>
              <a:rPr lang="en-IN" sz="800">
                <a:solidFill>
                  <a:srgbClr val="000000"/>
                </a:solidFill>
                <a:latin typeface="Segoe UI Semibold"/>
                <a:cs typeface="Segoe UI" pitchFamily="34" charset="0"/>
              </a:rPr>
              <a:t>R155 G240 B11</a:t>
            </a:r>
          </a:p>
        </p:txBody>
      </p:sp>
      <p:sp>
        <p:nvSpPr>
          <p:cNvPr id="100" name="Rectangle 99">
            <a:extLst>
              <a:ext uri="{FF2B5EF4-FFF2-40B4-BE49-F238E27FC236}">
                <a16:creationId xmlns:a16="http://schemas.microsoft.com/office/drawing/2014/main" id="{F6CFC14F-BEA2-4208-84F0-9F883AD5257D}"/>
              </a:ext>
            </a:extLst>
          </p:cNvPr>
          <p:cNvSpPr/>
          <p:nvPr/>
        </p:nvSpPr>
        <p:spPr bwMode="auto">
          <a:xfrm rot="5400000">
            <a:off x="12220642" y="5017965"/>
            <a:ext cx="1102385" cy="275442"/>
          </a:xfrm>
          <a:prstGeom prst="rect">
            <a:avLst/>
          </a:prstGeom>
          <a:solidFill>
            <a:schemeClr val="accent4">
              <a:lumMod val="75000"/>
            </a:schemeClr>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spcBef>
                <a:spcPct val="0"/>
              </a:spcBef>
              <a:spcAft>
                <a:spcPct val="0"/>
              </a:spcAft>
            </a:pPr>
            <a:r>
              <a:rPr lang="en-IN" sz="800">
                <a:solidFill>
                  <a:srgbClr val="000000"/>
                </a:solidFill>
                <a:latin typeface="Segoe UI Semibold"/>
                <a:cs typeface="Segoe UI" pitchFamily="34" charset="0"/>
              </a:rPr>
              <a:t>R110 G170 B46</a:t>
            </a:r>
          </a:p>
        </p:txBody>
      </p:sp>
      <p:sp>
        <p:nvSpPr>
          <p:cNvPr id="101" name="Rectangle 100">
            <a:extLst>
              <a:ext uri="{FF2B5EF4-FFF2-40B4-BE49-F238E27FC236}">
                <a16:creationId xmlns:a16="http://schemas.microsoft.com/office/drawing/2014/main" id="{294EE7F2-48DF-4AE6-9C2C-2C5133B4E2AF}"/>
              </a:ext>
            </a:extLst>
          </p:cNvPr>
          <p:cNvSpPr/>
          <p:nvPr/>
        </p:nvSpPr>
        <p:spPr bwMode="auto">
          <a:xfrm rot="5400000">
            <a:off x="11902354" y="5017965"/>
            <a:ext cx="1102385" cy="275442"/>
          </a:xfrm>
          <a:prstGeom prst="rect">
            <a:avLst/>
          </a:prstGeom>
          <a:solidFill>
            <a:schemeClr val="accent4">
              <a:lumMod val="40000"/>
              <a:lumOff val="60000"/>
            </a:schemeClr>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spcBef>
                <a:spcPct val="0"/>
              </a:spcBef>
              <a:spcAft>
                <a:spcPct val="0"/>
              </a:spcAft>
            </a:pPr>
            <a:r>
              <a:rPr lang="en-IN" sz="800">
                <a:solidFill>
                  <a:srgbClr val="000000"/>
                </a:solidFill>
                <a:latin typeface="Segoe UI Semibold"/>
                <a:cs typeface="Segoe UI" pitchFamily="34" charset="0"/>
              </a:rPr>
              <a:t>R211 G236 B185</a:t>
            </a:r>
          </a:p>
        </p:txBody>
      </p:sp>
      <p:sp>
        <p:nvSpPr>
          <p:cNvPr id="102" name="Rectangle 101">
            <a:extLst>
              <a:ext uri="{FF2B5EF4-FFF2-40B4-BE49-F238E27FC236}">
                <a16:creationId xmlns:a16="http://schemas.microsoft.com/office/drawing/2014/main" id="{5120C028-F285-4E0C-8B26-6CFDA7CFBAB1}"/>
              </a:ext>
            </a:extLst>
          </p:cNvPr>
          <p:cNvSpPr/>
          <p:nvPr/>
        </p:nvSpPr>
        <p:spPr bwMode="auto">
          <a:xfrm rot="5400000">
            <a:off x="12538930" y="6169087"/>
            <a:ext cx="1102385" cy="275442"/>
          </a:xfrm>
          <a:prstGeom prst="rect">
            <a:avLst/>
          </a:prstGeom>
          <a:solidFill>
            <a:schemeClr val="accent6"/>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spcBef>
                <a:spcPct val="0"/>
              </a:spcBef>
              <a:spcAft>
                <a:spcPct val="0"/>
              </a:spcAft>
            </a:pPr>
            <a:r>
              <a:rPr lang="en-IN" sz="800">
                <a:solidFill>
                  <a:srgbClr val="FFFFFF"/>
                </a:solidFill>
                <a:latin typeface="Segoe UI Semibold"/>
                <a:cs typeface="Segoe UI" pitchFamily="34" charset="0"/>
              </a:rPr>
              <a:t>R115 G115 B115</a:t>
            </a:r>
          </a:p>
        </p:txBody>
      </p:sp>
      <p:sp>
        <p:nvSpPr>
          <p:cNvPr id="103" name="Rectangle 102">
            <a:extLst>
              <a:ext uri="{FF2B5EF4-FFF2-40B4-BE49-F238E27FC236}">
                <a16:creationId xmlns:a16="http://schemas.microsoft.com/office/drawing/2014/main" id="{3061176E-DFEC-463B-A3AE-3A16E42D4C3A}"/>
              </a:ext>
            </a:extLst>
          </p:cNvPr>
          <p:cNvSpPr/>
          <p:nvPr/>
        </p:nvSpPr>
        <p:spPr bwMode="auto">
          <a:xfrm rot="5400000">
            <a:off x="12220642" y="6169087"/>
            <a:ext cx="1102385" cy="275442"/>
          </a:xfrm>
          <a:prstGeom prst="rect">
            <a:avLst/>
          </a:prstGeom>
          <a:solidFill>
            <a:schemeClr val="accent6">
              <a:lumMod val="50000"/>
            </a:schemeClr>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spcBef>
                <a:spcPct val="0"/>
              </a:spcBef>
              <a:spcAft>
                <a:spcPct val="0"/>
              </a:spcAft>
            </a:pPr>
            <a:r>
              <a:rPr lang="en-IN" sz="800">
                <a:solidFill>
                  <a:srgbClr val="FFFFFF"/>
                </a:solidFill>
                <a:latin typeface="Segoe UI Semibold"/>
                <a:cs typeface="Segoe UI" pitchFamily="34" charset="0"/>
              </a:rPr>
              <a:t>R58 G58 B58</a:t>
            </a:r>
          </a:p>
        </p:txBody>
      </p:sp>
      <p:sp>
        <p:nvSpPr>
          <p:cNvPr id="104" name="Rectangle 103">
            <a:extLst>
              <a:ext uri="{FF2B5EF4-FFF2-40B4-BE49-F238E27FC236}">
                <a16:creationId xmlns:a16="http://schemas.microsoft.com/office/drawing/2014/main" id="{4FAECB39-4946-439F-94CB-598E698B84BB}"/>
              </a:ext>
            </a:extLst>
          </p:cNvPr>
          <p:cNvSpPr/>
          <p:nvPr/>
        </p:nvSpPr>
        <p:spPr bwMode="auto">
          <a:xfrm rot="5400000">
            <a:off x="11902354" y="6169087"/>
            <a:ext cx="1102385" cy="275442"/>
          </a:xfrm>
          <a:prstGeom prst="rect">
            <a:avLst/>
          </a:prstGeom>
          <a:solidFill>
            <a:schemeClr val="accent6">
              <a:lumMod val="20000"/>
              <a:lumOff val="80000"/>
            </a:schemeClr>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spcBef>
                <a:spcPct val="0"/>
              </a:spcBef>
              <a:spcAft>
                <a:spcPct val="0"/>
              </a:spcAft>
            </a:pPr>
            <a:r>
              <a:rPr lang="en-IN" sz="800">
                <a:solidFill>
                  <a:srgbClr val="000000"/>
                </a:solidFill>
                <a:latin typeface="Segoe UI Semibold"/>
                <a:cs typeface="Segoe UI" pitchFamily="34" charset="0"/>
              </a:rPr>
              <a:t>R227 G227 B227</a:t>
            </a:r>
          </a:p>
        </p:txBody>
      </p:sp>
      <p:grpSp>
        <p:nvGrpSpPr>
          <p:cNvPr id="5" name="GRID" hidden="1">
            <a:extLst>
              <a:ext uri="{FF2B5EF4-FFF2-40B4-BE49-F238E27FC236}">
                <a16:creationId xmlns:a16="http://schemas.microsoft.com/office/drawing/2014/main" id="{BC7E7590-423A-461F-555D-7383722D277B}"/>
              </a:ext>
            </a:extLst>
          </p:cNvPr>
          <p:cNvGrpSpPr/>
          <p:nvPr userDrawn="1"/>
        </p:nvGrpSpPr>
        <p:grpSpPr>
          <a:xfrm>
            <a:off x="0" y="0"/>
            <a:ext cx="12192000" cy="6858000"/>
            <a:chOff x="0" y="0"/>
            <a:chExt cx="12192000" cy="6858000"/>
          </a:xfrm>
        </p:grpSpPr>
        <p:cxnSp>
          <p:nvCxnSpPr>
            <p:cNvPr id="6" name="Straight Connector 5">
              <a:extLst>
                <a:ext uri="{FF2B5EF4-FFF2-40B4-BE49-F238E27FC236}">
                  <a16:creationId xmlns:a16="http://schemas.microsoft.com/office/drawing/2014/main" id="{2901128F-FB78-F974-3229-EFCCF160EA67}"/>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5B9AC44-1873-6612-E5C7-FC14001D5352}"/>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289D10D-C074-5312-908E-8E13A5324BD9}"/>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6CB2CA1-CD39-210B-420E-018C2E613A92}"/>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912037D-50DE-3031-0F61-215757CED204}"/>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5030661-AE89-8A2B-12E8-1D573AEB21C3}"/>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4DA2CE8-A339-859F-9336-6651A8B4789C}"/>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691F6F2F-F988-1760-7AE2-4361DB401DCC}"/>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4C9F8F54-4E4E-DFCE-E408-E9DBA84ECD1B}"/>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38544290-746F-7960-040D-1CA307C76A62}"/>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E5C1427-DB01-683F-2E8B-433F3F0B79CE}"/>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93551804-6CC5-D103-48EA-087148C9E828}"/>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F01304F-D231-00C1-B19F-AC825C9A39C6}"/>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45405469-DC1A-2064-9048-FA86229477A4}"/>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0C35525-FF57-FFE2-732E-6771F5794B10}"/>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AEB58EC2-0C42-E8EA-4B08-0D4657D607BD}"/>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9A2BAF6E-486C-50C6-4804-8584C2034D10}"/>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38622D79-9B1D-6DA8-25D9-78775BD27249}"/>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115C8FA-B8D1-0C31-DA99-7CB30C5716F3}"/>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034151B7-056A-0443-70EC-331BF4E40FD2}"/>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3BDC49F1-0CBD-00C5-AFF1-FD8BA868A50D}"/>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F721139C-817C-61A1-F57D-D8122180575C}"/>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E45A4E55-0454-F106-EAE4-91A5FB92EB0E}"/>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517B8F12-AC51-1A22-DEE4-B0637BF54868}"/>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89F6D6A9-AF4A-ED31-9170-BAF10BB276C1}"/>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78BBD6F2-9419-8D87-45C0-79DC4B968C03}"/>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C4FB3EFF-4094-9DED-90D9-3A746D4178C7}"/>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A8C55111-AF70-9F79-8A26-362441546B2D}"/>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7C657A5B-5CAA-68AD-D9E2-64AB5D011E97}"/>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1BF32C0A-22C8-AF68-D5C4-705EDEDAE71F}"/>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3BA55DF-6C6B-B631-007C-E7FFECA11A32}"/>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6CC6F5EA-FCBE-95A3-D0BE-76855A4AD0DC}"/>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F14CE07-A94C-1238-818F-7D93E71AD1D9}"/>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AFAF2BA8-316A-513A-2CBC-F3F740FF1AA6}"/>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131" name=".64 square" hidden="1">
            <a:extLst>
              <a:ext uri="{FF2B5EF4-FFF2-40B4-BE49-F238E27FC236}">
                <a16:creationId xmlns:a16="http://schemas.microsoft.com/office/drawing/2014/main" id="{C1488FFD-8183-B67C-40EB-E2C4499FF9DA}"/>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132" name=".32 square" hidden="1">
            <a:extLst>
              <a:ext uri="{FF2B5EF4-FFF2-40B4-BE49-F238E27FC236}">
                <a16:creationId xmlns:a16="http://schemas.microsoft.com/office/drawing/2014/main" id="{8EA76AB1-506B-E65D-33A1-7BA8260C24C8}"/>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133" name="Rectangle 132">
            <a:extLst>
              <a:ext uri="{FF2B5EF4-FFF2-40B4-BE49-F238E27FC236}">
                <a16:creationId xmlns:a16="http://schemas.microsoft.com/office/drawing/2014/main" id="{B5A019D7-B307-9721-B440-B9EE148B46F7}"/>
              </a:ext>
            </a:extLst>
          </p:cNvPr>
          <p:cNvSpPr/>
          <p:nvPr userDrawn="1"/>
        </p:nvSpPr>
        <p:spPr bwMode="auto">
          <a:xfrm rot="5400000">
            <a:off x="12538930" y="413474"/>
            <a:ext cx="1102385" cy="275442"/>
          </a:xfrm>
          <a:prstGeom prst="rect">
            <a:avLst/>
          </a:prstGeom>
          <a:solidFill>
            <a:schemeClr val="tx2">
              <a:lumMod val="75000"/>
            </a:schemeClr>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IN" sz="8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rPr>
              <a:t>R27 G44 B70</a:t>
            </a:r>
          </a:p>
        </p:txBody>
      </p:sp>
      <p:sp>
        <p:nvSpPr>
          <p:cNvPr id="134" name="Rectangle 133">
            <a:extLst>
              <a:ext uri="{FF2B5EF4-FFF2-40B4-BE49-F238E27FC236}">
                <a16:creationId xmlns:a16="http://schemas.microsoft.com/office/drawing/2014/main" id="{8896C9A8-6226-B5AD-721E-C63A551A8731}"/>
              </a:ext>
            </a:extLst>
          </p:cNvPr>
          <p:cNvSpPr/>
          <p:nvPr userDrawn="1"/>
        </p:nvSpPr>
        <p:spPr bwMode="auto">
          <a:xfrm rot="5400000">
            <a:off x="12220642" y="413474"/>
            <a:ext cx="1102385" cy="275442"/>
          </a:xfrm>
          <a:prstGeom prst="rect">
            <a:avLst/>
          </a:prstGeom>
          <a:solidFill>
            <a:schemeClr val="tx2"/>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spcBef>
                <a:spcPct val="0"/>
              </a:spcBef>
              <a:spcAft>
                <a:spcPct val="0"/>
              </a:spcAft>
            </a:pPr>
            <a:r>
              <a:rPr lang="en-IN" sz="800">
                <a:solidFill>
                  <a:srgbClr val="FFFFFF"/>
                </a:solidFill>
                <a:latin typeface="Segoe UI Semibold"/>
                <a:cs typeface="Segoe UI" pitchFamily="34" charset="0"/>
              </a:rPr>
              <a:t>R36 G58 B94</a:t>
            </a:r>
          </a:p>
        </p:txBody>
      </p:sp>
      <p:sp>
        <p:nvSpPr>
          <p:cNvPr id="135" name="Rectangle 134">
            <a:extLst>
              <a:ext uri="{FF2B5EF4-FFF2-40B4-BE49-F238E27FC236}">
                <a16:creationId xmlns:a16="http://schemas.microsoft.com/office/drawing/2014/main" id="{01549FE8-2B89-F0FA-5CCD-143D23D296C7}"/>
              </a:ext>
            </a:extLst>
          </p:cNvPr>
          <p:cNvSpPr/>
          <p:nvPr userDrawn="1"/>
        </p:nvSpPr>
        <p:spPr bwMode="auto">
          <a:xfrm rot="5400000">
            <a:off x="11902354" y="413474"/>
            <a:ext cx="1102385" cy="275442"/>
          </a:xfrm>
          <a:prstGeom prst="rect">
            <a:avLst/>
          </a:prstGeom>
          <a:solidFill>
            <a:schemeClr val="tx2">
              <a:lumMod val="40000"/>
              <a:lumOff val="60000"/>
            </a:schemeClr>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spcBef>
                <a:spcPct val="0"/>
              </a:spcBef>
              <a:spcAft>
                <a:spcPct val="0"/>
              </a:spcAft>
            </a:pPr>
            <a:r>
              <a:rPr lang="en-IN" sz="800">
                <a:solidFill>
                  <a:srgbClr val="000000"/>
                </a:solidFill>
                <a:latin typeface="Segoe UI Semibold"/>
                <a:cs typeface="Segoe UI" pitchFamily="34" charset="0"/>
              </a:rPr>
              <a:t>R145 G171 B213</a:t>
            </a:r>
          </a:p>
        </p:txBody>
      </p:sp>
      <p:sp>
        <p:nvSpPr>
          <p:cNvPr id="136" name="Rectangle 135">
            <a:extLst>
              <a:ext uri="{FF2B5EF4-FFF2-40B4-BE49-F238E27FC236}">
                <a16:creationId xmlns:a16="http://schemas.microsoft.com/office/drawing/2014/main" id="{3A51BACB-2357-7AF6-49A6-0E01F7397D8E}"/>
              </a:ext>
            </a:extLst>
          </p:cNvPr>
          <p:cNvSpPr/>
          <p:nvPr userDrawn="1"/>
        </p:nvSpPr>
        <p:spPr bwMode="auto">
          <a:xfrm rot="5400000">
            <a:off x="12538930" y="1564597"/>
            <a:ext cx="1102385" cy="275442"/>
          </a:xfrm>
          <a:prstGeom prst="rect">
            <a:avLst/>
          </a:prstGeom>
          <a:solidFill>
            <a:srgbClr val="50E6FF"/>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spcBef>
                <a:spcPct val="0"/>
              </a:spcBef>
              <a:spcAft>
                <a:spcPct val="0"/>
              </a:spcAft>
            </a:pPr>
            <a:r>
              <a:rPr lang="en-IN" sz="800">
                <a:solidFill>
                  <a:srgbClr val="000000"/>
                </a:solidFill>
                <a:latin typeface="Segoe UI Semibold"/>
                <a:cs typeface="Segoe UI" pitchFamily="34" charset="0"/>
              </a:rPr>
              <a:t>R80 G230 B255</a:t>
            </a:r>
          </a:p>
        </p:txBody>
      </p:sp>
      <p:sp>
        <p:nvSpPr>
          <p:cNvPr id="137" name="Rectangle 136">
            <a:extLst>
              <a:ext uri="{FF2B5EF4-FFF2-40B4-BE49-F238E27FC236}">
                <a16:creationId xmlns:a16="http://schemas.microsoft.com/office/drawing/2014/main" id="{2AF38935-779C-50C0-F178-438FF5FA5C9F}"/>
              </a:ext>
            </a:extLst>
          </p:cNvPr>
          <p:cNvSpPr/>
          <p:nvPr userDrawn="1"/>
        </p:nvSpPr>
        <p:spPr bwMode="auto">
          <a:xfrm rot="5400000">
            <a:off x="12220642" y="1564597"/>
            <a:ext cx="1102385" cy="275442"/>
          </a:xfrm>
          <a:prstGeom prst="rect">
            <a:avLst/>
          </a:prstGeom>
          <a:solidFill>
            <a:schemeClr val="accent3">
              <a:lumMod val="75000"/>
            </a:schemeClr>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spcBef>
                <a:spcPct val="0"/>
              </a:spcBef>
              <a:spcAft>
                <a:spcPct val="0"/>
              </a:spcAft>
            </a:pPr>
            <a:r>
              <a:rPr lang="en-IN" sz="800">
                <a:solidFill>
                  <a:srgbClr val="000000"/>
                </a:solidFill>
                <a:latin typeface="Segoe UI Semibold"/>
                <a:cs typeface="Segoe UI" pitchFamily="34" charset="0"/>
              </a:rPr>
              <a:t>R0 G215 B251</a:t>
            </a:r>
          </a:p>
        </p:txBody>
      </p:sp>
      <p:sp>
        <p:nvSpPr>
          <p:cNvPr id="138" name="Rectangle 137">
            <a:extLst>
              <a:ext uri="{FF2B5EF4-FFF2-40B4-BE49-F238E27FC236}">
                <a16:creationId xmlns:a16="http://schemas.microsoft.com/office/drawing/2014/main" id="{37684503-144F-CD09-AD78-0A7BD48D877D}"/>
              </a:ext>
            </a:extLst>
          </p:cNvPr>
          <p:cNvSpPr/>
          <p:nvPr userDrawn="1"/>
        </p:nvSpPr>
        <p:spPr bwMode="auto">
          <a:xfrm rot="5400000">
            <a:off x="11902354" y="1564597"/>
            <a:ext cx="1102385" cy="275442"/>
          </a:xfrm>
          <a:prstGeom prst="rect">
            <a:avLst/>
          </a:prstGeom>
          <a:solidFill>
            <a:schemeClr val="accent3">
              <a:lumMod val="40000"/>
              <a:lumOff val="60000"/>
            </a:schemeClr>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spcBef>
                <a:spcPct val="0"/>
              </a:spcBef>
              <a:spcAft>
                <a:spcPct val="0"/>
              </a:spcAft>
            </a:pPr>
            <a:r>
              <a:rPr lang="en-IN" sz="800">
                <a:solidFill>
                  <a:srgbClr val="000000"/>
                </a:solidFill>
                <a:latin typeface="Segoe UI Semibold"/>
                <a:cs typeface="Segoe UI" pitchFamily="34" charset="0"/>
              </a:rPr>
              <a:t>R185 G245 B255</a:t>
            </a:r>
          </a:p>
        </p:txBody>
      </p:sp>
      <p:sp>
        <p:nvSpPr>
          <p:cNvPr id="139" name="Rectangle 138">
            <a:extLst>
              <a:ext uri="{FF2B5EF4-FFF2-40B4-BE49-F238E27FC236}">
                <a16:creationId xmlns:a16="http://schemas.microsoft.com/office/drawing/2014/main" id="{FBD2875B-770E-24F6-C3D7-1B6EB95BE322}"/>
              </a:ext>
            </a:extLst>
          </p:cNvPr>
          <p:cNvSpPr/>
          <p:nvPr userDrawn="1"/>
        </p:nvSpPr>
        <p:spPr bwMode="auto">
          <a:xfrm rot="5400000">
            <a:off x="12538930" y="2715719"/>
            <a:ext cx="1102385" cy="275442"/>
          </a:xfrm>
          <a:prstGeom prst="rect">
            <a:avLst/>
          </a:prstGeom>
          <a:solidFill>
            <a:schemeClr val="accent1"/>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spcBef>
                <a:spcPct val="0"/>
              </a:spcBef>
              <a:spcAft>
                <a:spcPct val="0"/>
              </a:spcAft>
            </a:pPr>
            <a:r>
              <a:rPr lang="en-IN" sz="800">
                <a:solidFill>
                  <a:srgbClr val="FFFFFF"/>
                </a:solidFill>
                <a:latin typeface="Segoe UI Semibold"/>
                <a:cs typeface="Segoe UI" pitchFamily="34" charset="0"/>
              </a:rPr>
              <a:t>R0 G120 B212</a:t>
            </a:r>
          </a:p>
        </p:txBody>
      </p:sp>
      <p:sp>
        <p:nvSpPr>
          <p:cNvPr id="140" name="Rectangle 139">
            <a:extLst>
              <a:ext uri="{FF2B5EF4-FFF2-40B4-BE49-F238E27FC236}">
                <a16:creationId xmlns:a16="http://schemas.microsoft.com/office/drawing/2014/main" id="{F6BD218A-D2DB-117C-C620-F3CFB72EBA07}"/>
              </a:ext>
            </a:extLst>
          </p:cNvPr>
          <p:cNvSpPr/>
          <p:nvPr userDrawn="1"/>
        </p:nvSpPr>
        <p:spPr bwMode="auto">
          <a:xfrm rot="5400000">
            <a:off x="12220642" y="2715719"/>
            <a:ext cx="1102385" cy="275442"/>
          </a:xfrm>
          <a:prstGeom prst="rect">
            <a:avLst/>
          </a:prstGeom>
          <a:solidFill>
            <a:schemeClr val="accent1">
              <a:lumMod val="75000"/>
            </a:schemeClr>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spcBef>
                <a:spcPct val="0"/>
              </a:spcBef>
              <a:spcAft>
                <a:spcPct val="0"/>
              </a:spcAft>
            </a:pPr>
            <a:r>
              <a:rPr lang="en-IN" sz="800">
                <a:solidFill>
                  <a:srgbClr val="FFFFFF"/>
                </a:solidFill>
                <a:latin typeface="Segoe UI Semibold"/>
                <a:cs typeface="Segoe UI" pitchFamily="34" charset="0"/>
              </a:rPr>
              <a:t>R0 G90 B159</a:t>
            </a:r>
          </a:p>
        </p:txBody>
      </p:sp>
      <p:sp>
        <p:nvSpPr>
          <p:cNvPr id="141" name="Rectangle 140">
            <a:extLst>
              <a:ext uri="{FF2B5EF4-FFF2-40B4-BE49-F238E27FC236}">
                <a16:creationId xmlns:a16="http://schemas.microsoft.com/office/drawing/2014/main" id="{A796A7D1-610C-3B0B-E68D-BCCFA5CE0D02}"/>
              </a:ext>
            </a:extLst>
          </p:cNvPr>
          <p:cNvSpPr/>
          <p:nvPr userDrawn="1"/>
        </p:nvSpPr>
        <p:spPr bwMode="auto">
          <a:xfrm rot="5400000">
            <a:off x="11902354" y="2715719"/>
            <a:ext cx="1102385" cy="275442"/>
          </a:xfrm>
          <a:prstGeom prst="rect">
            <a:avLst/>
          </a:prstGeom>
          <a:solidFill>
            <a:schemeClr val="accent1">
              <a:lumMod val="40000"/>
              <a:lumOff val="60000"/>
            </a:schemeClr>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spcBef>
                <a:spcPct val="0"/>
              </a:spcBef>
              <a:spcAft>
                <a:spcPct val="0"/>
              </a:spcAft>
            </a:pPr>
            <a:r>
              <a:rPr lang="en-IN" sz="800">
                <a:solidFill>
                  <a:srgbClr val="000000"/>
                </a:solidFill>
                <a:latin typeface="Segoe UI Semibold"/>
                <a:cs typeface="Segoe UI" pitchFamily="34" charset="0"/>
              </a:rPr>
              <a:t>R136 G203 B255</a:t>
            </a:r>
          </a:p>
        </p:txBody>
      </p:sp>
      <p:sp>
        <p:nvSpPr>
          <p:cNvPr id="142" name="Rectangle 141">
            <a:extLst>
              <a:ext uri="{FF2B5EF4-FFF2-40B4-BE49-F238E27FC236}">
                <a16:creationId xmlns:a16="http://schemas.microsoft.com/office/drawing/2014/main" id="{74B63CCE-7096-A432-44AC-B27F593688AE}"/>
              </a:ext>
            </a:extLst>
          </p:cNvPr>
          <p:cNvSpPr/>
          <p:nvPr userDrawn="1"/>
        </p:nvSpPr>
        <p:spPr bwMode="auto">
          <a:xfrm rot="5400000">
            <a:off x="12538930" y="3866842"/>
            <a:ext cx="1102385" cy="275442"/>
          </a:xfrm>
          <a:prstGeom prst="rect">
            <a:avLst/>
          </a:prstGeom>
          <a:solidFill>
            <a:srgbClr val="482C79"/>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spcBef>
                <a:spcPct val="0"/>
              </a:spcBef>
              <a:spcAft>
                <a:spcPct val="0"/>
              </a:spcAft>
            </a:pPr>
            <a:r>
              <a:rPr lang="en-IN" sz="800">
                <a:solidFill>
                  <a:srgbClr val="FFFFFF"/>
                </a:solidFill>
                <a:latin typeface="Segoe UI Semibold"/>
                <a:cs typeface="Segoe UI" pitchFamily="34" charset="0"/>
              </a:rPr>
              <a:t>R72 G44 B121</a:t>
            </a:r>
          </a:p>
        </p:txBody>
      </p:sp>
      <p:sp>
        <p:nvSpPr>
          <p:cNvPr id="143" name="Rectangle 142">
            <a:extLst>
              <a:ext uri="{FF2B5EF4-FFF2-40B4-BE49-F238E27FC236}">
                <a16:creationId xmlns:a16="http://schemas.microsoft.com/office/drawing/2014/main" id="{8F8A71CB-D545-3C79-FE0D-B1CF05D94AD4}"/>
              </a:ext>
            </a:extLst>
          </p:cNvPr>
          <p:cNvSpPr/>
          <p:nvPr userDrawn="1"/>
        </p:nvSpPr>
        <p:spPr bwMode="auto">
          <a:xfrm rot="5400000">
            <a:off x="12220642" y="3866842"/>
            <a:ext cx="1102385" cy="275442"/>
          </a:xfrm>
          <a:prstGeom prst="rect">
            <a:avLst/>
          </a:prstGeom>
          <a:solidFill>
            <a:schemeClr val="accent5">
              <a:lumMod val="50000"/>
            </a:schemeClr>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spcBef>
                <a:spcPct val="0"/>
              </a:spcBef>
              <a:spcAft>
                <a:spcPct val="0"/>
              </a:spcAft>
            </a:pPr>
            <a:r>
              <a:rPr lang="en-IN" sz="800">
                <a:solidFill>
                  <a:srgbClr val="FFFFFF"/>
                </a:solidFill>
                <a:latin typeface="Segoe UI Semibold"/>
                <a:cs typeface="Segoe UI" pitchFamily="34" charset="0"/>
              </a:rPr>
              <a:t>R48 G29 B81</a:t>
            </a:r>
          </a:p>
        </p:txBody>
      </p:sp>
      <p:sp>
        <p:nvSpPr>
          <p:cNvPr id="144" name="Rectangle 143">
            <a:extLst>
              <a:ext uri="{FF2B5EF4-FFF2-40B4-BE49-F238E27FC236}">
                <a16:creationId xmlns:a16="http://schemas.microsoft.com/office/drawing/2014/main" id="{58B5C1F4-3012-E788-009A-723CCE6A79A3}"/>
              </a:ext>
            </a:extLst>
          </p:cNvPr>
          <p:cNvSpPr/>
          <p:nvPr userDrawn="1"/>
        </p:nvSpPr>
        <p:spPr bwMode="auto">
          <a:xfrm rot="5400000">
            <a:off x="11902354" y="3866842"/>
            <a:ext cx="1102385" cy="275442"/>
          </a:xfrm>
          <a:prstGeom prst="rect">
            <a:avLst/>
          </a:prstGeom>
          <a:solidFill>
            <a:schemeClr val="accent5">
              <a:lumMod val="40000"/>
              <a:lumOff val="60000"/>
            </a:schemeClr>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spcBef>
                <a:spcPct val="0"/>
              </a:spcBef>
              <a:spcAft>
                <a:spcPct val="0"/>
              </a:spcAft>
            </a:pPr>
            <a:r>
              <a:rPr lang="en-IN" sz="800">
                <a:solidFill>
                  <a:srgbClr val="000000"/>
                </a:solidFill>
                <a:latin typeface="Segoe UI Semibold"/>
                <a:cs typeface="Segoe UI" pitchFamily="34" charset="0"/>
              </a:rPr>
              <a:t>R190 G170 B224</a:t>
            </a:r>
          </a:p>
        </p:txBody>
      </p:sp>
      <p:sp>
        <p:nvSpPr>
          <p:cNvPr id="145" name="Rectangle 144">
            <a:extLst>
              <a:ext uri="{FF2B5EF4-FFF2-40B4-BE49-F238E27FC236}">
                <a16:creationId xmlns:a16="http://schemas.microsoft.com/office/drawing/2014/main" id="{FACA2A20-2E3B-293A-CBEE-BED6879F777B}"/>
              </a:ext>
            </a:extLst>
          </p:cNvPr>
          <p:cNvSpPr/>
          <p:nvPr userDrawn="1"/>
        </p:nvSpPr>
        <p:spPr bwMode="auto">
          <a:xfrm rot="5400000">
            <a:off x="12538930" y="5017965"/>
            <a:ext cx="1102385" cy="275442"/>
          </a:xfrm>
          <a:prstGeom prst="rect">
            <a:avLst/>
          </a:prstGeom>
          <a:solidFill>
            <a:srgbClr val="9BF00B"/>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spcBef>
                <a:spcPct val="0"/>
              </a:spcBef>
              <a:spcAft>
                <a:spcPct val="0"/>
              </a:spcAft>
            </a:pPr>
            <a:r>
              <a:rPr lang="en-IN" sz="800">
                <a:solidFill>
                  <a:srgbClr val="000000"/>
                </a:solidFill>
                <a:latin typeface="Segoe UI Semibold"/>
                <a:cs typeface="Segoe UI" pitchFamily="34" charset="0"/>
              </a:rPr>
              <a:t>R155 G240 B11</a:t>
            </a:r>
          </a:p>
        </p:txBody>
      </p:sp>
      <p:sp>
        <p:nvSpPr>
          <p:cNvPr id="146" name="Rectangle 145">
            <a:extLst>
              <a:ext uri="{FF2B5EF4-FFF2-40B4-BE49-F238E27FC236}">
                <a16:creationId xmlns:a16="http://schemas.microsoft.com/office/drawing/2014/main" id="{8EEDFB90-5FF7-9B2C-B4E9-4B9EF336ACE4}"/>
              </a:ext>
            </a:extLst>
          </p:cNvPr>
          <p:cNvSpPr/>
          <p:nvPr userDrawn="1"/>
        </p:nvSpPr>
        <p:spPr bwMode="auto">
          <a:xfrm rot="5400000">
            <a:off x="12220642" y="5017965"/>
            <a:ext cx="1102385" cy="275442"/>
          </a:xfrm>
          <a:prstGeom prst="rect">
            <a:avLst/>
          </a:prstGeom>
          <a:solidFill>
            <a:schemeClr val="accent4">
              <a:lumMod val="75000"/>
            </a:schemeClr>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spcBef>
                <a:spcPct val="0"/>
              </a:spcBef>
              <a:spcAft>
                <a:spcPct val="0"/>
              </a:spcAft>
            </a:pPr>
            <a:r>
              <a:rPr lang="en-IN" sz="800">
                <a:solidFill>
                  <a:srgbClr val="000000"/>
                </a:solidFill>
                <a:latin typeface="Segoe UI Semibold"/>
                <a:cs typeface="Segoe UI" pitchFamily="34" charset="0"/>
              </a:rPr>
              <a:t>R110 G170 B46</a:t>
            </a:r>
          </a:p>
        </p:txBody>
      </p:sp>
      <p:sp>
        <p:nvSpPr>
          <p:cNvPr id="147" name="Rectangle 146">
            <a:extLst>
              <a:ext uri="{FF2B5EF4-FFF2-40B4-BE49-F238E27FC236}">
                <a16:creationId xmlns:a16="http://schemas.microsoft.com/office/drawing/2014/main" id="{904FA388-DE3F-CB67-4053-47FFE18F4A9E}"/>
              </a:ext>
            </a:extLst>
          </p:cNvPr>
          <p:cNvSpPr/>
          <p:nvPr userDrawn="1"/>
        </p:nvSpPr>
        <p:spPr bwMode="auto">
          <a:xfrm rot="5400000">
            <a:off x="11902354" y="5017965"/>
            <a:ext cx="1102385" cy="275442"/>
          </a:xfrm>
          <a:prstGeom prst="rect">
            <a:avLst/>
          </a:prstGeom>
          <a:solidFill>
            <a:schemeClr val="accent4">
              <a:lumMod val="40000"/>
              <a:lumOff val="60000"/>
            </a:schemeClr>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spcBef>
                <a:spcPct val="0"/>
              </a:spcBef>
              <a:spcAft>
                <a:spcPct val="0"/>
              </a:spcAft>
            </a:pPr>
            <a:r>
              <a:rPr lang="en-IN" sz="800">
                <a:solidFill>
                  <a:srgbClr val="000000"/>
                </a:solidFill>
                <a:latin typeface="Segoe UI Semibold"/>
                <a:cs typeface="Segoe UI" pitchFamily="34" charset="0"/>
              </a:rPr>
              <a:t>R211 G236 B185</a:t>
            </a:r>
          </a:p>
        </p:txBody>
      </p:sp>
      <p:sp>
        <p:nvSpPr>
          <p:cNvPr id="148" name="Rectangle 147">
            <a:extLst>
              <a:ext uri="{FF2B5EF4-FFF2-40B4-BE49-F238E27FC236}">
                <a16:creationId xmlns:a16="http://schemas.microsoft.com/office/drawing/2014/main" id="{629D8287-643C-3C9B-272C-CCF4323021D4}"/>
              </a:ext>
            </a:extLst>
          </p:cNvPr>
          <p:cNvSpPr/>
          <p:nvPr userDrawn="1"/>
        </p:nvSpPr>
        <p:spPr bwMode="auto">
          <a:xfrm rot="5400000">
            <a:off x="12538930" y="6169087"/>
            <a:ext cx="1102385" cy="275442"/>
          </a:xfrm>
          <a:prstGeom prst="rect">
            <a:avLst/>
          </a:prstGeom>
          <a:solidFill>
            <a:schemeClr val="accent6"/>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spcBef>
                <a:spcPct val="0"/>
              </a:spcBef>
              <a:spcAft>
                <a:spcPct val="0"/>
              </a:spcAft>
            </a:pPr>
            <a:r>
              <a:rPr lang="en-IN" sz="800">
                <a:solidFill>
                  <a:srgbClr val="FFFFFF"/>
                </a:solidFill>
                <a:latin typeface="Segoe UI Semibold"/>
                <a:cs typeface="Segoe UI" pitchFamily="34" charset="0"/>
              </a:rPr>
              <a:t>R115 G115 B115</a:t>
            </a:r>
          </a:p>
        </p:txBody>
      </p:sp>
      <p:sp>
        <p:nvSpPr>
          <p:cNvPr id="149" name="Rectangle 148">
            <a:extLst>
              <a:ext uri="{FF2B5EF4-FFF2-40B4-BE49-F238E27FC236}">
                <a16:creationId xmlns:a16="http://schemas.microsoft.com/office/drawing/2014/main" id="{038FF0F3-8E40-3226-84B2-21628FB7B8A4}"/>
              </a:ext>
            </a:extLst>
          </p:cNvPr>
          <p:cNvSpPr/>
          <p:nvPr userDrawn="1"/>
        </p:nvSpPr>
        <p:spPr bwMode="auto">
          <a:xfrm rot="5400000">
            <a:off x="12220642" y="6169087"/>
            <a:ext cx="1102385" cy="275442"/>
          </a:xfrm>
          <a:prstGeom prst="rect">
            <a:avLst/>
          </a:prstGeom>
          <a:solidFill>
            <a:schemeClr val="accent6">
              <a:lumMod val="50000"/>
            </a:schemeClr>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spcBef>
                <a:spcPct val="0"/>
              </a:spcBef>
              <a:spcAft>
                <a:spcPct val="0"/>
              </a:spcAft>
            </a:pPr>
            <a:r>
              <a:rPr lang="en-IN" sz="800">
                <a:solidFill>
                  <a:srgbClr val="FFFFFF"/>
                </a:solidFill>
                <a:latin typeface="Segoe UI Semibold"/>
                <a:cs typeface="Segoe UI" pitchFamily="34" charset="0"/>
              </a:rPr>
              <a:t>R58 G58 B58</a:t>
            </a:r>
          </a:p>
        </p:txBody>
      </p:sp>
      <p:sp>
        <p:nvSpPr>
          <p:cNvPr id="150" name="Rectangle 149">
            <a:extLst>
              <a:ext uri="{FF2B5EF4-FFF2-40B4-BE49-F238E27FC236}">
                <a16:creationId xmlns:a16="http://schemas.microsoft.com/office/drawing/2014/main" id="{76DF587C-C083-19D0-D21A-59FCBFFD90FA}"/>
              </a:ext>
            </a:extLst>
          </p:cNvPr>
          <p:cNvSpPr/>
          <p:nvPr userDrawn="1"/>
        </p:nvSpPr>
        <p:spPr bwMode="auto">
          <a:xfrm rot="5400000">
            <a:off x="11902354" y="6169087"/>
            <a:ext cx="1102385" cy="275442"/>
          </a:xfrm>
          <a:prstGeom prst="rect">
            <a:avLst/>
          </a:prstGeom>
          <a:solidFill>
            <a:schemeClr val="accent6">
              <a:lumMod val="20000"/>
              <a:lumOff val="80000"/>
            </a:schemeClr>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spcBef>
                <a:spcPct val="0"/>
              </a:spcBef>
              <a:spcAft>
                <a:spcPct val="0"/>
              </a:spcAft>
            </a:pPr>
            <a:r>
              <a:rPr lang="en-IN" sz="800">
                <a:solidFill>
                  <a:srgbClr val="000000"/>
                </a:solidFill>
                <a:latin typeface="Segoe UI Semibold"/>
                <a:cs typeface="Segoe UI" pitchFamily="34" charset="0"/>
              </a:rPr>
              <a:t>R227 G227 B227</a:t>
            </a:r>
          </a:p>
        </p:txBody>
      </p:sp>
    </p:spTree>
    <p:extLst>
      <p:ext uri="{BB962C8B-B14F-4D97-AF65-F5344CB8AC3E}">
        <p14:creationId xmlns:p14="http://schemas.microsoft.com/office/powerpoint/2010/main" val="371192802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 id="2147483724" r:id="rId22"/>
    <p:sldLayoutId id="2147483725" r:id="rId23"/>
    <p:sldLayoutId id="2147483726" r:id="rId24"/>
  </p:sldLayoutIdLst>
  <p:transition>
    <p:fade/>
  </p:transition>
  <p:hf hdr="0" ftr="0" dt="0"/>
  <p:txStyles>
    <p:titleStyle>
      <a:lvl1pPr algn="ctr"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68">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A2B46"/>
        </a:solidFill>
        <a:effectLst/>
      </p:bgPr>
    </p:bg>
    <p:spTree>
      <p:nvGrpSpPr>
        <p:cNvPr id="1" name="">
          <a:extLst>
            <a:ext uri="{FF2B5EF4-FFF2-40B4-BE49-F238E27FC236}">
              <a16:creationId xmlns:a16="http://schemas.microsoft.com/office/drawing/2014/main" id="{F8513A13-D1C7-3200-305D-EAEF0FA5A30C}"/>
            </a:ext>
          </a:extLst>
        </p:cNvPr>
        <p:cNvGrpSpPr/>
        <p:nvPr/>
      </p:nvGrpSpPr>
      <p:grpSpPr>
        <a:xfrm>
          <a:off x="0" y="0"/>
          <a:ext cx="0" cy="0"/>
          <a:chOff x="0" y="0"/>
          <a:chExt cx="0" cy="0"/>
        </a:xfrm>
      </p:grpSpPr>
      <p:sp>
        <p:nvSpPr>
          <p:cNvPr id="3" name="Rectangle: Rounded Corners 16">
            <a:extLst>
              <a:ext uri="{FF2B5EF4-FFF2-40B4-BE49-F238E27FC236}">
                <a16:creationId xmlns:a16="http://schemas.microsoft.com/office/drawing/2014/main" id="{7E2AC671-F08C-23DC-F3DA-D420F5D7CA40}"/>
              </a:ext>
            </a:extLst>
          </p:cNvPr>
          <p:cNvSpPr>
            <a:spLocks/>
          </p:cNvSpPr>
          <p:nvPr/>
        </p:nvSpPr>
        <p:spPr bwMode="auto">
          <a:xfrm>
            <a:off x="607520" y="1342476"/>
            <a:ext cx="10976961" cy="4887481"/>
          </a:xfrm>
          <a:prstGeom prst="roundRect">
            <a:avLst>
              <a:gd name="adj" fmla="val 2836"/>
            </a:avLst>
          </a:prstGeom>
          <a:noFill/>
          <a:ln w="12700" cap="rnd">
            <a:solidFill>
              <a:srgbClr val="3A495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p:txBody>
      </p:sp>
      <p:graphicFrame>
        <p:nvGraphicFramePr>
          <p:cNvPr id="85" name="Table 84">
            <a:extLst>
              <a:ext uri="{FF2B5EF4-FFF2-40B4-BE49-F238E27FC236}">
                <a16:creationId xmlns:a16="http://schemas.microsoft.com/office/drawing/2014/main" id="{E860BB91-3930-CA9E-09D5-8E8A666FA7A8}"/>
              </a:ext>
            </a:extLst>
          </p:cNvPr>
          <p:cNvGraphicFramePr>
            <a:graphicFrameLocks noGrp="1"/>
          </p:cNvGraphicFramePr>
          <p:nvPr>
            <p:extLst>
              <p:ext uri="{D42A27DB-BD31-4B8C-83A1-F6EECF244321}">
                <p14:modId xmlns:p14="http://schemas.microsoft.com/office/powerpoint/2010/main" val="64842906"/>
              </p:ext>
            </p:extLst>
          </p:nvPr>
        </p:nvGraphicFramePr>
        <p:xfrm>
          <a:off x="614896" y="2199861"/>
          <a:ext cx="10969582" cy="4046744"/>
        </p:xfrm>
        <a:graphic>
          <a:graphicData uri="http://schemas.openxmlformats.org/drawingml/2006/table">
            <a:tbl>
              <a:tblPr/>
              <a:tblGrid>
                <a:gridCol w="1797877">
                  <a:extLst>
                    <a:ext uri="{9D8B030D-6E8A-4147-A177-3AD203B41FA5}">
                      <a16:colId xmlns:a16="http://schemas.microsoft.com/office/drawing/2014/main" val="207713471"/>
                    </a:ext>
                  </a:extLst>
                </a:gridCol>
                <a:gridCol w="1834341">
                  <a:extLst>
                    <a:ext uri="{9D8B030D-6E8A-4147-A177-3AD203B41FA5}">
                      <a16:colId xmlns:a16="http://schemas.microsoft.com/office/drawing/2014/main" val="3895426283"/>
                    </a:ext>
                  </a:extLst>
                </a:gridCol>
                <a:gridCol w="1834341">
                  <a:extLst>
                    <a:ext uri="{9D8B030D-6E8A-4147-A177-3AD203B41FA5}">
                      <a16:colId xmlns:a16="http://schemas.microsoft.com/office/drawing/2014/main" val="2973384848"/>
                    </a:ext>
                  </a:extLst>
                </a:gridCol>
                <a:gridCol w="1834341">
                  <a:extLst>
                    <a:ext uri="{9D8B030D-6E8A-4147-A177-3AD203B41FA5}">
                      <a16:colId xmlns:a16="http://schemas.microsoft.com/office/drawing/2014/main" val="1007307708"/>
                    </a:ext>
                  </a:extLst>
                </a:gridCol>
                <a:gridCol w="1834341">
                  <a:extLst>
                    <a:ext uri="{9D8B030D-6E8A-4147-A177-3AD203B41FA5}">
                      <a16:colId xmlns:a16="http://schemas.microsoft.com/office/drawing/2014/main" val="963726850"/>
                    </a:ext>
                  </a:extLst>
                </a:gridCol>
                <a:gridCol w="1834341">
                  <a:extLst>
                    <a:ext uri="{9D8B030D-6E8A-4147-A177-3AD203B41FA5}">
                      <a16:colId xmlns:a16="http://schemas.microsoft.com/office/drawing/2014/main" val="2819851920"/>
                    </a:ext>
                  </a:extLst>
                </a:gridCol>
              </a:tblGrid>
              <a:tr h="413046">
                <a:tc>
                  <a:txBody>
                    <a:bodyPr/>
                    <a:lstStyle>
                      <a:lvl1pPr marL="0" algn="l" defTabSz="932563" rtl="0" eaLnBrk="1" latinLnBrk="0" hangingPunct="1">
                        <a:defRPr sz="1800" kern="1200">
                          <a:solidFill>
                            <a:schemeClr val="dk1"/>
                          </a:solidFill>
                          <a:latin typeface="Segoe UI"/>
                        </a:defRPr>
                      </a:lvl1pPr>
                      <a:lvl2pPr marL="466282" algn="l" defTabSz="932563" rtl="0" eaLnBrk="1" latinLnBrk="0" hangingPunct="1">
                        <a:defRPr sz="1800" kern="1200">
                          <a:solidFill>
                            <a:schemeClr val="dk1"/>
                          </a:solidFill>
                          <a:latin typeface="Segoe UI"/>
                        </a:defRPr>
                      </a:lvl2pPr>
                      <a:lvl3pPr marL="932563" algn="l" defTabSz="932563" rtl="0" eaLnBrk="1" latinLnBrk="0" hangingPunct="1">
                        <a:defRPr sz="1800" kern="1200">
                          <a:solidFill>
                            <a:schemeClr val="dk1"/>
                          </a:solidFill>
                          <a:latin typeface="Segoe UI"/>
                        </a:defRPr>
                      </a:lvl3pPr>
                      <a:lvl4pPr marL="1398844" algn="l" defTabSz="932563" rtl="0" eaLnBrk="1" latinLnBrk="0" hangingPunct="1">
                        <a:defRPr sz="1800" kern="1200">
                          <a:solidFill>
                            <a:schemeClr val="dk1"/>
                          </a:solidFill>
                          <a:latin typeface="Segoe UI"/>
                        </a:defRPr>
                      </a:lvl4pPr>
                      <a:lvl5pPr marL="1865126" algn="l" defTabSz="932563" rtl="0" eaLnBrk="1" latinLnBrk="0" hangingPunct="1">
                        <a:defRPr sz="1800" kern="1200">
                          <a:solidFill>
                            <a:schemeClr val="dk1"/>
                          </a:solidFill>
                          <a:latin typeface="Segoe UI"/>
                        </a:defRPr>
                      </a:lvl5pPr>
                      <a:lvl6pPr marL="2331408" algn="l" defTabSz="932563" rtl="0" eaLnBrk="1" latinLnBrk="0" hangingPunct="1">
                        <a:defRPr sz="1800" kern="1200">
                          <a:solidFill>
                            <a:schemeClr val="dk1"/>
                          </a:solidFill>
                          <a:latin typeface="Segoe UI"/>
                        </a:defRPr>
                      </a:lvl6pPr>
                      <a:lvl7pPr marL="2797689" algn="l" defTabSz="932563" rtl="0" eaLnBrk="1" latinLnBrk="0" hangingPunct="1">
                        <a:defRPr sz="1800" kern="1200">
                          <a:solidFill>
                            <a:schemeClr val="dk1"/>
                          </a:solidFill>
                          <a:latin typeface="Segoe UI"/>
                        </a:defRPr>
                      </a:lvl7pPr>
                      <a:lvl8pPr marL="3263970" algn="l" defTabSz="932563" rtl="0" eaLnBrk="1" latinLnBrk="0" hangingPunct="1">
                        <a:defRPr sz="1800" kern="1200">
                          <a:solidFill>
                            <a:schemeClr val="dk1"/>
                          </a:solidFill>
                          <a:latin typeface="Segoe UI"/>
                        </a:defRPr>
                      </a:lvl8pPr>
                      <a:lvl9pPr marL="3730252" algn="l" defTabSz="932563" rtl="0" eaLnBrk="1" latinLnBrk="0" hangingPunct="1">
                        <a:defRPr sz="1800" kern="1200">
                          <a:solidFill>
                            <a:schemeClr val="dk1"/>
                          </a:solidFill>
                          <a:latin typeface="Segoe UI"/>
                        </a:defRPr>
                      </a:lvl9pPr>
                    </a:lstStyle>
                    <a:p>
                      <a:pPr algn="l" fontAlgn="b"/>
                      <a:r>
                        <a:rPr lang="en-US" sz="1000" b="0" i="0" u="none" strike="noStrike">
                          <a:solidFill>
                            <a:schemeClr val="bg1"/>
                          </a:solidFill>
                          <a:effectLst/>
                          <a:latin typeface="+mj-lt"/>
                        </a:rPr>
                        <a:t>Copilot for M365</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563" rtl="0" eaLnBrk="1" latinLnBrk="0" hangingPunct="1">
                        <a:defRPr sz="1800" kern="1200">
                          <a:solidFill>
                            <a:schemeClr val="dk1"/>
                          </a:solidFill>
                          <a:latin typeface="Segoe UI"/>
                        </a:defRPr>
                      </a:lvl1pPr>
                      <a:lvl2pPr marL="466282" algn="l" defTabSz="932563" rtl="0" eaLnBrk="1" latinLnBrk="0" hangingPunct="1">
                        <a:defRPr sz="1800" kern="1200">
                          <a:solidFill>
                            <a:schemeClr val="dk1"/>
                          </a:solidFill>
                          <a:latin typeface="Segoe UI"/>
                        </a:defRPr>
                      </a:lvl2pPr>
                      <a:lvl3pPr marL="932563" algn="l" defTabSz="932563" rtl="0" eaLnBrk="1" latinLnBrk="0" hangingPunct="1">
                        <a:defRPr sz="1800" kern="1200">
                          <a:solidFill>
                            <a:schemeClr val="dk1"/>
                          </a:solidFill>
                          <a:latin typeface="Segoe UI"/>
                        </a:defRPr>
                      </a:lvl3pPr>
                      <a:lvl4pPr marL="1398844" algn="l" defTabSz="932563" rtl="0" eaLnBrk="1" latinLnBrk="0" hangingPunct="1">
                        <a:defRPr sz="1800" kern="1200">
                          <a:solidFill>
                            <a:schemeClr val="dk1"/>
                          </a:solidFill>
                          <a:latin typeface="Segoe UI"/>
                        </a:defRPr>
                      </a:lvl4pPr>
                      <a:lvl5pPr marL="1865126" algn="l" defTabSz="932563" rtl="0" eaLnBrk="1" latinLnBrk="0" hangingPunct="1">
                        <a:defRPr sz="1800" kern="1200">
                          <a:solidFill>
                            <a:schemeClr val="dk1"/>
                          </a:solidFill>
                          <a:latin typeface="Segoe UI"/>
                        </a:defRPr>
                      </a:lvl5pPr>
                      <a:lvl6pPr marL="2331408" algn="l" defTabSz="932563" rtl="0" eaLnBrk="1" latinLnBrk="0" hangingPunct="1">
                        <a:defRPr sz="1800" kern="1200">
                          <a:solidFill>
                            <a:schemeClr val="dk1"/>
                          </a:solidFill>
                          <a:latin typeface="Segoe UI"/>
                        </a:defRPr>
                      </a:lvl6pPr>
                      <a:lvl7pPr marL="2797689" algn="l" defTabSz="932563" rtl="0" eaLnBrk="1" latinLnBrk="0" hangingPunct="1">
                        <a:defRPr sz="1800" kern="1200">
                          <a:solidFill>
                            <a:schemeClr val="dk1"/>
                          </a:solidFill>
                          <a:latin typeface="Segoe UI"/>
                        </a:defRPr>
                      </a:lvl7pPr>
                      <a:lvl8pPr marL="3263970" algn="l" defTabSz="932563" rtl="0" eaLnBrk="1" latinLnBrk="0" hangingPunct="1">
                        <a:defRPr sz="1800" kern="1200">
                          <a:solidFill>
                            <a:schemeClr val="dk1"/>
                          </a:solidFill>
                          <a:latin typeface="Segoe UI"/>
                        </a:defRPr>
                      </a:lvl8pPr>
                      <a:lvl9pPr marL="3730252" algn="l" defTabSz="932563" rtl="0" eaLnBrk="1" latinLnBrk="0" hangingPunct="1">
                        <a:defRPr sz="1800" kern="1200">
                          <a:solidFill>
                            <a:schemeClr val="dk1"/>
                          </a:solidFill>
                          <a:latin typeface="Segoe UI"/>
                        </a:defRPr>
                      </a:lvl9pPr>
                    </a:lstStyle>
                    <a:p>
                      <a:pPr algn="ctr" fontAlgn="b"/>
                      <a:endParaRPr lang="en-US" sz="1000" b="0" i="0" u="none" strike="noStrike">
                        <a:solidFill>
                          <a:schemeClr val="bg1"/>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563" rtl="0" eaLnBrk="1" latinLnBrk="0" hangingPunct="1">
                        <a:defRPr sz="1800" kern="1200">
                          <a:solidFill>
                            <a:schemeClr val="dk1"/>
                          </a:solidFill>
                          <a:latin typeface="Segoe UI"/>
                        </a:defRPr>
                      </a:lvl1pPr>
                      <a:lvl2pPr marL="466282" algn="l" defTabSz="932563" rtl="0" eaLnBrk="1" latinLnBrk="0" hangingPunct="1">
                        <a:defRPr sz="1800" kern="1200">
                          <a:solidFill>
                            <a:schemeClr val="dk1"/>
                          </a:solidFill>
                          <a:latin typeface="Segoe UI"/>
                        </a:defRPr>
                      </a:lvl2pPr>
                      <a:lvl3pPr marL="932563" algn="l" defTabSz="932563" rtl="0" eaLnBrk="1" latinLnBrk="0" hangingPunct="1">
                        <a:defRPr sz="1800" kern="1200">
                          <a:solidFill>
                            <a:schemeClr val="dk1"/>
                          </a:solidFill>
                          <a:latin typeface="Segoe UI"/>
                        </a:defRPr>
                      </a:lvl3pPr>
                      <a:lvl4pPr marL="1398844" algn="l" defTabSz="932563" rtl="0" eaLnBrk="1" latinLnBrk="0" hangingPunct="1">
                        <a:defRPr sz="1800" kern="1200">
                          <a:solidFill>
                            <a:schemeClr val="dk1"/>
                          </a:solidFill>
                          <a:latin typeface="Segoe UI"/>
                        </a:defRPr>
                      </a:lvl4pPr>
                      <a:lvl5pPr marL="1865126" algn="l" defTabSz="932563" rtl="0" eaLnBrk="1" latinLnBrk="0" hangingPunct="1">
                        <a:defRPr sz="1800" kern="1200">
                          <a:solidFill>
                            <a:schemeClr val="dk1"/>
                          </a:solidFill>
                          <a:latin typeface="Segoe UI"/>
                        </a:defRPr>
                      </a:lvl5pPr>
                      <a:lvl6pPr marL="2331408" algn="l" defTabSz="932563" rtl="0" eaLnBrk="1" latinLnBrk="0" hangingPunct="1">
                        <a:defRPr sz="1800" kern="1200">
                          <a:solidFill>
                            <a:schemeClr val="dk1"/>
                          </a:solidFill>
                          <a:latin typeface="Segoe UI"/>
                        </a:defRPr>
                      </a:lvl6pPr>
                      <a:lvl7pPr marL="2797689" algn="l" defTabSz="932563" rtl="0" eaLnBrk="1" latinLnBrk="0" hangingPunct="1">
                        <a:defRPr sz="1800" kern="1200">
                          <a:solidFill>
                            <a:schemeClr val="dk1"/>
                          </a:solidFill>
                          <a:latin typeface="Segoe UI"/>
                        </a:defRPr>
                      </a:lvl7pPr>
                      <a:lvl8pPr marL="3263970" algn="l" defTabSz="932563" rtl="0" eaLnBrk="1" latinLnBrk="0" hangingPunct="1">
                        <a:defRPr sz="1800" kern="1200">
                          <a:solidFill>
                            <a:schemeClr val="dk1"/>
                          </a:solidFill>
                          <a:latin typeface="Segoe UI"/>
                        </a:defRPr>
                      </a:lvl8pPr>
                      <a:lvl9pPr marL="3730252" algn="l" defTabSz="932563" rtl="0" eaLnBrk="1" latinLnBrk="0" hangingPunct="1">
                        <a:defRPr sz="1800" kern="1200">
                          <a:solidFill>
                            <a:schemeClr val="dk1"/>
                          </a:solidFill>
                          <a:latin typeface="Segoe UI"/>
                        </a:defRPr>
                      </a:lvl9pPr>
                    </a:lstStyle>
                    <a:p>
                      <a:pPr marL="0" marR="0" lvl="0" indent="0" algn="ctr" defTabSz="932563" rtl="0" eaLnBrk="1" fontAlgn="b" latinLnBrk="0" hangingPunct="1">
                        <a:lnSpc>
                          <a:spcPct val="100000"/>
                        </a:lnSpc>
                        <a:spcBef>
                          <a:spcPts val="0"/>
                        </a:spcBef>
                        <a:spcAft>
                          <a:spcPts val="0"/>
                        </a:spcAft>
                        <a:buClrTx/>
                        <a:buSzTx/>
                        <a:buFontTx/>
                        <a:buNone/>
                        <a:tabLst/>
                        <a:defRPr/>
                      </a:pPr>
                      <a:endParaRPr lang="en-US" sz="1000" b="0" i="0" u="none" strike="noStrike" kern="1200">
                        <a:solidFill>
                          <a:schemeClr val="bg1"/>
                        </a:solidFill>
                        <a:effectLst/>
                        <a:latin typeface="Segoe UI"/>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563" rtl="0" eaLnBrk="1" latinLnBrk="0" hangingPunct="1">
                        <a:defRPr sz="1800" kern="1200">
                          <a:solidFill>
                            <a:schemeClr val="dk1"/>
                          </a:solidFill>
                          <a:latin typeface="Segoe UI"/>
                        </a:defRPr>
                      </a:lvl1pPr>
                      <a:lvl2pPr marL="466282" algn="l" defTabSz="932563" rtl="0" eaLnBrk="1" latinLnBrk="0" hangingPunct="1">
                        <a:defRPr sz="1800" kern="1200">
                          <a:solidFill>
                            <a:schemeClr val="dk1"/>
                          </a:solidFill>
                          <a:latin typeface="Segoe UI"/>
                        </a:defRPr>
                      </a:lvl2pPr>
                      <a:lvl3pPr marL="932563" algn="l" defTabSz="932563" rtl="0" eaLnBrk="1" latinLnBrk="0" hangingPunct="1">
                        <a:defRPr sz="1800" kern="1200">
                          <a:solidFill>
                            <a:schemeClr val="dk1"/>
                          </a:solidFill>
                          <a:latin typeface="Segoe UI"/>
                        </a:defRPr>
                      </a:lvl3pPr>
                      <a:lvl4pPr marL="1398844" algn="l" defTabSz="932563" rtl="0" eaLnBrk="1" latinLnBrk="0" hangingPunct="1">
                        <a:defRPr sz="1800" kern="1200">
                          <a:solidFill>
                            <a:schemeClr val="dk1"/>
                          </a:solidFill>
                          <a:latin typeface="Segoe UI"/>
                        </a:defRPr>
                      </a:lvl4pPr>
                      <a:lvl5pPr marL="1865126" algn="l" defTabSz="932563" rtl="0" eaLnBrk="1" latinLnBrk="0" hangingPunct="1">
                        <a:defRPr sz="1800" kern="1200">
                          <a:solidFill>
                            <a:schemeClr val="dk1"/>
                          </a:solidFill>
                          <a:latin typeface="Segoe UI"/>
                        </a:defRPr>
                      </a:lvl5pPr>
                      <a:lvl6pPr marL="2331408" algn="l" defTabSz="932563" rtl="0" eaLnBrk="1" latinLnBrk="0" hangingPunct="1">
                        <a:defRPr sz="1800" kern="1200">
                          <a:solidFill>
                            <a:schemeClr val="dk1"/>
                          </a:solidFill>
                          <a:latin typeface="Segoe UI"/>
                        </a:defRPr>
                      </a:lvl6pPr>
                      <a:lvl7pPr marL="2797689" algn="l" defTabSz="932563" rtl="0" eaLnBrk="1" latinLnBrk="0" hangingPunct="1">
                        <a:defRPr sz="1800" kern="1200">
                          <a:solidFill>
                            <a:schemeClr val="dk1"/>
                          </a:solidFill>
                          <a:latin typeface="Segoe UI"/>
                        </a:defRPr>
                      </a:lvl7pPr>
                      <a:lvl8pPr marL="3263970" algn="l" defTabSz="932563" rtl="0" eaLnBrk="1" latinLnBrk="0" hangingPunct="1">
                        <a:defRPr sz="1800" kern="1200">
                          <a:solidFill>
                            <a:schemeClr val="dk1"/>
                          </a:solidFill>
                          <a:latin typeface="Segoe UI"/>
                        </a:defRPr>
                      </a:lvl8pPr>
                      <a:lvl9pPr marL="3730252" algn="l" defTabSz="932563" rtl="0" eaLnBrk="1" latinLnBrk="0" hangingPunct="1">
                        <a:defRPr sz="1800" kern="1200">
                          <a:solidFill>
                            <a:schemeClr val="dk1"/>
                          </a:solidFill>
                          <a:latin typeface="Segoe UI"/>
                        </a:defRPr>
                      </a:lvl9pPr>
                    </a:lstStyle>
                    <a:p>
                      <a:pPr algn="ctr" fontAlgn="b"/>
                      <a:r>
                        <a:rPr lang="en-US" sz="1000" b="0" i="0" u="none" strike="noStrike">
                          <a:solidFill>
                            <a:schemeClr val="bg1"/>
                          </a:solidFill>
                          <a:effectLst/>
                          <a:latin typeface="+mn-lt"/>
                        </a:rPr>
                        <a:t>2 seats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563" rtl="0" eaLnBrk="1" latinLnBrk="0" hangingPunct="1">
                        <a:defRPr sz="1800" kern="1200">
                          <a:solidFill>
                            <a:schemeClr val="dk1"/>
                          </a:solidFill>
                          <a:latin typeface="Segoe UI"/>
                        </a:defRPr>
                      </a:lvl1pPr>
                      <a:lvl2pPr marL="466282" algn="l" defTabSz="932563" rtl="0" eaLnBrk="1" latinLnBrk="0" hangingPunct="1">
                        <a:defRPr sz="1800" kern="1200">
                          <a:solidFill>
                            <a:schemeClr val="dk1"/>
                          </a:solidFill>
                          <a:latin typeface="Segoe UI"/>
                        </a:defRPr>
                      </a:lvl2pPr>
                      <a:lvl3pPr marL="932563" algn="l" defTabSz="932563" rtl="0" eaLnBrk="1" latinLnBrk="0" hangingPunct="1">
                        <a:defRPr sz="1800" kern="1200">
                          <a:solidFill>
                            <a:schemeClr val="dk1"/>
                          </a:solidFill>
                          <a:latin typeface="Segoe UI"/>
                        </a:defRPr>
                      </a:lvl3pPr>
                      <a:lvl4pPr marL="1398844" algn="l" defTabSz="932563" rtl="0" eaLnBrk="1" latinLnBrk="0" hangingPunct="1">
                        <a:defRPr sz="1800" kern="1200">
                          <a:solidFill>
                            <a:schemeClr val="dk1"/>
                          </a:solidFill>
                          <a:latin typeface="Segoe UI"/>
                        </a:defRPr>
                      </a:lvl4pPr>
                      <a:lvl5pPr marL="1865126" algn="l" defTabSz="932563" rtl="0" eaLnBrk="1" latinLnBrk="0" hangingPunct="1">
                        <a:defRPr sz="1800" kern="1200">
                          <a:solidFill>
                            <a:schemeClr val="dk1"/>
                          </a:solidFill>
                          <a:latin typeface="Segoe UI"/>
                        </a:defRPr>
                      </a:lvl5pPr>
                      <a:lvl6pPr marL="2331408" algn="l" defTabSz="932563" rtl="0" eaLnBrk="1" latinLnBrk="0" hangingPunct="1">
                        <a:defRPr sz="1800" kern="1200">
                          <a:solidFill>
                            <a:schemeClr val="dk1"/>
                          </a:solidFill>
                          <a:latin typeface="Segoe UI"/>
                        </a:defRPr>
                      </a:lvl6pPr>
                      <a:lvl7pPr marL="2797689" algn="l" defTabSz="932563" rtl="0" eaLnBrk="1" latinLnBrk="0" hangingPunct="1">
                        <a:defRPr sz="1800" kern="1200">
                          <a:solidFill>
                            <a:schemeClr val="dk1"/>
                          </a:solidFill>
                          <a:latin typeface="Segoe UI"/>
                        </a:defRPr>
                      </a:lvl7pPr>
                      <a:lvl8pPr marL="3263970" algn="l" defTabSz="932563" rtl="0" eaLnBrk="1" latinLnBrk="0" hangingPunct="1">
                        <a:defRPr sz="1800" kern="1200">
                          <a:solidFill>
                            <a:schemeClr val="dk1"/>
                          </a:solidFill>
                          <a:latin typeface="Segoe UI"/>
                        </a:defRPr>
                      </a:lvl8pPr>
                      <a:lvl9pPr marL="3730252" algn="l" defTabSz="932563" rtl="0" eaLnBrk="1" latinLnBrk="0" hangingPunct="1">
                        <a:defRPr sz="1800" kern="1200">
                          <a:solidFill>
                            <a:schemeClr val="dk1"/>
                          </a:solidFill>
                          <a:latin typeface="Segoe UI"/>
                        </a:defRPr>
                      </a:lvl9pPr>
                    </a:lstStyle>
                    <a:p>
                      <a:pPr algn="ctr" fontAlgn="b"/>
                      <a:r>
                        <a:rPr lang="en-US" sz="1000" b="0" i="0" u="none" strike="noStrike" kern="1200" dirty="0">
                          <a:solidFill>
                            <a:schemeClr val="bg1"/>
                          </a:solidFill>
                          <a:effectLst/>
                          <a:latin typeface="Segoe UI"/>
                          <a:ea typeface="+mn-ea"/>
                          <a:cs typeface="+mn-cs"/>
                        </a:rPr>
                        <a:t>5 seats </a:t>
                      </a:r>
                      <a:br>
                        <a:rPr lang="en-US" sz="1000" b="0" i="0" u="none" strike="noStrike" kern="1200" dirty="0">
                          <a:solidFill>
                            <a:srgbClr val="FFFFFF"/>
                          </a:solidFill>
                          <a:effectLst/>
                          <a:latin typeface="Segoe UI"/>
                          <a:ea typeface="+mn-ea"/>
                          <a:cs typeface="+mn-cs"/>
                        </a:rPr>
                      </a:br>
                      <a:r>
                        <a:rPr lang="en-US" sz="1000" b="0" i="1" u="none" strike="noStrike" kern="1200" dirty="0">
                          <a:solidFill>
                            <a:schemeClr val="bg1"/>
                          </a:solidFill>
                          <a:effectLst/>
                          <a:latin typeface="Segoe UI"/>
                          <a:ea typeface="+mn-ea"/>
                          <a:cs typeface="+mn-cs"/>
                        </a:rPr>
                        <a:t>(Solo MW partners)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563" rtl="0" eaLnBrk="1" latinLnBrk="0" hangingPunct="1">
                        <a:defRPr sz="1800" kern="1200">
                          <a:solidFill>
                            <a:schemeClr val="dk1"/>
                          </a:solidFill>
                          <a:latin typeface="Segoe UI"/>
                        </a:defRPr>
                      </a:lvl1pPr>
                      <a:lvl2pPr marL="466282" algn="l" defTabSz="932563" rtl="0" eaLnBrk="1" latinLnBrk="0" hangingPunct="1">
                        <a:defRPr sz="1800" kern="1200">
                          <a:solidFill>
                            <a:schemeClr val="dk1"/>
                          </a:solidFill>
                          <a:latin typeface="Segoe UI"/>
                        </a:defRPr>
                      </a:lvl2pPr>
                      <a:lvl3pPr marL="932563" algn="l" defTabSz="932563" rtl="0" eaLnBrk="1" latinLnBrk="0" hangingPunct="1">
                        <a:defRPr sz="1800" kern="1200">
                          <a:solidFill>
                            <a:schemeClr val="dk1"/>
                          </a:solidFill>
                          <a:latin typeface="Segoe UI"/>
                        </a:defRPr>
                      </a:lvl3pPr>
                      <a:lvl4pPr marL="1398844" algn="l" defTabSz="932563" rtl="0" eaLnBrk="1" latinLnBrk="0" hangingPunct="1">
                        <a:defRPr sz="1800" kern="1200">
                          <a:solidFill>
                            <a:schemeClr val="dk1"/>
                          </a:solidFill>
                          <a:latin typeface="Segoe UI"/>
                        </a:defRPr>
                      </a:lvl4pPr>
                      <a:lvl5pPr marL="1865126" algn="l" defTabSz="932563" rtl="0" eaLnBrk="1" latinLnBrk="0" hangingPunct="1">
                        <a:defRPr sz="1800" kern="1200">
                          <a:solidFill>
                            <a:schemeClr val="dk1"/>
                          </a:solidFill>
                          <a:latin typeface="Segoe UI"/>
                        </a:defRPr>
                      </a:lvl5pPr>
                      <a:lvl6pPr marL="2331408" algn="l" defTabSz="932563" rtl="0" eaLnBrk="1" latinLnBrk="0" hangingPunct="1">
                        <a:defRPr sz="1800" kern="1200">
                          <a:solidFill>
                            <a:schemeClr val="dk1"/>
                          </a:solidFill>
                          <a:latin typeface="Segoe UI"/>
                        </a:defRPr>
                      </a:lvl6pPr>
                      <a:lvl7pPr marL="2797689" algn="l" defTabSz="932563" rtl="0" eaLnBrk="1" latinLnBrk="0" hangingPunct="1">
                        <a:defRPr sz="1800" kern="1200">
                          <a:solidFill>
                            <a:schemeClr val="dk1"/>
                          </a:solidFill>
                          <a:latin typeface="Segoe UI"/>
                        </a:defRPr>
                      </a:lvl7pPr>
                      <a:lvl8pPr marL="3263970" algn="l" defTabSz="932563" rtl="0" eaLnBrk="1" latinLnBrk="0" hangingPunct="1">
                        <a:defRPr sz="1800" kern="1200">
                          <a:solidFill>
                            <a:schemeClr val="dk1"/>
                          </a:solidFill>
                          <a:latin typeface="Segoe UI"/>
                        </a:defRPr>
                      </a:lvl8pPr>
                      <a:lvl9pPr marL="3730252" algn="l" defTabSz="932563" rtl="0" eaLnBrk="1" latinLnBrk="0" hangingPunct="1">
                        <a:defRPr sz="1800" kern="1200">
                          <a:solidFill>
                            <a:schemeClr val="dk1"/>
                          </a:solidFill>
                          <a:latin typeface="Segoe UI"/>
                        </a:defRPr>
                      </a:lvl9pPr>
                    </a:lstStyle>
                    <a:p>
                      <a:pPr algn="ctr" fontAlgn="b"/>
                      <a:r>
                        <a:rPr lang="en-US" sz="1000" b="0" i="0" u="none" strike="noStrike" kern="1200" dirty="0">
                          <a:solidFill>
                            <a:schemeClr val="bg1"/>
                          </a:solidFill>
                          <a:effectLst/>
                          <a:latin typeface="Segoe UI"/>
                          <a:ea typeface="+mn-ea"/>
                          <a:cs typeface="+mn-cs"/>
                          <a:sym typeface="Wingdings" panose="05000000000000000000" pitchFamily="2" charset="2"/>
                        </a:rPr>
                        <a:t> +</a:t>
                      </a:r>
                      <a:r>
                        <a:rPr lang="en-US" sz="1000" b="0" i="0" u="none" strike="noStrike" kern="1200" dirty="0">
                          <a:solidFill>
                            <a:schemeClr val="bg1"/>
                          </a:solidFill>
                          <a:effectLst/>
                          <a:latin typeface="Segoe UI"/>
                          <a:ea typeface="+mn-ea"/>
                          <a:cs typeface="+mn-cs"/>
                        </a:rPr>
                        <a:t>5 a 15 seats </a:t>
                      </a:r>
                      <a:br>
                        <a:rPr lang="en-US" sz="1000" b="0" i="0" u="none" strike="noStrike" kern="1200" dirty="0">
                          <a:solidFill>
                            <a:srgbClr val="FFFFFF"/>
                          </a:solidFill>
                          <a:effectLst/>
                          <a:latin typeface="Segoe UI"/>
                          <a:ea typeface="+mn-ea"/>
                          <a:cs typeface="+mn-cs"/>
                        </a:rPr>
                      </a:br>
                      <a:r>
                        <a:rPr lang="en-US" sz="1000" b="0" i="1" u="none" strike="noStrike" kern="1200" dirty="0">
                          <a:solidFill>
                            <a:schemeClr val="bg1"/>
                          </a:solidFill>
                          <a:effectLst/>
                          <a:latin typeface="Segoe UI"/>
                          <a:ea typeface="+mn-ea"/>
                          <a:cs typeface="+mn-cs"/>
                        </a:rPr>
                        <a:t>(Solo MW partners)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8560646"/>
                  </a:ext>
                </a:extLst>
              </a:tr>
              <a:tr h="413046">
                <a:tc>
                  <a:txBody>
                    <a:bodyPr/>
                    <a:lstStyle>
                      <a:lvl1pPr marL="0" algn="l" defTabSz="932563" rtl="0" eaLnBrk="1" latinLnBrk="0" hangingPunct="1">
                        <a:defRPr sz="1800" kern="1200">
                          <a:solidFill>
                            <a:schemeClr val="dk1"/>
                          </a:solidFill>
                          <a:latin typeface="Segoe UI"/>
                        </a:defRPr>
                      </a:lvl1pPr>
                      <a:lvl2pPr marL="466282" algn="l" defTabSz="932563" rtl="0" eaLnBrk="1" latinLnBrk="0" hangingPunct="1">
                        <a:defRPr sz="1800" kern="1200">
                          <a:solidFill>
                            <a:schemeClr val="dk1"/>
                          </a:solidFill>
                          <a:latin typeface="Segoe UI"/>
                        </a:defRPr>
                      </a:lvl2pPr>
                      <a:lvl3pPr marL="932563" algn="l" defTabSz="932563" rtl="0" eaLnBrk="1" latinLnBrk="0" hangingPunct="1">
                        <a:defRPr sz="1800" kern="1200">
                          <a:solidFill>
                            <a:schemeClr val="dk1"/>
                          </a:solidFill>
                          <a:latin typeface="Segoe UI"/>
                        </a:defRPr>
                      </a:lvl3pPr>
                      <a:lvl4pPr marL="1398844" algn="l" defTabSz="932563" rtl="0" eaLnBrk="1" latinLnBrk="0" hangingPunct="1">
                        <a:defRPr sz="1800" kern="1200">
                          <a:solidFill>
                            <a:schemeClr val="dk1"/>
                          </a:solidFill>
                          <a:latin typeface="Segoe UI"/>
                        </a:defRPr>
                      </a:lvl4pPr>
                      <a:lvl5pPr marL="1865126" algn="l" defTabSz="932563" rtl="0" eaLnBrk="1" latinLnBrk="0" hangingPunct="1">
                        <a:defRPr sz="1800" kern="1200">
                          <a:solidFill>
                            <a:schemeClr val="dk1"/>
                          </a:solidFill>
                          <a:latin typeface="Segoe UI"/>
                        </a:defRPr>
                      </a:lvl5pPr>
                      <a:lvl6pPr marL="2331408" algn="l" defTabSz="932563" rtl="0" eaLnBrk="1" latinLnBrk="0" hangingPunct="1">
                        <a:defRPr sz="1800" kern="1200">
                          <a:solidFill>
                            <a:schemeClr val="dk1"/>
                          </a:solidFill>
                          <a:latin typeface="Segoe UI"/>
                        </a:defRPr>
                      </a:lvl6pPr>
                      <a:lvl7pPr marL="2797689" algn="l" defTabSz="932563" rtl="0" eaLnBrk="1" latinLnBrk="0" hangingPunct="1">
                        <a:defRPr sz="1800" kern="1200">
                          <a:solidFill>
                            <a:schemeClr val="dk1"/>
                          </a:solidFill>
                          <a:latin typeface="Segoe UI"/>
                        </a:defRPr>
                      </a:lvl7pPr>
                      <a:lvl8pPr marL="3263970" algn="l" defTabSz="932563" rtl="0" eaLnBrk="1" latinLnBrk="0" hangingPunct="1">
                        <a:defRPr sz="1800" kern="1200">
                          <a:solidFill>
                            <a:schemeClr val="dk1"/>
                          </a:solidFill>
                          <a:latin typeface="Segoe UI"/>
                        </a:defRPr>
                      </a:lvl8pPr>
                      <a:lvl9pPr marL="3730252" algn="l" defTabSz="932563" rtl="0" eaLnBrk="1" latinLnBrk="0" hangingPunct="1">
                        <a:defRPr sz="1800" kern="1200">
                          <a:solidFill>
                            <a:schemeClr val="dk1"/>
                          </a:solidFill>
                          <a:latin typeface="Segoe UI"/>
                        </a:defRPr>
                      </a:lvl9pPr>
                    </a:lstStyle>
                    <a:p>
                      <a:pPr algn="l" fontAlgn="b"/>
                      <a:r>
                        <a:rPr lang="en-US" sz="1000" b="0" i="0" u="none" strike="noStrike">
                          <a:solidFill>
                            <a:schemeClr val="bg1"/>
                          </a:solidFill>
                          <a:effectLst/>
                          <a:latin typeface="+mj-lt"/>
                        </a:rPr>
                        <a:t>Copilot for Sales</a:t>
                      </a:r>
                    </a:p>
                  </a:txBody>
                  <a:tcPr marL="144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563" rtl="0" eaLnBrk="1" latinLnBrk="0" hangingPunct="1">
                        <a:defRPr sz="1800" kern="1200">
                          <a:solidFill>
                            <a:schemeClr val="dk1"/>
                          </a:solidFill>
                          <a:latin typeface="Segoe UI"/>
                        </a:defRPr>
                      </a:lvl1pPr>
                      <a:lvl2pPr marL="466282" algn="l" defTabSz="932563" rtl="0" eaLnBrk="1" latinLnBrk="0" hangingPunct="1">
                        <a:defRPr sz="1800" kern="1200">
                          <a:solidFill>
                            <a:schemeClr val="dk1"/>
                          </a:solidFill>
                          <a:latin typeface="Segoe UI"/>
                        </a:defRPr>
                      </a:lvl2pPr>
                      <a:lvl3pPr marL="932563" algn="l" defTabSz="932563" rtl="0" eaLnBrk="1" latinLnBrk="0" hangingPunct="1">
                        <a:defRPr sz="1800" kern="1200">
                          <a:solidFill>
                            <a:schemeClr val="dk1"/>
                          </a:solidFill>
                          <a:latin typeface="Segoe UI"/>
                        </a:defRPr>
                      </a:lvl3pPr>
                      <a:lvl4pPr marL="1398844" algn="l" defTabSz="932563" rtl="0" eaLnBrk="1" latinLnBrk="0" hangingPunct="1">
                        <a:defRPr sz="1800" kern="1200">
                          <a:solidFill>
                            <a:schemeClr val="dk1"/>
                          </a:solidFill>
                          <a:latin typeface="Segoe UI"/>
                        </a:defRPr>
                      </a:lvl4pPr>
                      <a:lvl5pPr marL="1865126" algn="l" defTabSz="932563" rtl="0" eaLnBrk="1" latinLnBrk="0" hangingPunct="1">
                        <a:defRPr sz="1800" kern="1200">
                          <a:solidFill>
                            <a:schemeClr val="dk1"/>
                          </a:solidFill>
                          <a:latin typeface="Segoe UI"/>
                        </a:defRPr>
                      </a:lvl5pPr>
                      <a:lvl6pPr marL="2331408" algn="l" defTabSz="932563" rtl="0" eaLnBrk="1" latinLnBrk="0" hangingPunct="1">
                        <a:defRPr sz="1800" kern="1200">
                          <a:solidFill>
                            <a:schemeClr val="dk1"/>
                          </a:solidFill>
                          <a:latin typeface="Segoe UI"/>
                        </a:defRPr>
                      </a:lvl6pPr>
                      <a:lvl7pPr marL="2797689" algn="l" defTabSz="932563" rtl="0" eaLnBrk="1" latinLnBrk="0" hangingPunct="1">
                        <a:defRPr sz="1800" kern="1200">
                          <a:solidFill>
                            <a:schemeClr val="dk1"/>
                          </a:solidFill>
                          <a:latin typeface="Segoe UI"/>
                        </a:defRPr>
                      </a:lvl7pPr>
                      <a:lvl8pPr marL="3263970" algn="l" defTabSz="932563" rtl="0" eaLnBrk="1" latinLnBrk="0" hangingPunct="1">
                        <a:defRPr sz="1800" kern="1200">
                          <a:solidFill>
                            <a:schemeClr val="dk1"/>
                          </a:solidFill>
                          <a:latin typeface="Segoe UI"/>
                        </a:defRPr>
                      </a:lvl8pPr>
                      <a:lvl9pPr marL="3730252" algn="l" defTabSz="932563" rtl="0" eaLnBrk="1" latinLnBrk="0" hangingPunct="1">
                        <a:defRPr sz="1800" kern="1200">
                          <a:solidFill>
                            <a:schemeClr val="dk1"/>
                          </a:solidFill>
                          <a:latin typeface="Segoe UI"/>
                        </a:defRPr>
                      </a:lvl9pPr>
                    </a:lstStyle>
                    <a:p>
                      <a:pPr algn="ctr" fontAlgn="b"/>
                      <a:endParaRPr lang="en-US" sz="1000" b="0" i="0" u="none" strike="noStrike">
                        <a:solidFill>
                          <a:schemeClr val="bg1"/>
                        </a:solidFill>
                        <a:effectLst/>
                        <a:latin typeface="+mn-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563" rtl="0" eaLnBrk="1" latinLnBrk="0" hangingPunct="1">
                        <a:defRPr sz="1800" kern="1200">
                          <a:solidFill>
                            <a:schemeClr val="dk1"/>
                          </a:solidFill>
                          <a:latin typeface="Segoe UI"/>
                        </a:defRPr>
                      </a:lvl1pPr>
                      <a:lvl2pPr marL="466282" algn="l" defTabSz="932563" rtl="0" eaLnBrk="1" latinLnBrk="0" hangingPunct="1">
                        <a:defRPr sz="1800" kern="1200">
                          <a:solidFill>
                            <a:schemeClr val="dk1"/>
                          </a:solidFill>
                          <a:latin typeface="Segoe UI"/>
                        </a:defRPr>
                      </a:lvl2pPr>
                      <a:lvl3pPr marL="932563" algn="l" defTabSz="932563" rtl="0" eaLnBrk="1" latinLnBrk="0" hangingPunct="1">
                        <a:defRPr sz="1800" kern="1200">
                          <a:solidFill>
                            <a:schemeClr val="dk1"/>
                          </a:solidFill>
                          <a:latin typeface="Segoe UI"/>
                        </a:defRPr>
                      </a:lvl3pPr>
                      <a:lvl4pPr marL="1398844" algn="l" defTabSz="932563" rtl="0" eaLnBrk="1" latinLnBrk="0" hangingPunct="1">
                        <a:defRPr sz="1800" kern="1200">
                          <a:solidFill>
                            <a:schemeClr val="dk1"/>
                          </a:solidFill>
                          <a:latin typeface="Segoe UI"/>
                        </a:defRPr>
                      </a:lvl4pPr>
                      <a:lvl5pPr marL="1865126" algn="l" defTabSz="932563" rtl="0" eaLnBrk="1" latinLnBrk="0" hangingPunct="1">
                        <a:defRPr sz="1800" kern="1200">
                          <a:solidFill>
                            <a:schemeClr val="dk1"/>
                          </a:solidFill>
                          <a:latin typeface="Segoe UI"/>
                        </a:defRPr>
                      </a:lvl5pPr>
                      <a:lvl6pPr marL="2331408" algn="l" defTabSz="932563" rtl="0" eaLnBrk="1" latinLnBrk="0" hangingPunct="1">
                        <a:defRPr sz="1800" kern="1200">
                          <a:solidFill>
                            <a:schemeClr val="dk1"/>
                          </a:solidFill>
                          <a:latin typeface="Segoe UI"/>
                        </a:defRPr>
                      </a:lvl6pPr>
                      <a:lvl7pPr marL="2797689" algn="l" defTabSz="932563" rtl="0" eaLnBrk="1" latinLnBrk="0" hangingPunct="1">
                        <a:defRPr sz="1800" kern="1200">
                          <a:solidFill>
                            <a:schemeClr val="dk1"/>
                          </a:solidFill>
                          <a:latin typeface="Segoe UI"/>
                        </a:defRPr>
                      </a:lvl7pPr>
                      <a:lvl8pPr marL="3263970" algn="l" defTabSz="932563" rtl="0" eaLnBrk="1" latinLnBrk="0" hangingPunct="1">
                        <a:defRPr sz="1800" kern="1200">
                          <a:solidFill>
                            <a:schemeClr val="dk1"/>
                          </a:solidFill>
                          <a:latin typeface="Segoe UI"/>
                        </a:defRPr>
                      </a:lvl8pPr>
                      <a:lvl9pPr marL="3730252" algn="l" defTabSz="932563" rtl="0" eaLnBrk="1" latinLnBrk="0" hangingPunct="1">
                        <a:defRPr sz="1800" kern="1200">
                          <a:solidFill>
                            <a:schemeClr val="dk1"/>
                          </a:solidFill>
                          <a:latin typeface="Segoe UI"/>
                        </a:defRPr>
                      </a:lvl9pPr>
                    </a:lstStyle>
                    <a:p>
                      <a:pPr marL="0" marR="0" lvl="0" indent="0" algn="ctr" defTabSz="932563" rtl="0" eaLnBrk="1" fontAlgn="b" latinLnBrk="0" hangingPunct="1">
                        <a:lnSpc>
                          <a:spcPct val="100000"/>
                        </a:lnSpc>
                        <a:spcBef>
                          <a:spcPts val="0"/>
                        </a:spcBef>
                        <a:spcAft>
                          <a:spcPts val="0"/>
                        </a:spcAft>
                        <a:buClrTx/>
                        <a:buSzTx/>
                        <a:buFontTx/>
                        <a:buNone/>
                        <a:tabLst/>
                        <a:defRPr/>
                      </a:pPr>
                      <a:endParaRPr lang="en-US" sz="1000" b="0" i="0" u="none" strike="noStrike" kern="1200">
                        <a:solidFill>
                          <a:schemeClr val="bg1"/>
                        </a:solidFill>
                        <a:effectLst/>
                        <a:latin typeface="Segoe UI"/>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563" rtl="0" eaLnBrk="1" latinLnBrk="0" hangingPunct="1">
                        <a:defRPr sz="1800" kern="1200">
                          <a:solidFill>
                            <a:schemeClr val="dk1"/>
                          </a:solidFill>
                          <a:latin typeface="Segoe UI"/>
                        </a:defRPr>
                      </a:lvl1pPr>
                      <a:lvl2pPr marL="466282" algn="l" defTabSz="932563" rtl="0" eaLnBrk="1" latinLnBrk="0" hangingPunct="1">
                        <a:defRPr sz="1800" kern="1200">
                          <a:solidFill>
                            <a:schemeClr val="dk1"/>
                          </a:solidFill>
                          <a:latin typeface="Segoe UI"/>
                        </a:defRPr>
                      </a:lvl2pPr>
                      <a:lvl3pPr marL="932563" algn="l" defTabSz="932563" rtl="0" eaLnBrk="1" latinLnBrk="0" hangingPunct="1">
                        <a:defRPr sz="1800" kern="1200">
                          <a:solidFill>
                            <a:schemeClr val="dk1"/>
                          </a:solidFill>
                          <a:latin typeface="Segoe UI"/>
                        </a:defRPr>
                      </a:lvl3pPr>
                      <a:lvl4pPr marL="1398844" algn="l" defTabSz="932563" rtl="0" eaLnBrk="1" latinLnBrk="0" hangingPunct="1">
                        <a:defRPr sz="1800" kern="1200">
                          <a:solidFill>
                            <a:schemeClr val="dk1"/>
                          </a:solidFill>
                          <a:latin typeface="Segoe UI"/>
                        </a:defRPr>
                      </a:lvl4pPr>
                      <a:lvl5pPr marL="1865126" algn="l" defTabSz="932563" rtl="0" eaLnBrk="1" latinLnBrk="0" hangingPunct="1">
                        <a:defRPr sz="1800" kern="1200">
                          <a:solidFill>
                            <a:schemeClr val="dk1"/>
                          </a:solidFill>
                          <a:latin typeface="Segoe UI"/>
                        </a:defRPr>
                      </a:lvl5pPr>
                      <a:lvl6pPr marL="2331408" algn="l" defTabSz="932563" rtl="0" eaLnBrk="1" latinLnBrk="0" hangingPunct="1">
                        <a:defRPr sz="1800" kern="1200">
                          <a:solidFill>
                            <a:schemeClr val="dk1"/>
                          </a:solidFill>
                          <a:latin typeface="Segoe UI"/>
                        </a:defRPr>
                      </a:lvl6pPr>
                      <a:lvl7pPr marL="2797689" algn="l" defTabSz="932563" rtl="0" eaLnBrk="1" latinLnBrk="0" hangingPunct="1">
                        <a:defRPr sz="1800" kern="1200">
                          <a:solidFill>
                            <a:schemeClr val="dk1"/>
                          </a:solidFill>
                          <a:latin typeface="Segoe UI"/>
                        </a:defRPr>
                      </a:lvl7pPr>
                      <a:lvl8pPr marL="3263970" algn="l" defTabSz="932563" rtl="0" eaLnBrk="1" latinLnBrk="0" hangingPunct="1">
                        <a:defRPr sz="1800" kern="1200">
                          <a:solidFill>
                            <a:schemeClr val="dk1"/>
                          </a:solidFill>
                          <a:latin typeface="Segoe UI"/>
                        </a:defRPr>
                      </a:lvl8pPr>
                      <a:lvl9pPr marL="3730252" algn="l" defTabSz="932563" rtl="0" eaLnBrk="1" latinLnBrk="0" hangingPunct="1">
                        <a:defRPr sz="1800" kern="1200">
                          <a:solidFill>
                            <a:schemeClr val="dk1"/>
                          </a:solidFill>
                          <a:latin typeface="Segoe UI"/>
                        </a:defRPr>
                      </a:lvl9pPr>
                    </a:lstStyle>
                    <a:p>
                      <a:pPr algn="ctr" fontAlgn="b"/>
                      <a:r>
                        <a:rPr lang="en-US" sz="1000" b="0" i="0" u="none" strike="noStrike" kern="1200">
                          <a:solidFill>
                            <a:schemeClr val="bg1"/>
                          </a:solidFill>
                          <a:effectLst/>
                          <a:latin typeface="Segoe UI"/>
                          <a:ea typeface="+mn-ea"/>
                          <a:cs typeface="+mn-cs"/>
                        </a:rPr>
                        <a:t>2 seats</a:t>
                      </a:r>
                      <a:endParaRPr lang="en-US" sz="1000" b="0" i="0" u="none" strike="noStrike">
                        <a:solidFill>
                          <a:schemeClr val="bg1"/>
                        </a:solidFill>
                        <a:effectLst/>
                        <a:latin typeface="+mn-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563" rtl="0" eaLnBrk="1" latinLnBrk="0" hangingPunct="1">
                        <a:defRPr sz="1800" kern="1200">
                          <a:solidFill>
                            <a:schemeClr val="dk1"/>
                          </a:solidFill>
                          <a:latin typeface="Segoe UI"/>
                        </a:defRPr>
                      </a:lvl1pPr>
                      <a:lvl2pPr marL="466282" algn="l" defTabSz="932563" rtl="0" eaLnBrk="1" latinLnBrk="0" hangingPunct="1">
                        <a:defRPr sz="1800" kern="1200">
                          <a:solidFill>
                            <a:schemeClr val="dk1"/>
                          </a:solidFill>
                          <a:latin typeface="Segoe UI"/>
                        </a:defRPr>
                      </a:lvl2pPr>
                      <a:lvl3pPr marL="932563" algn="l" defTabSz="932563" rtl="0" eaLnBrk="1" latinLnBrk="0" hangingPunct="1">
                        <a:defRPr sz="1800" kern="1200">
                          <a:solidFill>
                            <a:schemeClr val="dk1"/>
                          </a:solidFill>
                          <a:latin typeface="Segoe UI"/>
                        </a:defRPr>
                      </a:lvl3pPr>
                      <a:lvl4pPr marL="1398844" algn="l" defTabSz="932563" rtl="0" eaLnBrk="1" latinLnBrk="0" hangingPunct="1">
                        <a:defRPr sz="1800" kern="1200">
                          <a:solidFill>
                            <a:schemeClr val="dk1"/>
                          </a:solidFill>
                          <a:latin typeface="Segoe UI"/>
                        </a:defRPr>
                      </a:lvl4pPr>
                      <a:lvl5pPr marL="1865126" algn="l" defTabSz="932563" rtl="0" eaLnBrk="1" latinLnBrk="0" hangingPunct="1">
                        <a:defRPr sz="1800" kern="1200">
                          <a:solidFill>
                            <a:schemeClr val="dk1"/>
                          </a:solidFill>
                          <a:latin typeface="Segoe UI"/>
                        </a:defRPr>
                      </a:lvl5pPr>
                      <a:lvl6pPr marL="2331408" algn="l" defTabSz="932563" rtl="0" eaLnBrk="1" latinLnBrk="0" hangingPunct="1">
                        <a:defRPr sz="1800" kern="1200">
                          <a:solidFill>
                            <a:schemeClr val="dk1"/>
                          </a:solidFill>
                          <a:latin typeface="Segoe UI"/>
                        </a:defRPr>
                      </a:lvl6pPr>
                      <a:lvl7pPr marL="2797689" algn="l" defTabSz="932563" rtl="0" eaLnBrk="1" latinLnBrk="0" hangingPunct="1">
                        <a:defRPr sz="1800" kern="1200">
                          <a:solidFill>
                            <a:schemeClr val="dk1"/>
                          </a:solidFill>
                          <a:latin typeface="Segoe UI"/>
                        </a:defRPr>
                      </a:lvl7pPr>
                      <a:lvl8pPr marL="3263970" algn="l" defTabSz="932563" rtl="0" eaLnBrk="1" latinLnBrk="0" hangingPunct="1">
                        <a:defRPr sz="1800" kern="1200">
                          <a:solidFill>
                            <a:schemeClr val="dk1"/>
                          </a:solidFill>
                          <a:latin typeface="Segoe UI"/>
                        </a:defRPr>
                      </a:lvl8pPr>
                      <a:lvl9pPr marL="3730252" algn="l" defTabSz="932563" rtl="0" eaLnBrk="1" latinLnBrk="0" hangingPunct="1">
                        <a:defRPr sz="1800" kern="1200">
                          <a:solidFill>
                            <a:schemeClr val="dk1"/>
                          </a:solidFill>
                          <a:latin typeface="Segoe UI"/>
                        </a:defRPr>
                      </a:lvl9pPr>
                    </a:lstStyle>
                    <a:p>
                      <a:pPr algn="ctr" fontAlgn="b"/>
                      <a:r>
                        <a:rPr lang="en-US" sz="1000" b="0" i="0" u="none" strike="noStrike" kern="1200" dirty="0">
                          <a:solidFill>
                            <a:schemeClr val="bg1"/>
                          </a:solidFill>
                          <a:effectLst/>
                          <a:latin typeface="Segoe UI"/>
                          <a:ea typeface="+mn-ea"/>
                          <a:cs typeface="+mn-cs"/>
                        </a:rPr>
                        <a:t>5 seats </a:t>
                      </a:r>
                      <a:br>
                        <a:rPr lang="en-US" sz="1000" b="0" i="0" u="none" strike="noStrike" kern="1200" dirty="0">
                          <a:solidFill>
                            <a:srgbClr val="FFFFFF"/>
                          </a:solidFill>
                          <a:effectLst/>
                          <a:latin typeface="Segoe UI"/>
                          <a:ea typeface="+mn-ea"/>
                          <a:cs typeface="+mn-cs"/>
                        </a:rPr>
                      </a:br>
                      <a:r>
                        <a:rPr lang="en-US" sz="1000" b="0" i="1" u="none" strike="noStrike" kern="1200" dirty="0">
                          <a:solidFill>
                            <a:schemeClr val="bg1"/>
                          </a:solidFill>
                          <a:effectLst/>
                          <a:latin typeface="Segoe UI"/>
                          <a:ea typeface="+mn-ea"/>
                          <a:cs typeface="+mn-cs"/>
                        </a:rPr>
                        <a:t>(Solo </a:t>
                      </a:r>
                      <a:r>
                        <a:rPr lang="en-US" sz="1000" b="0" i="1" u="none" strike="noStrike" kern="1200" dirty="0" err="1">
                          <a:solidFill>
                            <a:schemeClr val="bg1"/>
                          </a:solidFill>
                          <a:effectLst/>
                          <a:latin typeface="Segoe UI"/>
                          <a:ea typeface="+mn-ea"/>
                          <a:cs typeface="+mn-cs"/>
                        </a:rPr>
                        <a:t>BizApps</a:t>
                      </a:r>
                      <a:r>
                        <a:rPr lang="en-US" sz="1000" b="0" i="1" u="none" strike="noStrike" kern="1200" dirty="0">
                          <a:solidFill>
                            <a:schemeClr val="bg1"/>
                          </a:solidFill>
                          <a:effectLst/>
                          <a:latin typeface="Segoe UI"/>
                          <a:ea typeface="+mn-ea"/>
                          <a:cs typeface="+mn-cs"/>
                        </a:rPr>
                        <a:t> partners)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563" rtl="0" eaLnBrk="1" latinLnBrk="0" hangingPunct="1">
                        <a:defRPr sz="1800" kern="1200">
                          <a:solidFill>
                            <a:schemeClr val="dk1"/>
                          </a:solidFill>
                          <a:latin typeface="Segoe UI"/>
                        </a:defRPr>
                      </a:lvl1pPr>
                      <a:lvl2pPr marL="466282" algn="l" defTabSz="932563" rtl="0" eaLnBrk="1" latinLnBrk="0" hangingPunct="1">
                        <a:defRPr sz="1800" kern="1200">
                          <a:solidFill>
                            <a:schemeClr val="dk1"/>
                          </a:solidFill>
                          <a:latin typeface="Segoe UI"/>
                        </a:defRPr>
                      </a:lvl2pPr>
                      <a:lvl3pPr marL="932563" algn="l" defTabSz="932563" rtl="0" eaLnBrk="1" latinLnBrk="0" hangingPunct="1">
                        <a:defRPr sz="1800" kern="1200">
                          <a:solidFill>
                            <a:schemeClr val="dk1"/>
                          </a:solidFill>
                          <a:latin typeface="Segoe UI"/>
                        </a:defRPr>
                      </a:lvl3pPr>
                      <a:lvl4pPr marL="1398844" algn="l" defTabSz="932563" rtl="0" eaLnBrk="1" latinLnBrk="0" hangingPunct="1">
                        <a:defRPr sz="1800" kern="1200">
                          <a:solidFill>
                            <a:schemeClr val="dk1"/>
                          </a:solidFill>
                          <a:latin typeface="Segoe UI"/>
                        </a:defRPr>
                      </a:lvl4pPr>
                      <a:lvl5pPr marL="1865126" algn="l" defTabSz="932563" rtl="0" eaLnBrk="1" latinLnBrk="0" hangingPunct="1">
                        <a:defRPr sz="1800" kern="1200">
                          <a:solidFill>
                            <a:schemeClr val="dk1"/>
                          </a:solidFill>
                          <a:latin typeface="Segoe UI"/>
                        </a:defRPr>
                      </a:lvl5pPr>
                      <a:lvl6pPr marL="2331408" algn="l" defTabSz="932563" rtl="0" eaLnBrk="1" latinLnBrk="0" hangingPunct="1">
                        <a:defRPr sz="1800" kern="1200">
                          <a:solidFill>
                            <a:schemeClr val="dk1"/>
                          </a:solidFill>
                          <a:latin typeface="Segoe UI"/>
                        </a:defRPr>
                      </a:lvl6pPr>
                      <a:lvl7pPr marL="2797689" algn="l" defTabSz="932563" rtl="0" eaLnBrk="1" latinLnBrk="0" hangingPunct="1">
                        <a:defRPr sz="1800" kern="1200">
                          <a:solidFill>
                            <a:schemeClr val="dk1"/>
                          </a:solidFill>
                          <a:latin typeface="Segoe UI"/>
                        </a:defRPr>
                      </a:lvl7pPr>
                      <a:lvl8pPr marL="3263970" algn="l" defTabSz="932563" rtl="0" eaLnBrk="1" latinLnBrk="0" hangingPunct="1">
                        <a:defRPr sz="1800" kern="1200">
                          <a:solidFill>
                            <a:schemeClr val="dk1"/>
                          </a:solidFill>
                          <a:latin typeface="Segoe UI"/>
                        </a:defRPr>
                      </a:lvl8pPr>
                      <a:lvl9pPr marL="3730252" algn="l" defTabSz="932563" rtl="0" eaLnBrk="1" latinLnBrk="0" hangingPunct="1">
                        <a:defRPr sz="1800" kern="1200">
                          <a:solidFill>
                            <a:schemeClr val="dk1"/>
                          </a:solidFill>
                          <a:latin typeface="Segoe UI"/>
                        </a:defRPr>
                      </a:lvl9pPr>
                    </a:lstStyle>
                    <a:p>
                      <a:pPr algn="ctr" fontAlgn="b"/>
                      <a:r>
                        <a:rPr lang="en-US" sz="1000" b="0" i="0" u="none" strike="noStrike" kern="1200" dirty="0">
                          <a:solidFill>
                            <a:schemeClr val="bg1"/>
                          </a:solidFill>
                          <a:effectLst/>
                          <a:latin typeface="Segoe UI"/>
                          <a:ea typeface="+mn-ea"/>
                          <a:cs typeface="+mn-cs"/>
                          <a:sym typeface="Wingdings" panose="05000000000000000000" pitchFamily="2" charset="2"/>
                        </a:rPr>
                        <a:t> +</a:t>
                      </a:r>
                      <a:r>
                        <a:rPr lang="en-US" sz="1000" b="0" i="0" u="none" strike="noStrike" kern="1200" dirty="0">
                          <a:solidFill>
                            <a:schemeClr val="bg1"/>
                          </a:solidFill>
                          <a:effectLst/>
                          <a:latin typeface="Segoe UI"/>
                          <a:ea typeface="+mn-ea"/>
                          <a:cs typeface="+mn-cs"/>
                        </a:rPr>
                        <a:t>5 a 15 seats </a:t>
                      </a:r>
                      <a:br>
                        <a:rPr lang="en-US" sz="1000" b="0" i="0" u="none" strike="noStrike" kern="1200" dirty="0">
                          <a:solidFill>
                            <a:srgbClr val="FFFFFF"/>
                          </a:solidFill>
                          <a:effectLst/>
                          <a:latin typeface="Segoe UI"/>
                          <a:ea typeface="+mn-ea"/>
                          <a:cs typeface="+mn-cs"/>
                        </a:rPr>
                      </a:br>
                      <a:r>
                        <a:rPr lang="en-US" sz="1000" b="0" i="1" u="none" strike="noStrike" kern="1200" dirty="0">
                          <a:solidFill>
                            <a:schemeClr val="bg1"/>
                          </a:solidFill>
                          <a:effectLst/>
                          <a:latin typeface="Segoe UI"/>
                          <a:ea typeface="+mn-ea"/>
                          <a:cs typeface="+mn-cs"/>
                        </a:rPr>
                        <a:t>(Solo </a:t>
                      </a:r>
                      <a:r>
                        <a:rPr lang="en-US" sz="1000" b="0" i="1" u="none" strike="noStrike" kern="1200" dirty="0" err="1">
                          <a:solidFill>
                            <a:schemeClr val="bg1"/>
                          </a:solidFill>
                          <a:effectLst/>
                          <a:latin typeface="Segoe UI"/>
                          <a:ea typeface="+mn-ea"/>
                          <a:cs typeface="+mn-cs"/>
                        </a:rPr>
                        <a:t>BizApps</a:t>
                      </a:r>
                      <a:r>
                        <a:rPr lang="en-US" sz="1000" b="0" i="1" u="none" strike="noStrike" kern="1200" dirty="0">
                          <a:solidFill>
                            <a:schemeClr val="bg1"/>
                          </a:solidFill>
                          <a:effectLst/>
                          <a:latin typeface="Segoe UI"/>
                          <a:ea typeface="+mn-ea"/>
                          <a:cs typeface="+mn-cs"/>
                        </a:rPr>
                        <a:t> partners)</a:t>
                      </a:r>
                    </a:p>
                  </a:txBody>
                  <a:tcPr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3519068"/>
                  </a:ext>
                </a:extLst>
              </a:tr>
              <a:tr h="413046">
                <a:tc>
                  <a:txBody>
                    <a:bodyPr/>
                    <a:lstStyle>
                      <a:lvl1pPr marL="0" algn="l" defTabSz="932563" rtl="0" eaLnBrk="1" latinLnBrk="0" hangingPunct="1">
                        <a:defRPr sz="1800" kern="1200">
                          <a:solidFill>
                            <a:schemeClr val="dk1"/>
                          </a:solidFill>
                          <a:latin typeface="Segoe UI"/>
                        </a:defRPr>
                      </a:lvl1pPr>
                      <a:lvl2pPr marL="466282" algn="l" defTabSz="932563" rtl="0" eaLnBrk="1" latinLnBrk="0" hangingPunct="1">
                        <a:defRPr sz="1800" kern="1200">
                          <a:solidFill>
                            <a:schemeClr val="dk1"/>
                          </a:solidFill>
                          <a:latin typeface="Segoe UI"/>
                        </a:defRPr>
                      </a:lvl2pPr>
                      <a:lvl3pPr marL="932563" algn="l" defTabSz="932563" rtl="0" eaLnBrk="1" latinLnBrk="0" hangingPunct="1">
                        <a:defRPr sz="1800" kern="1200">
                          <a:solidFill>
                            <a:schemeClr val="dk1"/>
                          </a:solidFill>
                          <a:latin typeface="Segoe UI"/>
                        </a:defRPr>
                      </a:lvl3pPr>
                      <a:lvl4pPr marL="1398844" algn="l" defTabSz="932563" rtl="0" eaLnBrk="1" latinLnBrk="0" hangingPunct="1">
                        <a:defRPr sz="1800" kern="1200">
                          <a:solidFill>
                            <a:schemeClr val="dk1"/>
                          </a:solidFill>
                          <a:latin typeface="Segoe UI"/>
                        </a:defRPr>
                      </a:lvl4pPr>
                      <a:lvl5pPr marL="1865126" algn="l" defTabSz="932563" rtl="0" eaLnBrk="1" latinLnBrk="0" hangingPunct="1">
                        <a:defRPr sz="1800" kern="1200">
                          <a:solidFill>
                            <a:schemeClr val="dk1"/>
                          </a:solidFill>
                          <a:latin typeface="Segoe UI"/>
                        </a:defRPr>
                      </a:lvl5pPr>
                      <a:lvl6pPr marL="2331408" algn="l" defTabSz="932563" rtl="0" eaLnBrk="1" latinLnBrk="0" hangingPunct="1">
                        <a:defRPr sz="1800" kern="1200">
                          <a:solidFill>
                            <a:schemeClr val="dk1"/>
                          </a:solidFill>
                          <a:latin typeface="Segoe UI"/>
                        </a:defRPr>
                      </a:lvl6pPr>
                      <a:lvl7pPr marL="2797689" algn="l" defTabSz="932563" rtl="0" eaLnBrk="1" latinLnBrk="0" hangingPunct="1">
                        <a:defRPr sz="1800" kern="1200">
                          <a:solidFill>
                            <a:schemeClr val="dk1"/>
                          </a:solidFill>
                          <a:latin typeface="Segoe UI"/>
                        </a:defRPr>
                      </a:lvl7pPr>
                      <a:lvl8pPr marL="3263970" algn="l" defTabSz="932563" rtl="0" eaLnBrk="1" latinLnBrk="0" hangingPunct="1">
                        <a:defRPr sz="1800" kern="1200">
                          <a:solidFill>
                            <a:schemeClr val="dk1"/>
                          </a:solidFill>
                          <a:latin typeface="Segoe UI"/>
                        </a:defRPr>
                      </a:lvl8pPr>
                      <a:lvl9pPr marL="3730252" algn="l" defTabSz="932563" rtl="0" eaLnBrk="1" latinLnBrk="0" hangingPunct="1">
                        <a:defRPr sz="1800" kern="1200">
                          <a:solidFill>
                            <a:schemeClr val="dk1"/>
                          </a:solidFill>
                          <a:latin typeface="Segoe UI"/>
                        </a:defRPr>
                      </a:lvl9pPr>
                    </a:lstStyle>
                    <a:p>
                      <a:pPr algn="l" fontAlgn="b"/>
                      <a:r>
                        <a:rPr lang="en-US" sz="1000" u="none" strike="noStrike">
                          <a:solidFill>
                            <a:schemeClr val="bg1"/>
                          </a:solidFill>
                          <a:effectLst/>
                          <a:latin typeface="+mj-lt"/>
                        </a:rPr>
                        <a:t>Copilot for Finance</a:t>
                      </a:r>
                      <a:endParaRPr lang="en-US" sz="1000" b="0" i="0" u="none" strike="noStrike">
                        <a:solidFill>
                          <a:schemeClr val="bg1"/>
                        </a:solidFill>
                        <a:effectLst/>
                        <a:latin typeface="+mj-lt"/>
                      </a:endParaRPr>
                    </a:p>
                  </a:txBody>
                  <a:tcPr marL="144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563" rtl="0" eaLnBrk="1" latinLnBrk="0" hangingPunct="1">
                        <a:defRPr sz="1800" kern="1200">
                          <a:solidFill>
                            <a:schemeClr val="dk1"/>
                          </a:solidFill>
                          <a:latin typeface="Segoe UI"/>
                        </a:defRPr>
                      </a:lvl1pPr>
                      <a:lvl2pPr marL="466282" algn="l" defTabSz="932563" rtl="0" eaLnBrk="1" latinLnBrk="0" hangingPunct="1">
                        <a:defRPr sz="1800" kern="1200">
                          <a:solidFill>
                            <a:schemeClr val="dk1"/>
                          </a:solidFill>
                          <a:latin typeface="Segoe UI"/>
                        </a:defRPr>
                      </a:lvl2pPr>
                      <a:lvl3pPr marL="932563" algn="l" defTabSz="932563" rtl="0" eaLnBrk="1" latinLnBrk="0" hangingPunct="1">
                        <a:defRPr sz="1800" kern="1200">
                          <a:solidFill>
                            <a:schemeClr val="dk1"/>
                          </a:solidFill>
                          <a:latin typeface="Segoe UI"/>
                        </a:defRPr>
                      </a:lvl3pPr>
                      <a:lvl4pPr marL="1398844" algn="l" defTabSz="932563" rtl="0" eaLnBrk="1" latinLnBrk="0" hangingPunct="1">
                        <a:defRPr sz="1800" kern="1200">
                          <a:solidFill>
                            <a:schemeClr val="dk1"/>
                          </a:solidFill>
                          <a:latin typeface="Segoe UI"/>
                        </a:defRPr>
                      </a:lvl4pPr>
                      <a:lvl5pPr marL="1865126" algn="l" defTabSz="932563" rtl="0" eaLnBrk="1" latinLnBrk="0" hangingPunct="1">
                        <a:defRPr sz="1800" kern="1200">
                          <a:solidFill>
                            <a:schemeClr val="dk1"/>
                          </a:solidFill>
                          <a:latin typeface="Segoe UI"/>
                        </a:defRPr>
                      </a:lvl5pPr>
                      <a:lvl6pPr marL="2331408" algn="l" defTabSz="932563" rtl="0" eaLnBrk="1" latinLnBrk="0" hangingPunct="1">
                        <a:defRPr sz="1800" kern="1200">
                          <a:solidFill>
                            <a:schemeClr val="dk1"/>
                          </a:solidFill>
                          <a:latin typeface="Segoe UI"/>
                        </a:defRPr>
                      </a:lvl6pPr>
                      <a:lvl7pPr marL="2797689" algn="l" defTabSz="932563" rtl="0" eaLnBrk="1" latinLnBrk="0" hangingPunct="1">
                        <a:defRPr sz="1800" kern="1200">
                          <a:solidFill>
                            <a:schemeClr val="dk1"/>
                          </a:solidFill>
                          <a:latin typeface="Segoe UI"/>
                        </a:defRPr>
                      </a:lvl7pPr>
                      <a:lvl8pPr marL="3263970" algn="l" defTabSz="932563" rtl="0" eaLnBrk="1" latinLnBrk="0" hangingPunct="1">
                        <a:defRPr sz="1800" kern="1200">
                          <a:solidFill>
                            <a:schemeClr val="dk1"/>
                          </a:solidFill>
                          <a:latin typeface="Segoe UI"/>
                        </a:defRPr>
                      </a:lvl8pPr>
                      <a:lvl9pPr marL="3730252" algn="l" defTabSz="932563" rtl="0" eaLnBrk="1" latinLnBrk="0" hangingPunct="1">
                        <a:defRPr sz="1800" kern="1200">
                          <a:solidFill>
                            <a:schemeClr val="dk1"/>
                          </a:solidFill>
                          <a:latin typeface="Segoe UI"/>
                        </a:defRPr>
                      </a:lvl9pPr>
                    </a:lstStyle>
                    <a:p>
                      <a:pPr algn="ctr" fontAlgn="b"/>
                      <a:endParaRPr lang="en-US" sz="1000" b="0" i="0" u="none" strike="noStrike">
                        <a:solidFill>
                          <a:schemeClr val="bg1"/>
                        </a:solidFill>
                        <a:effectLst/>
                        <a:latin typeface="+mn-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563" rtl="0" eaLnBrk="1" latinLnBrk="0" hangingPunct="1">
                        <a:defRPr sz="1800" kern="1200">
                          <a:solidFill>
                            <a:schemeClr val="dk1"/>
                          </a:solidFill>
                          <a:latin typeface="Segoe UI"/>
                        </a:defRPr>
                      </a:lvl1pPr>
                      <a:lvl2pPr marL="466282" algn="l" defTabSz="932563" rtl="0" eaLnBrk="1" latinLnBrk="0" hangingPunct="1">
                        <a:defRPr sz="1800" kern="1200">
                          <a:solidFill>
                            <a:schemeClr val="dk1"/>
                          </a:solidFill>
                          <a:latin typeface="Segoe UI"/>
                        </a:defRPr>
                      </a:lvl2pPr>
                      <a:lvl3pPr marL="932563" algn="l" defTabSz="932563" rtl="0" eaLnBrk="1" latinLnBrk="0" hangingPunct="1">
                        <a:defRPr sz="1800" kern="1200">
                          <a:solidFill>
                            <a:schemeClr val="dk1"/>
                          </a:solidFill>
                          <a:latin typeface="Segoe UI"/>
                        </a:defRPr>
                      </a:lvl3pPr>
                      <a:lvl4pPr marL="1398844" algn="l" defTabSz="932563" rtl="0" eaLnBrk="1" latinLnBrk="0" hangingPunct="1">
                        <a:defRPr sz="1800" kern="1200">
                          <a:solidFill>
                            <a:schemeClr val="dk1"/>
                          </a:solidFill>
                          <a:latin typeface="Segoe UI"/>
                        </a:defRPr>
                      </a:lvl4pPr>
                      <a:lvl5pPr marL="1865126" algn="l" defTabSz="932563" rtl="0" eaLnBrk="1" latinLnBrk="0" hangingPunct="1">
                        <a:defRPr sz="1800" kern="1200">
                          <a:solidFill>
                            <a:schemeClr val="dk1"/>
                          </a:solidFill>
                          <a:latin typeface="Segoe UI"/>
                        </a:defRPr>
                      </a:lvl5pPr>
                      <a:lvl6pPr marL="2331408" algn="l" defTabSz="932563" rtl="0" eaLnBrk="1" latinLnBrk="0" hangingPunct="1">
                        <a:defRPr sz="1800" kern="1200">
                          <a:solidFill>
                            <a:schemeClr val="dk1"/>
                          </a:solidFill>
                          <a:latin typeface="Segoe UI"/>
                        </a:defRPr>
                      </a:lvl6pPr>
                      <a:lvl7pPr marL="2797689" algn="l" defTabSz="932563" rtl="0" eaLnBrk="1" latinLnBrk="0" hangingPunct="1">
                        <a:defRPr sz="1800" kern="1200">
                          <a:solidFill>
                            <a:schemeClr val="dk1"/>
                          </a:solidFill>
                          <a:latin typeface="Segoe UI"/>
                        </a:defRPr>
                      </a:lvl7pPr>
                      <a:lvl8pPr marL="3263970" algn="l" defTabSz="932563" rtl="0" eaLnBrk="1" latinLnBrk="0" hangingPunct="1">
                        <a:defRPr sz="1800" kern="1200">
                          <a:solidFill>
                            <a:schemeClr val="dk1"/>
                          </a:solidFill>
                          <a:latin typeface="Segoe UI"/>
                        </a:defRPr>
                      </a:lvl8pPr>
                      <a:lvl9pPr marL="3730252" algn="l" defTabSz="932563" rtl="0" eaLnBrk="1" latinLnBrk="0" hangingPunct="1">
                        <a:defRPr sz="1800" kern="1200">
                          <a:solidFill>
                            <a:schemeClr val="dk1"/>
                          </a:solidFill>
                          <a:latin typeface="Segoe UI"/>
                        </a:defRPr>
                      </a:lvl9pPr>
                    </a:lstStyle>
                    <a:p>
                      <a:pPr marL="0" marR="0" lvl="0" indent="0" algn="ctr" defTabSz="932563" rtl="0" eaLnBrk="1" fontAlgn="b" latinLnBrk="0" hangingPunct="1">
                        <a:lnSpc>
                          <a:spcPct val="100000"/>
                        </a:lnSpc>
                        <a:spcBef>
                          <a:spcPts val="0"/>
                        </a:spcBef>
                        <a:spcAft>
                          <a:spcPts val="0"/>
                        </a:spcAft>
                        <a:buClrTx/>
                        <a:buSzTx/>
                        <a:buFontTx/>
                        <a:buNone/>
                        <a:tabLst/>
                        <a:defRPr/>
                      </a:pPr>
                      <a:endParaRPr lang="en-US" sz="1000" b="0" i="0" u="none" strike="noStrike" kern="1200">
                        <a:solidFill>
                          <a:schemeClr val="bg1"/>
                        </a:solidFill>
                        <a:effectLst/>
                        <a:latin typeface="Segoe UI"/>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563" rtl="0" eaLnBrk="1" latinLnBrk="0" hangingPunct="1">
                        <a:defRPr sz="1800" kern="1200">
                          <a:solidFill>
                            <a:schemeClr val="dk1"/>
                          </a:solidFill>
                          <a:latin typeface="Segoe UI"/>
                        </a:defRPr>
                      </a:lvl1pPr>
                      <a:lvl2pPr marL="466282" algn="l" defTabSz="932563" rtl="0" eaLnBrk="1" latinLnBrk="0" hangingPunct="1">
                        <a:defRPr sz="1800" kern="1200">
                          <a:solidFill>
                            <a:schemeClr val="dk1"/>
                          </a:solidFill>
                          <a:latin typeface="Segoe UI"/>
                        </a:defRPr>
                      </a:lvl2pPr>
                      <a:lvl3pPr marL="932563" algn="l" defTabSz="932563" rtl="0" eaLnBrk="1" latinLnBrk="0" hangingPunct="1">
                        <a:defRPr sz="1800" kern="1200">
                          <a:solidFill>
                            <a:schemeClr val="dk1"/>
                          </a:solidFill>
                          <a:latin typeface="Segoe UI"/>
                        </a:defRPr>
                      </a:lvl3pPr>
                      <a:lvl4pPr marL="1398844" algn="l" defTabSz="932563" rtl="0" eaLnBrk="1" latinLnBrk="0" hangingPunct="1">
                        <a:defRPr sz="1800" kern="1200">
                          <a:solidFill>
                            <a:schemeClr val="dk1"/>
                          </a:solidFill>
                          <a:latin typeface="Segoe UI"/>
                        </a:defRPr>
                      </a:lvl4pPr>
                      <a:lvl5pPr marL="1865126" algn="l" defTabSz="932563" rtl="0" eaLnBrk="1" latinLnBrk="0" hangingPunct="1">
                        <a:defRPr sz="1800" kern="1200">
                          <a:solidFill>
                            <a:schemeClr val="dk1"/>
                          </a:solidFill>
                          <a:latin typeface="Segoe UI"/>
                        </a:defRPr>
                      </a:lvl5pPr>
                      <a:lvl6pPr marL="2331408" algn="l" defTabSz="932563" rtl="0" eaLnBrk="1" latinLnBrk="0" hangingPunct="1">
                        <a:defRPr sz="1800" kern="1200">
                          <a:solidFill>
                            <a:schemeClr val="dk1"/>
                          </a:solidFill>
                          <a:latin typeface="Segoe UI"/>
                        </a:defRPr>
                      </a:lvl6pPr>
                      <a:lvl7pPr marL="2797689" algn="l" defTabSz="932563" rtl="0" eaLnBrk="1" latinLnBrk="0" hangingPunct="1">
                        <a:defRPr sz="1800" kern="1200">
                          <a:solidFill>
                            <a:schemeClr val="dk1"/>
                          </a:solidFill>
                          <a:latin typeface="Segoe UI"/>
                        </a:defRPr>
                      </a:lvl7pPr>
                      <a:lvl8pPr marL="3263970" algn="l" defTabSz="932563" rtl="0" eaLnBrk="1" latinLnBrk="0" hangingPunct="1">
                        <a:defRPr sz="1800" kern="1200">
                          <a:solidFill>
                            <a:schemeClr val="dk1"/>
                          </a:solidFill>
                          <a:latin typeface="Segoe UI"/>
                        </a:defRPr>
                      </a:lvl8pPr>
                      <a:lvl9pPr marL="3730252" algn="l" defTabSz="932563" rtl="0" eaLnBrk="1" latinLnBrk="0" hangingPunct="1">
                        <a:defRPr sz="1800" kern="1200">
                          <a:solidFill>
                            <a:schemeClr val="dk1"/>
                          </a:solidFill>
                          <a:latin typeface="Segoe UI"/>
                        </a:defRPr>
                      </a:lvl9pPr>
                    </a:lstStyle>
                    <a:p>
                      <a:pPr algn="ctr" fontAlgn="b"/>
                      <a:r>
                        <a:rPr lang="en-US" sz="1000" b="0" i="0" u="none" strike="noStrike" kern="1200" dirty="0">
                          <a:solidFill>
                            <a:schemeClr val="bg1"/>
                          </a:solidFill>
                          <a:effectLst/>
                          <a:latin typeface="Segoe UI"/>
                          <a:ea typeface="+mn-ea"/>
                          <a:cs typeface="+mn-cs"/>
                        </a:rPr>
                        <a:t>2 seats</a:t>
                      </a:r>
                      <a:endParaRPr lang="en-US" sz="1000" b="0" i="0" u="none" strike="noStrike" dirty="0">
                        <a:solidFill>
                          <a:schemeClr val="bg1"/>
                        </a:solidFill>
                        <a:effectLst/>
                        <a:latin typeface="+mn-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563" rtl="0" eaLnBrk="1" latinLnBrk="0" hangingPunct="1">
                        <a:defRPr sz="1800" kern="1200">
                          <a:solidFill>
                            <a:schemeClr val="dk1"/>
                          </a:solidFill>
                          <a:latin typeface="Segoe UI"/>
                        </a:defRPr>
                      </a:lvl1pPr>
                      <a:lvl2pPr marL="466282" algn="l" defTabSz="932563" rtl="0" eaLnBrk="1" latinLnBrk="0" hangingPunct="1">
                        <a:defRPr sz="1800" kern="1200">
                          <a:solidFill>
                            <a:schemeClr val="dk1"/>
                          </a:solidFill>
                          <a:latin typeface="Segoe UI"/>
                        </a:defRPr>
                      </a:lvl2pPr>
                      <a:lvl3pPr marL="932563" algn="l" defTabSz="932563" rtl="0" eaLnBrk="1" latinLnBrk="0" hangingPunct="1">
                        <a:defRPr sz="1800" kern="1200">
                          <a:solidFill>
                            <a:schemeClr val="dk1"/>
                          </a:solidFill>
                          <a:latin typeface="Segoe UI"/>
                        </a:defRPr>
                      </a:lvl3pPr>
                      <a:lvl4pPr marL="1398844" algn="l" defTabSz="932563" rtl="0" eaLnBrk="1" latinLnBrk="0" hangingPunct="1">
                        <a:defRPr sz="1800" kern="1200">
                          <a:solidFill>
                            <a:schemeClr val="dk1"/>
                          </a:solidFill>
                          <a:latin typeface="Segoe UI"/>
                        </a:defRPr>
                      </a:lvl4pPr>
                      <a:lvl5pPr marL="1865126" algn="l" defTabSz="932563" rtl="0" eaLnBrk="1" latinLnBrk="0" hangingPunct="1">
                        <a:defRPr sz="1800" kern="1200">
                          <a:solidFill>
                            <a:schemeClr val="dk1"/>
                          </a:solidFill>
                          <a:latin typeface="Segoe UI"/>
                        </a:defRPr>
                      </a:lvl5pPr>
                      <a:lvl6pPr marL="2331408" algn="l" defTabSz="932563" rtl="0" eaLnBrk="1" latinLnBrk="0" hangingPunct="1">
                        <a:defRPr sz="1800" kern="1200">
                          <a:solidFill>
                            <a:schemeClr val="dk1"/>
                          </a:solidFill>
                          <a:latin typeface="Segoe UI"/>
                        </a:defRPr>
                      </a:lvl6pPr>
                      <a:lvl7pPr marL="2797689" algn="l" defTabSz="932563" rtl="0" eaLnBrk="1" latinLnBrk="0" hangingPunct="1">
                        <a:defRPr sz="1800" kern="1200">
                          <a:solidFill>
                            <a:schemeClr val="dk1"/>
                          </a:solidFill>
                          <a:latin typeface="Segoe UI"/>
                        </a:defRPr>
                      </a:lvl7pPr>
                      <a:lvl8pPr marL="3263970" algn="l" defTabSz="932563" rtl="0" eaLnBrk="1" latinLnBrk="0" hangingPunct="1">
                        <a:defRPr sz="1800" kern="1200">
                          <a:solidFill>
                            <a:schemeClr val="dk1"/>
                          </a:solidFill>
                          <a:latin typeface="Segoe UI"/>
                        </a:defRPr>
                      </a:lvl8pPr>
                      <a:lvl9pPr marL="3730252" algn="l" defTabSz="932563" rtl="0" eaLnBrk="1" latinLnBrk="0" hangingPunct="1">
                        <a:defRPr sz="1800" kern="1200">
                          <a:solidFill>
                            <a:schemeClr val="dk1"/>
                          </a:solidFill>
                          <a:latin typeface="Segoe UI"/>
                        </a:defRPr>
                      </a:lvl9pPr>
                    </a:lstStyle>
                    <a:p>
                      <a:pPr algn="ctr" fontAlgn="b"/>
                      <a:r>
                        <a:rPr lang="en-US" sz="1000" b="0" i="0" u="none" strike="noStrike" kern="1200" dirty="0">
                          <a:solidFill>
                            <a:schemeClr val="bg1"/>
                          </a:solidFill>
                          <a:effectLst/>
                          <a:latin typeface="Segoe UI"/>
                          <a:ea typeface="+mn-ea"/>
                          <a:cs typeface="+mn-cs"/>
                        </a:rPr>
                        <a:t>5 seats </a:t>
                      </a:r>
                      <a:br>
                        <a:rPr lang="en-US" sz="1000" b="0" i="0" u="none" strike="noStrike" kern="1200" dirty="0">
                          <a:solidFill>
                            <a:srgbClr val="FFFFFF"/>
                          </a:solidFill>
                          <a:effectLst/>
                          <a:latin typeface="Segoe UI"/>
                          <a:ea typeface="+mn-ea"/>
                          <a:cs typeface="+mn-cs"/>
                        </a:rPr>
                      </a:br>
                      <a:r>
                        <a:rPr lang="en-US" sz="1000" b="0" i="1" u="none" strike="noStrike" kern="1200" dirty="0">
                          <a:solidFill>
                            <a:schemeClr val="bg1"/>
                          </a:solidFill>
                          <a:effectLst/>
                          <a:latin typeface="Segoe UI"/>
                          <a:ea typeface="+mn-ea"/>
                          <a:cs typeface="+mn-cs"/>
                        </a:rPr>
                        <a:t>(Solo </a:t>
                      </a:r>
                      <a:r>
                        <a:rPr lang="en-US" sz="1000" b="0" i="1" u="none" strike="noStrike" kern="1200" dirty="0" err="1">
                          <a:solidFill>
                            <a:schemeClr val="bg1"/>
                          </a:solidFill>
                          <a:effectLst/>
                          <a:latin typeface="Segoe UI"/>
                          <a:ea typeface="+mn-ea"/>
                          <a:cs typeface="+mn-cs"/>
                        </a:rPr>
                        <a:t>BizApps</a:t>
                      </a:r>
                      <a:r>
                        <a:rPr lang="en-US" sz="1000" b="0" i="1" u="none" strike="noStrike" kern="1200" dirty="0">
                          <a:solidFill>
                            <a:schemeClr val="bg1"/>
                          </a:solidFill>
                          <a:effectLst/>
                          <a:latin typeface="Segoe UI"/>
                          <a:ea typeface="+mn-ea"/>
                          <a:cs typeface="+mn-cs"/>
                        </a:rPr>
                        <a:t> partners)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563" rtl="0" eaLnBrk="1" latinLnBrk="0" hangingPunct="1">
                        <a:defRPr sz="1800" kern="1200">
                          <a:solidFill>
                            <a:schemeClr val="dk1"/>
                          </a:solidFill>
                          <a:latin typeface="Segoe UI"/>
                        </a:defRPr>
                      </a:lvl1pPr>
                      <a:lvl2pPr marL="466282" algn="l" defTabSz="932563" rtl="0" eaLnBrk="1" latinLnBrk="0" hangingPunct="1">
                        <a:defRPr sz="1800" kern="1200">
                          <a:solidFill>
                            <a:schemeClr val="dk1"/>
                          </a:solidFill>
                          <a:latin typeface="Segoe UI"/>
                        </a:defRPr>
                      </a:lvl2pPr>
                      <a:lvl3pPr marL="932563" algn="l" defTabSz="932563" rtl="0" eaLnBrk="1" latinLnBrk="0" hangingPunct="1">
                        <a:defRPr sz="1800" kern="1200">
                          <a:solidFill>
                            <a:schemeClr val="dk1"/>
                          </a:solidFill>
                          <a:latin typeface="Segoe UI"/>
                        </a:defRPr>
                      </a:lvl3pPr>
                      <a:lvl4pPr marL="1398844" algn="l" defTabSz="932563" rtl="0" eaLnBrk="1" latinLnBrk="0" hangingPunct="1">
                        <a:defRPr sz="1800" kern="1200">
                          <a:solidFill>
                            <a:schemeClr val="dk1"/>
                          </a:solidFill>
                          <a:latin typeface="Segoe UI"/>
                        </a:defRPr>
                      </a:lvl4pPr>
                      <a:lvl5pPr marL="1865126" algn="l" defTabSz="932563" rtl="0" eaLnBrk="1" latinLnBrk="0" hangingPunct="1">
                        <a:defRPr sz="1800" kern="1200">
                          <a:solidFill>
                            <a:schemeClr val="dk1"/>
                          </a:solidFill>
                          <a:latin typeface="Segoe UI"/>
                        </a:defRPr>
                      </a:lvl5pPr>
                      <a:lvl6pPr marL="2331408" algn="l" defTabSz="932563" rtl="0" eaLnBrk="1" latinLnBrk="0" hangingPunct="1">
                        <a:defRPr sz="1800" kern="1200">
                          <a:solidFill>
                            <a:schemeClr val="dk1"/>
                          </a:solidFill>
                          <a:latin typeface="Segoe UI"/>
                        </a:defRPr>
                      </a:lvl6pPr>
                      <a:lvl7pPr marL="2797689" algn="l" defTabSz="932563" rtl="0" eaLnBrk="1" latinLnBrk="0" hangingPunct="1">
                        <a:defRPr sz="1800" kern="1200">
                          <a:solidFill>
                            <a:schemeClr val="dk1"/>
                          </a:solidFill>
                          <a:latin typeface="Segoe UI"/>
                        </a:defRPr>
                      </a:lvl7pPr>
                      <a:lvl8pPr marL="3263970" algn="l" defTabSz="932563" rtl="0" eaLnBrk="1" latinLnBrk="0" hangingPunct="1">
                        <a:defRPr sz="1800" kern="1200">
                          <a:solidFill>
                            <a:schemeClr val="dk1"/>
                          </a:solidFill>
                          <a:latin typeface="Segoe UI"/>
                        </a:defRPr>
                      </a:lvl8pPr>
                      <a:lvl9pPr marL="3730252" algn="l" defTabSz="932563" rtl="0" eaLnBrk="1" latinLnBrk="0" hangingPunct="1">
                        <a:defRPr sz="1800" kern="1200">
                          <a:solidFill>
                            <a:schemeClr val="dk1"/>
                          </a:solidFill>
                          <a:latin typeface="Segoe UI"/>
                        </a:defRPr>
                      </a:lvl9pPr>
                    </a:lstStyle>
                    <a:p>
                      <a:pPr algn="ctr" fontAlgn="b"/>
                      <a:r>
                        <a:rPr lang="en-US" sz="1000" b="0" i="0" u="none" strike="noStrike" kern="1200" dirty="0">
                          <a:solidFill>
                            <a:schemeClr val="bg1"/>
                          </a:solidFill>
                          <a:effectLst/>
                          <a:latin typeface="Segoe UI"/>
                          <a:ea typeface="+mn-ea"/>
                          <a:cs typeface="+mn-cs"/>
                          <a:sym typeface="Wingdings" panose="05000000000000000000" pitchFamily="2" charset="2"/>
                        </a:rPr>
                        <a:t> +</a:t>
                      </a:r>
                      <a:r>
                        <a:rPr lang="en-US" sz="1000" b="0" i="0" u="none" strike="noStrike" kern="1200" dirty="0">
                          <a:solidFill>
                            <a:schemeClr val="bg1"/>
                          </a:solidFill>
                          <a:effectLst/>
                          <a:latin typeface="Segoe UI"/>
                          <a:ea typeface="+mn-ea"/>
                          <a:cs typeface="+mn-cs"/>
                        </a:rPr>
                        <a:t>5 a 15 seats </a:t>
                      </a:r>
                      <a:br>
                        <a:rPr lang="en-US" sz="1000" b="0" i="0" u="none" strike="noStrike" kern="1200" dirty="0">
                          <a:solidFill>
                            <a:srgbClr val="FFFFFF"/>
                          </a:solidFill>
                          <a:effectLst/>
                          <a:latin typeface="Segoe UI"/>
                          <a:ea typeface="+mn-ea"/>
                          <a:cs typeface="+mn-cs"/>
                        </a:rPr>
                      </a:br>
                      <a:r>
                        <a:rPr lang="en-US" sz="1000" b="0" i="1" u="none" strike="noStrike" kern="1200" dirty="0">
                          <a:solidFill>
                            <a:schemeClr val="bg1"/>
                          </a:solidFill>
                          <a:effectLst/>
                          <a:latin typeface="Segoe UI"/>
                          <a:ea typeface="+mn-ea"/>
                          <a:cs typeface="+mn-cs"/>
                        </a:rPr>
                        <a:t>(Solo </a:t>
                      </a:r>
                      <a:r>
                        <a:rPr lang="en-US" sz="1000" b="0" i="1" u="none" strike="noStrike" kern="1200" dirty="0" err="1">
                          <a:solidFill>
                            <a:schemeClr val="bg1"/>
                          </a:solidFill>
                          <a:effectLst/>
                          <a:latin typeface="Segoe UI"/>
                          <a:ea typeface="+mn-ea"/>
                          <a:cs typeface="+mn-cs"/>
                        </a:rPr>
                        <a:t>BizApps</a:t>
                      </a:r>
                      <a:r>
                        <a:rPr lang="en-US" sz="1000" b="0" i="1" u="none" strike="noStrike" kern="1200" dirty="0">
                          <a:solidFill>
                            <a:schemeClr val="bg1"/>
                          </a:solidFill>
                          <a:effectLst/>
                          <a:latin typeface="Segoe UI"/>
                          <a:ea typeface="+mn-ea"/>
                          <a:cs typeface="+mn-cs"/>
                        </a:rPr>
                        <a:t> partners)</a:t>
                      </a:r>
                    </a:p>
                  </a:txBody>
                  <a:tcPr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9870359"/>
                  </a:ext>
                </a:extLst>
              </a:tr>
              <a:tr h="413046">
                <a:tc>
                  <a:txBody>
                    <a:bodyPr/>
                    <a:lstStyle>
                      <a:lvl1pPr marL="0" algn="l" defTabSz="932563" rtl="0" eaLnBrk="1" latinLnBrk="0" hangingPunct="1">
                        <a:defRPr sz="1800" kern="1200">
                          <a:solidFill>
                            <a:schemeClr val="dk1"/>
                          </a:solidFill>
                          <a:latin typeface="Segoe UI"/>
                        </a:defRPr>
                      </a:lvl1pPr>
                      <a:lvl2pPr marL="466282" algn="l" defTabSz="932563" rtl="0" eaLnBrk="1" latinLnBrk="0" hangingPunct="1">
                        <a:defRPr sz="1800" kern="1200">
                          <a:solidFill>
                            <a:schemeClr val="dk1"/>
                          </a:solidFill>
                          <a:latin typeface="Segoe UI"/>
                        </a:defRPr>
                      </a:lvl2pPr>
                      <a:lvl3pPr marL="932563" algn="l" defTabSz="932563" rtl="0" eaLnBrk="1" latinLnBrk="0" hangingPunct="1">
                        <a:defRPr sz="1800" kern="1200">
                          <a:solidFill>
                            <a:schemeClr val="dk1"/>
                          </a:solidFill>
                          <a:latin typeface="Segoe UI"/>
                        </a:defRPr>
                      </a:lvl3pPr>
                      <a:lvl4pPr marL="1398844" algn="l" defTabSz="932563" rtl="0" eaLnBrk="1" latinLnBrk="0" hangingPunct="1">
                        <a:defRPr sz="1800" kern="1200">
                          <a:solidFill>
                            <a:schemeClr val="dk1"/>
                          </a:solidFill>
                          <a:latin typeface="Segoe UI"/>
                        </a:defRPr>
                      </a:lvl4pPr>
                      <a:lvl5pPr marL="1865126" algn="l" defTabSz="932563" rtl="0" eaLnBrk="1" latinLnBrk="0" hangingPunct="1">
                        <a:defRPr sz="1800" kern="1200">
                          <a:solidFill>
                            <a:schemeClr val="dk1"/>
                          </a:solidFill>
                          <a:latin typeface="Segoe UI"/>
                        </a:defRPr>
                      </a:lvl5pPr>
                      <a:lvl6pPr marL="2331408" algn="l" defTabSz="932563" rtl="0" eaLnBrk="1" latinLnBrk="0" hangingPunct="1">
                        <a:defRPr sz="1800" kern="1200">
                          <a:solidFill>
                            <a:schemeClr val="dk1"/>
                          </a:solidFill>
                          <a:latin typeface="Segoe UI"/>
                        </a:defRPr>
                      </a:lvl6pPr>
                      <a:lvl7pPr marL="2797689" algn="l" defTabSz="932563" rtl="0" eaLnBrk="1" latinLnBrk="0" hangingPunct="1">
                        <a:defRPr sz="1800" kern="1200">
                          <a:solidFill>
                            <a:schemeClr val="dk1"/>
                          </a:solidFill>
                          <a:latin typeface="Segoe UI"/>
                        </a:defRPr>
                      </a:lvl7pPr>
                      <a:lvl8pPr marL="3263970" algn="l" defTabSz="932563" rtl="0" eaLnBrk="1" latinLnBrk="0" hangingPunct="1">
                        <a:defRPr sz="1800" kern="1200">
                          <a:solidFill>
                            <a:schemeClr val="dk1"/>
                          </a:solidFill>
                          <a:latin typeface="Segoe UI"/>
                        </a:defRPr>
                      </a:lvl8pPr>
                      <a:lvl9pPr marL="3730252" algn="l" defTabSz="932563" rtl="0" eaLnBrk="1" latinLnBrk="0" hangingPunct="1">
                        <a:defRPr sz="1800" kern="1200">
                          <a:solidFill>
                            <a:schemeClr val="dk1"/>
                          </a:solidFill>
                          <a:latin typeface="Segoe UI"/>
                        </a:defRPr>
                      </a:lvl9pPr>
                    </a:lstStyle>
                    <a:p>
                      <a:pPr algn="l" fontAlgn="b"/>
                      <a:r>
                        <a:rPr lang="en-US" sz="1000" b="0" i="0" u="none" strike="noStrike">
                          <a:solidFill>
                            <a:schemeClr val="bg1"/>
                          </a:solidFill>
                          <a:effectLst/>
                          <a:latin typeface="+mj-lt"/>
                        </a:rPr>
                        <a:t>Copilot for Service</a:t>
                      </a:r>
                    </a:p>
                  </a:txBody>
                  <a:tcPr marL="144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563" rtl="0" eaLnBrk="1" latinLnBrk="0" hangingPunct="1">
                        <a:defRPr sz="1800" kern="1200">
                          <a:solidFill>
                            <a:schemeClr val="dk1"/>
                          </a:solidFill>
                          <a:latin typeface="Segoe UI"/>
                        </a:defRPr>
                      </a:lvl1pPr>
                      <a:lvl2pPr marL="466282" algn="l" defTabSz="932563" rtl="0" eaLnBrk="1" latinLnBrk="0" hangingPunct="1">
                        <a:defRPr sz="1800" kern="1200">
                          <a:solidFill>
                            <a:schemeClr val="dk1"/>
                          </a:solidFill>
                          <a:latin typeface="Segoe UI"/>
                        </a:defRPr>
                      </a:lvl2pPr>
                      <a:lvl3pPr marL="932563" algn="l" defTabSz="932563" rtl="0" eaLnBrk="1" latinLnBrk="0" hangingPunct="1">
                        <a:defRPr sz="1800" kern="1200">
                          <a:solidFill>
                            <a:schemeClr val="dk1"/>
                          </a:solidFill>
                          <a:latin typeface="Segoe UI"/>
                        </a:defRPr>
                      </a:lvl3pPr>
                      <a:lvl4pPr marL="1398844" algn="l" defTabSz="932563" rtl="0" eaLnBrk="1" latinLnBrk="0" hangingPunct="1">
                        <a:defRPr sz="1800" kern="1200">
                          <a:solidFill>
                            <a:schemeClr val="dk1"/>
                          </a:solidFill>
                          <a:latin typeface="Segoe UI"/>
                        </a:defRPr>
                      </a:lvl4pPr>
                      <a:lvl5pPr marL="1865126" algn="l" defTabSz="932563" rtl="0" eaLnBrk="1" latinLnBrk="0" hangingPunct="1">
                        <a:defRPr sz="1800" kern="1200">
                          <a:solidFill>
                            <a:schemeClr val="dk1"/>
                          </a:solidFill>
                          <a:latin typeface="Segoe UI"/>
                        </a:defRPr>
                      </a:lvl5pPr>
                      <a:lvl6pPr marL="2331408" algn="l" defTabSz="932563" rtl="0" eaLnBrk="1" latinLnBrk="0" hangingPunct="1">
                        <a:defRPr sz="1800" kern="1200">
                          <a:solidFill>
                            <a:schemeClr val="dk1"/>
                          </a:solidFill>
                          <a:latin typeface="Segoe UI"/>
                        </a:defRPr>
                      </a:lvl6pPr>
                      <a:lvl7pPr marL="2797689" algn="l" defTabSz="932563" rtl="0" eaLnBrk="1" latinLnBrk="0" hangingPunct="1">
                        <a:defRPr sz="1800" kern="1200">
                          <a:solidFill>
                            <a:schemeClr val="dk1"/>
                          </a:solidFill>
                          <a:latin typeface="Segoe UI"/>
                        </a:defRPr>
                      </a:lvl7pPr>
                      <a:lvl8pPr marL="3263970" algn="l" defTabSz="932563" rtl="0" eaLnBrk="1" latinLnBrk="0" hangingPunct="1">
                        <a:defRPr sz="1800" kern="1200">
                          <a:solidFill>
                            <a:schemeClr val="dk1"/>
                          </a:solidFill>
                          <a:latin typeface="Segoe UI"/>
                        </a:defRPr>
                      </a:lvl8pPr>
                      <a:lvl9pPr marL="3730252" algn="l" defTabSz="932563" rtl="0" eaLnBrk="1" latinLnBrk="0" hangingPunct="1">
                        <a:defRPr sz="1800" kern="1200">
                          <a:solidFill>
                            <a:schemeClr val="dk1"/>
                          </a:solidFill>
                          <a:latin typeface="Segoe UI"/>
                        </a:defRPr>
                      </a:lvl9pPr>
                    </a:lstStyle>
                    <a:p>
                      <a:pPr algn="ctr" fontAlgn="b"/>
                      <a:endParaRPr lang="en-US" sz="1000" b="0" i="0" u="none" strike="noStrike">
                        <a:solidFill>
                          <a:schemeClr val="bg1"/>
                        </a:solidFill>
                        <a:effectLst/>
                        <a:latin typeface="+mn-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563" rtl="0" eaLnBrk="1" latinLnBrk="0" hangingPunct="1">
                        <a:defRPr sz="1800" kern="1200">
                          <a:solidFill>
                            <a:schemeClr val="dk1"/>
                          </a:solidFill>
                          <a:latin typeface="Segoe UI"/>
                        </a:defRPr>
                      </a:lvl1pPr>
                      <a:lvl2pPr marL="466282" algn="l" defTabSz="932563" rtl="0" eaLnBrk="1" latinLnBrk="0" hangingPunct="1">
                        <a:defRPr sz="1800" kern="1200">
                          <a:solidFill>
                            <a:schemeClr val="dk1"/>
                          </a:solidFill>
                          <a:latin typeface="Segoe UI"/>
                        </a:defRPr>
                      </a:lvl2pPr>
                      <a:lvl3pPr marL="932563" algn="l" defTabSz="932563" rtl="0" eaLnBrk="1" latinLnBrk="0" hangingPunct="1">
                        <a:defRPr sz="1800" kern="1200">
                          <a:solidFill>
                            <a:schemeClr val="dk1"/>
                          </a:solidFill>
                          <a:latin typeface="Segoe UI"/>
                        </a:defRPr>
                      </a:lvl3pPr>
                      <a:lvl4pPr marL="1398844" algn="l" defTabSz="932563" rtl="0" eaLnBrk="1" latinLnBrk="0" hangingPunct="1">
                        <a:defRPr sz="1800" kern="1200">
                          <a:solidFill>
                            <a:schemeClr val="dk1"/>
                          </a:solidFill>
                          <a:latin typeface="Segoe UI"/>
                        </a:defRPr>
                      </a:lvl4pPr>
                      <a:lvl5pPr marL="1865126" algn="l" defTabSz="932563" rtl="0" eaLnBrk="1" latinLnBrk="0" hangingPunct="1">
                        <a:defRPr sz="1800" kern="1200">
                          <a:solidFill>
                            <a:schemeClr val="dk1"/>
                          </a:solidFill>
                          <a:latin typeface="Segoe UI"/>
                        </a:defRPr>
                      </a:lvl5pPr>
                      <a:lvl6pPr marL="2331408" algn="l" defTabSz="932563" rtl="0" eaLnBrk="1" latinLnBrk="0" hangingPunct="1">
                        <a:defRPr sz="1800" kern="1200">
                          <a:solidFill>
                            <a:schemeClr val="dk1"/>
                          </a:solidFill>
                          <a:latin typeface="Segoe UI"/>
                        </a:defRPr>
                      </a:lvl6pPr>
                      <a:lvl7pPr marL="2797689" algn="l" defTabSz="932563" rtl="0" eaLnBrk="1" latinLnBrk="0" hangingPunct="1">
                        <a:defRPr sz="1800" kern="1200">
                          <a:solidFill>
                            <a:schemeClr val="dk1"/>
                          </a:solidFill>
                          <a:latin typeface="Segoe UI"/>
                        </a:defRPr>
                      </a:lvl7pPr>
                      <a:lvl8pPr marL="3263970" algn="l" defTabSz="932563" rtl="0" eaLnBrk="1" latinLnBrk="0" hangingPunct="1">
                        <a:defRPr sz="1800" kern="1200">
                          <a:solidFill>
                            <a:schemeClr val="dk1"/>
                          </a:solidFill>
                          <a:latin typeface="Segoe UI"/>
                        </a:defRPr>
                      </a:lvl8pPr>
                      <a:lvl9pPr marL="3730252" algn="l" defTabSz="932563" rtl="0" eaLnBrk="1" latinLnBrk="0" hangingPunct="1">
                        <a:defRPr sz="1800" kern="1200">
                          <a:solidFill>
                            <a:schemeClr val="dk1"/>
                          </a:solidFill>
                          <a:latin typeface="Segoe UI"/>
                        </a:defRPr>
                      </a:lvl9pPr>
                    </a:lstStyle>
                    <a:p>
                      <a:pPr marL="0" marR="0" lvl="0" indent="0" algn="ctr" defTabSz="932563" rtl="0" eaLnBrk="1" fontAlgn="b" latinLnBrk="0" hangingPunct="1">
                        <a:lnSpc>
                          <a:spcPct val="100000"/>
                        </a:lnSpc>
                        <a:spcBef>
                          <a:spcPts val="0"/>
                        </a:spcBef>
                        <a:spcAft>
                          <a:spcPts val="0"/>
                        </a:spcAft>
                        <a:buClrTx/>
                        <a:buSzTx/>
                        <a:buFontTx/>
                        <a:buNone/>
                        <a:tabLst/>
                        <a:defRPr/>
                      </a:pPr>
                      <a:endParaRPr lang="en-US" sz="1000" b="0" i="0" u="none" strike="noStrike" kern="1200">
                        <a:solidFill>
                          <a:schemeClr val="bg1"/>
                        </a:solidFill>
                        <a:effectLst/>
                        <a:latin typeface="Segoe UI"/>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563" rtl="0" eaLnBrk="1" latinLnBrk="0" hangingPunct="1">
                        <a:defRPr sz="1800" kern="1200">
                          <a:solidFill>
                            <a:schemeClr val="dk1"/>
                          </a:solidFill>
                          <a:latin typeface="Segoe UI"/>
                        </a:defRPr>
                      </a:lvl1pPr>
                      <a:lvl2pPr marL="466282" algn="l" defTabSz="932563" rtl="0" eaLnBrk="1" latinLnBrk="0" hangingPunct="1">
                        <a:defRPr sz="1800" kern="1200">
                          <a:solidFill>
                            <a:schemeClr val="dk1"/>
                          </a:solidFill>
                          <a:latin typeface="Segoe UI"/>
                        </a:defRPr>
                      </a:lvl2pPr>
                      <a:lvl3pPr marL="932563" algn="l" defTabSz="932563" rtl="0" eaLnBrk="1" latinLnBrk="0" hangingPunct="1">
                        <a:defRPr sz="1800" kern="1200">
                          <a:solidFill>
                            <a:schemeClr val="dk1"/>
                          </a:solidFill>
                          <a:latin typeface="Segoe UI"/>
                        </a:defRPr>
                      </a:lvl3pPr>
                      <a:lvl4pPr marL="1398844" algn="l" defTabSz="932563" rtl="0" eaLnBrk="1" latinLnBrk="0" hangingPunct="1">
                        <a:defRPr sz="1800" kern="1200">
                          <a:solidFill>
                            <a:schemeClr val="dk1"/>
                          </a:solidFill>
                          <a:latin typeface="Segoe UI"/>
                        </a:defRPr>
                      </a:lvl4pPr>
                      <a:lvl5pPr marL="1865126" algn="l" defTabSz="932563" rtl="0" eaLnBrk="1" latinLnBrk="0" hangingPunct="1">
                        <a:defRPr sz="1800" kern="1200">
                          <a:solidFill>
                            <a:schemeClr val="dk1"/>
                          </a:solidFill>
                          <a:latin typeface="Segoe UI"/>
                        </a:defRPr>
                      </a:lvl5pPr>
                      <a:lvl6pPr marL="2331408" algn="l" defTabSz="932563" rtl="0" eaLnBrk="1" latinLnBrk="0" hangingPunct="1">
                        <a:defRPr sz="1800" kern="1200">
                          <a:solidFill>
                            <a:schemeClr val="dk1"/>
                          </a:solidFill>
                          <a:latin typeface="Segoe UI"/>
                        </a:defRPr>
                      </a:lvl6pPr>
                      <a:lvl7pPr marL="2797689" algn="l" defTabSz="932563" rtl="0" eaLnBrk="1" latinLnBrk="0" hangingPunct="1">
                        <a:defRPr sz="1800" kern="1200">
                          <a:solidFill>
                            <a:schemeClr val="dk1"/>
                          </a:solidFill>
                          <a:latin typeface="Segoe UI"/>
                        </a:defRPr>
                      </a:lvl7pPr>
                      <a:lvl8pPr marL="3263970" algn="l" defTabSz="932563" rtl="0" eaLnBrk="1" latinLnBrk="0" hangingPunct="1">
                        <a:defRPr sz="1800" kern="1200">
                          <a:solidFill>
                            <a:schemeClr val="dk1"/>
                          </a:solidFill>
                          <a:latin typeface="Segoe UI"/>
                        </a:defRPr>
                      </a:lvl8pPr>
                      <a:lvl9pPr marL="3730252" algn="l" defTabSz="932563" rtl="0" eaLnBrk="1" latinLnBrk="0" hangingPunct="1">
                        <a:defRPr sz="1800" kern="1200">
                          <a:solidFill>
                            <a:schemeClr val="dk1"/>
                          </a:solidFill>
                          <a:latin typeface="Segoe UI"/>
                        </a:defRPr>
                      </a:lvl9pPr>
                    </a:lstStyle>
                    <a:p>
                      <a:pPr algn="ctr" fontAlgn="b"/>
                      <a:r>
                        <a:rPr lang="en-US" sz="1000" b="0" i="0" u="none" strike="noStrike" kern="1200">
                          <a:solidFill>
                            <a:schemeClr val="bg1"/>
                          </a:solidFill>
                          <a:effectLst/>
                          <a:latin typeface="Segoe UI"/>
                          <a:ea typeface="+mn-ea"/>
                          <a:cs typeface="+mn-cs"/>
                        </a:rPr>
                        <a:t>2 seats</a:t>
                      </a:r>
                      <a:endParaRPr lang="en-US" sz="1000" b="0" i="0" u="none" strike="noStrike">
                        <a:solidFill>
                          <a:schemeClr val="bg1"/>
                        </a:solidFill>
                        <a:effectLst/>
                        <a:latin typeface="+mn-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563" rtl="0" eaLnBrk="1" latinLnBrk="0" hangingPunct="1">
                        <a:defRPr sz="1800" kern="1200">
                          <a:solidFill>
                            <a:schemeClr val="dk1"/>
                          </a:solidFill>
                          <a:latin typeface="Segoe UI"/>
                        </a:defRPr>
                      </a:lvl1pPr>
                      <a:lvl2pPr marL="466282" algn="l" defTabSz="932563" rtl="0" eaLnBrk="1" latinLnBrk="0" hangingPunct="1">
                        <a:defRPr sz="1800" kern="1200">
                          <a:solidFill>
                            <a:schemeClr val="dk1"/>
                          </a:solidFill>
                          <a:latin typeface="Segoe UI"/>
                        </a:defRPr>
                      </a:lvl2pPr>
                      <a:lvl3pPr marL="932563" algn="l" defTabSz="932563" rtl="0" eaLnBrk="1" latinLnBrk="0" hangingPunct="1">
                        <a:defRPr sz="1800" kern="1200">
                          <a:solidFill>
                            <a:schemeClr val="dk1"/>
                          </a:solidFill>
                          <a:latin typeface="Segoe UI"/>
                        </a:defRPr>
                      </a:lvl3pPr>
                      <a:lvl4pPr marL="1398844" algn="l" defTabSz="932563" rtl="0" eaLnBrk="1" latinLnBrk="0" hangingPunct="1">
                        <a:defRPr sz="1800" kern="1200">
                          <a:solidFill>
                            <a:schemeClr val="dk1"/>
                          </a:solidFill>
                          <a:latin typeface="Segoe UI"/>
                        </a:defRPr>
                      </a:lvl4pPr>
                      <a:lvl5pPr marL="1865126" algn="l" defTabSz="932563" rtl="0" eaLnBrk="1" latinLnBrk="0" hangingPunct="1">
                        <a:defRPr sz="1800" kern="1200">
                          <a:solidFill>
                            <a:schemeClr val="dk1"/>
                          </a:solidFill>
                          <a:latin typeface="Segoe UI"/>
                        </a:defRPr>
                      </a:lvl5pPr>
                      <a:lvl6pPr marL="2331408" algn="l" defTabSz="932563" rtl="0" eaLnBrk="1" latinLnBrk="0" hangingPunct="1">
                        <a:defRPr sz="1800" kern="1200">
                          <a:solidFill>
                            <a:schemeClr val="dk1"/>
                          </a:solidFill>
                          <a:latin typeface="Segoe UI"/>
                        </a:defRPr>
                      </a:lvl6pPr>
                      <a:lvl7pPr marL="2797689" algn="l" defTabSz="932563" rtl="0" eaLnBrk="1" latinLnBrk="0" hangingPunct="1">
                        <a:defRPr sz="1800" kern="1200">
                          <a:solidFill>
                            <a:schemeClr val="dk1"/>
                          </a:solidFill>
                          <a:latin typeface="Segoe UI"/>
                        </a:defRPr>
                      </a:lvl7pPr>
                      <a:lvl8pPr marL="3263970" algn="l" defTabSz="932563" rtl="0" eaLnBrk="1" latinLnBrk="0" hangingPunct="1">
                        <a:defRPr sz="1800" kern="1200">
                          <a:solidFill>
                            <a:schemeClr val="dk1"/>
                          </a:solidFill>
                          <a:latin typeface="Segoe UI"/>
                        </a:defRPr>
                      </a:lvl8pPr>
                      <a:lvl9pPr marL="3730252" algn="l" defTabSz="932563" rtl="0" eaLnBrk="1" latinLnBrk="0" hangingPunct="1">
                        <a:defRPr sz="1800" kern="1200">
                          <a:solidFill>
                            <a:schemeClr val="dk1"/>
                          </a:solidFill>
                          <a:latin typeface="Segoe UI"/>
                        </a:defRPr>
                      </a:lvl9pPr>
                    </a:lstStyle>
                    <a:p>
                      <a:pPr algn="ctr" fontAlgn="b"/>
                      <a:r>
                        <a:rPr lang="en-US" sz="1000" b="0" i="0" u="none" strike="noStrike" kern="1200" dirty="0">
                          <a:solidFill>
                            <a:schemeClr val="bg1"/>
                          </a:solidFill>
                          <a:effectLst/>
                          <a:latin typeface="Segoe UI"/>
                          <a:ea typeface="+mn-ea"/>
                          <a:cs typeface="+mn-cs"/>
                        </a:rPr>
                        <a:t>5 seats </a:t>
                      </a:r>
                      <a:br>
                        <a:rPr lang="en-US" sz="1000" b="0" i="0" u="none" strike="noStrike" kern="1200" dirty="0">
                          <a:solidFill>
                            <a:srgbClr val="FFFFFF"/>
                          </a:solidFill>
                          <a:effectLst/>
                          <a:latin typeface="Segoe UI"/>
                          <a:ea typeface="+mn-ea"/>
                          <a:cs typeface="+mn-cs"/>
                        </a:rPr>
                      </a:br>
                      <a:r>
                        <a:rPr lang="en-US" sz="1000" b="0" i="1" u="none" strike="noStrike" kern="1200" dirty="0">
                          <a:solidFill>
                            <a:schemeClr val="bg1"/>
                          </a:solidFill>
                          <a:effectLst/>
                          <a:latin typeface="Segoe UI"/>
                          <a:ea typeface="+mn-ea"/>
                          <a:cs typeface="+mn-cs"/>
                        </a:rPr>
                        <a:t>(Solo </a:t>
                      </a:r>
                      <a:r>
                        <a:rPr lang="en-US" sz="1000" b="0" i="1" u="none" strike="noStrike" kern="1200" dirty="0" err="1">
                          <a:solidFill>
                            <a:schemeClr val="bg1"/>
                          </a:solidFill>
                          <a:effectLst/>
                          <a:latin typeface="Segoe UI"/>
                          <a:ea typeface="+mn-ea"/>
                          <a:cs typeface="+mn-cs"/>
                        </a:rPr>
                        <a:t>BizApps</a:t>
                      </a:r>
                      <a:r>
                        <a:rPr lang="en-US" sz="1000" b="0" i="1" u="none" strike="noStrike" kern="1200" dirty="0">
                          <a:solidFill>
                            <a:schemeClr val="bg1"/>
                          </a:solidFill>
                          <a:effectLst/>
                          <a:latin typeface="Segoe UI"/>
                          <a:ea typeface="+mn-ea"/>
                          <a:cs typeface="+mn-cs"/>
                        </a:rPr>
                        <a:t> partners)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563" rtl="0" eaLnBrk="1" latinLnBrk="0" hangingPunct="1">
                        <a:defRPr sz="1800" kern="1200">
                          <a:solidFill>
                            <a:schemeClr val="dk1"/>
                          </a:solidFill>
                          <a:latin typeface="Segoe UI"/>
                        </a:defRPr>
                      </a:lvl1pPr>
                      <a:lvl2pPr marL="466282" algn="l" defTabSz="932563" rtl="0" eaLnBrk="1" latinLnBrk="0" hangingPunct="1">
                        <a:defRPr sz="1800" kern="1200">
                          <a:solidFill>
                            <a:schemeClr val="dk1"/>
                          </a:solidFill>
                          <a:latin typeface="Segoe UI"/>
                        </a:defRPr>
                      </a:lvl2pPr>
                      <a:lvl3pPr marL="932563" algn="l" defTabSz="932563" rtl="0" eaLnBrk="1" latinLnBrk="0" hangingPunct="1">
                        <a:defRPr sz="1800" kern="1200">
                          <a:solidFill>
                            <a:schemeClr val="dk1"/>
                          </a:solidFill>
                          <a:latin typeface="Segoe UI"/>
                        </a:defRPr>
                      </a:lvl3pPr>
                      <a:lvl4pPr marL="1398844" algn="l" defTabSz="932563" rtl="0" eaLnBrk="1" latinLnBrk="0" hangingPunct="1">
                        <a:defRPr sz="1800" kern="1200">
                          <a:solidFill>
                            <a:schemeClr val="dk1"/>
                          </a:solidFill>
                          <a:latin typeface="Segoe UI"/>
                        </a:defRPr>
                      </a:lvl4pPr>
                      <a:lvl5pPr marL="1865126" algn="l" defTabSz="932563" rtl="0" eaLnBrk="1" latinLnBrk="0" hangingPunct="1">
                        <a:defRPr sz="1800" kern="1200">
                          <a:solidFill>
                            <a:schemeClr val="dk1"/>
                          </a:solidFill>
                          <a:latin typeface="Segoe UI"/>
                        </a:defRPr>
                      </a:lvl5pPr>
                      <a:lvl6pPr marL="2331408" algn="l" defTabSz="932563" rtl="0" eaLnBrk="1" latinLnBrk="0" hangingPunct="1">
                        <a:defRPr sz="1800" kern="1200">
                          <a:solidFill>
                            <a:schemeClr val="dk1"/>
                          </a:solidFill>
                          <a:latin typeface="Segoe UI"/>
                        </a:defRPr>
                      </a:lvl6pPr>
                      <a:lvl7pPr marL="2797689" algn="l" defTabSz="932563" rtl="0" eaLnBrk="1" latinLnBrk="0" hangingPunct="1">
                        <a:defRPr sz="1800" kern="1200">
                          <a:solidFill>
                            <a:schemeClr val="dk1"/>
                          </a:solidFill>
                          <a:latin typeface="Segoe UI"/>
                        </a:defRPr>
                      </a:lvl7pPr>
                      <a:lvl8pPr marL="3263970" algn="l" defTabSz="932563" rtl="0" eaLnBrk="1" latinLnBrk="0" hangingPunct="1">
                        <a:defRPr sz="1800" kern="1200">
                          <a:solidFill>
                            <a:schemeClr val="dk1"/>
                          </a:solidFill>
                          <a:latin typeface="Segoe UI"/>
                        </a:defRPr>
                      </a:lvl8pPr>
                      <a:lvl9pPr marL="3730252" algn="l" defTabSz="932563" rtl="0" eaLnBrk="1" latinLnBrk="0" hangingPunct="1">
                        <a:defRPr sz="1800" kern="1200">
                          <a:solidFill>
                            <a:schemeClr val="dk1"/>
                          </a:solidFill>
                          <a:latin typeface="Segoe UI"/>
                        </a:defRPr>
                      </a:lvl9pPr>
                    </a:lstStyle>
                    <a:p>
                      <a:pPr algn="ctr" fontAlgn="b"/>
                      <a:r>
                        <a:rPr lang="en-US" sz="1000" b="0" i="0" u="none" strike="noStrike" kern="1200" dirty="0">
                          <a:solidFill>
                            <a:schemeClr val="bg1"/>
                          </a:solidFill>
                          <a:effectLst/>
                          <a:latin typeface="Segoe UI"/>
                          <a:ea typeface="+mn-ea"/>
                          <a:cs typeface="+mn-cs"/>
                          <a:sym typeface="Wingdings" panose="05000000000000000000" pitchFamily="2" charset="2"/>
                        </a:rPr>
                        <a:t> +</a:t>
                      </a:r>
                      <a:r>
                        <a:rPr lang="en-US" sz="1000" b="0" i="0" u="none" strike="noStrike" kern="1200" dirty="0">
                          <a:solidFill>
                            <a:schemeClr val="bg1"/>
                          </a:solidFill>
                          <a:effectLst/>
                          <a:latin typeface="Segoe UI"/>
                          <a:ea typeface="+mn-ea"/>
                          <a:cs typeface="+mn-cs"/>
                        </a:rPr>
                        <a:t>5 a 15 seats </a:t>
                      </a:r>
                      <a:br>
                        <a:rPr lang="en-US" sz="1000" b="0" i="0" u="none" strike="noStrike" kern="1200" dirty="0">
                          <a:solidFill>
                            <a:srgbClr val="FFFFFF"/>
                          </a:solidFill>
                          <a:effectLst/>
                          <a:latin typeface="Segoe UI"/>
                          <a:ea typeface="+mn-ea"/>
                          <a:cs typeface="+mn-cs"/>
                        </a:rPr>
                      </a:br>
                      <a:r>
                        <a:rPr lang="en-US" sz="1000" b="0" i="1" u="none" strike="noStrike" kern="1200" dirty="0">
                          <a:solidFill>
                            <a:schemeClr val="bg1"/>
                          </a:solidFill>
                          <a:effectLst/>
                          <a:latin typeface="Segoe UI"/>
                          <a:ea typeface="+mn-ea"/>
                          <a:cs typeface="+mn-cs"/>
                        </a:rPr>
                        <a:t>(Solo </a:t>
                      </a:r>
                      <a:r>
                        <a:rPr lang="en-US" sz="1000" b="0" i="1" u="none" strike="noStrike" kern="1200" dirty="0" err="1">
                          <a:solidFill>
                            <a:schemeClr val="bg1"/>
                          </a:solidFill>
                          <a:effectLst/>
                          <a:latin typeface="Segoe UI"/>
                          <a:ea typeface="+mn-ea"/>
                          <a:cs typeface="+mn-cs"/>
                        </a:rPr>
                        <a:t>BizApps</a:t>
                      </a:r>
                      <a:r>
                        <a:rPr lang="en-US" sz="1000" b="0" i="1" u="none" strike="noStrike" kern="1200" dirty="0">
                          <a:solidFill>
                            <a:schemeClr val="bg1"/>
                          </a:solidFill>
                          <a:effectLst/>
                          <a:latin typeface="Segoe UI"/>
                          <a:ea typeface="+mn-ea"/>
                          <a:cs typeface="+mn-cs"/>
                        </a:rPr>
                        <a:t> partners)</a:t>
                      </a:r>
                    </a:p>
                  </a:txBody>
                  <a:tcPr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5166708"/>
                  </a:ext>
                </a:extLst>
              </a:tr>
              <a:tr h="413046">
                <a:tc>
                  <a:txBody>
                    <a:bodyPr/>
                    <a:lstStyle>
                      <a:lvl1pPr marL="0" algn="l" defTabSz="932563" rtl="0" eaLnBrk="1" latinLnBrk="0" hangingPunct="1">
                        <a:defRPr sz="1800" kern="1200">
                          <a:solidFill>
                            <a:schemeClr val="dk1"/>
                          </a:solidFill>
                          <a:latin typeface="Segoe UI"/>
                        </a:defRPr>
                      </a:lvl1pPr>
                      <a:lvl2pPr marL="466282" algn="l" defTabSz="932563" rtl="0" eaLnBrk="1" latinLnBrk="0" hangingPunct="1">
                        <a:defRPr sz="1800" kern="1200">
                          <a:solidFill>
                            <a:schemeClr val="dk1"/>
                          </a:solidFill>
                          <a:latin typeface="Segoe UI"/>
                        </a:defRPr>
                      </a:lvl2pPr>
                      <a:lvl3pPr marL="932563" algn="l" defTabSz="932563" rtl="0" eaLnBrk="1" latinLnBrk="0" hangingPunct="1">
                        <a:defRPr sz="1800" kern="1200">
                          <a:solidFill>
                            <a:schemeClr val="dk1"/>
                          </a:solidFill>
                          <a:latin typeface="Segoe UI"/>
                        </a:defRPr>
                      </a:lvl3pPr>
                      <a:lvl4pPr marL="1398844" algn="l" defTabSz="932563" rtl="0" eaLnBrk="1" latinLnBrk="0" hangingPunct="1">
                        <a:defRPr sz="1800" kern="1200">
                          <a:solidFill>
                            <a:schemeClr val="dk1"/>
                          </a:solidFill>
                          <a:latin typeface="Segoe UI"/>
                        </a:defRPr>
                      </a:lvl4pPr>
                      <a:lvl5pPr marL="1865126" algn="l" defTabSz="932563" rtl="0" eaLnBrk="1" latinLnBrk="0" hangingPunct="1">
                        <a:defRPr sz="1800" kern="1200">
                          <a:solidFill>
                            <a:schemeClr val="dk1"/>
                          </a:solidFill>
                          <a:latin typeface="Segoe UI"/>
                        </a:defRPr>
                      </a:lvl5pPr>
                      <a:lvl6pPr marL="2331408" algn="l" defTabSz="932563" rtl="0" eaLnBrk="1" latinLnBrk="0" hangingPunct="1">
                        <a:defRPr sz="1800" kern="1200">
                          <a:solidFill>
                            <a:schemeClr val="dk1"/>
                          </a:solidFill>
                          <a:latin typeface="Segoe UI"/>
                        </a:defRPr>
                      </a:lvl6pPr>
                      <a:lvl7pPr marL="2797689" algn="l" defTabSz="932563" rtl="0" eaLnBrk="1" latinLnBrk="0" hangingPunct="1">
                        <a:defRPr sz="1800" kern="1200">
                          <a:solidFill>
                            <a:schemeClr val="dk1"/>
                          </a:solidFill>
                          <a:latin typeface="Segoe UI"/>
                        </a:defRPr>
                      </a:lvl7pPr>
                      <a:lvl8pPr marL="3263970" algn="l" defTabSz="932563" rtl="0" eaLnBrk="1" latinLnBrk="0" hangingPunct="1">
                        <a:defRPr sz="1800" kern="1200">
                          <a:solidFill>
                            <a:schemeClr val="dk1"/>
                          </a:solidFill>
                          <a:latin typeface="Segoe UI"/>
                        </a:defRPr>
                      </a:lvl8pPr>
                      <a:lvl9pPr marL="3730252" algn="l" defTabSz="932563" rtl="0" eaLnBrk="1" latinLnBrk="0" hangingPunct="1">
                        <a:defRPr sz="1800" kern="1200">
                          <a:solidFill>
                            <a:schemeClr val="dk1"/>
                          </a:solidFill>
                          <a:latin typeface="Segoe UI"/>
                        </a:defRPr>
                      </a:lvl9pPr>
                    </a:lstStyle>
                    <a:p>
                      <a:pPr algn="l" fontAlgn="b"/>
                      <a:r>
                        <a:rPr lang="en-US" sz="1000" b="0" i="0" u="none" strike="noStrike">
                          <a:solidFill>
                            <a:schemeClr val="bg1"/>
                          </a:solidFill>
                          <a:effectLst/>
                          <a:latin typeface="+mj-lt"/>
                        </a:rPr>
                        <a:t>Copilot for Security</a:t>
                      </a:r>
                    </a:p>
                  </a:txBody>
                  <a:tcPr marL="144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563" rtl="0" eaLnBrk="1" latinLnBrk="0" hangingPunct="1">
                        <a:defRPr sz="1800" kern="1200">
                          <a:solidFill>
                            <a:schemeClr val="dk1"/>
                          </a:solidFill>
                          <a:latin typeface="Segoe UI"/>
                        </a:defRPr>
                      </a:lvl1pPr>
                      <a:lvl2pPr marL="466282" algn="l" defTabSz="932563" rtl="0" eaLnBrk="1" latinLnBrk="0" hangingPunct="1">
                        <a:defRPr sz="1800" kern="1200">
                          <a:solidFill>
                            <a:schemeClr val="dk1"/>
                          </a:solidFill>
                          <a:latin typeface="Segoe UI"/>
                        </a:defRPr>
                      </a:lvl2pPr>
                      <a:lvl3pPr marL="932563" algn="l" defTabSz="932563" rtl="0" eaLnBrk="1" latinLnBrk="0" hangingPunct="1">
                        <a:defRPr sz="1800" kern="1200">
                          <a:solidFill>
                            <a:schemeClr val="dk1"/>
                          </a:solidFill>
                          <a:latin typeface="Segoe UI"/>
                        </a:defRPr>
                      </a:lvl3pPr>
                      <a:lvl4pPr marL="1398844" algn="l" defTabSz="932563" rtl="0" eaLnBrk="1" latinLnBrk="0" hangingPunct="1">
                        <a:defRPr sz="1800" kern="1200">
                          <a:solidFill>
                            <a:schemeClr val="dk1"/>
                          </a:solidFill>
                          <a:latin typeface="Segoe UI"/>
                        </a:defRPr>
                      </a:lvl4pPr>
                      <a:lvl5pPr marL="1865126" algn="l" defTabSz="932563" rtl="0" eaLnBrk="1" latinLnBrk="0" hangingPunct="1">
                        <a:defRPr sz="1800" kern="1200">
                          <a:solidFill>
                            <a:schemeClr val="dk1"/>
                          </a:solidFill>
                          <a:latin typeface="Segoe UI"/>
                        </a:defRPr>
                      </a:lvl5pPr>
                      <a:lvl6pPr marL="2331408" algn="l" defTabSz="932563" rtl="0" eaLnBrk="1" latinLnBrk="0" hangingPunct="1">
                        <a:defRPr sz="1800" kern="1200">
                          <a:solidFill>
                            <a:schemeClr val="dk1"/>
                          </a:solidFill>
                          <a:latin typeface="Segoe UI"/>
                        </a:defRPr>
                      </a:lvl6pPr>
                      <a:lvl7pPr marL="2797689" algn="l" defTabSz="932563" rtl="0" eaLnBrk="1" latinLnBrk="0" hangingPunct="1">
                        <a:defRPr sz="1800" kern="1200">
                          <a:solidFill>
                            <a:schemeClr val="dk1"/>
                          </a:solidFill>
                          <a:latin typeface="Segoe UI"/>
                        </a:defRPr>
                      </a:lvl7pPr>
                      <a:lvl8pPr marL="3263970" algn="l" defTabSz="932563" rtl="0" eaLnBrk="1" latinLnBrk="0" hangingPunct="1">
                        <a:defRPr sz="1800" kern="1200">
                          <a:solidFill>
                            <a:schemeClr val="dk1"/>
                          </a:solidFill>
                          <a:latin typeface="Segoe UI"/>
                        </a:defRPr>
                      </a:lvl8pPr>
                      <a:lvl9pPr marL="3730252" algn="l" defTabSz="932563" rtl="0" eaLnBrk="1" latinLnBrk="0" hangingPunct="1">
                        <a:defRPr sz="1800" kern="1200">
                          <a:solidFill>
                            <a:schemeClr val="dk1"/>
                          </a:solidFill>
                          <a:latin typeface="Segoe UI"/>
                        </a:defRPr>
                      </a:lvl9pPr>
                    </a:lstStyle>
                    <a:p>
                      <a:pPr algn="ctr" fontAlgn="b"/>
                      <a:endParaRPr lang="en-US" sz="1000" b="0" i="0" u="none" strike="noStrike">
                        <a:solidFill>
                          <a:schemeClr val="bg1"/>
                        </a:solidFill>
                        <a:effectLst/>
                        <a:latin typeface="+mn-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563" rtl="0" eaLnBrk="1" latinLnBrk="0" hangingPunct="1">
                        <a:defRPr sz="1800" kern="1200">
                          <a:solidFill>
                            <a:schemeClr val="dk1"/>
                          </a:solidFill>
                          <a:latin typeface="Segoe UI"/>
                        </a:defRPr>
                      </a:lvl1pPr>
                      <a:lvl2pPr marL="466282" algn="l" defTabSz="932563" rtl="0" eaLnBrk="1" latinLnBrk="0" hangingPunct="1">
                        <a:defRPr sz="1800" kern="1200">
                          <a:solidFill>
                            <a:schemeClr val="dk1"/>
                          </a:solidFill>
                          <a:latin typeface="Segoe UI"/>
                        </a:defRPr>
                      </a:lvl2pPr>
                      <a:lvl3pPr marL="932563" algn="l" defTabSz="932563" rtl="0" eaLnBrk="1" latinLnBrk="0" hangingPunct="1">
                        <a:defRPr sz="1800" kern="1200">
                          <a:solidFill>
                            <a:schemeClr val="dk1"/>
                          </a:solidFill>
                          <a:latin typeface="Segoe UI"/>
                        </a:defRPr>
                      </a:lvl3pPr>
                      <a:lvl4pPr marL="1398844" algn="l" defTabSz="932563" rtl="0" eaLnBrk="1" latinLnBrk="0" hangingPunct="1">
                        <a:defRPr sz="1800" kern="1200">
                          <a:solidFill>
                            <a:schemeClr val="dk1"/>
                          </a:solidFill>
                          <a:latin typeface="Segoe UI"/>
                        </a:defRPr>
                      </a:lvl4pPr>
                      <a:lvl5pPr marL="1865126" algn="l" defTabSz="932563" rtl="0" eaLnBrk="1" latinLnBrk="0" hangingPunct="1">
                        <a:defRPr sz="1800" kern="1200">
                          <a:solidFill>
                            <a:schemeClr val="dk1"/>
                          </a:solidFill>
                          <a:latin typeface="Segoe UI"/>
                        </a:defRPr>
                      </a:lvl5pPr>
                      <a:lvl6pPr marL="2331408" algn="l" defTabSz="932563" rtl="0" eaLnBrk="1" latinLnBrk="0" hangingPunct="1">
                        <a:defRPr sz="1800" kern="1200">
                          <a:solidFill>
                            <a:schemeClr val="dk1"/>
                          </a:solidFill>
                          <a:latin typeface="Segoe UI"/>
                        </a:defRPr>
                      </a:lvl6pPr>
                      <a:lvl7pPr marL="2797689" algn="l" defTabSz="932563" rtl="0" eaLnBrk="1" latinLnBrk="0" hangingPunct="1">
                        <a:defRPr sz="1800" kern="1200">
                          <a:solidFill>
                            <a:schemeClr val="dk1"/>
                          </a:solidFill>
                          <a:latin typeface="Segoe UI"/>
                        </a:defRPr>
                      </a:lvl7pPr>
                      <a:lvl8pPr marL="3263970" algn="l" defTabSz="932563" rtl="0" eaLnBrk="1" latinLnBrk="0" hangingPunct="1">
                        <a:defRPr sz="1800" kern="1200">
                          <a:solidFill>
                            <a:schemeClr val="dk1"/>
                          </a:solidFill>
                          <a:latin typeface="Segoe UI"/>
                        </a:defRPr>
                      </a:lvl8pPr>
                      <a:lvl9pPr marL="3730252" algn="l" defTabSz="932563" rtl="0" eaLnBrk="1" latinLnBrk="0" hangingPunct="1">
                        <a:defRPr sz="1800" kern="1200">
                          <a:solidFill>
                            <a:schemeClr val="dk1"/>
                          </a:solidFill>
                          <a:latin typeface="Segoe UI"/>
                        </a:defRPr>
                      </a:lvl9pPr>
                    </a:lstStyle>
                    <a:p>
                      <a:pPr marL="0" marR="0" lvl="0" indent="0" algn="ctr" defTabSz="932563" rtl="0" eaLnBrk="1" fontAlgn="b" latinLnBrk="0" hangingPunct="1">
                        <a:lnSpc>
                          <a:spcPct val="100000"/>
                        </a:lnSpc>
                        <a:spcBef>
                          <a:spcPts val="0"/>
                        </a:spcBef>
                        <a:spcAft>
                          <a:spcPts val="0"/>
                        </a:spcAft>
                        <a:buClrTx/>
                        <a:buSzTx/>
                        <a:buFontTx/>
                        <a:buNone/>
                        <a:tabLst/>
                        <a:defRPr/>
                      </a:pPr>
                      <a:endParaRPr lang="en-US" sz="1000" b="0" i="0" u="none" strike="noStrike" kern="1200">
                        <a:solidFill>
                          <a:schemeClr val="bg1"/>
                        </a:solidFill>
                        <a:effectLst/>
                        <a:latin typeface="Segoe UI"/>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563" rtl="0" eaLnBrk="1" latinLnBrk="0" hangingPunct="1">
                        <a:defRPr sz="1800" kern="1200">
                          <a:solidFill>
                            <a:schemeClr val="dk1"/>
                          </a:solidFill>
                          <a:latin typeface="Segoe UI"/>
                        </a:defRPr>
                      </a:lvl1pPr>
                      <a:lvl2pPr marL="466282" algn="l" defTabSz="932563" rtl="0" eaLnBrk="1" latinLnBrk="0" hangingPunct="1">
                        <a:defRPr sz="1800" kern="1200">
                          <a:solidFill>
                            <a:schemeClr val="dk1"/>
                          </a:solidFill>
                          <a:latin typeface="Segoe UI"/>
                        </a:defRPr>
                      </a:lvl2pPr>
                      <a:lvl3pPr marL="932563" algn="l" defTabSz="932563" rtl="0" eaLnBrk="1" latinLnBrk="0" hangingPunct="1">
                        <a:defRPr sz="1800" kern="1200">
                          <a:solidFill>
                            <a:schemeClr val="dk1"/>
                          </a:solidFill>
                          <a:latin typeface="Segoe UI"/>
                        </a:defRPr>
                      </a:lvl3pPr>
                      <a:lvl4pPr marL="1398844" algn="l" defTabSz="932563" rtl="0" eaLnBrk="1" latinLnBrk="0" hangingPunct="1">
                        <a:defRPr sz="1800" kern="1200">
                          <a:solidFill>
                            <a:schemeClr val="dk1"/>
                          </a:solidFill>
                          <a:latin typeface="Segoe UI"/>
                        </a:defRPr>
                      </a:lvl4pPr>
                      <a:lvl5pPr marL="1865126" algn="l" defTabSz="932563" rtl="0" eaLnBrk="1" latinLnBrk="0" hangingPunct="1">
                        <a:defRPr sz="1800" kern="1200">
                          <a:solidFill>
                            <a:schemeClr val="dk1"/>
                          </a:solidFill>
                          <a:latin typeface="Segoe UI"/>
                        </a:defRPr>
                      </a:lvl5pPr>
                      <a:lvl6pPr marL="2331408" algn="l" defTabSz="932563" rtl="0" eaLnBrk="1" latinLnBrk="0" hangingPunct="1">
                        <a:defRPr sz="1800" kern="1200">
                          <a:solidFill>
                            <a:schemeClr val="dk1"/>
                          </a:solidFill>
                          <a:latin typeface="Segoe UI"/>
                        </a:defRPr>
                      </a:lvl6pPr>
                      <a:lvl7pPr marL="2797689" algn="l" defTabSz="932563" rtl="0" eaLnBrk="1" latinLnBrk="0" hangingPunct="1">
                        <a:defRPr sz="1800" kern="1200">
                          <a:solidFill>
                            <a:schemeClr val="dk1"/>
                          </a:solidFill>
                          <a:latin typeface="Segoe UI"/>
                        </a:defRPr>
                      </a:lvl7pPr>
                      <a:lvl8pPr marL="3263970" algn="l" defTabSz="932563" rtl="0" eaLnBrk="1" latinLnBrk="0" hangingPunct="1">
                        <a:defRPr sz="1800" kern="1200">
                          <a:solidFill>
                            <a:schemeClr val="dk1"/>
                          </a:solidFill>
                          <a:latin typeface="Segoe UI"/>
                        </a:defRPr>
                      </a:lvl8pPr>
                      <a:lvl9pPr marL="3730252" algn="l" defTabSz="932563" rtl="0" eaLnBrk="1" latinLnBrk="0" hangingPunct="1">
                        <a:defRPr sz="1800" kern="1200">
                          <a:solidFill>
                            <a:schemeClr val="dk1"/>
                          </a:solidFill>
                          <a:latin typeface="Segoe UI"/>
                        </a:defRPr>
                      </a:lvl9pPr>
                    </a:lstStyle>
                    <a:p>
                      <a:pPr algn="ctr" fontAlgn="b"/>
                      <a:endParaRPr lang="en-US" sz="1000" b="0" i="0" u="none" strike="noStrike">
                        <a:solidFill>
                          <a:schemeClr val="bg1"/>
                        </a:solidFill>
                        <a:effectLst/>
                        <a:latin typeface="+mn-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563" rtl="0" eaLnBrk="1" latinLnBrk="0" hangingPunct="1">
                        <a:defRPr sz="1800" kern="1200">
                          <a:solidFill>
                            <a:schemeClr val="dk1"/>
                          </a:solidFill>
                          <a:latin typeface="Segoe UI"/>
                        </a:defRPr>
                      </a:lvl1pPr>
                      <a:lvl2pPr marL="466282" algn="l" defTabSz="932563" rtl="0" eaLnBrk="1" latinLnBrk="0" hangingPunct="1">
                        <a:defRPr sz="1800" kern="1200">
                          <a:solidFill>
                            <a:schemeClr val="dk1"/>
                          </a:solidFill>
                          <a:latin typeface="Segoe UI"/>
                        </a:defRPr>
                      </a:lvl2pPr>
                      <a:lvl3pPr marL="932563" algn="l" defTabSz="932563" rtl="0" eaLnBrk="1" latinLnBrk="0" hangingPunct="1">
                        <a:defRPr sz="1800" kern="1200">
                          <a:solidFill>
                            <a:schemeClr val="dk1"/>
                          </a:solidFill>
                          <a:latin typeface="Segoe UI"/>
                        </a:defRPr>
                      </a:lvl3pPr>
                      <a:lvl4pPr marL="1398844" algn="l" defTabSz="932563" rtl="0" eaLnBrk="1" latinLnBrk="0" hangingPunct="1">
                        <a:defRPr sz="1800" kern="1200">
                          <a:solidFill>
                            <a:schemeClr val="dk1"/>
                          </a:solidFill>
                          <a:latin typeface="Segoe UI"/>
                        </a:defRPr>
                      </a:lvl4pPr>
                      <a:lvl5pPr marL="1865126" algn="l" defTabSz="932563" rtl="0" eaLnBrk="1" latinLnBrk="0" hangingPunct="1">
                        <a:defRPr sz="1800" kern="1200">
                          <a:solidFill>
                            <a:schemeClr val="dk1"/>
                          </a:solidFill>
                          <a:latin typeface="Segoe UI"/>
                        </a:defRPr>
                      </a:lvl5pPr>
                      <a:lvl6pPr marL="2331408" algn="l" defTabSz="932563" rtl="0" eaLnBrk="1" latinLnBrk="0" hangingPunct="1">
                        <a:defRPr sz="1800" kern="1200">
                          <a:solidFill>
                            <a:schemeClr val="dk1"/>
                          </a:solidFill>
                          <a:latin typeface="Segoe UI"/>
                        </a:defRPr>
                      </a:lvl6pPr>
                      <a:lvl7pPr marL="2797689" algn="l" defTabSz="932563" rtl="0" eaLnBrk="1" latinLnBrk="0" hangingPunct="1">
                        <a:defRPr sz="1800" kern="1200">
                          <a:solidFill>
                            <a:schemeClr val="dk1"/>
                          </a:solidFill>
                          <a:latin typeface="Segoe UI"/>
                        </a:defRPr>
                      </a:lvl7pPr>
                      <a:lvl8pPr marL="3263970" algn="l" defTabSz="932563" rtl="0" eaLnBrk="1" latinLnBrk="0" hangingPunct="1">
                        <a:defRPr sz="1800" kern="1200">
                          <a:solidFill>
                            <a:schemeClr val="dk1"/>
                          </a:solidFill>
                          <a:latin typeface="Segoe UI"/>
                        </a:defRPr>
                      </a:lvl8pPr>
                      <a:lvl9pPr marL="3730252" algn="l" defTabSz="932563" rtl="0" eaLnBrk="1" latinLnBrk="0" hangingPunct="1">
                        <a:defRPr sz="1800" kern="1200">
                          <a:solidFill>
                            <a:schemeClr val="dk1"/>
                          </a:solidFill>
                          <a:latin typeface="Segoe UI"/>
                        </a:defRPr>
                      </a:lvl9pPr>
                    </a:lstStyle>
                    <a:p>
                      <a:pPr algn="ctr" fontAlgn="b"/>
                      <a:endParaRPr lang="en-US" sz="1000" b="0" i="1" u="none" strike="noStrike" kern="1200">
                        <a:solidFill>
                          <a:schemeClr val="bg1"/>
                        </a:solidFill>
                        <a:effectLst/>
                        <a:latin typeface="Segoe UI"/>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563" rtl="0" eaLnBrk="1" latinLnBrk="0" hangingPunct="1">
                        <a:defRPr sz="1800" kern="1200">
                          <a:solidFill>
                            <a:schemeClr val="dk1"/>
                          </a:solidFill>
                          <a:latin typeface="Segoe UI"/>
                        </a:defRPr>
                      </a:lvl1pPr>
                      <a:lvl2pPr marL="466282" algn="l" defTabSz="932563" rtl="0" eaLnBrk="1" latinLnBrk="0" hangingPunct="1">
                        <a:defRPr sz="1800" kern="1200">
                          <a:solidFill>
                            <a:schemeClr val="dk1"/>
                          </a:solidFill>
                          <a:latin typeface="Segoe UI"/>
                        </a:defRPr>
                      </a:lvl2pPr>
                      <a:lvl3pPr marL="932563" algn="l" defTabSz="932563" rtl="0" eaLnBrk="1" latinLnBrk="0" hangingPunct="1">
                        <a:defRPr sz="1800" kern="1200">
                          <a:solidFill>
                            <a:schemeClr val="dk1"/>
                          </a:solidFill>
                          <a:latin typeface="Segoe UI"/>
                        </a:defRPr>
                      </a:lvl3pPr>
                      <a:lvl4pPr marL="1398844" algn="l" defTabSz="932563" rtl="0" eaLnBrk="1" latinLnBrk="0" hangingPunct="1">
                        <a:defRPr sz="1800" kern="1200">
                          <a:solidFill>
                            <a:schemeClr val="dk1"/>
                          </a:solidFill>
                          <a:latin typeface="Segoe UI"/>
                        </a:defRPr>
                      </a:lvl4pPr>
                      <a:lvl5pPr marL="1865126" algn="l" defTabSz="932563" rtl="0" eaLnBrk="1" latinLnBrk="0" hangingPunct="1">
                        <a:defRPr sz="1800" kern="1200">
                          <a:solidFill>
                            <a:schemeClr val="dk1"/>
                          </a:solidFill>
                          <a:latin typeface="Segoe UI"/>
                        </a:defRPr>
                      </a:lvl5pPr>
                      <a:lvl6pPr marL="2331408" algn="l" defTabSz="932563" rtl="0" eaLnBrk="1" latinLnBrk="0" hangingPunct="1">
                        <a:defRPr sz="1800" kern="1200">
                          <a:solidFill>
                            <a:schemeClr val="dk1"/>
                          </a:solidFill>
                          <a:latin typeface="Segoe UI"/>
                        </a:defRPr>
                      </a:lvl6pPr>
                      <a:lvl7pPr marL="2797689" algn="l" defTabSz="932563" rtl="0" eaLnBrk="1" latinLnBrk="0" hangingPunct="1">
                        <a:defRPr sz="1800" kern="1200">
                          <a:solidFill>
                            <a:schemeClr val="dk1"/>
                          </a:solidFill>
                          <a:latin typeface="Segoe UI"/>
                        </a:defRPr>
                      </a:lvl7pPr>
                      <a:lvl8pPr marL="3263970" algn="l" defTabSz="932563" rtl="0" eaLnBrk="1" latinLnBrk="0" hangingPunct="1">
                        <a:defRPr sz="1800" kern="1200">
                          <a:solidFill>
                            <a:schemeClr val="dk1"/>
                          </a:solidFill>
                          <a:latin typeface="Segoe UI"/>
                        </a:defRPr>
                      </a:lvl8pPr>
                      <a:lvl9pPr marL="3730252" algn="l" defTabSz="932563" rtl="0" eaLnBrk="1" latinLnBrk="0" hangingPunct="1">
                        <a:defRPr sz="1800" kern="1200">
                          <a:solidFill>
                            <a:schemeClr val="dk1"/>
                          </a:solidFill>
                          <a:latin typeface="Segoe UI"/>
                        </a:defRPr>
                      </a:lvl9pPr>
                    </a:lstStyle>
                    <a:p>
                      <a:pPr algn="ctr" fontAlgn="b"/>
                      <a:r>
                        <a:rPr lang="en-US" sz="1000" b="0" i="0" u="none" strike="noStrike" kern="1200" dirty="0">
                          <a:solidFill>
                            <a:schemeClr val="bg1"/>
                          </a:solidFill>
                          <a:effectLst/>
                          <a:latin typeface="Segoe UI"/>
                          <a:ea typeface="+mn-ea"/>
                          <a:cs typeface="+mn-cs"/>
                        </a:rPr>
                        <a:t>$5k a 15k </a:t>
                      </a:r>
                      <a:r>
                        <a:rPr lang="en-US" sz="1000" b="0" i="0" u="none" strike="noStrike" kern="1200" dirty="0" err="1">
                          <a:solidFill>
                            <a:schemeClr val="bg1"/>
                          </a:solidFill>
                          <a:effectLst/>
                          <a:latin typeface="Segoe UI"/>
                          <a:ea typeface="+mn-ea"/>
                          <a:cs typeface="+mn-cs"/>
                        </a:rPr>
                        <a:t>créditos</a:t>
                      </a:r>
                      <a:r>
                        <a:rPr lang="en-US" sz="1000" b="0" i="0" u="none" strike="noStrike" kern="1200" dirty="0">
                          <a:solidFill>
                            <a:schemeClr val="bg1"/>
                          </a:solidFill>
                          <a:effectLst/>
                          <a:latin typeface="Segoe UI"/>
                          <a:ea typeface="+mn-ea"/>
                          <a:cs typeface="+mn-cs"/>
                        </a:rPr>
                        <a:t> PAYGO</a:t>
                      </a:r>
                      <a:br>
                        <a:rPr lang="en-US" sz="1000" b="0" i="1" u="none" strike="noStrike" kern="1200" dirty="0">
                          <a:solidFill>
                            <a:srgbClr val="FFFFFF"/>
                          </a:solidFill>
                          <a:effectLst/>
                          <a:latin typeface="Segoe UI"/>
                          <a:ea typeface="+mn-ea"/>
                          <a:cs typeface="+mn-cs"/>
                        </a:rPr>
                      </a:br>
                      <a:r>
                        <a:rPr lang="en-US" sz="1000" b="0" i="1" u="none" strike="noStrike" kern="1200" dirty="0">
                          <a:solidFill>
                            <a:schemeClr val="bg1"/>
                          </a:solidFill>
                          <a:effectLst/>
                          <a:latin typeface="Segoe UI"/>
                          <a:ea typeface="+mn-ea"/>
                          <a:cs typeface="+mn-cs"/>
                        </a:rPr>
                        <a:t>(Solo Security partners)</a:t>
                      </a:r>
                    </a:p>
                  </a:txBody>
                  <a:tcPr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9336430"/>
                  </a:ext>
                </a:extLst>
              </a:tr>
              <a:tr h="413046">
                <a:tc>
                  <a:txBody>
                    <a:bodyPr/>
                    <a:lstStyle>
                      <a:lvl1pPr marL="0" algn="l" defTabSz="932563" rtl="0" eaLnBrk="1" latinLnBrk="0" hangingPunct="1">
                        <a:defRPr sz="1800" kern="1200">
                          <a:solidFill>
                            <a:schemeClr val="dk1"/>
                          </a:solidFill>
                          <a:latin typeface="Segoe UI"/>
                        </a:defRPr>
                      </a:lvl1pPr>
                      <a:lvl2pPr marL="466282" algn="l" defTabSz="932563" rtl="0" eaLnBrk="1" latinLnBrk="0" hangingPunct="1">
                        <a:defRPr sz="1800" kern="1200">
                          <a:solidFill>
                            <a:schemeClr val="dk1"/>
                          </a:solidFill>
                          <a:latin typeface="Segoe UI"/>
                        </a:defRPr>
                      </a:lvl2pPr>
                      <a:lvl3pPr marL="932563" algn="l" defTabSz="932563" rtl="0" eaLnBrk="1" latinLnBrk="0" hangingPunct="1">
                        <a:defRPr sz="1800" kern="1200">
                          <a:solidFill>
                            <a:schemeClr val="dk1"/>
                          </a:solidFill>
                          <a:latin typeface="Segoe UI"/>
                        </a:defRPr>
                      </a:lvl3pPr>
                      <a:lvl4pPr marL="1398844" algn="l" defTabSz="932563" rtl="0" eaLnBrk="1" latinLnBrk="0" hangingPunct="1">
                        <a:defRPr sz="1800" kern="1200">
                          <a:solidFill>
                            <a:schemeClr val="dk1"/>
                          </a:solidFill>
                          <a:latin typeface="Segoe UI"/>
                        </a:defRPr>
                      </a:lvl4pPr>
                      <a:lvl5pPr marL="1865126" algn="l" defTabSz="932563" rtl="0" eaLnBrk="1" latinLnBrk="0" hangingPunct="1">
                        <a:defRPr sz="1800" kern="1200">
                          <a:solidFill>
                            <a:schemeClr val="dk1"/>
                          </a:solidFill>
                          <a:latin typeface="Segoe UI"/>
                        </a:defRPr>
                      </a:lvl5pPr>
                      <a:lvl6pPr marL="2331408" algn="l" defTabSz="932563" rtl="0" eaLnBrk="1" latinLnBrk="0" hangingPunct="1">
                        <a:defRPr sz="1800" kern="1200">
                          <a:solidFill>
                            <a:schemeClr val="dk1"/>
                          </a:solidFill>
                          <a:latin typeface="Segoe UI"/>
                        </a:defRPr>
                      </a:lvl6pPr>
                      <a:lvl7pPr marL="2797689" algn="l" defTabSz="932563" rtl="0" eaLnBrk="1" latinLnBrk="0" hangingPunct="1">
                        <a:defRPr sz="1800" kern="1200">
                          <a:solidFill>
                            <a:schemeClr val="dk1"/>
                          </a:solidFill>
                          <a:latin typeface="Segoe UI"/>
                        </a:defRPr>
                      </a:lvl7pPr>
                      <a:lvl8pPr marL="3263970" algn="l" defTabSz="932563" rtl="0" eaLnBrk="1" latinLnBrk="0" hangingPunct="1">
                        <a:defRPr sz="1800" kern="1200">
                          <a:solidFill>
                            <a:schemeClr val="dk1"/>
                          </a:solidFill>
                          <a:latin typeface="Segoe UI"/>
                        </a:defRPr>
                      </a:lvl8pPr>
                      <a:lvl9pPr marL="3730252" algn="l" defTabSz="932563" rtl="0" eaLnBrk="1" latinLnBrk="0" hangingPunct="1">
                        <a:defRPr sz="1800" kern="1200">
                          <a:solidFill>
                            <a:schemeClr val="dk1"/>
                          </a:solidFill>
                          <a:latin typeface="Segoe UI"/>
                        </a:defRPr>
                      </a:lvl9pPr>
                    </a:lstStyle>
                    <a:p>
                      <a:pPr algn="l" fontAlgn="b"/>
                      <a:r>
                        <a:rPr lang="en-US" sz="1000" u="none" strike="noStrike" dirty="0">
                          <a:solidFill>
                            <a:schemeClr val="bg1"/>
                          </a:solidFill>
                          <a:effectLst/>
                          <a:latin typeface="+mj-lt"/>
                        </a:rPr>
                        <a:t>GitHub Copilot</a:t>
                      </a:r>
                      <a:endParaRPr lang="en-US" sz="1000" b="0" i="0" u="none" strike="noStrike" dirty="0">
                        <a:solidFill>
                          <a:schemeClr val="bg1"/>
                        </a:solidFill>
                        <a:effectLst/>
                        <a:latin typeface="+mj-lt"/>
                      </a:endParaRPr>
                    </a:p>
                  </a:txBody>
                  <a:tcPr marL="144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563" rtl="0" eaLnBrk="1" latinLnBrk="0" hangingPunct="1">
                        <a:defRPr sz="1800" kern="1200">
                          <a:solidFill>
                            <a:schemeClr val="dk1"/>
                          </a:solidFill>
                          <a:latin typeface="Segoe UI"/>
                        </a:defRPr>
                      </a:lvl1pPr>
                      <a:lvl2pPr marL="466282" algn="l" defTabSz="932563" rtl="0" eaLnBrk="1" latinLnBrk="0" hangingPunct="1">
                        <a:defRPr sz="1800" kern="1200">
                          <a:solidFill>
                            <a:schemeClr val="dk1"/>
                          </a:solidFill>
                          <a:latin typeface="Segoe UI"/>
                        </a:defRPr>
                      </a:lvl2pPr>
                      <a:lvl3pPr marL="932563" algn="l" defTabSz="932563" rtl="0" eaLnBrk="1" latinLnBrk="0" hangingPunct="1">
                        <a:defRPr sz="1800" kern="1200">
                          <a:solidFill>
                            <a:schemeClr val="dk1"/>
                          </a:solidFill>
                          <a:latin typeface="Segoe UI"/>
                        </a:defRPr>
                      </a:lvl3pPr>
                      <a:lvl4pPr marL="1398844" algn="l" defTabSz="932563" rtl="0" eaLnBrk="1" latinLnBrk="0" hangingPunct="1">
                        <a:defRPr sz="1800" kern="1200">
                          <a:solidFill>
                            <a:schemeClr val="dk1"/>
                          </a:solidFill>
                          <a:latin typeface="Segoe UI"/>
                        </a:defRPr>
                      </a:lvl4pPr>
                      <a:lvl5pPr marL="1865126" algn="l" defTabSz="932563" rtl="0" eaLnBrk="1" latinLnBrk="0" hangingPunct="1">
                        <a:defRPr sz="1800" kern="1200">
                          <a:solidFill>
                            <a:schemeClr val="dk1"/>
                          </a:solidFill>
                          <a:latin typeface="Segoe UI"/>
                        </a:defRPr>
                      </a:lvl5pPr>
                      <a:lvl6pPr marL="2331408" algn="l" defTabSz="932563" rtl="0" eaLnBrk="1" latinLnBrk="0" hangingPunct="1">
                        <a:defRPr sz="1800" kern="1200">
                          <a:solidFill>
                            <a:schemeClr val="dk1"/>
                          </a:solidFill>
                          <a:latin typeface="Segoe UI"/>
                        </a:defRPr>
                      </a:lvl6pPr>
                      <a:lvl7pPr marL="2797689" algn="l" defTabSz="932563" rtl="0" eaLnBrk="1" latinLnBrk="0" hangingPunct="1">
                        <a:defRPr sz="1800" kern="1200">
                          <a:solidFill>
                            <a:schemeClr val="dk1"/>
                          </a:solidFill>
                          <a:latin typeface="Segoe UI"/>
                        </a:defRPr>
                      </a:lvl7pPr>
                      <a:lvl8pPr marL="3263970" algn="l" defTabSz="932563" rtl="0" eaLnBrk="1" latinLnBrk="0" hangingPunct="1">
                        <a:defRPr sz="1800" kern="1200">
                          <a:solidFill>
                            <a:schemeClr val="dk1"/>
                          </a:solidFill>
                          <a:latin typeface="Segoe UI"/>
                        </a:defRPr>
                      </a:lvl8pPr>
                      <a:lvl9pPr marL="3730252" algn="l" defTabSz="932563" rtl="0" eaLnBrk="1" latinLnBrk="0" hangingPunct="1">
                        <a:defRPr sz="1800" kern="1200">
                          <a:solidFill>
                            <a:schemeClr val="dk1"/>
                          </a:solidFill>
                          <a:latin typeface="Segoe UI"/>
                        </a:defRPr>
                      </a:lvl9pPr>
                    </a:lstStyle>
                    <a:p>
                      <a:pPr algn="ctr" fontAlgn="b"/>
                      <a:endParaRPr lang="en-US" sz="1000" b="0" i="0" u="none" strike="noStrike">
                        <a:solidFill>
                          <a:schemeClr val="bg1"/>
                        </a:solidFill>
                        <a:effectLst/>
                        <a:latin typeface="+mn-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563" rtl="0" eaLnBrk="1" latinLnBrk="0" hangingPunct="1">
                        <a:defRPr sz="1800" kern="1200">
                          <a:solidFill>
                            <a:schemeClr val="dk1"/>
                          </a:solidFill>
                          <a:latin typeface="Segoe UI"/>
                        </a:defRPr>
                      </a:lvl1pPr>
                      <a:lvl2pPr marL="466282" algn="l" defTabSz="932563" rtl="0" eaLnBrk="1" latinLnBrk="0" hangingPunct="1">
                        <a:defRPr sz="1800" kern="1200">
                          <a:solidFill>
                            <a:schemeClr val="dk1"/>
                          </a:solidFill>
                          <a:latin typeface="Segoe UI"/>
                        </a:defRPr>
                      </a:lvl2pPr>
                      <a:lvl3pPr marL="932563" algn="l" defTabSz="932563" rtl="0" eaLnBrk="1" latinLnBrk="0" hangingPunct="1">
                        <a:defRPr sz="1800" kern="1200">
                          <a:solidFill>
                            <a:schemeClr val="dk1"/>
                          </a:solidFill>
                          <a:latin typeface="Segoe UI"/>
                        </a:defRPr>
                      </a:lvl3pPr>
                      <a:lvl4pPr marL="1398844" algn="l" defTabSz="932563" rtl="0" eaLnBrk="1" latinLnBrk="0" hangingPunct="1">
                        <a:defRPr sz="1800" kern="1200">
                          <a:solidFill>
                            <a:schemeClr val="dk1"/>
                          </a:solidFill>
                          <a:latin typeface="Segoe UI"/>
                        </a:defRPr>
                      </a:lvl4pPr>
                      <a:lvl5pPr marL="1865126" algn="l" defTabSz="932563" rtl="0" eaLnBrk="1" latinLnBrk="0" hangingPunct="1">
                        <a:defRPr sz="1800" kern="1200">
                          <a:solidFill>
                            <a:schemeClr val="dk1"/>
                          </a:solidFill>
                          <a:latin typeface="Segoe UI"/>
                        </a:defRPr>
                      </a:lvl5pPr>
                      <a:lvl6pPr marL="2331408" algn="l" defTabSz="932563" rtl="0" eaLnBrk="1" latinLnBrk="0" hangingPunct="1">
                        <a:defRPr sz="1800" kern="1200">
                          <a:solidFill>
                            <a:schemeClr val="dk1"/>
                          </a:solidFill>
                          <a:latin typeface="Segoe UI"/>
                        </a:defRPr>
                      </a:lvl6pPr>
                      <a:lvl7pPr marL="2797689" algn="l" defTabSz="932563" rtl="0" eaLnBrk="1" latinLnBrk="0" hangingPunct="1">
                        <a:defRPr sz="1800" kern="1200">
                          <a:solidFill>
                            <a:schemeClr val="dk1"/>
                          </a:solidFill>
                          <a:latin typeface="Segoe UI"/>
                        </a:defRPr>
                      </a:lvl7pPr>
                      <a:lvl8pPr marL="3263970" algn="l" defTabSz="932563" rtl="0" eaLnBrk="1" latinLnBrk="0" hangingPunct="1">
                        <a:defRPr sz="1800" kern="1200">
                          <a:solidFill>
                            <a:schemeClr val="dk1"/>
                          </a:solidFill>
                          <a:latin typeface="Segoe UI"/>
                        </a:defRPr>
                      </a:lvl8pPr>
                      <a:lvl9pPr marL="3730252" algn="l" defTabSz="932563" rtl="0" eaLnBrk="1" latinLnBrk="0" hangingPunct="1">
                        <a:defRPr sz="1800" kern="1200">
                          <a:solidFill>
                            <a:schemeClr val="dk1"/>
                          </a:solidFill>
                          <a:latin typeface="Segoe UI"/>
                        </a:defRPr>
                      </a:lvl9pPr>
                    </a:lstStyle>
                    <a:p>
                      <a:pPr marL="0" marR="0" lvl="0" indent="0" algn="ctr" defTabSz="932563" rtl="0" eaLnBrk="1" fontAlgn="b" latinLnBrk="0" hangingPunct="1">
                        <a:lnSpc>
                          <a:spcPct val="100000"/>
                        </a:lnSpc>
                        <a:spcBef>
                          <a:spcPts val="0"/>
                        </a:spcBef>
                        <a:spcAft>
                          <a:spcPts val="0"/>
                        </a:spcAft>
                        <a:buClrTx/>
                        <a:buSzTx/>
                        <a:buFontTx/>
                        <a:buNone/>
                        <a:tabLst/>
                        <a:defRPr/>
                      </a:pPr>
                      <a:endParaRPr lang="en-US" sz="1000" b="0" i="0" u="none" strike="noStrike" kern="1200">
                        <a:solidFill>
                          <a:schemeClr val="bg1"/>
                        </a:solidFill>
                        <a:effectLst/>
                        <a:latin typeface="Segoe UI"/>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563" rtl="0" eaLnBrk="1" latinLnBrk="0" hangingPunct="1">
                        <a:defRPr sz="1800" kern="1200">
                          <a:solidFill>
                            <a:schemeClr val="dk1"/>
                          </a:solidFill>
                          <a:latin typeface="Segoe UI"/>
                        </a:defRPr>
                      </a:lvl1pPr>
                      <a:lvl2pPr marL="466282" algn="l" defTabSz="932563" rtl="0" eaLnBrk="1" latinLnBrk="0" hangingPunct="1">
                        <a:defRPr sz="1800" kern="1200">
                          <a:solidFill>
                            <a:schemeClr val="dk1"/>
                          </a:solidFill>
                          <a:latin typeface="Segoe UI"/>
                        </a:defRPr>
                      </a:lvl2pPr>
                      <a:lvl3pPr marL="932563" algn="l" defTabSz="932563" rtl="0" eaLnBrk="1" latinLnBrk="0" hangingPunct="1">
                        <a:defRPr sz="1800" kern="1200">
                          <a:solidFill>
                            <a:schemeClr val="dk1"/>
                          </a:solidFill>
                          <a:latin typeface="Segoe UI"/>
                        </a:defRPr>
                      </a:lvl3pPr>
                      <a:lvl4pPr marL="1398844" algn="l" defTabSz="932563" rtl="0" eaLnBrk="1" latinLnBrk="0" hangingPunct="1">
                        <a:defRPr sz="1800" kern="1200">
                          <a:solidFill>
                            <a:schemeClr val="dk1"/>
                          </a:solidFill>
                          <a:latin typeface="Segoe UI"/>
                        </a:defRPr>
                      </a:lvl4pPr>
                      <a:lvl5pPr marL="1865126" algn="l" defTabSz="932563" rtl="0" eaLnBrk="1" latinLnBrk="0" hangingPunct="1">
                        <a:defRPr sz="1800" kern="1200">
                          <a:solidFill>
                            <a:schemeClr val="dk1"/>
                          </a:solidFill>
                          <a:latin typeface="Segoe UI"/>
                        </a:defRPr>
                      </a:lvl5pPr>
                      <a:lvl6pPr marL="2331408" algn="l" defTabSz="932563" rtl="0" eaLnBrk="1" latinLnBrk="0" hangingPunct="1">
                        <a:defRPr sz="1800" kern="1200">
                          <a:solidFill>
                            <a:schemeClr val="dk1"/>
                          </a:solidFill>
                          <a:latin typeface="Segoe UI"/>
                        </a:defRPr>
                      </a:lvl6pPr>
                      <a:lvl7pPr marL="2797689" algn="l" defTabSz="932563" rtl="0" eaLnBrk="1" latinLnBrk="0" hangingPunct="1">
                        <a:defRPr sz="1800" kern="1200">
                          <a:solidFill>
                            <a:schemeClr val="dk1"/>
                          </a:solidFill>
                          <a:latin typeface="Segoe UI"/>
                        </a:defRPr>
                      </a:lvl7pPr>
                      <a:lvl8pPr marL="3263970" algn="l" defTabSz="932563" rtl="0" eaLnBrk="1" latinLnBrk="0" hangingPunct="1">
                        <a:defRPr sz="1800" kern="1200">
                          <a:solidFill>
                            <a:schemeClr val="dk1"/>
                          </a:solidFill>
                          <a:latin typeface="Segoe UI"/>
                        </a:defRPr>
                      </a:lvl8pPr>
                      <a:lvl9pPr marL="3730252" algn="l" defTabSz="932563" rtl="0" eaLnBrk="1" latinLnBrk="0" hangingPunct="1">
                        <a:defRPr sz="1800" kern="1200">
                          <a:solidFill>
                            <a:schemeClr val="dk1"/>
                          </a:solidFill>
                          <a:latin typeface="Segoe UI"/>
                        </a:defRPr>
                      </a:lvl9pPr>
                    </a:lstStyle>
                    <a:p>
                      <a:pPr algn="ctr" fontAlgn="b"/>
                      <a:endParaRPr lang="en-US" sz="1000" b="0" i="0" u="none" strike="noStrike">
                        <a:solidFill>
                          <a:schemeClr val="bg1"/>
                        </a:solidFill>
                        <a:effectLst/>
                        <a:latin typeface="+mn-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563" rtl="0" eaLnBrk="1" latinLnBrk="0" hangingPunct="1">
                        <a:defRPr sz="1800" kern="1200">
                          <a:solidFill>
                            <a:schemeClr val="dk1"/>
                          </a:solidFill>
                          <a:latin typeface="Segoe UI"/>
                        </a:defRPr>
                      </a:lvl1pPr>
                      <a:lvl2pPr marL="466282" algn="l" defTabSz="932563" rtl="0" eaLnBrk="1" latinLnBrk="0" hangingPunct="1">
                        <a:defRPr sz="1800" kern="1200">
                          <a:solidFill>
                            <a:schemeClr val="dk1"/>
                          </a:solidFill>
                          <a:latin typeface="Segoe UI"/>
                        </a:defRPr>
                      </a:lvl2pPr>
                      <a:lvl3pPr marL="932563" algn="l" defTabSz="932563" rtl="0" eaLnBrk="1" latinLnBrk="0" hangingPunct="1">
                        <a:defRPr sz="1800" kern="1200">
                          <a:solidFill>
                            <a:schemeClr val="dk1"/>
                          </a:solidFill>
                          <a:latin typeface="Segoe UI"/>
                        </a:defRPr>
                      </a:lvl3pPr>
                      <a:lvl4pPr marL="1398844" algn="l" defTabSz="932563" rtl="0" eaLnBrk="1" latinLnBrk="0" hangingPunct="1">
                        <a:defRPr sz="1800" kern="1200">
                          <a:solidFill>
                            <a:schemeClr val="dk1"/>
                          </a:solidFill>
                          <a:latin typeface="Segoe UI"/>
                        </a:defRPr>
                      </a:lvl4pPr>
                      <a:lvl5pPr marL="1865126" algn="l" defTabSz="932563" rtl="0" eaLnBrk="1" latinLnBrk="0" hangingPunct="1">
                        <a:defRPr sz="1800" kern="1200">
                          <a:solidFill>
                            <a:schemeClr val="dk1"/>
                          </a:solidFill>
                          <a:latin typeface="Segoe UI"/>
                        </a:defRPr>
                      </a:lvl5pPr>
                      <a:lvl6pPr marL="2331408" algn="l" defTabSz="932563" rtl="0" eaLnBrk="1" latinLnBrk="0" hangingPunct="1">
                        <a:defRPr sz="1800" kern="1200">
                          <a:solidFill>
                            <a:schemeClr val="dk1"/>
                          </a:solidFill>
                          <a:latin typeface="Segoe UI"/>
                        </a:defRPr>
                      </a:lvl6pPr>
                      <a:lvl7pPr marL="2797689" algn="l" defTabSz="932563" rtl="0" eaLnBrk="1" latinLnBrk="0" hangingPunct="1">
                        <a:defRPr sz="1800" kern="1200">
                          <a:solidFill>
                            <a:schemeClr val="dk1"/>
                          </a:solidFill>
                          <a:latin typeface="Segoe UI"/>
                        </a:defRPr>
                      </a:lvl7pPr>
                      <a:lvl8pPr marL="3263970" algn="l" defTabSz="932563" rtl="0" eaLnBrk="1" latinLnBrk="0" hangingPunct="1">
                        <a:defRPr sz="1800" kern="1200">
                          <a:solidFill>
                            <a:schemeClr val="dk1"/>
                          </a:solidFill>
                          <a:latin typeface="Segoe UI"/>
                        </a:defRPr>
                      </a:lvl8pPr>
                      <a:lvl9pPr marL="3730252" algn="l" defTabSz="932563" rtl="0" eaLnBrk="1" latinLnBrk="0" hangingPunct="1">
                        <a:defRPr sz="1800" kern="1200">
                          <a:solidFill>
                            <a:schemeClr val="dk1"/>
                          </a:solidFill>
                          <a:latin typeface="Segoe UI"/>
                        </a:defRPr>
                      </a:lvl9pPr>
                    </a:lstStyle>
                    <a:p>
                      <a:pPr algn="ctr" fontAlgn="b"/>
                      <a:endParaRPr lang="en-US" sz="1000" b="0" i="0" u="none" strike="noStrike">
                        <a:solidFill>
                          <a:schemeClr val="bg1"/>
                        </a:solidFill>
                        <a:effectLst/>
                        <a:latin typeface="+mn-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563" rtl="0" eaLnBrk="1" latinLnBrk="0" hangingPunct="1">
                        <a:defRPr sz="1800" kern="1200">
                          <a:solidFill>
                            <a:schemeClr val="dk1"/>
                          </a:solidFill>
                          <a:latin typeface="Segoe UI"/>
                        </a:defRPr>
                      </a:lvl1pPr>
                      <a:lvl2pPr marL="466282" algn="l" defTabSz="932563" rtl="0" eaLnBrk="1" latinLnBrk="0" hangingPunct="1">
                        <a:defRPr sz="1800" kern="1200">
                          <a:solidFill>
                            <a:schemeClr val="dk1"/>
                          </a:solidFill>
                          <a:latin typeface="Segoe UI"/>
                        </a:defRPr>
                      </a:lvl2pPr>
                      <a:lvl3pPr marL="932563" algn="l" defTabSz="932563" rtl="0" eaLnBrk="1" latinLnBrk="0" hangingPunct="1">
                        <a:defRPr sz="1800" kern="1200">
                          <a:solidFill>
                            <a:schemeClr val="dk1"/>
                          </a:solidFill>
                          <a:latin typeface="Segoe UI"/>
                        </a:defRPr>
                      </a:lvl3pPr>
                      <a:lvl4pPr marL="1398844" algn="l" defTabSz="932563" rtl="0" eaLnBrk="1" latinLnBrk="0" hangingPunct="1">
                        <a:defRPr sz="1800" kern="1200">
                          <a:solidFill>
                            <a:schemeClr val="dk1"/>
                          </a:solidFill>
                          <a:latin typeface="Segoe UI"/>
                        </a:defRPr>
                      </a:lvl4pPr>
                      <a:lvl5pPr marL="1865126" algn="l" defTabSz="932563" rtl="0" eaLnBrk="1" latinLnBrk="0" hangingPunct="1">
                        <a:defRPr sz="1800" kern="1200">
                          <a:solidFill>
                            <a:schemeClr val="dk1"/>
                          </a:solidFill>
                          <a:latin typeface="Segoe UI"/>
                        </a:defRPr>
                      </a:lvl5pPr>
                      <a:lvl6pPr marL="2331408" algn="l" defTabSz="932563" rtl="0" eaLnBrk="1" latinLnBrk="0" hangingPunct="1">
                        <a:defRPr sz="1800" kern="1200">
                          <a:solidFill>
                            <a:schemeClr val="dk1"/>
                          </a:solidFill>
                          <a:latin typeface="Segoe UI"/>
                        </a:defRPr>
                      </a:lvl6pPr>
                      <a:lvl7pPr marL="2797689" algn="l" defTabSz="932563" rtl="0" eaLnBrk="1" latinLnBrk="0" hangingPunct="1">
                        <a:defRPr sz="1800" kern="1200">
                          <a:solidFill>
                            <a:schemeClr val="dk1"/>
                          </a:solidFill>
                          <a:latin typeface="Segoe UI"/>
                        </a:defRPr>
                      </a:lvl7pPr>
                      <a:lvl8pPr marL="3263970" algn="l" defTabSz="932563" rtl="0" eaLnBrk="1" latinLnBrk="0" hangingPunct="1">
                        <a:defRPr sz="1800" kern="1200">
                          <a:solidFill>
                            <a:schemeClr val="dk1"/>
                          </a:solidFill>
                          <a:latin typeface="Segoe UI"/>
                        </a:defRPr>
                      </a:lvl8pPr>
                      <a:lvl9pPr marL="3730252" algn="l" defTabSz="932563" rtl="0" eaLnBrk="1" latinLnBrk="0" hangingPunct="1">
                        <a:defRPr sz="1800" kern="1200">
                          <a:solidFill>
                            <a:schemeClr val="dk1"/>
                          </a:solidFill>
                          <a:latin typeface="Segoe UI"/>
                        </a:defRPr>
                      </a:lvl9pPr>
                    </a:lstStyle>
                    <a:p>
                      <a:pPr algn="ctr" fontAlgn="b"/>
                      <a:r>
                        <a:rPr lang="en-US" sz="1000" b="0" i="0" u="none" strike="noStrike" kern="1200" dirty="0">
                          <a:solidFill>
                            <a:schemeClr val="bg1"/>
                          </a:solidFill>
                          <a:effectLst/>
                          <a:latin typeface="Segoe UI"/>
                          <a:ea typeface="+mn-ea"/>
                          <a:cs typeface="+mn-cs"/>
                        </a:rPr>
                        <a:t>$4.6k a 23.4k </a:t>
                      </a:r>
                      <a:r>
                        <a:rPr lang="en-US" sz="1000" b="0" i="0" u="none" strike="noStrike" kern="1200" dirty="0" err="1">
                          <a:solidFill>
                            <a:schemeClr val="bg1"/>
                          </a:solidFill>
                          <a:effectLst/>
                          <a:latin typeface="Segoe UI"/>
                          <a:ea typeface="+mn-ea"/>
                          <a:cs typeface="+mn-cs"/>
                        </a:rPr>
                        <a:t>créditos</a:t>
                      </a:r>
                      <a:r>
                        <a:rPr lang="en-US" sz="1000" b="0" i="0" u="none" strike="noStrike" kern="1200" dirty="0">
                          <a:solidFill>
                            <a:schemeClr val="bg1"/>
                          </a:solidFill>
                          <a:effectLst/>
                          <a:latin typeface="Segoe UI"/>
                          <a:ea typeface="+mn-ea"/>
                          <a:cs typeface="+mn-cs"/>
                        </a:rPr>
                        <a:t> PAYGO</a:t>
                      </a:r>
                      <a:br>
                        <a:rPr lang="en-US" sz="1000" b="0" i="1" u="none" strike="noStrike" kern="1200" dirty="0">
                          <a:solidFill>
                            <a:srgbClr val="FFFFFF"/>
                          </a:solidFill>
                          <a:effectLst/>
                          <a:latin typeface="Segoe UI"/>
                          <a:ea typeface="+mn-ea"/>
                          <a:cs typeface="+mn-cs"/>
                        </a:rPr>
                      </a:br>
                      <a:r>
                        <a:rPr lang="en-US" sz="1000" b="0" i="1" u="none" strike="noStrike" kern="1200" dirty="0">
                          <a:solidFill>
                            <a:schemeClr val="bg1"/>
                          </a:solidFill>
                          <a:effectLst/>
                          <a:latin typeface="Segoe UI"/>
                          <a:ea typeface="+mn-ea"/>
                          <a:cs typeface="+mn-cs"/>
                        </a:rPr>
                        <a:t>(Solo Azure partners)</a:t>
                      </a:r>
                    </a:p>
                  </a:txBody>
                  <a:tcPr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12700" cap="flat" cmpd="sng" algn="ctr">
                      <a:solidFill>
                        <a:schemeClr val="tx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9346701"/>
                  </a:ext>
                </a:extLst>
              </a:tr>
              <a:tr h="379591">
                <a:tc>
                  <a:txBody>
                    <a:bodyPr/>
                    <a:lstStyle>
                      <a:lvl1pPr marL="0" algn="l" defTabSz="932563" rtl="0" eaLnBrk="1" latinLnBrk="0" hangingPunct="1">
                        <a:defRPr sz="1800" kern="1200">
                          <a:solidFill>
                            <a:schemeClr val="dk1"/>
                          </a:solidFill>
                          <a:latin typeface="Segoe UI"/>
                        </a:defRPr>
                      </a:lvl1pPr>
                      <a:lvl2pPr marL="466282" algn="l" defTabSz="932563" rtl="0" eaLnBrk="1" latinLnBrk="0" hangingPunct="1">
                        <a:defRPr sz="1800" kern="1200">
                          <a:solidFill>
                            <a:schemeClr val="dk1"/>
                          </a:solidFill>
                          <a:latin typeface="Segoe UI"/>
                        </a:defRPr>
                      </a:lvl2pPr>
                      <a:lvl3pPr marL="932563" algn="l" defTabSz="932563" rtl="0" eaLnBrk="1" latinLnBrk="0" hangingPunct="1">
                        <a:defRPr sz="1800" kern="1200">
                          <a:solidFill>
                            <a:schemeClr val="dk1"/>
                          </a:solidFill>
                          <a:latin typeface="Segoe UI"/>
                        </a:defRPr>
                      </a:lvl3pPr>
                      <a:lvl4pPr marL="1398844" algn="l" defTabSz="932563" rtl="0" eaLnBrk="1" latinLnBrk="0" hangingPunct="1">
                        <a:defRPr sz="1800" kern="1200">
                          <a:solidFill>
                            <a:schemeClr val="dk1"/>
                          </a:solidFill>
                          <a:latin typeface="Segoe UI"/>
                        </a:defRPr>
                      </a:lvl4pPr>
                      <a:lvl5pPr marL="1865126" algn="l" defTabSz="932563" rtl="0" eaLnBrk="1" latinLnBrk="0" hangingPunct="1">
                        <a:defRPr sz="1800" kern="1200">
                          <a:solidFill>
                            <a:schemeClr val="dk1"/>
                          </a:solidFill>
                          <a:latin typeface="Segoe UI"/>
                        </a:defRPr>
                      </a:lvl5pPr>
                      <a:lvl6pPr marL="2331408" algn="l" defTabSz="932563" rtl="0" eaLnBrk="1" latinLnBrk="0" hangingPunct="1">
                        <a:defRPr sz="1800" kern="1200">
                          <a:solidFill>
                            <a:schemeClr val="dk1"/>
                          </a:solidFill>
                          <a:latin typeface="Segoe UI"/>
                        </a:defRPr>
                      </a:lvl6pPr>
                      <a:lvl7pPr marL="2797689" algn="l" defTabSz="932563" rtl="0" eaLnBrk="1" latinLnBrk="0" hangingPunct="1">
                        <a:defRPr sz="1800" kern="1200">
                          <a:solidFill>
                            <a:schemeClr val="dk1"/>
                          </a:solidFill>
                          <a:latin typeface="Segoe UI"/>
                        </a:defRPr>
                      </a:lvl7pPr>
                      <a:lvl8pPr marL="3263970" algn="l" defTabSz="932563" rtl="0" eaLnBrk="1" latinLnBrk="0" hangingPunct="1">
                        <a:defRPr sz="1800" kern="1200">
                          <a:solidFill>
                            <a:schemeClr val="dk1"/>
                          </a:solidFill>
                          <a:latin typeface="Segoe UI"/>
                        </a:defRPr>
                      </a:lvl8pPr>
                      <a:lvl9pPr marL="3730252" algn="l" defTabSz="932563" rtl="0" eaLnBrk="1" latinLnBrk="0" hangingPunct="1">
                        <a:defRPr sz="1800" kern="1200">
                          <a:solidFill>
                            <a:schemeClr val="dk1"/>
                          </a:solidFill>
                          <a:latin typeface="Segoe UI"/>
                        </a:defRPr>
                      </a:lvl9pPr>
                    </a:lstStyle>
                    <a:p>
                      <a:pPr algn="l" fontAlgn="b"/>
                      <a:r>
                        <a:rPr lang="en-US" sz="1000" u="none" strike="noStrike">
                          <a:solidFill>
                            <a:schemeClr val="bg1"/>
                          </a:solidFill>
                          <a:effectLst/>
                          <a:latin typeface="+mj-lt"/>
                        </a:rPr>
                        <a:t>Entra ID P2</a:t>
                      </a:r>
                      <a:endParaRPr lang="en-US" sz="1000" b="0" i="0" u="none" strike="noStrike">
                        <a:solidFill>
                          <a:schemeClr val="bg1"/>
                        </a:solidFill>
                        <a:effectLst/>
                        <a:latin typeface="+mj-lt"/>
                      </a:endParaRPr>
                    </a:p>
                  </a:txBody>
                  <a:tcPr marL="144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563" rtl="0" eaLnBrk="1" latinLnBrk="0" hangingPunct="1">
                        <a:defRPr sz="1800" kern="1200">
                          <a:solidFill>
                            <a:schemeClr val="dk1"/>
                          </a:solidFill>
                          <a:latin typeface="Segoe UI"/>
                        </a:defRPr>
                      </a:lvl1pPr>
                      <a:lvl2pPr marL="466282" algn="l" defTabSz="932563" rtl="0" eaLnBrk="1" latinLnBrk="0" hangingPunct="1">
                        <a:defRPr sz="1800" kern="1200">
                          <a:solidFill>
                            <a:schemeClr val="dk1"/>
                          </a:solidFill>
                          <a:latin typeface="Segoe UI"/>
                        </a:defRPr>
                      </a:lvl2pPr>
                      <a:lvl3pPr marL="932563" algn="l" defTabSz="932563" rtl="0" eaLnBrk="1" latinLnBrk="0" hangingPunct="1">
                        <a:defRPr sz="1800" kern="1200">
                          <a:solidFill>
                            <a:schemeClr val="dk1"/>
                          </a:solidFill>
                          <a:latin typeface="Segoe UI"/>
                        </a:defRPr>
                      </a:lvl3pPr>
                      <a:lvl4pPr marL="1398844" algn="l" defTabSz="932563" rtl="0" eaLnBrk="1" latinLnBrk="0" hangingPunct="1">
                        <a:defRPr sz="1800" kern="1200">
                          <a:solidFill>
                            <a:schemeClr val="dk1"/>
                          </a:solidFill>
                          <a:latin typeface="Segoe UI"/>
                        </a:defRPr>
                      </a:lvl4pPr>
                      <a:lvl5pPr marL="1865126" algn="l" defTabSz="932563" rtl="0" eaLnBrk="1" latinLnBrk="0" hangingPunct="1">
                        <a:defRPr sz="1800" kern="1200">
                          <a:solidFill>
                            <a:schemeClr val="dk1"/>
                          </a:solidFill>
                          <a:latin typeface="Segoe UI"/>
                        </a:defRPr>
                      </a:lvl5pPr>
                      <a:lvl6pPr marL="2331408" algn="l" defTabSz="932563" rtl="0" eaLnBrk="1" latinLnBrk="0" hangingPunct="1">
                        <a:defRPr sz="1800" kern="1200">
                          <a:solidFill>
                            <a:schemeClr val="dk1"/>
                          </a:solidFill>
                          <a:latin typeface="Segoe UI"/>
                        </a:defRPr>
                      </a:lvl6pPr>
                      <a:lvl7pPr marL="2797689" algn="l" defTabSz="932563" rtl="0" eaLnBrk="1" latinLnBrk="0" hangingPunct="1">
                        <a:defRPr sz="1800" kern="1200">
                          <a:solidFill>
                            <a:schemeClr val="dk1"/>
                          </a:solidFill>
                          <a:latin typeface="Segoe UI"/>
                        </a:defRPr>
                      </a:lvl7pPr>
                      <a:lvl8pPr marL="3263970" algn="l" defTabSz="932563" rtl="0" eaLnBrk="1" latinLnBrk="0" hangingPunct="1">
                        <a:defRPr sz="1800" kern="1200">
                          <a:solidFill>
                            <a:schemeClr val="dk1"/>
                          </a:solidFill>
                          <a:latin typeface="Segoe UI"/>
                        </a:defRPr>
                      </a:lvl8pPr>
                      <a:lvl9pPr marL="3730252" algn="l" defTabSz="932563" rtl="0" eaLnBrk="1" latinLnBrk="0" hangingPunct="1">
                        <a:defRPr sz="1800" kern="1200">
                          <a:solidFill>
                            <a:schemeClr val="dk1"/>
                          </a:solidFill>
                          <a:latin typeface="Segoe UI"/>
                        </a:defRPr>
                      </a:lvl9pPr>
                    </a:lstStyle>
                    <a:p>
                      <a:pPr algn="ctr" fontAlgn="b"/>
                      <a:r>
                        <a:rPr lang="en-US" sz="1000" b="0" i="0" u="none" strike="noStrike" kern="1200">
                          <a:solidFill>
                            <a:schemeClr val="bg1"/>
                          </a:solidFill>
                          <a:effectLst/>
                          <a:latin typeface="Segoe UI"/>
                          <a:ea typeface="+mn-ea"/>
                          <a:cs typeface="+mn-cs"/>
                        </a:rPr>
                        <a:t>5 seats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563" rtl="0" eaLnBrk="1" latinLnBrk="0" hangingPunct="1">
                        <a:defRPr sz="1800" kern="1200">
                          <a:solidFill>
                            <a:schemeClr val="dk1"/>
                          </a:solidFill>
                          <a:latin typeface="Segoe UI"/>
                        </a:defRPr>
                      </a:lvl1pPr>
                      <a:lvl2pPr marL="466282" algn="l" defTabSz="932563" rtl="0" eaLnBrk="1" latinLnBrk="0" hangingPunct="1">
                        <a:defRPr sz="1800" kern="1200">
                          <a:solidFill>
                            <a:schemeClr val="dk1"/>
                          </a:solidFill>
                          <a:latin typeface="Segoe UI"/>
                        </a:defRPr>
                      </a:lvl2pPr>
                      <a:lvl3pPr marL="932563" algn="l" defTabSz="932563" rtl="0" eaLnBrk="1" latinLnBrk="0" hangingPunct="1">
                        <a:defRPr sz="1800" kern="1200">
                          <a:solidFill>
                            <a:schemeClr val="dk1"/>
                          </a:solidFill>
                          <a:latin typeface="Segoe UI"/>
                        </a:defRPr>
                      </a:lvl3pPr>
                      <a:lvl4pPr marL="1398844" algn="l" defTabSz="932563" rtl="0" eaLnBrk="1" latinLnBrk="0" hangingPunct="1">
                        <a:defRPr sz="1800" kern="1200">
                          <a:solidFill>
                            <a:schemeClr val="dk1"/>
                          </a:solidFill>
                          <a:latin typeface="Segoe UI"/>
                        </a:defRPr>
                      </a:lvl4pPr>
                      <a:lvl5pPr marL="1865126" algn="l" defTabSz="932563" rtl="0" eaLnBrk="1" latinLnBrk="0" hangingPunct="1">
                        <a:defRPr sz="1800" kern="1200">
                          <a:solidFill>
                            <a:schemeClr val="dk1"/>
                          </a:solidFill>
                          <a:latin typeface="Segoe UI"/>
                        </a:defRPr>
                      </a:lvl5pPr>
                      <a:lvl6pPr marL="2331408" algn="l" defTabSz="932563" rtl="0" eaLnBrk="1" latinLnBrk="0" hangingPunct="1">
                        <a:defRPr sz="1800" kern="1200">
                          <a:solidFill>
                            <a:schemeClr val="dk1"/>
                          </a:solidFill>
                          <a:latin typeface="Segoe UI"/>
                        </a:defRPr>
                      </a:lvl6pPr>
                      <a:lvl7pPr marL="2797689" algn="l" defTabSz="932563" rtl="0" eaLnBrk="1" latinLnBrk="0" hangingPunct="1">
                        <a:defRPr sz="1800" kern="1200">
                          <a:solidFill>
                            <a:schemeClr val="dk1"/>
                          </a:solidFill>
                          <a:latin typeface="Segoe UI"/>
                        </a:defRPr>
                      </a:lvl7pPr>
                      <a:lvl8pPr marL="3263970" algn="l" defTabSz="932563" rtl="0" eaLnBrk="1" latinLnBrk="0" hangingPunct="1">
                        <a:defRPr sz="1800" kern="1200">
                          <a:solidFill>
                            <a:schemeClr val="dk1"/>
                          </a:solidFill>
                          <a:latin typeface="Segoe UI"/>
                        </a:defRPr>
                      </a:lvl8pPr>
                      <a:lvl9pPr marL="3730252" algn="l" defTabSz="932563" rtl="0" eaLnBrk="1" latinLnBrk="0" hangingPunct="1">
                        <a:defRPr sz="1800" kern="1200">
                          <a:solidFill>
                            <a:schemeClr val="dk1"/>
                          </a:solidFill>
                          <a:latin typeface="Segoe UI"/>
                        </a:defRPr>
                      </a:lvl9pPr>
                    </a:lstStyle>
                    <a:p>
                      <a:pPr marL="0" marR="0" lvl="0" indent="0" algn="ctr" defTabSz="932742"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solidFill>
                          <a:effectLst/>
                          <a:uLnTx/>
                          <a:uFillTx/>
                          <a:latin typeface="Segoe UI"/>
                          <a:ea typeface="+mn-ea"/>
                          <a:cs typeface="+mn-cs"/>
                        </a:rPr>
                        <a:t>15 seats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563" rtl="0" eaLnBrk="1" latinLnBrk="0" hangingPunct="1">
                        <a:defRPr sz="1800" kern="1200">
                          <a:solidFill>
                            <a:schemeClr val="dk1"/>
                          </a:solidFill>
                          <a:latin typeface="Segoe UI"/>
                        </a:defRPr>
                      </a:lvl1pPr>
                      <a:lvl2pPr marL="466282" algn="l" defTabSz="932563" rtl="0" eaLnBrk="1" latinLnBrk="0" hangingPunct="1">
                        <a:defRPr sz="1800" kern="1200">
                          <a:solidFill>
                            <a:schemeClr val="dk1"/>
                          </a:solidFill>
                          <a:latin typeface="Segoe UI"/>
                        </a:defRPr>
                      </a:lvl2pPr>
                      <a:lvl3pPr marL="932563" algn="l" defTabSz="932563" rtl="0" eaLnBrk="1" latinLnBrk="0" hangingPunct="1">
                        <a:defRPr sz="1800" kern="1200">
                          <a:solidFill>
                            <a:schemeClr val="dk1"/>
                          </a:solidFill>
                          <a:latin typeface="Segoe UI"/>
                        </a:defRPr>
                      </a:lvl3pPr>
                      <a:lvl4pPr marL="1398844" algn="l" defTabSz="932563" rtl="0" eaLnBrk="1" latinLnBrk="0" hangingPunct="1">
                        <a:defRPr sz="1800" kern="1200">
                          <a:solidFill>
                            <a:schemeClr val="dk1"/>
                          </a:solidFill>
                          <a:latin typeface="Segoe UI"/>
                        </a:defRPr>
                      </a:lvl4pPr>
                      <a:lvl5pPr marL="1865126" algn="l" defTabSz="932563" rtl="0" eaLnBrk="1" latinLnBrk="0" hangingPunct="1">
                        <a:defRPr sz="1800" kern="1200">
                          <a:solidFill>
                            <a:schemeClr val="dk1"/>
                          </a:solidFill>
                          <a:latin typeface="Segoe UI"/>
                        </a:defRPr>
                      </a:lvl5pPr>
                      <a:lvl6pPr marL="2331408" algn="l" defTabSz="932563" rtl="0" eaLnBrk="1" latinLnBrk="0" hangingPunct="1">
                        <a:defRPr sz="1800" kern="1200">
                          <a:solidFill>
                            <a:schemeClr val="dk1"/>
                          </a:solidFill>
                          <a:latin typeface="Segoe UI"/>
                        </a:defRPr>
                      </a:lvl6pPr>
                      <a:lvl7pPr marL="2797689" algn="l" defTabSz="932563" rtl="0" eaLnBrk="1" latinLnBrk="0" hangingPunct="1">
                        <a:defRPr sz="1800" kern="1200">
                          <a:solidFill>
                            <a:schemeClr val="dk1"/>
                          </a:solidFill>
                          <a:latin typeface="Segoe UI"/>
                        </a:defRPr>
                      </a:lvl7pPr>
                      <a:lvl8pPr marL="3263970" algn="l" defTabSz="932563" rtl="0" eaLnBrk="1" latinLnBrk="0" hangingPunct="1">
                        <a:defRPr sz="1800" kern="1200">
                          <a:solidFill>
                            <a:schemeClr val="dk1"/>
                          </a:solidFill>
                          <a:latin typeface="Segoe UI"/>
                        </a:defRPr>
                      </a:lvl8pPr>
                      <a:lvl9pPr marL="3730252" algn="l" defTabSz="932563" rtl="0" eaLnBrk="1" latinLnBrk="0" hangingPunct="1">
                        <a:defRPr sz="1800" kern="1200">
                          <a:solidFill>
                            <a:schemeClr val="dk1"/>
                          </a:solidFill>
                          <a:latin typeface="Segoe UI"/>
                        </a:defRPr>
                      </a:lvl9pPr>
                    </a:lstStyle>
                    <a:p>
                      <a:pPr marL="0" marR="0" lvl="0" indent="0" algn="ctr" defTabSz="932742"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solidFill>
                          <a:effectLst/>
                          <a:uLnTx/>
                          <a:uFillTx/>
                          <a:latin typeface="Segoe UI"/>
                          <a:ea typeface="+mn-ea"/>
                          <a:cs typeface="+mn-cs"/>
                        </a:rPr>
                        <a:t>35 seats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563" rtl="0" eaLnBrk="1" latinLnBrk="0" hangingPunct="1">
                        <a:defRPr sz="1800" kern="1200">
                          <a:solidFill>
                            <a:schemeClr val="dk1"/>
                          </a:solidFill>
                          <a:latin typeface="Segoe UI"/>
                        </a:defRPr>
                      </a:lvl1pPr>
                      <a:lvl2pPr marL="466282" algn="l" defTabSz="932563" rtl="0" eaLnBrk="1" latinLnBrk="0" hangingPunct="1">
                        <a:defRPr sz="1800" kern="1200">
                          <a:solidFill>
                            <a:schemeClr val="dk1"/>
                          </a:solidFill>
                          <a:latin typeface="Segoe UI"/>
                        </a:defRPr>
                      </a:lvl2pPr>
                      <a:lvl3pPr marL="932563" algn="l" defTabSz="932563" rtl="0" eaLnBrk="1" latinLnBrk="0" hangingPunct="1">
                        <a:defRPr sz="1800" kern="1200">
                          <a:solidFill>
                            <a:schemeClr val="dk1"/>
                          </a:solidFill>
                          <a:latin typeface="Segoe UI"/>
                        </a:defRPr>
                      </a:lvl3pPr>
                      <a:lvl4pPr marL="1398844" algn="l" defTabSz="932563" rtl="0" eaLnBrk="1" latinLnBrk="0" hangingPunct="1">
                        <a:defRPr sz="1800" kern="1200">
                          <a:solidFill>
                            <a:schemeClr val="dk1"/>
                          </a:solidFill>
                          <a:latin typeface="Segoe UI"/>
                        </a:defRPr>
                      </a:lvl4pPr>
                      <a:lvl5pPr marL="1865126" algn="l" defTabSz="932563" rtl="0" eaLnBrk="1" latinLnBrk="0" hangingPunct="1">
                        <a:defRPr sz="1800" kern="1200">
                          <a:solidFill>
                            <a:schemeClr val="dk1"/>
                          </a:solidFill>
                          <a:latin typeface="Segoe UI"/>
                        </a:defRPr>
                      </a:lvl5pPr>
                      <a:lvl6pPr marL="2331408" algn="l" defTabSz="932563" rtl="0" eaLnBrk="1" latinLnBrk="0" hangingPunct="1">
                        <a:defRPr sz="1800" kern="1200">
                          <a:solidFill>
                            <a:schemeClr val="dk1"/>
                          </a:solidFill>
                          <a:latin typeface="Segoe UI"/>
                        </a:defRPr>
                      </a:lvl6pPr>
                      <a:lvl7pPr marL="2797689" algn="l" defTabSz="932563" rtl="0" eaLnBrk="1" latinLnBrk="0" hangingPunct="1">
                        <a:defRPr sz="1800" kern="1200">
                          <a:solidFill>
                            <a:schemeClr val="dk1"/>
                          </a:solidFill>
                          <a:latin typeface="Segoe UI"/>
                        </a:defRPr>
                      </a:lvl7pPr>
                      <a:lvl8pPr marL="3263970" algn="l" defTabSz="932563" rtl="0" eaLnBrk="1" latinLnBrk="0" hangingPunct="1">
                        <a:defRPr sz="1800" kern="1200">
                          <a:solidFill>
                            <a:schemeClr val="dk1"/>
                          </a:solidFill>
                          <a:latin typeface="Segoe UI"/>
                        </a:defRPr>
                      </a:lvl8pPr>
                      <a:lvl9pPr marL="3730252" algn="l" defTabSz="932563" rtl="0" eaLnBrk="1" latinLnBrk="0" hangingPunct="1">
                        <a:defRPr sz="1800" kern="1200">
                          <a:solidFill>
                            <a:schemeClr val="dk1"/>
                          </a:solidFill>
                          <a:latin typeface="Segoe UI"/>
                        </a:defRPr>
                      </a:lvl9pPr>
                    </a:lstStyle>
                    <a:p>
                      <a:pPr marL="0" marR="0" lvl="0" indent="0" algn="ctr" defTabSz="932742"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solidFill>
                          <a:effectLst/>
                          <a:uLnTx/>
                          <a:uFillTx/>
                          <a:latin typeface="Segoe UI"/>
                          <a:ea typeface="+mn-ea"/>
                          <a:cs typeface="+mn-cs"/>
                        </a:rPr>
                        <a:t>100-200 seats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563" rtl="0" eaLnBrk="1" latinLnBrk="0" hangingPunct="1">
                        <a:defRPr sz="1800" kern="1200">
                          <a:solidFill>
                            <a:schemeClr val="dk1"/>
                          </a:solidFill>
                          <a:latin typeface="Segoe UI"/>
                        </a:defRPr>
                      </a:lvl1pPr>
                      <a:lvl2pPr marL="466282" algn="l" defTabSz="932563" rtl="0" eaLnBrk="1" latinLnBrk="0" hangingPunct="1">
                        <a:defRPr sz="1800" kern="1200">
                          <a:solidFill>
                            <a:schemeClr val="dk1"/>
                          </a:solidFill>
                          <a:latin typeface="Segoe UI"/>
                        </a:defRPr>
                      </a:lvl2pPr>
                      <a:lvl3pPr marL="932563" algn="l" defTabSz="932563" rtl="0" eaLnBrk="1" latinLnBrk="0" hangingPunct="1">
                        <a:defRPr sz="1800" kern="1200">
                          <a:solidFill>
                            <a:schemeClr val="dk1"/>
                          </a:solidFill>
                          <a:latin typeface="Segoe UI"/>
                        </a:defRPr>
                      </a:lvl3pPr>
                      <a:lvl4pPr marL="1398844" algn="l" defTabSz="932563" rtl="0" eaLnBrk="1" latinLnBrk="0" hangingPunct="1">
                        <a:defRPr sz="1800" kern="1200">
                          <a:solidFill>
                            <a:schemeClr val="dk1"/>
                          </a:solidFill>
                          <a:latin typeface="Segoe UI"/>
                        </a:defRPr>
                      </a:lvl4pPr>
                      <a:lvl5pPr marL="1865126" algn="l" defTabSz="932563" rtl="0" eaLnBrk="1" latinLnBrk="0" hangingPunct="1">
                        <a:defRPr sz="1800" kern="1200">
                          <a:solidFill>
                            <a:schemeClr val="dk1"/>
                          </a:solidFill>
                          <a:latin typeface="Segoe UI"/>
                        </a:defRPr>
                      </a:lvl5pPr>
                      <a:lvl6pPr marL="2331408" algn="l" defTabSz="932563" rtl="0" eaLnBrk="1" latinLnBrk="0" hangingPunct="1">
                        <a:defRPr sz="1800" kern="1200">
                          <a:solidFill>
                            <a:schemeClr val="dk1"/>
                          </a:solidFill>
                          <a:latin typeface="Segoe UI"/>
                        </a:defRPr>
                      </a:lvl6pPr>
                      <a:lvl7pPr marL="2797689" algn="l" defTabSz="932563" rtl="0" eaLnBrk="1" latinLnBrk="0" hangingPunct="1">
                        <a:defRPr sz="1800" kern="1200">
                          <a:solidFill>
                            <a:schemeClr val="dk1"/>
                          </a:solidFill>
                          <a:latin typeface="Segoe UI"/>
                        </a:defRPr>
                      </a:lvl7pPr>
                      <a:lvl8pPr marL="3263970" algn="l" defTabSz="932563" rtl="0" eaLnBrk="1" latinLnBrk="0" hangingPunct="1">
                        <a:defRPr sz="1800" kern="1200">
                          <a:solidFill>
                            <a:schemeClr val="dk1"/>
                          </a:solidFill>
                          <a:latin typeface="Segoe UI"/>
                        </a:defRPr>
                      </a:lvl8pPr>
                      <a:lvl9pPr marL="3730252" algn="l" defTabSz="932563" rtl="0" eaLnBrk="1" latinLnBrk="0" hangingPunct="1">
                        <a:defRPr sz="1800" kern="1200">
                          <a:solidFill>
                            <a:schemeClr val="dk1"/>
                          </a:solidFill>
                          <a:latin typeface="Segoe UI"/>
                        </a:defRPr>
                      </a:lvl9pPr>
                    </a:lstStyle>
                    <a:p>
                      <a:pPr marL="0" marR="0" lvl="0" indent="0" algn="ctr" defTabSz="932742"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solidFill>
                          <a:effectLst/>
                          <a:uLnTx/>
                          <a:uFillTx/>
                          <a:latin typeface="Segoe UI"/>
                          <a:ea typeface="+mn-ea"/>
                          <a:cs typeface="+mn-cs"/>
                          <a:sym typeface="Wingdings" panose="05000000000000000000" pitchFamily="2" charset="2"/>
                        </a:rPr>
                        <a:t> +</a:t>
                      </a:r>
                      <a:r>
                        <a:rPr kumimoji="0" lang="en-US" sz="1000" b="0" i="0" u="none" strike="noStrike" kern="1200" cap="none" spc="0" normalizeH="0" baseline="0" noProof="0">
                          <a:ln>
                            <a:noFill/>
                          </a:ln>
                          <a:solidFill>
                            <a:schemeClr val="bg1"/>
                          </a:solidFill>
                          <a:effectLst/>
                          <a:uLnTx/>
                          <a:uFillTx/>
                          <a:latin typeface="Segoe UI"/>
                          <a:ea typeface="+mn-ea"/>
                          <a:cs typeface="+mn-cs"/>
                        </a:rPr>
                        <a:t>30 to 150 seats</a:t>
                      </a:r>
                    </a:p>
                  </a:txBody>
                  <a:tcPr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2596699"/>
                  </a:ext>
                </a:extLst>
              </a:tr>
              <a:tr h="379591">
                <a:tc>
                  <a:txBody>
                    <a:bodyPr/>
                    <a:lstStyle>
                      <a:lvl1pPr marL="0" algn="l" defTabSz="932563" rtl="0" eaLnBrk="1" latinLnBrk="0" hangingPunct="1">
                        <a:defRPr sz="1800" kern="1200">
                          <a:solidFill>
                            <a:schemeClr val="dk1"/>
                          </a:solidFill>
                          <a:latin typeface="Segoe UI"/>
                        </a:defRPr>
                      </a:lvl1pPr>
                      <a:lvl2pPr marL="466282" algn="l" defTabSz="932563" rtl="0" eaLnBrk="1" latinLnBrk="0" hangingPunct="1">
                        <a:defRPr sz="1800" kern="1200">
                          <a:solidFill>
                            <a:schemeClr val="dk1"/>
                          </a:solidFill>
                          <a:latin typeface="Segoe UI"/>
                        </a:defRPr>
                      </a:lvl2pPr>
                      <a:lvl3pPr marL="932563" algn="l" defTabSz="932563" rtl="0" eaLnBrk="1" latinLnBrk="0" hangingPunct="1">
                        <a:defRPr sz="1800" kern="1200">
                          <a:solidFill>
                            <a:schemeClr val="dk1"/>
                          </a:solidFill>
                          <a:latin typeface="Segoe UI"/>
                        </a:defRPr>
                      </a:lvl3pPr>
                      <a:lvl4pPr marL="1398844" algn="l" defTabSz="932563" rtl="0" eaLnBrk="1" latinLnBrk="0" hangingPunct="1">
                        <a:defRPr sz="1800" kern="1200">
                          <a:solidFill>
                            <a:schemeClr val="dk1"/>
                          </a:solidFill>
                          <a:latin typeface="Segoe UI"/>
                        </a:defRPr>
                      </a:lvl4pPr>
                      <a:lvl5pPr marL="1865126" algn="l" defTabSz="932563" rtl="0" eaLnBrk="1" latinLnBrk="0" hangingPunct="1">
                        <a:defRPr sz="1800" kern="1200">
                          <a:solidFill>
                            <a:schemeClr val="dk1"/>
                          </a:solidFill>
                          <a:latin typeface="Segoe UI"/>
                        </a:defRPr>
                      </a:lvl5pPr>
                      <a:lvl6pPr marL="2331408" algn="l" defTabSz="932563" rtl="0" eaLnBrk="1" latinLnBrk="0" hangingPunct="1">
                        <a:defRPr sz="1800" kern="1200">
                          <a:solidFill>
                            <a:schemeClr val="dk1"/>
                          </a:solidFill>
                          <a:latin typeface="Segoe UI"/>
                        </a:defRPr>
                      </a:lvl6pPr>
                      <a:lvl7pPr marL="2797689" algn="l" defTabSz="932563" rtl="0" eaLnBrk="1" latinLnBrk="0" hangingPunct="1">
                        <a:defRPr sz="1800" kern="1200">
                          <a:solidFill>
                            <a:schemeClr val="dk1"/>
                          </a:solidFill>
                          <a:latin typeface="Segoe UI"/>
                        </a:defRPr>
                      </a:lvl7pPr>
                      <a:lvl8pPr marL="3263970" algn="l" defTabSz="932563" rtl="0" eaLnBrk="1" latinLnBrk="0" hangingPunct="1">
                        <a:defRPr sz="1800" kern="1200">
                          <a:solidFill>
                            <a:schemeClr val="dk1"/>
                          </a:solidFill>
                          <a:latin typeface="Segoe UI"/>
                        </a:defRPr>
                      </a:lvl8pPr>
                      <a:lvl9pPr marL="3730252" algn="l" defTabSz="932563" rtl="0" eaLnBrk="1" latinLnBrk="0" hangingPunct="1">
                        <a:defRPr sz="1800" kern="1200">
                          <a:solidFill>
                            <a:schemeClr val="dk1"/>
                          </a:solidFill>
                          <a:latin typeface="Segoe UI"/>
                        </a:defRPr>
                      </a:lvl9pPr>
                    </a:lstStyle>
                    <a:p>
                      <a:pPr algn="l" fontAlgn="b"/>
                      <a:r>
                        <a:rPr lang="en-US" sz="1000" u="none" strike="noStrike">
                          <a:solidFill>
                            <a:schemeClr val="bg1"/>
                          </a:solidFill>
                          <a:effectLst/>
                          <a:latin typeface="+mj-lt"/>
                        </a:rPr>
                        <a:t>Defender for Endpoint P2</a:t>
                      </a:r>
                      <a:endParaRPr lang="en-US" sz="1000" b="0" i="0" u="none" strike="noStrike">
                        <a:solidFill>
                          <a:schemeClr val="bg1"/>
                        </a:solidFill>
                        <a:effectLst/>
                        <a:latin typeface="+mj-lt"/>
                      </a:endParaRPr>
                    </a:p>
                  </a:txBody>
                  <a:tcPr marL="144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563" rtl="0" eaLnBrk="1" latinLnBrk="0" hangingPunct="1">
                        <a:defRPr sz="1800" kern="1200">
                          <a:solidFill>
                            <a:schemeClr val="dk1"/>
                          </a:solidFill>
                          <a:latin typeface="Segoe UI"/>
                        </a:defRPr>
                      </a:lvl1pPr>
                      <a:lvl2pPr marL="466282" algn="l" defTabSz="932563" rtl="0" eaLnBrk="1" latinLnBrk="0" hangingPunct="1">
                        <a:defRPr sz="1800" kern="1200">
                          <a:solidFill>
                            <a:schemeClr val="dk1"/>
                          </a:solidFill>
                          <a:latin typeface="Segoe UI"/>
                        </a:defRPr>
                      </a:lvl2pPr>
                      <a:lvl3pPr marL="932563" algn="l" defTabSz="932563" rtl="0" eaLnBrk="1" latinLnBrk="0" hangingPunct="1">
                        <a:defRPr sz="1800" kern="1200">
                          <a:solidFill>
                            <a:schemeClr val="dk1"/>
                          </a:solidFill>
                          <a:latin typeface="Segoe UI"/>
                        </a:defRPr>
                      </a:lvl3pPr>
                      <a:lvl4pPr marL="1398844" algn="l" defTabSz="932563" rtl="0" eaLnBrk="1" latinLnBrk="0" hangingPunct="1">
                        <a:defRPr sz="1800" kern="1200">
                          <a:solidFill>
                            <a:schemeClr val="dk1"/>
                          </a:solidFill>
                          <a:latin typeface="Segoe UI"/>
                        </a:defRPr>
                      </a:lvl4pPr>
                      <a:lvl5pPr marL="1865126" algn="l" defTabSz="932563" rtl="0" eaLnBrk="1" latinLnBrk="0" hangingPunct="1">
                        <a:defRPr sz="1800" kern="1200">
                          <a:solidFill>
                            <a:schemeClr val="dk1"/>
                          </a:solidFill>
                          <a:latin typeface="Segoe UI"/>
                        </a:defRPr>
                      </a:lvl5pPr>
                      <a:lvl6pPr marL="2331408" algn="l" defTabSz="932563" rtl="0" eaLnBrk="1" latinLnBrk="0" hangingPunct="1">
                        <a:defRPr sz="1800" kern="1200">
                          <a:solidFill>
                            <a:schemeClr val="dk1"/>
                          </a:solidFill>
                          <a:latin typeface="Segoe UI"/>
                        </a:defRPr>
                      </a:lvl6pPr>
                      <a:lvl7pPr marL="2797689" algn="l" defTabSz="932563" rtl="0" eaLnBrk="1" latinLnBrk="0" hangingPunct="1">
                        <a:defRPr sz="1800" kern="1200">
                          <a:solidFill>
                            <a:schemeClr val="dk1"/>
                          </a:solidFill>
                          <a:latin typeface="Segoe UI"/>
                        </a:defRPr>
                      </a:lvl7pPr>
                      <a:lvl8pPr marL="3263970" algn="l" defTabSz="932563" rtl="0" eaLnBrk="1" latinLnBrk="0" hangingPunct="1">
                        <a:defRPr sz="1800" kern="1200">
                          <a:solidFill>
                            <a:schemeClr val="dk1"/>
                          </a:solidFill>
                          <a:latin typeface="Segoe UI"/>
                        </a:defRPr>
                      </a:lvl8pPr>
                      <a:lvl9pPr marL="3730252" algn="l" defTabSz="932563" rtl="0" eaLnBrk="1" latinLnBrk="0" hangingPunct="1">
                        <a:defRPr sz="1800" kern="1200">
                          <a:solidFill>
                            <a:schemeClr val="dk1"/>
                          </a:solidFill>
                          <a:latin typeface="Segoe UI"/>
                        </a:defRPr>
                      </a:lvl9pPr>
                    </a:lstStyle>
                    <a:p>
                      <a:pPr algn="ctr" fontAlgn="b"/>
                      <a:r>
                        <a:rPr lang="en-US" sz="1000" b="0" i="0" u="none" strike="noStrike" kern="1200">
                          <a:solidFill>
                            <a:schemeClr val="bg1"/>
                          </a:solidFill>
                          <a:effectLst/>
                          <a:latin typeface="Segoe UI"/>
                          <a:ea typeface="+mn-ea"/>
                          <a:cs typeface="+mn-cs"/>
                        </a:rPr>
                        <a:t>5 seats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563" rtl="0" eaLnBrk="1" latinLnBrk="0" hangingPunct="1">
                        <a:defRPr sz="1800" kern="1200">
                          <a:solidFill>
                            <a:schemeClr val="dk1"/>
                          </a:solidFill>
                          <a:latin typeface="Segoe UI"/>
                        </a:defRPr>
                      </a:lvl1pPr>
                      <a:lvl2pPr marL="466282" algn="l" defTabSz="932563" rtl="0" eaLnBrk="1" latinLnBrk="0" hangingPunct="1">
                        <a:defRPr sz="1800" kern="1200">
                          <a:solidFill>
                            <a:schemeClr val="dk1"/>
                          </a:solidFill>
                          <a:latin typeface="Segoe UI"/>
                        </a:defRPr>
                      </a:lvl2pPr>
                      <a:lvl3pPr marL="932563" algn="l" defTabSz="932563" rtl="0" eaLnBrk="1" latinLnBrk="0" hangingPunct="1">
                        <a:defRPr sz="1800" kern="1200">
                          <a:solidFill>
                            <a:schemeClr val="dk1"/>
                          </a:solidFill>
                          <a:latin typeface="Segoe UI"/>
                        </a:defRPr>
                      </a:lvl3pPr>
                      <a:lvl4pPr marL="1398844" algn="l" defTabSz="932563" rtl="0" eaLnBrk="1" latinLnBrk="0" hangingPunct="1">
                        <a:defRPr sz="1800" kern="1200">
                          <a:solidFill>
                            <a:schemeClr val="dk1"/>
                          </a:solidFill>
                          <a:latin typeface="Segoe UI"/>
                        </a:defRPr>
                      </a:lvl4pPr>
                      <a:lvl5pPr marL="1865126" algn="l" defTabSz="932563" rtl="0" eaLnBrk="1" latinLnBrk="0" hangingPunct="1">
                        <a:defRPr sz="1800" kern="1200">
                          <a:solidFill>
                            <a:schemeClr val="dk1"/>
                          </a:solidFill>
                          <a:latin typeface="Segoe UI"/>
                        </a:defRPr>
                      </a:lvl5pPr>
                      <a:lvl6pPr marL="2331408" algn="l" defTabSz="932563" rtl="0" eaLnBrk="1" latinLnBrk="0" hangingPunct="1">
                        <a:defRPr sz="1800" kern="1200">
                          <a:solidFill>
                            <a:schemeClr val="dk1"/>
                          </a:solidFill>
                          <a:latin typeface="Segoe UI"/>
                        </a:defRPr>
                      </a:lvl6pPr>
                      <a:lvl7pPr marL="2797689" algn="l" defTabSz="932563" rtl="0" eaLnBrk="1" latinLnBrk="0" hangingPunct="1">
                        <a:defRPr sz="1800" kern="1200">
                          <a:solidFill>
                            <a:schemeClr val="dk1"/>
                          </a:solidFill>
                          <a:latin typeface="Segoe UI"/>
                        </a:defRPr>
                      </a:lvl7pPr>
                      <a:lvl8pPr marL="3263970" algn="l" defTabSz="932563" rtl="0" eaLnBrk="1" latinLnBrk="0" hangingPunct="1">
                        <a:defRPr sz="1800" kern="1200">
                          <a:solidFill>
                            <a:schemeClr val="dk1"/>
                          </a:solidFill>
                          <a:latin typeface="Segoe UI"/>
                        </a:defRPr>
                      </a:lvl8pPr>
                      <a:lvl9pPr marL="3730252" algn="l" defTabSz="932563" rtl="0" eaLnBrk="1" latinLnBrk="0" hangingPunct="1">
                        <a:defRPr sz="1800" kern="1200">
                          <a:solidFill>
                            <a:schemeClr val="dk1"/>
                          </a:solidFill>
                          <a:latin typeface="Segoe UI"/>
                        </a:defRPr>
                      </a:lvl9pPr>
                    </a:lstStyle>
                    <a:p>
                      <a:pPr marL="0" marR="0" lvl="0" indent="0" algn="ctr" defTabSz="932742"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solidFill>
                          <a:effectLst/>
                          <a:uLnTx/>
                          <a:uFillTx/>
                          <a:latin typeface="Segoe UI"/>
                          <a:ea typeface="+mn-ea"/>
                          <a:cs typeface="+mn-cs"/>
                        </a:rPr>
                        <a:t>15 seats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563" rtl="0" eaLnBrk="1" latinLnBrk="0" hangingPunct="1">
                        <a:defRPr sz="1800" kern="1200">
                          <a:solidFill>
                            <a:schemeClr val="dk1"/>
                          </a:solidFill>
                          <a:latin typeface="Segoe UI"/>
                        </a:defRPr>
                      </a:lvl1pPr>
                      <a:lvl2pPr marL="466282" algn="l" defTabSz="932563" rtl="0" eaLnBrk="1" latinLnBrk="0" hangingPunct="1">
                        <a:defRPr sz="1800" kern="1200">
                          <a:solidFill>
                            <a:schemeClr val="dk1"/>
                          </a:solidFill>
                          <a:latin typeface="Segoe UI"/>
                        </a:defRPr>
                      </a:lvl2pPr>
                      <a:lvl3pPr marL="932563" algn="l" defTabSz="932563" rtl="0" eaLnBrk="1" latinLnBrk="0" hangingPunct="1">
                        <a:defRPr sz="1800" kern="1200">
                          <a:solidFill>
                            <a:schemeClr val="dk1"/>
                          </a:solidFill>
                          <a:latin typeface="Segoe UI"/>
                        </a:defRPr>
                      </a:lvl3pPr>
                      <a:lvl4pPr marL="1398844" algn="l" defTabSz="932563" rtl="0" eaLnBrk="1" latinLnBrk="0" hangingPunct="1">
                        <a:defRPr sz="1800" kern="1200">
                          <a:solidFill>
                            <a:schemeClr val="dk1"/>
                          </a:solidFill>
                          <a:latin typeface="Segoe UI"/>
                        </a:defRPr>
                      </a:lvl4pPr>
                      <a:lvl5pPr marL="1865126" algn="l" defTabSz="932563" rtl="0" eaLnBrk="1" latinLnBrk="0" hangingPunct="1">
                        <a:defRPr sz="1800" kern="1200">
                          <a:solidFill>
                            <a:schemeClr val="dk1"/>
                          </a:solidFill>
                          <a:latin typeface="Segoe UI"/>
                        </a:defRPr>
                      </a:lvl5pPr>
                      <a:lvl6pPr marL="2331408" algn="l" defTabSz="932563" rtl="0" eaLnBrk="1" latinLnBrk="0" hangingPunct="1">
                        <a:defRPr sz="1800" kern="1200">
                          <a:solidFill>
                            <a:schemeClr val="dk1"/>
                          </a:solidFill>
                          <a:latin typeface="Segoe UI"/>
                        </a:defRPr>
                      </a:lvl6pPr>
                      <a:lvl7pPr marL="2797689" algn="l" defTabSz="932563" rtl="0" eaLnBrk="1" latinLnBrk="0" hangingPunct="1">
                        <a:defRPr sz="1800" kern="1200">
                          <a:solidFill>
                            <a:schemeClr val="dk1"/>
                          </a:solidFill>
                          <a:latin typeface="Segoe UI"/>
                        </a:defRPr>
                      </a:lvl7pPr>
                      <a:lvl8pPr marL="3263970" algn="l" defTabSz="932563" rtl="0" eaLnBrk="1" latinLnBrk="0" hangingPunct="1">
                        <a:defRPr sz="1800" kern="1200">
                          <a:solidFill>
                            <a:schemeClr val="dk1"/>
                          </a:solidFill>
                          <a:latin typeface="Segoe UI"/>
                        </a:defRPr>
                      </a:lvl8pPr>
                      <a:lvl9pPr marL="3730252" algn="l" defTabSz="932563" rtl="0" eaLnBrk="1" latinLnBrk="0" hangingPunct="1">
                        <a:defRPr sz="1800" kern="1200">
                          <a:solidFill>
                            <a:schemeClr val="dk1"/>
                          </a:solidFill>
                          <a:latin typeface="Segoe UI"/>
                        </a:defRPr>
                      </a:lvl9pPr>
                    </a:lstStyle>
                    <a:p>
                      <a:pPr marL="0" marR="0" lvl="0" indent="0" algn="ctr" defTabSz="932742"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solidFill>
                          <a:effectLst/>
                          <a:uLnTx/>
                          <a:uFillTx/>
                          <a:latin typeface="Segoe UI"/>
                          <a:ea typeface="+mn-ea"/>
                          <a:cs typeface="+mn-cs"/>
                        </a:rPr>
                        <a:t>35 seats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563" rtl="0" eaLnBrk="1" latinLnBrk="0" hangingPunct="1">
                        <a:defRPr sz="1800" kern="1200">
                          <a:solidFill>
                            <a:schemeClr val="dk1"/>
                          </a:solidFill>
                          <a:latin typeface="Segoe UI"/>
                        </a:defRPr>
                      </a:lvl1pPr>
                      <a:lvl2pPr marL="466282" algn="l" defTabSz="932563" rtl="0" eaLnBrk="1" latinLnBrk="0" hangingPunct="1">
                        <a:defRPr sz="1800" kern="1200">
                          <a:solidFill>
                            <a:schemeClr val="dk1"/>
                          </a:solidFill>
                          <a:latin typeface="Segoe UI"/>
                        </a:defRPr>
                      </a:lvl2pPr>
                      <a:lvl3pPr marL="932563" algn="l" defTabSz="932563" rtl="0" eaLnBrk="1" latinLnBrk="0" hangingPunct="1">
                        <a:defRPr sz="1800" kern="1200">
                          <a:solidFill>
                            <a:schemeClr val="dk1"/>
                          </a:solidFill>
                          <a:latin typeface="Segoe UI"/>
                        </a:defRPr>
                      </a:lvl3pPr>
                      <a:lvl4pPr marL="1398844" algn="l" defTabSz="932563" rtl="0" eaLnBrk="1" latinLnBrk="0" hangingPunct="1">
                        <a:defRPr sz="1800" kern="1200">
                          <a:solidFill>
                            <a:schemeClr val="dk1"/>
                          </a:solidFill>
                          <a:latin typeface="Segoe UI"/>
                        </a:defRPr>
                      </a:lvl4pPr>
                      <a:lvl5pPr marL="1865126" algn="l" defTabSz="932563" rtl="0" eaLnBrk="1" latinLnBrk="0" hangingPunct="1">
                        <a:defRPr sz="1800" kern="1200">
                          <a:solidFill>
                            <a:schemeClr val="dk1"/>
                          </a:solidFill>
                          <a:latin typeface="Segoe UI"/>
                        </a:defRPr>
                      </a:lvl5pPr>
                      <a:lvl6pPr marL="2331408" algn="l" defTabSz="932563" rtl="0" eaLnBrk="1" latinLnBrk="0" hangingPunct="1">
                        <a:defRPr sz="1800" kern="1200">
                          <a:solidFill>
                            <a:schemeClr val="dk1"/>
                          </a:solidFill>
                          <a:latin typeface="Segoe UI"/>
                        </a:defRPr>
                      </a:lvl6pPr>
                      <a:lvl7pPr marL="2797689" algn="l" defTabSz="932563" rtl="0" eaLnBrk="1" latinLnBrk="0" hangingPunct="1">
                        <a:defRPr sz="1800" kern="1200">
                          <a:solidFill>
                            <a:schemeClr val="dk1"/>
                          </a:solidFill>
                          <a:latin typeface="Segoe UI"/>
                        </a:defRPr>
                      </a:lvl7pPr>
                      <a:lvl8pPr marL="3263970" algn="l" defTabSz="932563" rtl="0" eaLnBrk="1" latinLnBrk="0" hangingPunct="1">
                        <a:defRPr sz="1800" kern="1200">
                          <a:solidFill>
                            <a:schemeClr val="dk1"/>
                          </a:solidFill>
                          <a:latin typeface="Segoe UI"/>
                        </a:defRPr>
                      </a:lvl8pPr>
                      <a:lvl9pPr marL="3730252" algn="l" defTabSz="932563" rtl="0" eaLnBrk="1" latinLnBrk="0" hangingPunct="1">
                        <a:defRPr sz="1800" kern="1200">
                          <a:solidFill>
                            <a:schemeClr val="dk1"/>
                          </a:solidFill>
                          <a:latin typeface="Segoe UI"/>
                        </a:defRPr>
                      </a:lvl9pPr>
                    </a:lstStyle>
                    <a:p>
                      <a:pPr marL="0" marR="0" lvl="0" indent="0" algn="ctr" defTabSz="932742"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solidFill>
                          <a:effectLst/>
                          <a:uLnTx/>
                          <a:uFillTx/>
                          <a:latin typeface="Segoe UI"/>
                          <a:ea typeface="+mn-ea"/>
                          <a:cs typeface="+mn-cs"/>
                        </a:rPr>
                        <a:t>100-200 seats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563" rtl="0" eaLnBrk="1" latinLnBrk="0" hangingPunct="1">
                        <a:defRPr sz="1800" kern="1200">
                          <a:solidFill>
                            <a:schemeClr val="dk1"/>
                          </a:solidFill>
                          <a:latin typeface="Segoe UI"/>
                        </a:defRPr>
                      </a:lvl1pPr>
                      <a:lvl2pPr marL="466282" algn="l" defTabSz="932563" rtl="0" eaLnBrk="1" latinLnBrk="0" hangingPunct="1">
                        <a:defRPr sz="1800" kern="1200">
                          <a:solidFill>
                            <a:schemeClr val="dk1"/>
                          </a:solidFill>
                          <a:latin typeface="Segoe UI"/>
                        </a:defRPr>
                      </a:lvl2pPr>
                      <a:lvl3pPr marL="932563" algn="l" defTabSz="932563" rtl="0" eaLnBrk="1" latinLnBrk="0" hangingPunct="1">
                        <a:defRPr sz="1800" kern="1200">
                          <a:solidFill>
                            <a:schemeClr val="dk1"/>
                          </a:solidFill>
                          <a:latin typeface="Segoe UI"/>
                        </a:defRPr>
                      </a:lvl3pPr>
                      <a:lvl4pPr marL="1398844" algn="l" defTabSz="932563" rtl="0" eaLnBrk="1" latinLnBrk="0" hangingPunct="1">
                        <a:defRPr sz="1800" kern="1200">
                          <a:solidFill>
                            <a:schemeClr val="dk1"/>
                          </a:solidFill>
                          <a:latin typeface="Segoe UI"/>
                        </a:defRPr>
                      </a:lvl4pPr>
                      <a:lvl5pPr marL="1865126" algn="l" defTabSz="932563" rtl="0" eaLnBrk="1" latinLnBrk="0" hangingPunct="1">
                        <a:defRPr sz="1800" kern="1200">
                          <a:solidFill>
                            <a:schemeClr val="dk1"/>
                          </a:solidFill>
                          <a:latin typeface="Segoe UI"/>
                        </a:defRPr>
                      </a:lvl5pPr>
                      <a:lvl6pPr marL="2331408" algn="l" defTabSz="932563" rtl="0" eaLnBrk="1" latinLnBrk="0" hangingPunct="1">
                        <a:defRPr sz="1800" kern="1200">
                          <a:solidFill>
                            <a:schemeClr val="dk1"/>
                          </a:solidFill>
                          <a:latin typeface="Segoe UI"/>
                        </a:defRPr>
                      </a:lvl6pPr>
                      <a:lvl7pPr marL="2797689" algn="l" defTabSz="932563" rtl="0" eaLnBrk="1" latinLnBrk="0" hangingPunct="1">
                        <a:defRPr sz="1800" kern="1200">
                          <a:solidFill>
                            <a:schemeClr val="dk1"/>
                          </a:solidFill>
                          <a:latin typeface="Segoe UI"/>
                        </a:defRPr>
                      </a:lvl7pPr>
                      <a:lvl8pPr marL="3263970" algn="l" defTabSz="932563" rtl="0" eaLnBrk="1" latinLnBrk="0" hangingPunct="1">
                        <a:defRPr sz="1800" kern="1200">
                          <a:solidFill>
                            <a:schemeClr val="dk1"/>
                          </a:solidFill>
                          <a:latin typeface="Segoe UI"/>
                        </a:defRPr>
                      </a:lvl8pPr>
                      <a:lvl9pPr marL="3730252" algn="l" defTabSz="932563" rtl="0" eaLnBrk="1" latinLnBrk="0" hangingPunct="1">
                        <a:defRPr sz="1800" kern="1200">
                          <a:solidFill>
                            <a:schemeClr val="dk1"/>
                          </a:solidFill>
                          <a:latin typeface="Segoe UI"/>
                        </a:defRPr>
                      </a:lvl9pPr>
                    </a:lstStyle>
                    <a:p>
                      <a:pPr marL="0" marR="0" lvl="0" indent="0" algn="ctr" defTabSz="932742"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solidFill>
                          <a:effectLst/>
                          <a:uLnTx/>
                          <a:uFillTx/>
                          <a:latin typeface="Segoe UI"/>
                          <a:ea typeface="+mn-ea"/>
                          <a:cs typeface="+mn-cs"/>
                          <a:sym typeface="Wingdings" panose="05000000000000000000" pitchFamily="2" charset="2"/>
                        </a:rPr>
                        <a:t> +</a:t>
                      </a:r>
                      <a:r>
                        <a:rPr kumimoji="0" lang="en-US" sz="1000" b="0" i="0" u="none" strike="noStrike" kern="1200" cap="none" spc="0" normalizeH="0" baseline="0" noProof="0">
                          <a:ln>
                            <a:noFill/>
                          </a:ln>
                          <a:solidFill>
                            <a:schemeClr val="bg1"/>
                          </a:solidFill>
                          <a:effectLst/>
                          <a:uLnTx/>
                          <a:uFillTx/>
                          <a:latin typeface="Segoe UI"/>
                          <a:ea typeface="+mn-ea"/>
                          <a:cs typeface="+mn-cs"/>
                        </a:rPr>
                        <a:t>30 to 150 seats</a:t>
                      </a:r>
                    </a:p>
                  </a:txBody>
                  <a:tcPr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8061197"/>
                  </a:ext>
                </a:extLst>
              </a:tr>
              <a:tr h="413046">
                <a:tc>
                  <a:txBody>
                    <a:bodyPr/>
                    <a:lstStyle>
                      <a:lvl1pPr marL="0" algn="l" defTabSz="932563" rtl="0" eaLnBrk="1" latinLnBrk="0" hangingPunct="1">
                        <a:defRPr sz="1800" kern="1200">
                          <a:solidFill>
                            <a:schemeClr val="dk1"/>
                          </a:solidFill>
                          <a:latin typeface="Segoe UI"/>
                        </a:defRPr>
                      </a:lvl1pPr>
                      <a:lvl2pPr marL="466282" algn="l" defTabSz="932563" rtl="0" eaLnBrk="1" latinLnBrk="0" hangingPunct="1">
                        <a:defRPr sz="1800" kern="1200">
                          <a:solidFill>
                            <a:schemeClr val="dk1"/>
                          </a:solidFill>
                          <a:latin typeface="Segoe UI"/>
                        </a:defRPr>
                      </a:lvl2pPr>
                      <a:lvl3pPr marL="932563" algn="l" defTabSz="932563" rtl="0" eaLnBrk="1" latinLnBrk="0" hangingPunct="1">
                        <a:defRPr sz="1800" kern="1200">
                          <a:solidFill>
                            <a:schemeClr val="dk1"/>
                          </a:solidFill>
                          <a:latin typeface="Segoe UI"/>
                        </a:defRPr>
                      </a:lvl3pPr>
                      <a:lvl4pPr marL="1398844" algn="l" defTabSz="932563" rtl="0" eaLnBrk="1" latinLnBrk="0" hangingPunct="1">
                        <a:defRPr sz="1800" kern="1200">
                          <a:solidFill>
                            <a:schemeClr val="dk1"/>
                          </a:solidFill>
                          <a:latin typeface="Segoe UI"/>
                        </a:defRPr>
                      </a:lvl4pPr>
                      <a:lvl5pPr marL="1865126" algn="l" defTabSz="932563" rtl="0" eaLnBrk="1" latinLnBrk="0" hangingPunct="1">
                        <a:defRPr sz="1800" kern="1200">
                          <a:solidFill>
                            <a:schemeClr val="dk1"/>
                          </a:solidFill>
                          <a:latin typeface="Segoe UI"/>
                        </a:defRPr>
                      </a:lvl5pPr>
                      <a:lvl6pPr marL="2331408" algn="l" defTabSz="932563" rtl="0" eaLnBrk="1" latinLnBrk="0" hangingPunct="1">
                        <a:defRPr sz="1800" kern="1200">
                          <a:solidFill>
                            <a:schemeClr val="dk1"/>
                          </a:solidFill>
                          <a:latin typeface="Segoe UI"/>
                        </a:defRPr>
                      </a:lvl6pPr>
                      <a:lvl7pPr marL="2797689" algn="l" defTabSz="932563" rtl="0" eaLnBrk="1" latinLnBrk="0" hangingPunct="1">
                        <a:defRPr sz="1800" kern="1200">
                          <a:solidFill>
                            <a:schemeClr val="dk1"/>
                          </a:solidFill>
                          <a:latin typeface="Segoe UI"/>
                        </a:defRPr>
                      </a:lvl7pPr>
                      <a:lvl8pPr marL="3263970" algn="l" defTabSz="932563" rtl="0" eaLnBrk="1" latinLnBrk="0" hangingPunct="1">
                        <a:defRPr sz="1800" kern="1200">
                          <a:solidFill>
                            <a:schemeClr val="dk1"/>
                          </a:solidFill>
                          <a:latin typeface="Segoe UI"/>
                        </a:defRPr>
                      </a:lvl8pPr>
                      <a:lvl9pPr marL="3730252" algn="l" defTabSz="932563" rtl="0" eaLnBrk="1" latinLnBrk="0" hangingPunct="1">
                        <a:defRPr sz="1800" kern="1200">
                          <a:solidFill>
                            <a:schemeClr val="dk1"/>
                          </a:solidFill>
                          <a:latin typeface="Segoe UI"/>
                        </a:defRPr>
                      </a:lvl9pPr>
                    </a:lstStyle>
                    <a:p>
                      <a:pPr algn="l" fontAlgn="b"/>
                      <a:r>
                        <a:rPr lang="en-US" sz="1000" b="0" i="0" u="none" strike="noStrike">
                          <a:solidFill>
                            <a:schemeClr val="bg1"/>
                          </a:solidFill>
                          <a:effectLst/>
                          <a:latin typeface="+mj-lt"/>
                        </a:rPr>
                        <a:t>GitHub Enterprise</a:t>
                      </a:r>
                    </a:p>
                  </a:txBody>
                  <a:tcPr marL="144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563" rtl="0" eaLnBrk="1" latinLnBrk="0" hangingPunct="1">
                        <a:defRPr sz="1800" kern="1200">
                          <a:solidFill>
                            <a:schemeClr val="dk1"/>
                          </a:solidFill>
                          <a:latin typeface="Segoe UI"/>
                        </a:defRPr>
                      </a:lvl1pPr>
                      <a:lvl2pPr marL="466282" algn="l" defTabSz="932563" rtl="0" eaLnBrk="1" latinLnBrk="0" hangingPunct="1">
                        <a:defRPr sz="1800" kern="1200">
                          <a:solidFill>
                            <a:schemeClr val="dk1"/>
                          </a:solidFill>
                          <a:latin typeface="Segoe UI"/>
                        </a:defRPr>
                      </a:lvl2pPr>
                      <a:lvl3pPr marL="932563" algn="l" defTabSz="932563" rtl="0" eaLnBrk="1" latinLnBrk="0" hangingPunct="1">
                        <a:defRPr sz="1800" kern="1200">
                          <a:solidFill>
                            <a:schemeClr val="dk1"/>
                          </a:solidFill>
                          <a:latin typeface="Segoe UI"/>
                        </a:defRPr>
                      </a:lvl3pPr>
                      <a:lvl4pPr marL="1398844" algn="l" defTabSz="932563" rtl="0" eaLnBrk="1" latinLnBrk="0" hangingPunct="1">
                        <a:defRPr sz="1800" kern="1200">
                          <a:solidFill>
                            <a:schemeClr val="dk1"/>
                          </a:solidFill>
                          <a:latin typeface="Segoe UI"/>
                        </a:defRPr>
                      </a:lvl4pPr>
                      <a:lvl5pPr marL="1865126" algn="l" defTabSz="932563" rtl="0" eaLnBrk="1" latinLnBrk="0" hangingPunct="1">
                        <a:defRPr sz="1800" kern="1200">
                          <a:solidFill>
                            <a:schemeClr val="dk1"/>
                          </a:solidFill>
                          <a:latin typeface="Segoe UI"/>
                        </a:defRPr>
                      </a:lvl5pPr>
                      <a:lvl6pPr marL="2331408" algn="l" defTabSz="932563" rtl="0" eaLnBrk="1" latinLnBrk="0" hangingPunct="1">
                        <a:defRPr sz="1800" kern="1200">
                          <a:solidFill>
                            <a:schemeClr val="dk1"/>
                          </a:solidFill>
                          <a:latin typeface="Segoe UI"/>
                        </a:defRPr>
                      </a:lvl6pPr>
                      <a:lvl7pPr marL="2797689" algn="l" defTabSz="932563" rtl="0" eaLnBrk="1" latinLnBrk="0" hangingPunct="1">
                        <a:defRPr sz="1800" kern="1200">
                          <a:solidFill>
                            <a:schemeClr val="dk1"/>
                          </a:solidFill>
                          <a:latin typeface="Segoe UI"/>
                        </a:defRPr>
                      </a:lvl7pPr>
                      <a:lvl8pPr marL="3263970" algn="l" defTabSz="932563" rtl="0" eaLnBrk="1" latinLnBrk="0" hangingPunct="1">
                        <a:defRPr sz="1800" kern="1200">
                          <a:solidFill>
                            <a:schemeClr val="dk1"/>
                          </a:solidFill>
                          <a:latin typeface="Segoe UI"/>
                        </a:defRPr>
                      </a:lvl8pPr>
                      <a:lvl9pPr marL="3730252" algn="l" defTabSz="932563" rtl="0" eaLnBrk="1" latinLnBrk="0" hangingPunct="1">
                        <a:defRPr sz="1800" kern="1200">
                          <a:solidFill>
                            <a:schemeClr val="dk1"/>
                          </a:solidFill>
                          <a:latin typeface="Segoe UI"/>
                        </a:defRPr>
                      </a:lvl9pPr>
                    </a:lstStyle>
                    <a:p>
                      <a:pPr algn="ctr" fontAlgn="b"/>
                      <a:endParaRPr lang="en-US" sz="1000" b="0" i="0" u="none" strike="noStrike">
                        <a:solidFill>
                          <a:schemeClr val="bg1"/>
                        </a:solidFill>
                        <a:effectLst/>
                        <a:latin typeface="+mn-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563" rtl="0" eaLnBrk="1" latinLnBrk="0" hangingPunct="1">
                        <a:defRPr sz="1800" kern="1200">
                          <a:solidFill>
                            <a:schemeClr val="dk1"/>
                          </a:solidFill>
                          <a:latin typeface="Segoe UI"/>
                        </a:defRPr>
                      </a:lvl1pPr>
                      <a:lvl2pPr marL="466282" algn="l" defTabSz="932563" rtl="0" eaLnBrk="1" latinLnBrk="0" hangingPunct="1">
                        <a:defRPr sz="1800" kern="1200">
                          <a:solidFill>
                            <a:schemeClr val="dk1"/>
                          </a:solidFill>
                          <a:latin typeface="Segoe UI"/>
                        </a:defRPr>
                      </a:lvl2pPr>
                      <a:lvl3pPr marL="932563" algn="l" defTabSz="932563" rtl="0" eaLnBrk="1" latinLnBrk="0" hangingPunct="1">
                        <a:defRPr sz="1800" kern="1200">
                          <a:solidFill>
                            <a:schemeClr val="dk1"/>
                          </a:solidFill>
                          <a:latin typeface="Segoe UI"/>
                        </a:defRPr>
                      </a:lvl3pPr>
                      <a:lvl4pPr marL="1398844" algn="l" defTabSz="932563" rtl="0" eaLnBrk="1" latinLnBrk="0" hangingPunct="1">
                        <a:defRPr sz="1800" kern="1200">
                          <a:solidFill>
                            <a:schemeClr val="dk1"/>
                          </a:solidFill>
                          <a:latin typeface="Segoe UI"/>
                        </a:defRPr>
                      </a:lvl4pPr>
                      <a:lvl5pPr marL="1865126" algn="l" defTabSz="932563" rtl="0" eaLnBrk="1" latinLnBrk="0" hangingPunct="1">
                        <a:defRPr sz="1800" kern="1200">
                          <a:solidFill>
                            <a:schemeClr val="dk1"/>
                          </a:solidFill>
                          <a:latin typeface="Segoe UI"/>
                        </a:defRPr>
                      </a:lvl5pPr>
                      <a:lvl6pPr marL="2331408" algn="l" defTabSz="932563" rtl="0" eaLnBrk="1" latinLnBrk="0" hangingPunct="1">
                        <a:defRPr sz="1800" kern="1200">
                          <a:solidFill>
                            <a:schemeClr val="dk1"/>
                          </a:solidFill>
                          <a:latin typeface="Segoe UI"/>
                        </a:defRPr>
                      </a:lvl6pPr>
                      <a:lvl7pPr marL="2797689" algn="l" defTabSz="932563" rtl="0" eaLnBrk="1" latinLnBrk="0" hangingPunct="1">
                        <a:defRPr sz="1800" kern="1200">
                          <a:solidFill>
                            <a:schemeClr val="dk1"/>
                          </a:solidFill>
                          <a:latin typeface="Segoe UI"/>
                        </a:defRPr>
                      </a:lvl7pPr>
                      <a:lvl8pPr marL="3263970" algn="l" defTabSz="932563" rtl="0" eaLnBrk="1" latinLnBrk="0" hangingPunct="1">
                        <a:defRPr sz="1800" kern="1200">
                          <a:solidFill>
                            <a:schemeClr val="dk1"/>
                          </a:solidFill>
                          <a:latin typeface="Segoe UI"/>
                        </a:defRPr>
                      </a:lvl8pPr>
                      <a:lvl9pPr marL="3730252" algn="l" defTabSz="932563" rtl="0" eaLnBrk="1" latinLnBrk="0" hangingPunct="1">
                        <a:defRPr sz="1800" kern="1200">
                          <a:solidFill>
                            <a:schemeClr val="dk1"/>
                          </a:solidFill>
                          <a:latin typeface="Segoe UI"/>
                        </a:defRPr>
                      </a:lvl9pPr>
                    </a:lstStyle>
                    <a:p>
                      <a:pPr algn="ctr" fontAlgn="b"/>
                      <a:endParaRPr lang="en-US" sz="1000" b="0" i="0" u="none" strike="noStrike">
                        <a:solidFill>
                          <a:schemeClr val="bg1"/>
                        </a:solidFill>
                        <a:effectLst/>
                        <a:latin typeface="+mn-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563" rtl="0" eaLnBrk="1" latinLnBrk="0" hangingPunct="1">
                        <a:defRPr sz="1800" kern="1200">
                          <a:solidFill>
                            <a:schemeClr val="dk1"/>
                          </a:solidFill>
                          <a:latin typeface="Segoe UI"/>
                        </a:defRPr>
                      </a:lvl1pPr>
                      <a:lvl2pPr marL="466282" algn="l" defTabSz="932563" rtl="0" eaLnBrk="1" latinLnBrk="0" hangingPunct="1">
                        <a:defRPr sz="1800" kern="1200">
                          <a:solidFill>
                            <a:schemeClr val="dk1"/>
                          </a:solidFill>
                          <a:latin typeface="Segoe UI"/>
                        </a:defRPr>
                      </a:lvl2pPr>
                      <a:lvl3pPr marL="932563" algn="l" defTabSz="932563" rtl="0" eaLnBrk="1" latinLnBrk="0" hangingPunct="1">
                        <a:defRPr sz="1800" kern="1200">
                          <a:solidFill>
                            <a:schemeClr val="dk1"/>
                          </a:solidFill>
                          <a:latin typeface="Segoe UI"/>
                        </a:defRPr>
                      </a:lvl3pPr>
                      <a:lvl4pPr marL="1398844" algn="l" defTabSz="932563" rtl="0" eaLnBrk="1" latinLnBrk="0" hangingPunct="1">
                        <a:defRPr sz="1800" kern="1200">
                          <a:solidFill>
                            <a:schemeClr val="dk1"/>
                          </a:solidFill>
                          <a:latin typeface="Segoe UI"/>
                        </a:defRPr>
                      </a:lvl4pPr>
                      <a:lvl5pPr marL="1865126" algn="l" defTabSz="932563" rtl="0" eaLnBrk="1" latinLnBrk="0" hangingPunct="1">
                        <a:defRPr sz="1800" kern="1200">
                          <a:solidFill>
                            <a:schemeClr val="dk1"/>
                          </a:solidFill>
                          <a:latin typeface="Segoe UI"/>
                        </a:defRPr>
                      </a:lvl5pPr>
                      <a:lvl6pPr marL="2331408" algn="l" defTabSz="932563" rtl="0" eaLnBrk="1" latinLnBrk="0" hangingPunct="1">
                        <a:defRPr sz="1800" kern="1200">
                          <a:solidFill>
                            <a:schemeClr val="dk1"/>
                          </a:solidFill>
                          <a:latin typeface="Segoe UI"/>
                        </a:defRPr>
                      </a:lvl6pPr>
                      <a:lvl7pPr marL="2797689" algn="l" defTabSz="932563" rtl="0" eaLnBrk="1" latinLnBrk="0" hangingPunct="1">
                        <a:defRPr sz="1800" kern="1200">
                          <a:solidFill>
                            <a:schemeClr val="dk1"/>
                          </a:solidFill>
                          <a:latin typeface="Segoe UI"/>
                        </a:defRPr>
                      </a:lvl7pPr>
                      <a:lvl8pPr marL="3263970" algn="l" defTabSz="932563" rtl="0" eaLnBrk="1" latinLnBrk="0" hangingPunct="1">
                        <a:defRPr sz="1800" kern="1200">
                          <a:solidFill>
                            <a:schemeClr val="dk1"/>
                          </a:solidFill>
                          <a:latin typeface="Segoe UI"/>
                        </a:defRPr>
                      </a:lvl8pPr>
                      <a:lvl9pPr marL="3730252" algn="l" defTabSz="932563" rtl="0" eaLnBrk="1" latinLnBrk="0" hangingPunct="1">
                        <a:defRPr sz="1800" kern="1200">
                          <a:solidFill>
                            <a:schemeClr val="dk1"/>
                          </a:solidFill>
                          <a:latin typeface="Segoe UI"/>
                        </a:defRPr>
                      </a:lvl9pPr>
                    </a:lstStyle>
                    <a:p>
                      <a:pPr algn="ctr" fontAlgn="b"/>
                      <a:endParaRPr lang="en-US" sz="1000" b="0" i="0" u="none" strike="noStrike">
                        <a:solidFill>
                          <a:schemeClr val="bg1"/>
                        </a:solidFill>
                        <a:effectLst/>
                        <a:latin typeface="+mn-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563" rtl="0" eaLnBrk="1" latinLnBrk="0" hangingPunct="1">
                        <a:defRPr sz="1800" kern="1200">
                          <a:solidFill>
                            <a:schemeClr val="dk1"/>
                          </a:solidFill>
                          <a:latin typeface="Segoe UI"/>
                        </a:defRPr>
                      </a:lvl1pPr>
                      <a:lvl2pPr marL="466282" algn="l" defTabSz="932563" rtl="0" eaLnBrk="1" latinLnBrk="0" hangingPunct="1">
                        <a:defRPr sz="1800" kern="1200">
                          <a:solidFill>
                            <a:schemeClr val="dk1"/>
                          </a:solidFill>
                          <a:latin typeface="Segoe UI"/>
                        </a:defRPr>
                      </a:lvl2pPr>
                      <a:lvl3pPr marL="932563" algn="l" defTabSz="932563" rtl="0" eaLnBrk="1" latinLnBrk="0" hangingPunct="1">
                        <a:defRPr sz="1800" kern="1200">
                          <a:solidFill>
                            <a:schemeClr val="dk1"/>
                          </a:solidFill>
                          <a:latin typeface="Segoe UI"/>
                        </a:defRPr>
                      </a:lvl3pPr>
                      <a:lvl4pPr marL="1398844" algn="l" defTabSz="932563" rtl="0" eaLnBrk="1" latinLnBrk="0" hangingPunct="1">
                        <a:defRPr sz="1800" kern="1200">
                          <a:solidFill>
                            <a:schemeClr val="dk1"/>
                          </a:solidFill>
                          <a:latin typeface="Segoe UI"/>
                        </a:defRPr>
                      </a:lvl4pPr>
                      <a:lvl5pPr marL="1865126" algn="l" defTabSz="932563" rtl="0" eaLnBrk="1" latinLnBrk="0" hangingPunct="1">
                        <a:defRPr sz="1800" kern="1200">
                          <a:solidFill>
                            <a:schemeClr val="dk1"/>
                          </a:solidFill>
                          <a:latin typeface="Segoe UI"/>
                        </a:defRPr>
                      </a:lvl5pPr>
                      <a:lvl6pPr marL="2331408" algn="l" defTabSz="932563" rtl="0" eaLnBrk="1" latinLnBrk="0" hangingPunct="1">
                        <a:defRPr sz="1800" kern="1200">
                          <a:solidFill>
                            <a:schemeClr val="dk1"/>
                          </a:solidFill>
                          <a:latin typeface="Segoe UI"/>
                        </a:defRPr>
                      </a:lvl6pPr>
                      <a:lvl7pPr marL="2797689" algn="l" defTabSz="932563" rtl="0" eaLnBrk="1" latinLnBrk="0" hangingPunct="1">
                        <a:defRPr sz="1800" kern="1200">
                          <a:solidFill>
                            <a:schemeClr val="dk1"/>
                          </a:solidFill>
                          <a:latin typeface="Segoe UI"/>
                        </a:defRPr>
                      </a:lvl7pPr>
                      <a:lvl8pPr marL="3263970" algn="l" defTabSz="932563" rtl="0" eaLnBrk="1" latinLnBrk="0" hangingPunct="1">
                        <a:defRPr sz="1800" kern="1200">
                          <a:solidFill>
                            <a:schemeClr val="dk1"/>
                          </a:solidFill>
                          <a:latin typeface="Segoe UI"/>
                        </a:defRPr>
                      </a:lvl8pPr>
                      <a:lvl9pPr marL="3730252" algn="l" defTabSz="932563" rtl="0" eaLnBrk="1" latinLnBrk="0" hangingPunct="1">
                        <a:defRPr sz="1800" kern="1200">
                          <a:solidFill>
                            <a:schemeClr val="dk1"/>
                          </a:solidFill>
                          <a:latin typeface="Segoe UI"/>
                        </a:defRPr>
                      </a:lvl9pPr>
                    </a:lstStyle>
                    <a:p>
                      <a:pPr algn="ctr" fontAlgn="b"/>
                      <a:endParaRPr lang="en-US" sz="1000" b="0" i="0" u="none" strike="noStrike">
                        <a:solidFill>
                          <a:schemeClr val="bg1"/>
                        </a:solidFill>
                        <a:effectLst/>
                        <a:latin typeface="+mn-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563" rtl="0" eaLnBrk="1" latinLnBrk="0" hangingPunct="1">
                        <a:defRPr sz="1800" kern="1200">
                          <a:solidFill>
                            <a:schemeClr val="dk1"/>
                          </a:solidFill>
                          <a:latin typeface="Segoe UI"/>
                        </a:defRPr>
                      </a:lvl1pPr>
                      <a:lvl2pPr marL="466282" algn="l" defTabSz="932563" rtl="0" eaLnBrk="1" latinLnBrk="0" hangingPunct="1">
                        <a:defRPr sz="1800" kern="1200">
                          <a:solidFill>
                            <a:schemeClr val="dk1"/>
                          </a:solidFill>
                          <a:latin typeface="Segoe UI"/>
                        </a:defRPr>
                      </a:lvl2pPr>
                      <a:lvl3pPr marL="932563" algn="l" defTabSz="932563" rtl="0" eaLnBrk="1" latinLnBrk="0" hangingPunct="1">
                        <a:defRPr sz="1800" kern="1200">
                          <a:solidFill>
                            <a:schemeClr val="dk1"/>
                          </a:solidFill>
                          <a:latin typeface="Segoe UI"/>
                        </a:defRPr>
                      </a:lvl3pPr>
                      <a:lvl4pPr marL="1398844" algn="l" defTabSz="932563" rtl="0" eaLnBrk="1" latinLnBrk="0" hangingPunct="1">
                        <a:defRPr sz="1800" kern="1200">
                          <a:solidFill>
                            <a:schemeClr val="dk1"/>
                          </a:solidFill>
                          <a:latin typeface="Segoe UI"/>
                        </a:defRPr>
                      </a:lvl4pPr>
                      <a:lvl5pPr marL="1865126" algn="l" defTabSz="932563" rtl="0" eaLnBrk="1" latinLnBrk="0" hangingPunct="1">
                        <a:defRPr sz="1800" kern="1200">
                          <a:solidFill>
                            <a:schemeClr val="dk1"/>
                          </a:solidFill>
                          <a:latin typeface="Segoe UI"/>
                        </a:defRPr>
                      </a:lvl5pPr>
                      <a:lvl6pPr marL="2331408" algn="l" defTabSz="932563" rtl="0" eaLnBrk="1" latinLnBrk="0" hangingPunct="1">
                        <a:defRPr sz="1800" kern="1200">
                          <a:solidFill>
                            <a:schemeClr val="dk1"/>
                          </a:solidFill>
                          <a:latin typeface="Segoe UI"/>
                        </a:defRPr>
                      </a:lvl6pPr>
                      <a:lvl7pPr marL="2797689" algn="l" defTabSz="932563" rtl="0" eaLnBrk="1" latinLnBrk="0" hangingPunct="1">
                        <a:defRPr sz="1800" kern="1200">
                          <a:solidFill>
                            <a:schemeClr val="dk1"/>
                          </a:solidFill>
                          <a:latin typeface="Segoe UI"/>
                        </a:defRPr>
                      </a:lvl7pPr>
                      <a:lvl8pPr marL="3263970" algn="l" defTabSz="932563" rtl="0" eaLnBrk="1" latinLnBrk="0" hangingPunct="1">
                        <a:defRPr sz="1800" kern="1200">
                          <a:solidFill>
                            <a:schemeClr val="dk1"/>
                          </a:solidFill>
                          <a:latin typeface="Segoe UI"/>
                        </a:defRPr>
                      </a:lvl8pPr>
                      <a:lvl9pPr marL="3730252" algn="l" defTabSz="932563" rtl="0" eaLnBrk="1" latinLnBrk="0" hangingPunct="1">
                        <a:defRPr sz="1800" kern="1200">
                          <a:solidFill>
                            <a:schemeClr val="dk1"/>
                          </a:solidFill>
                          <a:latin typeface="Segoe UI"/>
                        </a:defRPr>
                      </a:lvl9pPr>
                    </a:lstStyle>
                    <a:p>
                      <a:pPr algn="ctr" fontAlgn="b"/>
                      <a:r>
                        <a:rPr lang="en-US" sz="1000" b="0" i="0" u="none" strike="noStrike" kern="1200" dirty="0">
                          <a:solidFill>
                            <a:schemeClr val="bg1"/>
                          </a:solidFill>
                          <a:effectLst/>
                          <a:latin typeface="Segoe UI"/>
                          <a:ea typeface="+mn-ea"/>
                          <a:cs typeface="+mn-cs"/>
                        </a:rPr>
                        <a:t>$2.5k a 12.6k </a:t>
                      </a:r>
                      <a:r>
                        <a:rPr lang="en-US" sz="1000" b="0" i="0" u="none" strike="noStrike" kern="1200" dirty="0" err="1">
                          <a:solidFill>
                            <a:schemeClr val="bg1"/>
                          </a:solidFill>
                          <a:effectLst/>
                          <a:latin typeface="Segoe UI"/>
                          <a:ea typeface="+mn-ea"/>
                          <a:cs typeface="+mn-cs"/>
                        </a:rPr>
                        <a:t>créditos</a:t>
                      </a:r>
                      <a:r>
                        <a:rPr lang="en-US" sz="1000" b="0" i="0" u="none" strike="noStrike" kern="1200" dirty="0">
                          <a:solidFill>
                            <a:schemeClr val="bg1"/>
                          </a:solidFill>
                          <a:effectLst/>
                          <a:latin typeface="Segoe UI"/>
                          <a:ea typeface="+mn-ea"/>
                          <a:cs typeface="+mn-cs"/>
                        </a:rPr>
                        <a:t> PAYGO</a:t>
                      </a:r>
                      <a:br>
                        <a:rPr lang="en-US" sz="1000" b="0" i="1" u="none" strike="noStrike" kern="1200" dirty="0">
                          <a:solidFill>
                            <a:srgbClr val="FFFFFF"/>
                          </a:solidFill>
                          <a:effectLst/>
                          <a:latin typeface="Segoe UI"/>
                          <a:ea typeface="+mn-ea"/>
                          <a:cs typeface="+mn-cs"/>
                        </a:rPr>
                      </a:br>
                      <a:r>
                        <a:rPr lang="en-US" sz="1000" b="0" i="1" u="none" strike="noStrike" kern="1200" dirty="0">
                          <a:solidFill>
                            <a:schemeClr val="bg1"/>
                          </a:solidFill>
                          <a:effectLst/>
                          <a:latin typeface="Segoe UI"/>
                          <a:ea typeface="+mn-ea"/>
                          <a:cs typeface="+mn-cs"/>
                        </a:rPr>
                        <a:t>(Azure partners only)</a:t>
                      </a:r>
                    </a:p>
                  </a:txBody>
                  <a:tcPr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3175" cap="flat" cmpd="sng" algn="ctr">
                      <a:solidFill>
                        <a:schemeClr val="tx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4565595"/>
                  </a:ext>
                </a:extLst>
              </a:tr>
              <a:tr h="379591">
                <a:tc>
                  <a:txBody>
                    <a:bodyPr/>
                    <a:lstStyle>
                      <a:lvl1pPr marL="0" algn="l" defTabSz="932563" rtl="0" eaLnBrk="1" latinLnBrk="0" hangingPunct="1">
                        <a:defRPr sz="1800" kern="1200">
                          <a:solidFill>
                            <a:schemeClr val="dk1"/>
                          </a:solidFill>
                          <a:latin typeface="Segoe UI"/>
                        </a:defRPr>
                      </a:lvl1pPr>
                      <a:lvl2pPr marL="466282" algn="l" defTabSz="932563" rtl="0" eaLnBrk="1" latinLnBrk="0" hangingPunct="1">
                        <a:defRPr sz="1800" kern="1200">
                          <a:solidFill>
                            <a:schemeClr val="dk1"/>
                          </a:solidFill>
                          <a:latin typeface="Segoe UI"/>
                        </a:defRPr>
                      </a:lvl2pPr>
                      <a:lvl3pPr marL="932563" algn="l" defTabSz="932563" rtl="0" eaLnBrk="1" latinLnBrk="0" hangingPunct="1">
                        <a:defRPr sz="1800" kern="1200">
                          <a:solidFill>
                            <a:schemeClr val="dk1"/>
                          </a:solidFill>
                          <a:latin typeface="Segoe UI"/>
                        </a:defRPr>
                      </a:lvl3pPr>
                      <a:lvl4pPr marL="1398844" algn="l" defTabSz="932563" rtl="0" eaLnBrk="1" latinLnBrk="0" hangingPunct="1">
                        <a:defRPr sz="1800" kern="1200">
                          <a:solidFill>
                            <a:schemeClr val="dk1"/>
                          </a:solidFill>
                          <a:latin typeface="Segoe UI"/>
                        </a:defRPr>
                      </a:lvl4pPr>
                      <a:lvl5pPr marL="1865126" algn="l" defTabSz="932563" rtl="0" eaLnBrk="1" latinLnBrk="0" hangingPunct="1">
                        <a:defRPr sz="1800" kern="1200">
                          <a:solidFill>
                            <a:schemeClr val="dk1"/>
                          </a:solidFill>
                          <a:latin typeface="Segoe UI"/>
                        </a:defRPr>
                      </a:lvl5pPr>
                      <a:lvl6pPr marL="2331408" algn="l" defTabSz="932563" rtl="0" eaLnBrk="1" latinLnBrk="0" hangingPunct="1">
                        <a:defRPr sz="1800" kern="1200">
                          <a:solidFill>
                            <a:schemeClr val="dk1"/>
                          </a:solidFill>
                          <a:latin typeface="Segoe UI"/>
                        </a:defRPr>
                      </a:lvl6pPr>
                      <a:lvl7pPr marL="2797689" algn="l" defTabSz="932563" rtl="0" eaLnBrk="1" latinLnBrk="0" hangingPunct="1">
                        <a:defRPr sz="1800" kern="1200">
                          <a:solidFill>
                            <a:schemeClr val="dk1"/>
                          </a:solidFill>
                          <a:latin typeface="Segoe UI"/>
                        </a:defRPr>
                      </a:lvl7pPr>
                      <a:lvl8pPr marL="3263970" algn="l" defTabSz="932563" rtl="0" eaLnBrk="1" latinLnBrk="0" hangingPunct="1">
                        <a:defRPr sz="1800" kern="1200">
                          <a:solidFill>
                            <a:schemeClr val="dk1"/>
                          </a:solidFill>
                          <a:latin typeface="Segoe UI"/>
                        </a:defRPr>
                      </a:lvl8pPr>
                      <a:lvl9pPr marL="3730252" algn="l" defTabSz="932563" rtl="0" eaLnBrk="1" latinLnBrk="0" hangingPunct="1">
                        <a:defRPr sz="1800" kern="1200">
                          <a:solidFill>
                            <a:schemeClr val="dk1"/>
                          </a:solidFill>
                          <a:latin typeface="Segoe UI"/>
                        </a:defRPr>
                      </a:lvl9pPr>
                    </a:lstStyle>
                    <a:p>
                      <a:pPr algn="l" fontAlgn="b"/>
                      <a:r>
                        <a:rPr kumimoji="0" lang="es-EC" sz="1000" b="1" u="none" strike="noStrike" kern="1200" cap="none" spc="0" normalizeH="0" baseline="0" dirty="0">
                          <a:ln w="3175">
                            <a:noFill/>
                          </a:ln>
                          <a:solidFill>
                            <a:srgbClr val="4CB1FF"/>
                          </a:solidFill>
                          <a:effectLst/>
                          <a:uLnTx/>
                          <a:uFillTx/>
                          <a:latin typeface="+mj-lt"/>
                          <a:ea typeface="+mn-ea"/>
                          <a:cs typeface="Segoe UI"/>
                        </a:rPr>
                        <a:t>Costo del paquete de beneficios</a:t>
                      </a:r>
                      <a:endParaRPr kumimoji="0" lang="en-US" sz="1000" b="1" u="none" strike="noStrike" kern="1200" cap="none" spc="0" normalizeH="0" baseline="0" dirty="0">
                        <a:ln w="3175">
                          <a:noFill/>
                        </a:ln>
                        <a:solidFill>
                          <a:srgbClr val="4CB1FF"/>
                        </a:solidFill>
                        <a:effectLst/>
                        <a:uLnTx/>
                        <a:uFillTx/>
                        <a:latin typeface="+mj-lt"/>
                        <a:ea typeface="+mn-ea"/>
                        <a:cs typeface="Segoe UI"/>
                      </a:endParaRPr>
                    </a:p>
                  </a:txBody>
                  <a:tcPr marL="144000" marR="36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563" rtl="0" eaLnBrk="1" latinLnBrk="0" hangingPunct="1">
                        <a:defRPr sz="1800" kern="1200">
                          <a:solidFill>
                            <a:schemeClr val="dk1"/>
                          </a:solidFill>
                          <a:latin typeface="Segoe UI"/>
                        </a:defRPr>
                      </a:lvl1pPr>
                      <a:lvl2pPr marL="466282" algn="l" defTabSz="932563" rtl="0" eaLnBrk="1" latinLnBrk="0" hangingPunct="1">
                        <a:defRPr sz="1800" kern="1200">
                          <a:solidFill>
                            <a:schemeClr val="dk1"/>
                          </a:solidFill>
                          <a:latin typeface="Segoe UI"/>
                        </a:defRPr>
                      </a:lvl2pPr>
                      <a:lvl3pPr marL="932563" algn="l" defTabSz="932563" rtl="0" eaLnBrk="1" latinLnBrk="0" hangingPunct="1">
                        <a:defRPr sz="1800" kern="1200">
                          <a:solidFill>
                            <a:schemeClr val="dk1"/>
                          </a:solidFill>
                          <a:latin typeface="Segoe UI"/>
                        </a:defRPr>
                      </a:lvl3pPr>
                      <a:lvl4pPr marL="1398844" algn="l" defTabSz="932563" rtl="0" eaLnBrk="1" latinLnBrk="0" hangingPunct="1">
                        <a:defRPr sz="1800" kern="1200">
                          <a:solidFill>
                            <a:schemeClr val="dk1"/>
                          </a:solidFill>
                          <a:latin typeface="Segoe UI"/>
                        </a:defRPr>
                      </a:lvl4pPr>
                      <a:lvl5pPr marL="1865126" algn="l" defTabSz="932563" rtl="0" eaLnBrk="1" latinLnBrk="0" hangingPunct="1">
                        <a:defRPr sz="1800" kern="1200">
                          <a:solidFill>
                            <a:schemeClr val="dk1"/>
                          </a:solidFill>
                          <a:latin typeface="Segoe UI"/>
                        </a:defRPr>
                      </a:lvl5pPr>
                      <a:lvl6pPr marL="2331408" algn="l" defTabSz="932563" rtl="0" eaLnBrk="1" latinLnBrk="0" hangingPunct="1">
                        <a:defRPr sz="1800" kern="1200">
                          <a:solidFill>
                            <a:schemeClr val="dk1"/>
                          </a:solidFill>
                          <a:latin typeface="Segoe UI"/>
                        </a:defRPr>
                      </a:lvl6pPr>
                      <a:lvl7pPr marL="2797689" algn="l" defTabSz="932563" rtl="0" eaLnBrk="1" latinLnBrk="0" hangingPunct="1">
                        <a:defRPr sz="1800" kern="1200">
                          <a:solidFill>
                            <a:schemeClr val="dk1"/>
                          </a:solidFill>
                          <a:latin typeface="Segoe UI"/>
                        </a:defRPr>
                      </a:lvl7pPr>
                      <a:lvl8pPr marL="3263970" algn="l" defTabSz="932563" rtl="0" eaLnBrk="1" latinLnBrk="0" hangingPunct="1">
                        <a:defRPr sz="1800" kern="1200">
                          <a:solidFill>
                            <a:schemeClr val="dk1"/>
                          </a:solidFill>
                          <a:latin typeface="Segoe UI"/>
                        </a:defRPr>
                      </a:lvl8pPr>
                      <a:lvl9pPr marL="3730252" algn="l" defTabSz="932563" rtl="0" eaLnBrk="1" latinLnBrk="0" hangingPunct="1">
                        <a:defRPr sz="1800" kern="1200">
                          <a:solidFill>
                            <a:schemeClr val="dk1"/>
                          </a:solidFill>
                          <a:latin typeface="Segoe UI"/>
                        </a:defRPr>
                      </a:lvl9pPr>
                    </a:lstStyle>
                    <a:p>
                      <a:pPr algn="ctr" fontAlgn="b"/>
                      <a:r>
                        <a:rPr kumimoji="0" lang="en-US" sz="1000" b="1" u="none" strike="noStrike" kern="1200" cap="none" spc="0" normalizeH="0" baseline="0">
                          <a:ln w="3175">
                            <a:noFill/>
                          </a:ln>
                          <a:solidFill>
                            <a:srgbClr val="4CB1FF"/>
                          </a:solidFill>
                          <a:effectLst/>
                          <a:uLnTx/>
                          <a:uFillTx/>
                          <a:latin typeface="Segoe UI Semibold"/>
                          <a:ea typeface="+mn-ea"/>
                          <a:cs typeface="Segoe UI"/>
                        </a:rPr>
                        <a:t>$345 USD</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563" rtl="0" eaLnBrk="1" latinLnBrk="0" hangingPunct="1">
                        <a:defRPr sz="1800" kern="1200">
                          <a:solidFill>
                            <a:schemeClr val="dk1"/>
                          </a:solidFill>
                          <a:latin typeface="Segoe UI"/>
                        </a:defRPr>
                      </a:lvl1pPr>
                      <a:lvl2pPr marL="466282" algn="l" defTabSz="932563" rtl="0" eaLnBrk="1" latinLnBrk="0" hangingPunct="1">
                        <a:defRPr sz="1800" kern="1200">
                          <a:solidFill>
                            <a:schemeClr val="dk1"/>
                          </a:solidFill>
                          <a:latin typeface="Segoe UI"/>
                        </a:defRPr>
                      </a:lvl2pPr>
                      <a:lvl3pPr marL="932563" algn="l" defTabSz="932563" rtl="0" eaLnBrk="1" latinLnBrk="0" hangingPunct="1">
                        <a:defRPr sz="1800" kern="1200">
                          <a:solidFill>
                            <a:schemeClr val="dk1"/>
                          </a:solidFill>
                          <a:latin typeface="Segoe UI"/>
                        </a:defRPr>
                      </a:lvl3pPr>
                      <a:lvl4pPr marL="1398844" algn="l" defTabSz="932563" rtl="0" eaLnBrk="1" latinLnBrk="0" hangingPunct="1">
                        <a:defRPr sz="1800" kern="1200">
                          <a:solidFill>
                            <a:schemeClr val="dk1"/>
                          </a:solidFill>
                          <a:latin typeface="Segoe UI"/>
                        </a:defRPr>
                      </a:lvl4pPr>
                      <a:lvl5pPr marL="1865126" algn="l" defTabSz="932563" rtl="0" eaLnBrk="1" latinLnBrk="0" hangingPunct="1">
                        <a:defRPr sz="1800" kern="1200">
                          <a:solidFill>
                            <a:schemeClr val="dk1"/>
                          </a:solidFill>
                          <a:latin typeface="Segoe UI"/>
                        </a:defRPr>
                      </a:lvl5pPr>
                      <a:lvl6pPr marL="2331408" algn="l" defTabSz="932563" rtl="0" eaLnBrk="1" latinLnBrk="0" hangingPunct="1">
                        <a:defRPr sz="1800" kern="1200">
                          <a:solidFill>
                            <a:schemeClr val="dk1"/>
                          </a:solidFill>
                          <a:latin typeface="Segoe UI"/>
                        </a:defRPr>
                      </a:lvl6pPr>
                      <a:lvl7pPr marL="2797689" algn="l" defTabSz="932563" rtl="0" eaLnBrk="1" latinLnBrk="0" hangingPunct="1">
                        <a:defRPr sz="1800" kern="1200">
                          <a:solidFill>
                            <a:schemeClr val="dk1"/>
                          </a:solidFill>
                          <a:latin typeface="Segoe UI"/>
                        </a:defRPr>
                      </a:lvl7pPr>
                      <a:lvl8pPr marL="3263970" algn="l" defTabSz="932563" rtl="0" eaLnBrk="1" latinLnBrk="0" hangingPunct="1">
                        <a:defRPr sz="1800" kern="1200">
                          <a:solidFill>
                            <a:schemeClr val="dk1"/>
                          </a:solidFill>
                          <a:latin typeface="Segoe UI"/>
                        </a:defRPr>
                      </a:lvl8pPr>
                      <a:lvl9pPr marL="3730252" algn="l" defTabSz="932563" rtl="0" eaLnBrk="1" latinLnBrk="0" hangingPunct="1">
                        <a:defRPr sz="1800" kern="1200">
                          <a:solidFill>
                            <a:schemeClr val="dk1"/>
                          </a:solidFill>
                          <a:latin typeface="Segoe UI"/>
                        </a:defRPr>
                      </a:lvl9pPr>
                    </a:lstStyle>
                    <a:p>
                      <a:pPr algn="ctr" fontAlgn="b"/>
                      <a:r>
                        <a:rPr kumimoji="0" lang="en-US" sz="1000" b="1" u="none" strike="noStrike" kern="1200" cap="none" spc="0" normalizeH="0" baseline="0">
                          <a:ln w="3175">
                            <a:noFill/>
                          </a:ln>
                          <a:solidFill>
                            <a:srgbClr val="4CB1FF"/>
                          </a:solidFill>
                          <a:effectLst/>
                          <a:uLnTx/>
                          <a:uFillTx/>
                          <a:latin typeface="Segoe UI Semibold"/>
                          <a:ea typeface="+mn-ea"/>
                          <a:cs typeface="Segoe UI"/>
                        </a:rPr>
                        <a:t>$895 USD</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563" rtl="0" eaLnBrk="1" latinLnBrk="0" hangingPunct="1">
                        <a:defRPr sz="1800" kern="1200">
                          <a:solidFill>
                            <a:schemeClr val="dk1"/>
                          </a:solidFill>
                          <a:latin typeface="Segoe UI"/>
                        </a:defRPr>
                      </a:lvl1pPr>
                      <a:lvl2pPr marL="466282" algn="l" defTabSz="932563" rtl="0" eaLnBrk="1" latinLnBrk="0" hangingPunct="1">
                        <a:defRPr sz="1800" kern="1200">
                          <a:solidFill>
                            <a:schemeClr val="dk1"/>
                          </a:solidFill>
                          <a:latin typeface="Segoe UI"/>
                        </a:defRPr>
                      </a:lvl2pPr>
                      <a:lvl3pPr marL="932563" algn="l" defTabSz="932563" rtl="0" eaLnBrk="1" latinLnBrk="0" hangingPunct="1">
                        <a:defRPr sz="1800" kern="1200">
                          <a:solidFill>
                            <a:schemeClr val="dk1"/>
                          </a:solidFill>
                          <a:latin typeface="Segoe UI"/>
                        </a:defRPr>
                      </a:lvl3pPr>
                      <a:lvl4pPr marL="1398844" algn="l" defTabSz="932563" rtl="0" eaLnBrk="1" latinLnBrk="0" hangingPunct="1">
                        <a:defRPr sz="1800" kern="1200">
                          <a:solidFill>
                            <a:schemeClr val="dk1"/>
                          </a:solidFill>
                          <a:latin typeface="Segoe UI"/>
                        </a:defRPr>
                      </a:lvl4pPr>
                      <a:lvl5pPr marL="1865126" algn="l" defTabSz="932563" rtl="0" eaLnBrk="1" latinLnBrk="0" hangingPunct="1">
                        <a:defRPr sz="1800" kern="1200">
                          <a:solidFill>
                            <a:schemeClr val="dk1"/>
                          </a:solidFill>
                          <a:latin typeface="Segoe UI"/>
                        </a:defRPr>
                      </a:lvl5pPr>
                      <a:lvl6pPr marL="2331408" algn="l" defTabSz="932563" rtl="0" eaLnBrk="1" latinLnBrk="0" hangingPunct="1">
                        <a:defRPr sz="1800" kern="1200">
                          <a:solidFill>
                            <a:schemeClr val="dk1"/>
                          </a:solidFill>
                          <a:latin typeface="Segoe UI"/>
                        </a:defRPr>
                      </a:lvl6pPr>
                      <a:lvl7pPr marL="2797689" algn="l" defTabSz="932563" rtl="0" eaLnBrk="1" latinLnBrk="0" hangingPunct="1">
                        <a:defRPr sz="1800" kern="1200">
                          <a:solidFill>
                            <a:schemeClr val="dk1"/>
                          </a:solidFill>
                          <a:latin typeface="Segoe UI"/>
                        </a:defRPr>
                      </a:lvl7pPr>
                      <a:lvl8pPr marL="3263970" algn="l" defTabSz="932563" rtl="0" eaLnBrk="1" latinLnBrk="0" hangingPunct="1">
                        <a:defRPr sz="1800" kern="1200">
                          <a:solidFill>
                            <a:schemeClr val="dk1"/>
                          </a:solidFill>
                          <a:latin typeface="Segoe UI"/>
                        </a:defRPr>
                      </a:lvl8pPr>
                      <a:lvl9pPr marL="3730252" algn="l" defTabSz="932563" rtl="0" eaLnBrk="1" latinLnBrk="0" hangingPunct="1">
                        <a:defRPr sz="1800" kern="1200">
                          <a:solidFill>
                            <a:schemeClr val="dk1"/>
                          </a:solidFill>
                          <a:latin typeface="Segoe UI"/>
                        </a:defRPr>
                      </a:lvl9pPr>
                    </a:lstStyle>
                    <a:p>
                      <a:pPr algn="ctr" fontAlgn="b"/>
                      <a:r>
                        <a:rPr kumimoji="0" lang="en-US" sz="1000" b="1" u="none" strike="noStrike" kern="1200" cap="none" spc="0" normalizeH="0" baseline="0">
                          <a:ln w="3175">
                            <a:noFill/>
                          </a:ln>
                          <a:solidFill>
                            <a:srgbClr val="4CB1FF"/>
                          </a:solidFill>
                          <a:effectLst/>
                          <a:uLnTx/>
                          <a:uFillTx/>
                          <a:latin typeface="Segoe UI Semibold"/>
                          <a:ea typeface="+mn-ea"/>
                          <a:cs typeface="Segoe UI"/>
                        </a:rPr>
                        <a:t>$3995 USD</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563" rtl="0" eaLnBrk="1" latinLnBrk="0" hangingPunct="1">
                        <a:defRPr sz="1800" kern="1200">
                          <a:solidFill>
                            <a:schemeClr val="dk1"/>
                          </a:solidFill>
                          <a:latin typeface="Segoe UI"/>
                        </a:defRPr>
                      </a:lvl1pPr>
                      <a:lvl2pPr marL="466282" algn="l" defTabSz="932563" rtl="0" eaLnBrk="1" latinLnBrk="0" hangingPunct="1">
                        <a:defRPr sz="1800" kern="1200">
                          <a:solidFill>
                            <a:schemeClr val="dk1"/>
                          </a:solidFill>
                          <a:latin typeface="Segoe UI"/>
                        </a:defRPr>
                      </a:lvl2pPr>
                      <a:lvl3pPr marL="932563" algn="l" defTabSz="932563" rtl="0" eaLnBrk="1" latinLnBrk="0" hangingPunct="1">
                        <a:defRPr sz="1800" kern="1200">
                          <a:solidFill>
                            <a:schemeClr val="dk1"/>
                          </a:solidFill>
                          <a:latin typeface="Segoe UI"/>
                        </a:defRPr>
                      </a:lvl3pPr>
                      <a:lvl4pPr marL="1398844" algn="l" defTabSz="932563" rtl="0" eaLnBrk="1" latinLnBrk="0" hangingPunct="1">
                        <a:defRPr sz="1800" kern="1200">
                          <a:solidFill>
                            <a:schemeClr val="dk1"/>
                          </a:solidFill>
                          <a:latin typeface="Segoe UI"/>
                        </a:defRPr>
                      </a:lvl4pPr>
                      <a:lvl5pPr marL="1865126" algn="l" defTabSz="932563" rtl="0" eaLnBrk="1" latinLnBrk="0" hangingPunct="1">
                        <a:defRPr sz="1800" kern="1200">
                          <a:solidFill>
                            <a:schemeClr val="dk1"/>
                          </a:solidFill>
                          <a:latin typeface="Segoe UI"/>
                        </a:defRPr>
                      </a:lvl5pPr>
                      <a:lvl6pPr marL="2331408" algn="l" defTabSz="932563" rtl="0" eaLnBrk="1" latinLnBrk="0" hangingPunct="1">
                        <a:defRPr sz="1800" kern="1200">
                          <a:solidFill>
                            <a:schemeClr val="dk1"/>
                          </a:solidFill>
                          <a:latin typeface="Segoe UI"/>
                        </a:defRPr>
                      </a:lvl6pPr>
                      <a:lvl7pPr marL="2797689" algn="l" defTabSz="932563" rtl="0" eaLnBrk="1" latinLnBrk="0" hangingPunct="1">
                        <a:defRPr sz="1800" kern="1200">
                          <a:solidFill>
                            <a:schemeClr val="dk1"/>
                          </a:solidFill>
                          <a:latin typeface="Segoe UI"/>
                        </a:defRPr>
                      </a:lvl7pPr>
                      <a:lvl8pPr marL="3263970" algn="l" defTabSz="932563" rtl="0" eaLnBrk="1" latinLnBrk="0" hangingPunct="1">
                        <a:defRPr sz="1800" kern="1200">
                          <a:solidFill>
                            <a:schemeClr val="dk1"/>
                          </a:solidFill>
                          <a:latin typeface="Segoe UI"/>
                        </a:defRPr>
                      </a:lvl8pPr>
                      <a:lvl9pPr marL="3730252" algn="l" defTabSz="932563" rtl="0" eaLnBrk="1" latinLnBrk="0" hangingPunct="1">
                        <a:defRPr sz="1800" kern="1200">
                          <a:solidFill>
                            <a:schemeClr val="dk1"/>
                          </a:solidFill>
                          <a:latin typeface="Segoe UI"/>
                        </a:defRPr>
                      </a:lvl9pPr>
                    </a:lstStyle>
                    <a:p>
                      <a:pPr algn="ctr" fontAlgn="b"/>
                      <a:r>
                        <a:rPr kumimoji="0" lang="en-US" sz="1000" b="1" u="none" strike="noStrike" kern="1200" cap="none" spc="0" normalizeH="0" baseline="0">
                          <a:ln w="3175">
                            <a:noFill/>
                          </a:ln>
                          <a:solidFill>
                            <a:srgbClr val="4CB1FF"/>
                          </a:solidFill>
                          <a:effectLst/>
                          <a:uLnTx/>
                          <a:uFillTx/>
                          <a:latin typeface="Segoe UI Semibold"/>
                          <a:ea typeface="+mn-ea"/>
                          <a:cs typeface="Segoe UI"/>
                        </a:rPr>
                        <a:t>$4730 USD</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563" rtl="0" eaLnBrk="1" latinLnBrk="0" hangingPunct="1">
                        <a:defRPr sz="1800" kern="1200">
                          <a:solidFill>
                            <a:schemeClr val="dk1"/>
                          </a:solidFill>
                          <a:latin typeface="Segoe UI"/>
                        </a:defRPr>
                      </a:lvl1pPr>
                      <a:lvl2pPr marL="466282" algn="l" defTabSz="932563" rtl="0" eaLnBrk="1" latinLnBrk="0" hangingPunct="1">
                        <a:defRPr sz="1800" kern="1200">
                          <a:solidFill>
                            <a:schemeClr val="dk1"/>
                          </a:solidFill>
                          <a:latin typeface="Segoe UI"/>
                        </a:defRPr>
                      </a:lvl2pPr>
                      <a:lvl3pPr marL="932563" algn="l" defTabSz="932563" rtl="0" eaLnBrk="1" latinLnBrk="0" hangingPunct="1">
                        <a:defRPr sz="1800" kern="1200">
                          <a:solidFill>
                            <a:schemeClr val="dk1"/>
                          </a:solidFill>
                          <a:latin typeface="Segoe UI"/>
                        </a:defRPr>
                      </a:lvl3pPr>
                      <a:lvl4pPr marL="1398844" algn="l" defTabSz="932563" rtl="0" eaLnBrk="1" latinLnBrk="0" hangingPunct="1">
                        <a:defRPr sz="1800" kern="1200">
                          <a:solidFill>
                            <a:schemeClr val="dk1"/>
                          </a:solidFill>
                          <a:latin typeface="Segoe UI"/>
                        </a:defRPr>
                      </a:lvl4pPr>
                      <a:lvl5pPr marL="1865126" algn="l" defTabSz="932563" rtl="0" eaLnBrk="1" latinLnBrk="0" hangingPunct="1">
                        <a:defRPr sz="1800" kern="1200">
                          <a:solidFill>
                            <a:schemeClr val="dk1"/>
                          </a:solidFill>
                          <a:latin typeface="Segoe UI"/>
                        </a:defRPr>
                      </a:lvl5pPr>
                      <a:lvl6pPr marL="2331408" algn="l" defTabSz="932563" rtl="0" eaLnBrk="1" latinLnBrk="0" hangingPunct="1">
                        <a:defRPr sz="1800" kern="1200">
                          <a:solidFill>
                            <a:schemeClr val="dk1"/>
                          </a:solidFill>
                          <a:latin typeface="Segoe UI"/>
                        </a:defRPr>
                      </a:lvl6pPr>
                      <a:lvl7pPr marL="2797689" algn="l" defTabSz="932563" rtl="0" eaLnBrk="1" latinLnBrk="0" hangingPunct="1">
                        <a:defRPr sz="1800" kern="1200">
                          <a:solidFill>
                            <a:schemeClr val="dk1"/>
                          </a:solidFill>
                          <a:latin typeface="Segoe UI"/>
                        </a:defRPr>
                      </a:lvl7pPr>
                      <a:lvl8pPr marL="3263970" algn="l" defTabSz="932563" rtl="0" eaLnBrk="1" latinLnBrk="0" hangingPunct="1">
                        <a:defRPr sz="1800" kern="1200">
                          <a:solidFill>
                            <a:schemeClr val="dk1"/>
                          </a:solidFill>
                          <a:latin typeface="Segoe UI"/>
                        </a:defRPr>
                      </a:lvl8pPr>
                      <a:lvl9pPr marL="3730252" algn="l" defTabSz="932563" rtl="0" eaLnBrk="1" latinLnBrk="0" hangingPunct="1">
                        <a:defRPr sz="1800" kern="1200">
                          <a:solidFill>
                            <a:schemeClr val="dk1"/>
                          </a:solidFill>
                          <a:latin typeface="Segoe UI"/>
                        </a:defRPr>
                      </a:lvl9pPr>
                    </a:lstStyle>
                    <a:p>
                      <a:pPr marL="0" marR="0" lvl="0" indent="0" algn="ctr" defTabSz="914400" rtl="0" eaLnBrk="1" fontAlgn="base" latinLnBrk="0" hangingPunct="1">
                        <a:lnSpc>
                          <a:spcPct val="100000"/>
                        </a:lnSpc>
                        <a:spcBef>
                          <a:spcPct val="0"/>
                        </a:spcBef>
                        <a:spcAft>
                          <a:spcPts val="1200"/>
                        </a:spcAft>
                        <a:buClrTx/>
                        <a:buSzTx/>
                        <a:buFontTx/>
                        <a:buNone/>
                        <a:tabLst/>
                        <a:defRPr/>
                      </a:pPr>
                      <a:r>
                        <a:rPr kumimoji="0" lang="en-US" sz="1000" b="1" u="none" strike="noStrike" kern="1200" cap="none" spc="0" normalizeH="0" baseline="0" dirty="0">
                          <a:ln w="3175">
                            <a:noFill/>
                          </a:ln>
                          <a:solidFill>
                            <a:srgbClr val="4CB1FF"/>
                          </a:solidFill>
                          <a:effectLst/>
                          <a:uLnTx/>
                          <a:uFillTx/>
                          <a:latin typeface="Segoe UI Semibold"/>
                          <a:ea typeface="+mn-ea"/>
                          <a:cs typeface="Segoe UI"/>
                          <a:sym typeface="Wingdings" panose="05000000000000000000" pitchFamily="2" charset="2"/>
                        </a:rPr>
                        <a:t> </a:t>
                      </a:r>
                      <a:r>
                        <a:rPr kumimoji="0" lang="en-US" sz="1000" b="1" u="none" strike="noStrike" kern="1200" cap="none" spc="0" normalizeH="0" baseline="0" dirty="0">
                          <a:ln w="3175">
                            <a:noFill/>
                          </a:ln>
                          <a:solidFill>
                            <a:srgbClr val="4CB1FF"/>
                          </a:solidFill>
                          <a:effectLst/>
                          <a:uLnTx/>
                          <a:uFillTx/>
                          <a:latin typeface="Segoe UI Semibold"/>
                          <a:ea typeface="+mn-ea"/>
                          <a:cs typeface="Segoe UI"/>
                        </a:rPr>
                        <a:t>+ Sin cargo </a:t>
                      </a:r>
                      <a:r>
                        <a:rPr kumimoji="0" lang="en-US" sz="1000" b="1" u="none" strike="noStrike" kern="1200" cap="none" spc="0" normalizeH="0" baseline="0" dirty="0" err="1">
                          <a:ln w="3175">
                            <a:noFill/>
                          </a:ln>
                          <a:solidFill>
                            <a:srgbClr val="4CB1FF"/>
                          </a:solidFill>
                          <a:effectLst/>
                          <a:uLnTx/>
                          <a:uFillTx/>
                          <a:latin typeface="Segoe UI Semibold"/>
                          <a:ea typeface="+mn-ea"/>
                          <a:cs typeface="Segoe UI"/>
                        </a:rPr>
                        <a:t>adicional</a:t>
                      </a:r>
                      <a:endParaRPr kumimoji="0" lang="en-US" sz="1000" b="1" u="none" strike="noStrike" kern="1200" cap="none" spc="0" normalizeH="0" baseline="0" dirty="0">
                        <a:ln w="3175">
                          <a:noFill/>
                        </a:ln>
                        <a:solidFill>
                          <a:srgbClr val="4CB1FF"/>
                        </a:solidFill>
                        <a:effectLst/>
                        <a:uLnTx/>
                        <a:uFillTx/>
                        <a:latin typeface="Segoe UI Semibold"/>
                        <a:ea typeface="+mn-ea"/>
                        <a:cs typeface="Segoe UI"/>
                      </a:endParaRPr>
                    </a:p>
                  </a:txBody>
                  <a:tcPr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1525998"/>
                  </a:ext>
                </a:extLst>
              </a:tr>
            </a:tbl>
          </a:graphicData>
        </a:graphic>
      </p:graphicFrame>
      <p:sp>
        <p:nvSpPr>
          <p:cNvPr id="91" name="TextBox 90">
            <a:extLst>
              <a:ext uri="{FF2B5EF4-FFF2-40B4-BE49-F238E27FC236}">
                <a16:creationId xmlns:a16="http://schemas.microsoft.com/office/drawing/2014/main" id="{55892B27-30AC-54F7-DD90-CF281D963D0C}"/>
              </a:ext>
            </a:extLst>
          </p:cNvPr>
          <p:cNvSpPr txBox="1"/>
          <p:nvPr/>
        </p:nvSpPr>
        <p:spPr>
          <a:xfrm>
            <a:off x="771860" y="1758294"/>
            <a:ext cx="1370174" cy="338554"/>
          </a:xfrm>
          <a:prstGeom prst="rect">
            <a:avLst/>
          </a:prstGeom>
          <a:noFill/>
        </p:spPr>
        <p:txBody>
          <a:bodyPr wrap="square" lIns="0" tIns="0" rIns="0" bIns="0">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Segoe UI Semibold"/>
                <a:ea typeface="+mn-ea"/>
                <a:cs typeface="+mn-cs"/>
              </a:rPr>
              <a:t>SKU</a:t>
            </a:r>
            <a:br>
              <a:rPr kumimoji="0" lang="en-US" sz="1100" b="0" i="0" u="none" strike="noStrike" kern="1200" cap="none" spc="0" normalizeH="0" baseline="0" noProof="0" dirty="0">
                <a:ln>
                  <a:noFill/>
                </a:ln>
                <a:solidFill>
                  <a:srgbClr val="FFFFFF"/>
                </a:solidFill>
                <a:effectLst/>
                <a:uLnTx/>
                <a:uFillTx/>
                <a:latin typeface="Segoe UI Semibold"/>
                <a:ea typeface="+mn-ea"/>
                <a:cs typeface="+mn-cs"/>
              </a:rPr>
            </a:br>
            <a:r>
              <a:rPr kumimoji="0" lang="en-US" sz="1100" b="0" i="0" u="none" strike="noStrike" kern="1200" cap="none" spc="0" normalizeH="0" baseline="0" noProof="0" dirty="0" err="1">
                <a:ln>
                  <a:noFill/>
                </a:ln>
                <a:solidFill>
                  <a:srgbClr val="FFFFFF"/>
                </a:solidFill>
                <a:effectLst/>
                <a:uLnTx/>
                <a:uFillTx/>
                <a:latin typeface="Segoe UI Semibold"/>
                <a:ea typeface="+mn-ea"/>
                <a:cs typeface="+mn-cs"/>
              </a:rPr>
              <a:t>Adicionales</a:t>
            </a:r>
            <a:endParaRPr kumimoji="0" lang="en-US" sz="1100" b="1" i="0" u="none" strike="noStrike" kern="1200" cap="none" spc="0" normalizeH="0" baseline="0" noProof="0" dirty="0">
              <a:ln>
                <a:noFill/>
              </a:ln>
              <a:solidFill>
                <a:srgbClr val="FFFFFF"/>
              </a:solidFill>
              <a:effectLst/>
              <a:uLnTx/>
              <a:uFillTx/>
              <a:latin typeface="Segoe UI Semibold"/>
              <a:ea typeface="+mn-ea"/>
              <a:cs typeface="+mn-cs"/>
            </a:endParaRPr>
          </a:p>
        </p:txBody>
      </p:sp>
      <p:sp>
        <p:nvSpPr>
          <p:cNvPr id="90" name="Rectangle: Top Corners Rounded 89">
            <a:extLst>
              <a:ext uri="{FF2B5EF4-FFF2-40B4-BE49-F238E27FC236}">
                <a16:creationId xmlns:a16="http://schemas.microsoft.com/office/drawing/2014/main" id="{B8E2F4B7-C08F-094E-0B37-901FC91452BC}"/>
              </a:ext>
            </a:extLst>
          </p:cNvPr>
          <p:cNvSpPr/>
          <p:nvPr/>
        </p:nvSpPr>
        <p:spPr bwMode="auto">
          <a:xfrm>
            <a:off x="2483409" y="1164401"/>
            <a:ext cx="1683606" cy="364350"/>
          </a:xfrm>
          <a:prstGeom prst="roundRect">
            <a:avLst/>
          </a:prstGeom>
          <a:solidFill>
            <a:schemeClr val="accent5">
              <a:lumMod val="20000"/>
              <a:lumOff val="80000"/>
            </a:schemeClr>
          </a:solidFill>
          <a:ln w="12700"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defRPr/>
            </a:pPr>
            <a:r>
              <a:rPr lang="en-US" sz="1200" kern="0" dirty="0" err="1">
                <a:solidFill>
                  <a:srgbClr val="000000"/>
                </a:solidFill>
                <a:latin typeface="Segoe UI Semibold"/>
              </a:rPr>
              <a:t>Explorar</a:t>
            </a:r>
            <a:endParaRPr kumimoji="0" lang="en-US" sz="700" b="0" i="0" u="none" strike="noStrike" kern="1200" cap="none" spc="0" normalizeH="0" baseline="0" noProof="0" dirty="0">
              <a:ln>
                <a:noFill/>
              </a:ln>
              <a:solidFill>
                <a:srgbClr val="1A1A1A"/>
              </a:solidFill>
              <a:effectLst/>
              <a:uLnTx/>
              <a:uFillTx/>
              <a:latin typeface="Segoe UI"/>
              <a:ea typeface="+mn-ea"/>
              <a:cs typeface="+mn-cs"/>
            </a:endParaRPr>
          </a:p>
        </p:txBody>
      </p:sp>
      <p:sp>
        <p:nvSpPr>
          <p:cNvPr id="92" name="TextBox 91">
            <a:extLst>
              <a:ext uri="{FF2B5EF4-FFF2-40B4-BE49-F238E27FC236}">
                <a16:creationId xmlns:a16="http://schemas.microsoft.com/office/drawing/2014/main" id="{E89BCDA6-4D7F-3B3C-5618-AAD8079C1719}"/>
              </a:ext>
            </a:extLst>
          </p:cNvPr>
          <p:cNvSpPr txBox="1"/>
          <p:nvPr/>
        </p:nvSpPr>
        <p:spPr>
          <a:xfrm>
            <a:off x="2492542" y="1758294"/>
            <a:ext cx="1665339" cy="338554"/>
          </a:xfrm>
          <a:prstGeom prst="rect">
            <a:avLst/>
          </a:prstGeom>
          <a:noFill/>
        </p:spPr>
        <p:txBody>
          <a:bodyPr wrap="square" lIns="0" tIns="0" rIns="0" bIns="0">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DBF3EF"/>
                </a:solidFill>
                <a:effectLst/>
                <a:uLnTx/>
                <a:uFillTx/>
                <a:latin typeface="Segoe UI Semibold"/>
                <a:ea typeface="+mn-ea"/>
                <a:cs typeface="+mn-cs"/>
              </a:rPr>
              <a:t>Partner </a:t>
            </a:r>
            <a:br>
              <a:rPr kumimoji="0" lang="en-US" sz="1100" b="0" i="0" u="none" strike="noStrike" kern="1200" cap="none" spc="0" normalizeH="0" baseline="0" noProof="0" dirty="0">
                <a:ln>
                  <a:noFill/>
                </a:ln>
                <a:solidFill>
                  <a:srgbClr val="DBF3EF"/>
                </a:solidFill>
                <a:effectLst/>
                <a:uLnTx/>
                <a:uFillTx/>
                <a:latin typeface="Segoe UI Semibold"/>
                <a:ea typeface="+mn-ea"/>
                <a:cs typeface="+mn-cs"/>
              </a:rPr>
            </a:br>
            <a:r>
              <a:rPr kumimoji="0" lang="en-US" sz="1100" b="0" i="0" u="none" strike="noStrike" kern="1200" cap="none" spc="0" normalizeH="0" baseline="0" noProof="0" dirty="0">
                <a:ln>
                  <a:noFill/>
                </a:ln>
                <a:solidFill>
                  <a:srgbClr val="DBF3EF"/>
                </a:solidFill>
                <a:effectLst/>
                <a:uLnTx/>
                <a:uFillTx/>
                <a:latin typeface="Segoe UI Semibold"/>
                <a:ea typeface="+mn-ea"/>
                <a:cs typeface="+mn-cs"/>
              </a:rPr>
              <a:t>Launch Benefits</a:t>
            </a:r>
          </a:p>
        </p:txBody>
      </p:sp>
      <p:sp>
        <p:nvSpPr>
          <p:cNvPr id="86" name="Rectangle: Top Corners Rounded 85">
            <a:extLst>
              <a:ext uri="{FF2B5EF4-FFF2-40B4-BE49-F238E27FC236}">
                <a16:creationId xmlns:a16="http://schemas.microsoft.com/office/drawing/2014/main" id="{DEDBBB3C-6EEB-41A1-875E-8FA125894879}"/>
              </a:ext>
            </a:extLst>
          </p:cNvPr>
          <p:cNvSpPr/>
          <p:nvPr/>
        </p:nvSpPr>
        <p:spPr bwMode="auto">
          <a:xfrm>
            <a:off x="4318681" y="1164401"/>
            <a:ext cx="1683606" cy="364350"/>
          </a:xfrm>
          <a:prstGeom prst="roundRect">
            <a:avLst/>
          </a:prstGeom>
          <a:solidFill>
            <a:schemeClr val="accent5">
              <a:lumMod val="40000"/>
              <a:lumOff val="60000"/>
            </a:schemeClr>
          </a:solidFill>
          <a:ln w="12700"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defRPr/>
            </a:pPr>
            <a:r>
              <a:rPr lang="en-US" sz="1200" kern="0" dirty="0" err="1">
                <a:solidFill>
                  <a:srgbClr val="000000"/>
                </a:solidFill>
                <a:latin typeface="Segoe UI Semibold"/>
              </a:rPr>
              <a:t>Construir</a:t>
            </a:r>
            <a:endParaRPr kumimoji="0" lang="en-US" sz="700" b="0" i="0" u="none" strike="noStrike" kern="1200" cap="none" spc="0" normalizeH="0" baseline="0" noProof="0" dirty="0">
              <a:ln>
                <a:noFill/>
              </a:ln>
              <a:solidFill>
                <a:srgbClr val="1A1A1A"/>
              </a:solidFill>
              <a:effectLst/>
              <a:uLnTx/>
              <a:uFillTx/>
              <a:latin typeface="Segoe UI"/>
              <a:ea typeface="+mn-ea"/>
              <a:cs typeface="+mn-cs"/>
            </a:endParaRPr>
          </a:p>
        </p:txBody>
      </p:sp>
      <p:sp>
        <p:nvSpPr>
          <p:cNvPr id="93" name="TextBox 92">
            <a:extLst>
              <a:ext uri="{FF2B5EF4-FFF2-40B4-BE49-F238E27FC236}">
                <a16:creationId xmlns:a16="http://schemas.microsoft.com/office/drawing/2014/main" id="{45D7B246-7429-CCED-34A3-BA72884B9663}"/>
              </a:ext>
            </a:extLst>
          </p:cNvPr>
          <p:cNvSpPr txBox="1"/>
          <p:nvPr/>
        </p:nvSpPr>
        <p:spPr>
          <a:xfrm>
            <a:off x="4327814" y="1758294"/>
            <a:ext cx="1665339" cy="338554"/>
          </a:xfrm>
          <a:prstGeom prst="rect">
            <a:avLst/>
          </a:prstGeom>
          <a:noFill/>
        </p:spPr>
        <p:txBody>
          <a:bodyPr wrap="square" lIns="0" tIns="0" rIns="0" bIns="0">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B6E8E0"/>
                </a:solidFill>
                <a:effectLst/>
                <a:uLnTx/>
                <a:uFillTx/>
                <a:latin typeface="Segoe UI Semibold"/>
                <a:ea typeface="+mn-ea"/>
                <a:cs typeface="+mn-cs"/>
              </a:rPr>
              <a:t>Partner Success </a:t>
            </a:r>
            <a:br>
              <a:rPr kumimoji="0" lang="en-US" sz="1100" b="0" i="0" u="none" strike="noStrike" kern="1200" cap="none" spc="0" normalizeH="0" baseline="0" noProof="0">
                <a:ln>
                  <a:noFill/>
                </a:ln>
                <a:solidFill>
                  <a:srgbClr val="B6E8E0"/>
                </a:solidFill>
                <a:effectLst/>
                <a:uLnTx/>
                <a:uFillTx/>
                <a:latin typeface="Segoe UI Semibold"/>
                <a:ea typeface="+mn-ea"/>
                <a:cs typeface="+mn-cs"/>
              </a:rPr>
            </a:br>
            <a:r>
              <a:rPr kumimoji="0" lang="en-US" sz="1100" b="0" i="0" u="none" strike="noStrike" kern="1200" cap="none" spc="0" normalizeH="0" baseline="0" noProof="0">
                <a:ln>
                  <a:noFill/>
                </a:ln>
                <a:solidFill>
                  <a:srgbClr val="B6E8E0"/>
                </a:solidFill>
                <a:effectLst/>
                <a:uLnTx/>
                <a:uFillTx/>
                <a:latin typeface="Segoe UI Semibold"/>
                <a:ea typeface="+mn-ea"/>
                <a:cs typeface="+mn-cs"/>
              </a:rPr>
              <a:t>Core Benefits</a:t>
            </a:r>
          </a:p>
        </p:txBody>
      </p:sp>
      <p:sp>
        <p:nvSpPr>
          <p:cNvPr id="87" name="Rectangle: Top Corners Rounded 86">
            <a:extLst>
              <a:ext uri="{FF2B5EF4-FFF2-40B4-BE49-F238E27FC236}">
                <a16:creationId xmlns:a16="http://schemas.microsoft.com/office/drawing/2014/main" id="{1607F5A4-DDAD-6F30-5964-11B30C199560}"/>
              </a:ext>
            </a:extLst>
          </p:cNvPr>
          <p:cNvSpPr/>
          <p:nvPr/>
        </p:nvSpPr>
        <p:spPr bwMode="auto">
          <a:xfrm>
            <a:off x="6153954" y="1164401"/>
            <a:ext cx="1683606" cy="364350"/>
          </a:xfrm>
          <a:prstGeom prst="roundRect">
            <a:avLst/>
          </a:prstGeom>
          <a:solidFill>
            <a:schemeClr val="accent5">
              <a:lumMod val="60000"/>
              <a:lumOff val="40000"/>
            </a:schemeClr>
          </a:solidFill>
          <a:ln w="12700"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defRPr/>
            </a:pPr>
            <a:r>
              <a:rPr lang="en-US" sz="1200" kern="0" dirty="0" err="1">
                <a:solidFill>
                  <a:srgbClr val="FFFFFF"/>
                </a:solidFill>
                <a:latin typeface="Segoe UI Semibold"/>
              </a:rPr>
              <a:t>Fortalecer</a:t>
            </a:r>
            <a:endParaRPr kumimoji="0" lang="en-US" sz="7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94" name="TextBox 93">
            <a:extLst>
              <a:ext uri="{FF2B5EF4-FFF2-40B4-BE49-F238E27FC236}">
                <a16:creationId xmlns:a16="http://schemas.microsoft.com/office/drawing/2014/main" id="{4C10B295-9CA9-EF7A-CE7C-58304E0A45E3}"/>
              </a:ext>
            </a:extLst>
          </p:cNvPr>
          <p:cNvSpPr txBox="1"/>
          <p:nvPr/>
        </p:nvSpPr>
        <p:spPr>
          <a:xfrm>
            <a:off x="6163087" y="1758294"/>
            <a:ext cx="1665339" cy="338554"/>
          </a:xfrm>
          <a:prstGeom prst="rect">
            <a:avLst/>
          </a:prstGeom>
          <a:noFill/>
        </p:spPr>
        <p:txBody>
          <a:bodyPr wrap="square" lIns="0" tIns="0" rIns="0" bIns="0">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92DCD0"/>
                </a:solidFill>
                <a:effectLst/>
                <a:uLnTx/>
                <a:uFillTx/>
                <a:latin typeface="Segoe UI Semibold"/>
                <a:ea typeface="+mn-ea"/>
                <a:cs typeface="+mn-cs"/>
              </a:rPr>
              <a:t>Partner Success </a:t>
            </a:r>
            <a:br>
              <a:rPr kumimoji="0" lang="en-US" sz="1100" b="0" i="0" u="none" strike="noStrike" kern="1200" cap="none" spc="0" normalizeH="0" baseline="0" noProof="0">
                <a:ln>
                  <a:noFill/>
                </a:ln>
                <a:solidFill>
                  <a:srgbClr val="92DCD0"/>
                </a:solidFill>
                <a:effectLst/>
                <a:uLnTx/>
                <a:uFillTx/>
                <a:latin typeface="Segoe UI Semibold"/>
                <a:ea typeface="+mn-ea"/>
                <a:cs typeface="+mn-cs"/>
              </a:rPr>
            </a:br>
            <a:r>
              <a:rPr kumimoji="0" lang="en-US" sz="1100" b="0" i="0" u="none" strike="noStrike" kern="1200" cap="none" spc="0" normalizeH="0" baseline="0" noProof="0">
                <a:ln>
                  <a:noFill/>
                </a:ln>
                <a:solidFill>
                  <a:srgbClr val="92DCD0"/>
                </a:solidFill>
                <a:effectLst/>
                <a:uLnTx/>
                <a:uFillTx/>
                <a:latin typeface="Segoe UI Semibold"/>
                <a:ea typeface="+mn-ea"/>
                <a:cs typeface="+mn-cs"/>
              </a:rPr>
              <a:t>Expanded Benefits</a:t>
            </a:r>
          </a:p>
        </p:txBody>
      </p:sp>
      <p:sp>
        <p:nvSpPr>
          <p:cNvPr id="88" name="Rectangle: Top Corners Rounded 87">
            <a:extLst>
              <a:ext uri="{FF2B5EF4-FFF2-40B4-BE49-F238E27FC236}">
                <a16:creationId xmlns:a16="http://schemas.microsoft.com/office/drawing/2014/main" id="{CC292F16-AD35-0534-AE72-CAA644A6C729}"/>
              </a:ext>
            </a:extLst>
          </p:cNvPr>
          <p:cNvSpPr/>
          <p:nvPr/>
        </p:nvSpPr>
        <p:spPr bwMode="auto">
          <a:xfrm>
            <a:off x="7989227" y="1164401"/>
            <a:ext cx="1683606" cy="364350"/>
          </a:xfrm>
          <a:prstGeom prst="roundRect">
            <a:avLst/>
          </a:prstGeom>
          <a:solidFill>
            <a:schemeClr val="accent5"/>
          </a:solidFill>
          <a:ln w="12700"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defRPr/>
            </a:pPr>
            <a:r>
              <a:rPr lang="en-US" sz="1200" kern="0" dirty="0" err="1">
                <a:solidFill>
                  <a:srgbClr val="FFFFFF"/>
                </a:solidFill>
                <a:latin typeface="Segoe UI Semibold"/>
              </a:rPr>
              <a:t>Diferenciación</a:t>
            </a:r>
            <a:endParaRPr kumimoji="0" lang="en-US" sz="700" b="0" i="0" u="none" strike="noStrike" kern="1200" cap="none" spc="0" normalizeH="0" baseline="0" noProof="0" dirty="0">
              <a:ln>
                <a:noFill/>
              </a:ln>
              <a:solidFill>
                <a:srgbClr val="1A1A1A"/>
              </a:solidFill>
              <a:effectLst/>
              <a:uLnTx/>
              <a:uFillTx/>
              <a:latin typeface="Segoe UI"/>
              <a:ea typeface="+mn-ea"/>
              <a:cs typeface="+mn-cs"/>
            </a:endParaRPr>
          </a:p>
        </p:txBody>
      </p:sp>
      <p:sp>
        <p:nvSpPr>
          <p:cNvPr id="95" name="TextBox 94">
            <a:extLst>
              <a:ext uri="{FF2B5EF4-FFF2-40B4-BE49-F238E27FC236}">
                <a16:creationId xmlns:a16="http://schemas.microsoft.com/office/drawing/2014/main" id="{AD963FB6-8AC8-FC8A-3D39-0D7DA039FDD4}"/>
              </a:ext>
            </a:extLst>
          </p:cNvPr>
          <p:cNvSpPr txBox="1"/>
          <p:nvPr/>
        </p:nvSpPr>
        <p:spPr>
          <a:xfrm>
            <a:off x="7998360" y="1758294"/>
            <a:ext cx="1665339" cy="338554"/>
          </a:xfrm>
          <a:prstGeom prst="rect">
            <a:avLst/>
          </a:prstGeom>
          <a:noFill/>
        </p:spPr>
        <p:txBody>
          <a:bodyPr wrap="square" lIns="0" tIns="0" rIns="0" bIns="0">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49C5B1"/>
                </a:solidFill>
                <a:effectLst/>
                <a:uLnTx/>
                <a:uFillTx/>
                <a:latin typeface="Segoe UI Semibold"/>
                <a:ea typeface="+mn-ea"/>
                <a:cs typeface="+mn-cs"/>
              </a:rPr>
              <a:t>Solution Partner </a:t>
            </a:r>
            <a:br>
              <a:rPr kumimoji="0" lang="en-US" sz="1100" b="0" i="0" u="none" strike="noStrike" kern="1200" cap="none" spc="0" normalizeH="0" baseline="0" noProof="0">
                <a:ln>
                  <a:noFill/>
                </a:ln>
                <a:solidFill>
                  <a:srgbClr val="49C5B1"/>
                </a:solidFill>
                <a:effectLst/>
                <a:uLnTx/>
                <a:uFillTx/>
                <a:latin typeface="Segoe UI Semibold"/>
                <a:ea typeface="+mn-ea"/>
                <a:cs typeface="+mn-cs"/>
              </a:rPr>
            </a:br>
            <a:r>
              <a:rPr kumimoji="0" lang="en-US" sz="1100" b="0" i="0" u="none" strike="noStrike" kern="1200" cap="none" spc="0" normalizeH="0" baseline="0" noProof="0">
                <a:ln>
                  <a:noFill/>
                </a:ln>
                <a:solidFill>
                  <a:srgbClr val="49C5B1"/>
                </a:solidFill>
                <a:effectLst/>
                <a:uLnTx/>
                <a:uFillTx/>
                <a:latin typeface="Segoe UI Semibold"/>
                <a:ea typeface="+mn-ea"/>
                <a:cs typeface="+mn-cs"/>
              </a:rPr>
              <a:t>Designation</a:t>
            </a:r>
          </a:p>
        </p:txBody>
      </p:sp>
      <p:sp>
        <p:nvSpPr>
          <p:cNvPr id="89" name="Rectangle: Top Corners Rounded 88">
            <a:extLst>
              <a:ext uri="{FF2B5EF4-FFF2-40B4-BE49-F238E27FC236}">
                <a16:creationId xmlns:a16="http://schemas.microsoft.com/office/drawing/2014/main" id="{78D9833D-AE50-D4BF-BAA9-797507E0A236}"/>
              </a:ext>
            </a:extLst>
          </p:cNvPr>
          <p:cNvSpPr/>
          <p:nvPr/>
        </p:nvSpPr>
        <p:spPr bwMode="auto">
          <a:xfrm>
            <a:off x="9824499" y="1164401"/>
            <a:ext cx="1683606" cy="364350"/>
          </a:xfrm>
          <a:prstGeom prst="roundRect">
            <a:avLst/>
          </a:prstGeom>
          <a:solidFill>
            <a:schemeClr val="accent5">
              <a:lumMod val="50000"/>
            </a:schemeClr>
          </a:solidFill>
          <a:ln w="12700"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defRPr/>
            </a:pPr>
            <a:r>
              <a:rPr lang="en-US" sz="1200" kern="0" dirty="0" err="1">
                <a:solidFill>
                  <a:srgbClr val="FFFFFF"/>
                </a:solidFill>
                <a:latin typeface="Segoe UI Semibold"/>
              </a:rPr>
              <a:t>Diferenciación</a:t>
            </a:r>
            <a:r>
              <a:rPr lang="en-US" sz="1200" kern="0" dirty="0">
                <a:solidFill>
                  <a:srgbClr val="FFFFFF"/>
                </a:solidFill>
                <a:latin typeface="Segoe UI Semibold"/>
              </a:rPr>
              <a:t> profunda</a:t>
            </a:r>
            <a:endParaRPr kumimoji="0" lang="en-US" sz="700" b="0" i="0" u="none" strike="noStrike" kern="1200" cap="none" spc="0" normalizeH="0" baseline="0" noProof="0" dirty="0">
              <a:ln>
                <a:noFill/>
              </a:ln>
              <a:solidFill>
                <a:srgbClr val="1A1A1A"/>
              </a:solidFill>
              <a:effectLst/>
              <a:uLnTx/>
              <a:uFillTx/>
              <a:latin typeface="Segoe UI"/>
              <a:ea typeface="+mn-ea"/>
              <a:cs typeface="+mn-cs"/>
            </a:endParaRPr>
          </a:p>
        </p:txBody>
      </p:sp>
      <p:sp>
        <p:nvSpPr>
          <p:cNvPr id="96" name="TextBox 95">
            <a:extLst>
              <a:ext uri="{FF2B5EF4-FFF2-40B4-BE49-F238E27FC236}">
                <a16:creationId xmlns:a16="http://schemas.microsoft.com/office/drawing/2014/main" id="{702B93DC-BE47-3996-5956-5E5F80A234DA}"/>
              </a:ext>
            </a:extLst>
          </p:cNvPr>
          <p:cNvSpPr txBox="1"/>
          <p:nvPr/>
        </p:nvSpPr>
        <p:spPr>
          <a:xfrm>
            <a:off x="9833632" y="1839085"/>
            <a:ext cx="1665339" cy="169277"/>
          </a:xfrm>
          <a:prstGeom prst="rect">
            <a:avLst/>
          </a:prstGeom>
          <a:noFill/>
        </p:spPr>
        <p:txBody>
          <a:bodyPr wrap="square" lIns="0" tIns="0" rIns="0" bIns="0">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39B19D"/>
                </a:solidFill>
                <a:effectLst/>
                <a:uLnTx/>
                <a:uFillTx/>
                <a:latin typeface="Segoe UI Semibold"/>
                <a:ea typeface="+mn-ea"/>
                <a:cs typeface="+mn-cs"/>
              </a:rPr>
              <a:t>Specializations</a:t>
            </a:r>
          </a:p>
        </p:txBody>
      </p:sp>
      <p:sp>
        <p:nvSpPr>
          <p:cNvPr id="2" name="TextBox 1">
            <a:extLst>
              <a:ext uri="{FF2B5EF4-FFF2-40B4-BE49-F238E27FC236}">
                <a16:creationId xmlns:a16="http://schemas.microsoft.com/office/drawing/2014/main" id="{FD25D23D-6086-C930-ACEF-00963490619F}"/>
              </a:ext>
            </a:extLst>
          </p:cNvPr>
          <p:cNvSpPr txBox="1"/>
          <p:nvPr/>
        </p:nvSpPr>
        <p:spPr>
          <a:xfrm>
            <a:off x="3682617" y="6634831"/>
            <a:ext cx="11025188" cy="138499"/>
          </a:xfrm>
          <a:prstGeom prst="rect">
            <a:avLst/>
          </a:prstGeom>
          <a:noFill/>
        </p:spPr>
        <p:txBody>
          <a:bodyPr wrap="square" lIns="0" tIns="0" rIns="0" bIns="0" rtlCol="0">
            <a:spAutoFit/>
          </a:bodyPr>
          <a:lstStyle/>
          <a:p>
            <a:pPr lvl="0" algn="ctr">
              <a:defRPr/>
            </a:pPr>
            <a:r>
              <a:rPr kumimoji="0" lang="en-US" sz="900" b="0" i="0" u="none" strike="noStrike" kern="1200" cap="none" spc="0" normalizeH="0" baseline="0" noProof="0" dirty="0">
                <a:ln>
                  <a:noFill/>
                </a:ln>
                <a:solidFill>
                  <a:srgbClr val="FFFFFF"/>
                </a:solidFill>
                <a:effectLst/>
                <a:uLnTx/>
                <a:uFillTx/>
                <a:latin typeface="Segoe UI"/>
                <a:ea typeface="+mn-ea"/>
                <a:cs typeface="+mn-cs"/>
              </a:rPr>
              <a:t>*</a:t>
            </a:r>
            <a:r>
              <a:rPr lang="es-EC" sz="900" dirty="0">
                <a:solidFill>
                  <a:srgbClr val="FFFFFF"/>
                </a:solidFill>
              </a:rPr>
              <a:t>Los asientos y créditos dentro de las ofertas enumeradas en esta página son adicionales</a:t>
            </a:r>
            <a:endParaRPr kumimoji="0" lang="en-US" sz="9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7" name="Title 6">
            <a:extLst>
              <a:ext uri="{FF2B5EF4-FFF2-40B4-BE49-F238E27FC236}">
                <a16:creationId xmlns:a16="http://schemas.microsoft.com/office/drawing/2014/main" id="{1FE0C523-6CCF-D5BD-D161-75B4FFD5A60C}"/>
              </a:ext>
            </a:extLst>
          </p:cNvPr>
          <p:cNvSpPr>
            <a:spLocks noGrp="1"/>
          </p:cNvSpPr>
          <p:nvPr>
            <p:ph type="title"/>
          </p:nvPr>
        </p:nvSpPr>
        <p:spPr/>
        <p:txBody>
          <a:bodyPr/>
          <a:lstStyle/>
          <a:p>
            <a:r>
              <a:rPr lang="en-IN" dirty="0" err="1">
                <a:cs typeface="Segoe UI Semibold"/>
              </a:rPr>
              <a:t>Nuevos</a:t>
            </a:r>
            <a:r>
              <a:rPr lang="en-IN" dirty="0">
                <a:cs typeface="Segoe UI Semibold"/>
              </a:rPr>
              <a:t> </a:t>
            </a:r>
            <a:r>
              <a:rPr lang="en-IN" dirty="0" err="1">
                <a:cs typeface="Segoe UI Semibold"/>
              </a:rPr>
              <a:t>Beneficios</a:t>
            </a:r>
            <a:endParaRPr lang="en-US" dirty="0"/>
          </a:p>
        </p:txBody>
      </p:sp>
      <p:pic>
        <p:nvPicPr>
          <p:cNvPr id="5" name="Imagen 4">
            <a:extLst>
              <a:ext uri="{FF2B5EF4-FFF2-40B4-BE49-F238E27FC236}">
                <a16:creationId xmlns:a16="http://schemas.microsoft.com/office/drawing/2014/main" id="{20771EDF-A3E6-D287-A6C0-E8184D61DCE4}"/>
              </a:ext>
            </a:extLst>
          </p:cNvPr>
          <p:cNvPicPr>
            <a:picLocks noChangeAspect="1"/>
          </p:cNvPicPr>
          <p:nvPr/>
        </p:nvPicPr>
        <p:blipFill>
          <a:blip r:embed="rId3"/>
          <a:stretch>
            <a:fillRect/>
          </a:stretch>
        </p:blipFill>
        <p:spPr>
          <a:xfrm>
            <a:off x="399883" y="6508522"/>
            <a:ext cx="1761202" cy="215444"/>
          </a:xfrm>
          <a:prstGeom prst="rect">
            <a:avLst/>
          </a:prstGeom>
        </p:spPr>
      </p:pic>
      <p:sp>
        <p:nvSpPr>
          <p:cNvPr id="8" name="CuadroTexto 7">
            <a:extLst>
              <a:ext uri="{FF2B5EF4-FFF2-40B4-BE49-F238E27FC236}">
                <a16:creationId xmlns:a16="http://schemas.microsoft.com/office/drawing/2014/main" id="{C96C4237-EBED-5133-BE1E-DC40CA362A35}"/>
              </a:ext>
            </a:extLst>
          </p:cNvPr>
          <p:cNvSpPr txBox="1"/>
          <p:nvPr/>
        </p:nvSpPr>
        <p:spPr>
          <a:xfrm>
            <a:off x="3890963" y="6284627"/>
            <a:ext cx="6619874" cy="369332"/>
          </a:xfrm>
          <a:prstGeom prst="rect">
            <a:avLst/>
          </a:prstGeom>
          <a:noFill/>
        </p:spPr>
        <p:txBody>
          <a:bodyPr wrap="square">
            <a:spAutoFit/>
          </a:bodyPr>
          <a:lstStyle/>
          <a:p>
            <a:r>
              <a:rPr lang="es-EC" dirty="0">
                <a:solidFill>
                  <a:schemeClr val="bg1"/>
                </a:solidFill>
              </a:rPr>
              <a:t>https://partner.microsoft.com/es-ES/partnership</a:t>
            </a:r>
          </a:p>
        </p:txBody>
      </p:sp>
    </p:spTree>
    <p:extLst>
      <p:ext uri="{BB962C8B-B14F-4D97-AF65-F5344CB8AC3E}">
        <p14:creationId xmlns:p14="http://schemas.microsoft.com/office/powerpoint/2010/main" val="1614761917"/>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7_White Template">
  <a:themeElements>
    <a:clrScheme name="TS_20_Blue on Whit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Template Starter Blue - February 2020_v6" id="{071E01FD-2079-42F8-8403-F72D98F421C4}" vid="{4AE5ECA4-1508-4F7F-B9BC-6CD0E5E51A63}"/>
    </a:ext>
  </a:extLst>
</a:theme>
</file>

<file path=ppt/theme/theme2.xml><?xml version="1.0" encoding="utf-8"?>
<a:theme xmlns:a="http://schemas.openxmlformats.org/drawingml/2006/main" name="2_SSGTM Walking Deck - Industry Cloud Theme 3.12">
  <a:themeElements>
    <a:clrScheme name="Custom 1">
      <a:dk1>
        <a:srgbClr val="000000"/>
      </a:dk1>
      <a:lt1>
        <a:srgbClr val="FFFFFF"/>
      </a:lt1>
      <a:dk2>
        <a:srgbClr val="1A2B46"/>
      </a:dk2>
      <a:lt2>
        <a:srgbClr val="E6E6E6"/>
      </a:lt2>
      <a:accent1>
        <a:srgbClr val="0078D4"/>
      </a:accent1>
      <a:accent2>
        <a:srgbClr val="1B2C46"/>
      </a:accent2>
      <a:accent3>
        <a:srgbClr val="50E6FF"/>
      </a:accent3>
      <a:accent4>
        <a:srgbClr val="9BF00B"/>
      </a:accent4>
      <a:accent5>
        <a:srgbClr val="482C79"/>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w="6350">
          <a:solidFill>
            <a:schemeClr val="bg1">
              <a:lumMod val="65000"/>
            </a:schemeClr>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heme1" id="{2A94AB61-ED69-4A27-BD03-50FCD5FCDDB3}" vid="{17C5DABB-A1CB-47D5-AACA-00D211A7ABF6}"/>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TotalTime>
  <Words>257</Words>
  <Application>Microsoft Office PowerPoint</Application>
  <PresentationFormat>Panorámica</PresentationFormat>
  <Paragraphs>55</Paragraphs>
  <Slides>1</Slides>
  <Notes>1</Notes>
  <HiddenSlides>0</HiddenSlides>
  <MMClips>0</MMClips>
  <ScaleCrop>false</ScaleCrop>
  <HeadingPairs>
    <vt:vector size="8" baseType="variant">
      <vt:variant>
        <vt:lpstr>Fuentes usadas</vt:lpstr>
      </vt:variant>
      <vt:variant>
        <vt:i4>6</vt:i4>
      </vt:variant>
      <vt:variant>
        <vt:lpstr>Tema</vt:lpstr>
      </vt:variant>
      <vt:variant>
        <vt:i4>2</vt:i4>
      </vt:variant>
      <vt:variant>
        <vt:lpstr>Servidores OLE incrustados</vt:lpstr>
      </vt:variant>
      <vt:variant>
        <vt:i4>1</vt:i4>
      </vt:variant>
      <vt:variant>
        <vt:lpstr>Títulos de diapositiva</vt:lpstr>
      </vt:variant>
      <vt:variant>
        <vt:i4>1</vt:i4>
      </vt:variant>
    </vt:vector>
  </HeadingPairs>
  <TitlesOfParts>
    <vt:vector size="10" baseType="lpstr">
      <vt:lpstr>Aptos</vt:lpstr>
      <vt:lpstr>Arial</vt:lpstr>
      <vt:lpstr>Consolas</vt:lpstr>
      <vt:lpstr>Segoe UI</vt:lpstr>
      <vt:lpstr>Segoe UI Semibold</vt:lpstr>
      <vt:lpstr>Wingdings</vt:lpstr>
      <vt:lpstr>7_White Template</vt:lpstr>
      <vt:lpstr>2_SSGTM Walking Deck - Industry Cloud Theme 3.12</vt:lpstr>
      <vt:lpstr>think-cell Slide</vt:lpstr>
      <vt:lpstr>Nuevos Beneficios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Gabriela Camacho</dc:creator>
  <cp:lastModifiedBy>Gabriela Camacho</cp:lastModifiedBy>
  <cp:revision>3</cp:revision>
  <dcterms:created xsi:type="dcterms:W3CDTF">2025-02-18T03:50:34Z</dcterms:created>
  <dcterms:modified xsi:type="dcterms:W3CDTF">2025-02-18T04:13:35Z</dcterms:modified>
</cp:coreProperties>
</file>