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  <p:sldMasterId id="2147483648" r:id="rId5"/>
  </p:sldMasterIdLst>
  <p:sldIdLst>
    <p:sldId id="265" r:id="rId6"/>
    <p:sldId id="26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0D94D0-3834-0178-56EB-6F3009108A30}" v="89" dt="2024-11-07T15:59:16.997"/>
    <p1510:client id="{F292EEF6-0347-C20B-79EA-CCA9EA873A63}" v="11" dt="2024-11-07T17:43:24.8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08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A1579-815D-C309-CC6C-2C897EA448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1CB984-BCBA-239F-48F1-62CAEDD9B2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E93133-363F-4F58-7450-0897FA9C0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6A1A8-3082-4DF1-ADAD-5B744A3F187E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0CEA02-18C7-107E-9AD3-6A412543A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B24A61-9AD7-455A-AF42-A161EC695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E18-3EC0-4138-88C9-DC5F2DFDEFD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105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C044E-0C4F-3A58-F0C3-10D3629F6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02CF30-0F8E-A599-D792-95F5AD3E12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076A5-6FB2-BDFE-0600-B675EEC9F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6A1A8-3082-4DF1-ADAD-5B744A3F187E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980B55-F12B-604C-94EA-21A72CB8C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E99CA6-0F51-36D2-3E97-8107470AE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E18-3EC0-4138-88C9-DC5F2DFDEFD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68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0703B5-A41A-88EA-E8C8-2EA17E1D6C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D863DE-324C-08E9-BB04-84F38756ED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559C6-7BEF-02E4-89A8-FB3E9D4CB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6A1A8-3082-4DF1-ADAD-5B744A3F187E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489018-0005-17EA-CFC1-B4E59B059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24102-8FD3-AB44-D9CC-82C323328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E18-3EC0-4138-88C9-DC5F2DFDEFD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54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FD709-B7CB-E83F-CD83-2C33E35248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687169-956F-FDAC-EB41-EE51A602DD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AA7E10-863A-1BDC-D871-1DFE486C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4D2D0-CF35-4DDD-8E9A-356026D9CD0B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17274-956D-78B0-0A0F-ECFB3C7D0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5A9A9-842D-DE30-76CB-BE6C5C7F7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E8F37-DB07-4AE0-B36F-C7F86E28F8E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82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EC7A6-28EA-4B88-0123-09F18BA21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2D7104-D1F1-50C0-666A-2AD1A515F0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09DFF-BC0A-859E-CE04-50FF96021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4D2D0-CF35-4DDD-8E9A-356026D9CD0B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56C3CB-500C-D498-54F9-B025C35ED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1194B-37E2-3CF3-F253-59635042D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E8F37-DB07-4AE0-B36F-C7F86E28F8E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132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80A36-0281-3739-41D9-2EFD70F2D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A0BC9C-367B-FAF8-18C7-5960F0964E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3C4D5-ADC8-C7EC-01EA-2B8FDE412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4D2D0-CF35-4DDD-8E9A-356026D9CD0B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143A7-CDF9-0965-8CC1-1937729A6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8F0286-0032-F2D9-753E-0B4B285E5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E8F37-DB07-4AE0-B36F-C7F86E28F8E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6246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A9C6A-B9E5-E970-A286-888F75B62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D58EBF-6652-6064-F49E-8E63E8FA5C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E776C6-FF23-7CDA-ADE5-9A67BBFF52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4E7582-B44D-B403-D351-2927CEB23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4D2D0-CF35-4DDD-8E9A-356026D9CD0B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7B0C21-B8E2-3A37-7D4F-E69B29868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4CDBB0-5680-BA22-31B7-24CE66581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E8F37-DB07-4AE0-B36F-C7F86E28F8E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24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717F4-EBAD-31AE-7C83-09F93B696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B05130-E061-B38E-F55D-053E1FB82E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1D44E9-3F4D-8CC8-03F5-80330822B6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2A7AD1-4424-36AD-E6A6-DE3B4541D7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DE9EF3-78A0-4FF8-9004-EA44F4C632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5CEB1D-652D-AE27-73F4-E36199E11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4D2D0-CF35-4DDD-8E9A-356026D9CD0B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09985A-0E31-AAD3-64F8-69048ED0E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C214E5-CC78-4DE8-05AD-26D5BC5C6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E8F37-DB07-4AE0-B36F-C7F86E28F8E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952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122A4-7AE2-6E56-BF2A-40A7D50B1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257436-22A2-8ECE-9A09-0EE720A43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4D2D0-CF35-4DDD-8E9A-356026D9CD0B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C0699-F39D-8E9F-824C-8EE9A26DA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1D7D38-B113-5712-2F43-CF6A7CD39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E8F37-DB07-4AE0-B36F-C7F86E28F8E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5930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A00CB-A7EE-AF44-38C3-C586F0E00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4D2D0-CF35-4DDD-8E9A-356026D9CD0B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2F426B-A539-AE9A-891D-43A143CF5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E0DE0C-7A92-6E47-CE4B-8B31C9906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E8F37-DB07-4AE0-B36F-C7F86E28F8E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2003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AA702-8263-3C96-BE47-DD7CF7F64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1AFAD-1959-6561-37A6-9C395A7A5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5FE595-2AAD-FBFE-BBED-DE3077455C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3F5F7B-8435-EF8F-9CA4-39ECDFA79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4D2D0-CF35-4DDD-8E9A-356026D9CD0B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2827D4-C1BE-077B-4C9D-B835AE1B1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F6FADB-F76C-8582-55A8-12C1F7716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E8F37-DB07-4AE0-B36F-C7F86E28F8E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596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1F377-F3EE-ED92-9110-D3EE3EF47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EDCF50-EE73-B377-0F94-ED19EB586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5DBC7-E996-73B1-311B-7E3E4AF49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6A1A8-3082-4DF1-ADAD-5B744A3F187E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925C17-363E-8E52-580C-D00D3180A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986B12-C927-6D31-2A32-A509B2D41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E18-3EC0-4138-88C9-DC5F2DFDEFD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5557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16224-160E-2D90-0637-9EDBFB66A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41A9E4-5760-02D2-29EE-A639A5E3A1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353329-9B62-0774-AB72-F5DB21387F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D9607F-E1B3-2CB0-1285-866334E0A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4D2D0-CF35-4DDD-8E9A-356026D9CD0B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E74963-2944-5204-BCF9-3461E1D44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20080C-A509-1AE9-B008-D222C8170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E8F37-DB07-4AE0-B36F-C7F86E28F8E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125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46429-58BF-5B26-D215-C45E92E9E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DAE273-58E6-4717-BB2C-406BD36395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C2CBE3-D165-E5AC-6615-270257BB4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4D2D0-CF35-4DDD-8E9A-356026D9CD0B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9C38BC-F84B-19D2-2142-2251A9CC3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59772-1844-F976-C9FA-24C0801DE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E8F37-DB07-4AE0-B36F-C7F86E28F8E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2277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128E3F-63FC-6EE5-3151-2773DD55FA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C25A40-C606-1D15-6022-3FC10A1EA7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52B50C-ADCC-68C0-C142-AC2D1B3EB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4D2D0-CF35-4DDD-8E9A-356026D9CD0B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F6AB65-A5C7-BEF1-836B-3D8A29507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20801C-C343-1EB7-7C06-29AD349C1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E8F37-DB07-4AE0-B36F-C7F86E28F8E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310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2A3D0-F8B4-CA15-8040-BC4656590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97AFB4-C2E5-7F37-0238-8664CDAD8C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921B3C-C029-47E7-DA22-B252390B3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6A1A8-3082-4DF1-ADAD-5B744A3F187E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A05C8F-C94F-2CAB-FE17-876AC1226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2FAD8E-782B-1B0E-71D6-4A5966309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E18-3EC0-4138-88C9-DC5F2DFDEFD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302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4C760-7CBA-CF4B-4F4C-2AD039C77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51788D-4057-150F-3489-616311217F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EFE081-716D-E733-1ACE-12A9ECB8DA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82E748-CC5C-91BC-1AB6-5C5A57FD6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6A1A8-3082-4DF1-ADAD-5B744A3F187E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003DE3-796D-25F1-47F5-8DAA41A19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16A3A1-D811-5C0E-7FEB-B541CDC5F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E18-3EC0-4138-88C9-DC5F2DFDEFD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83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75E81-CD40-ABAF-BC2B-35B16FA91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4F0F68-9412-0426-CF45-44A3D93DFD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0531-2976-A7C1-526B-29DC2F92C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D1473C-29C1-CB7A-27C8-9C01E5E6AB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26F9A-C64F-F79C-FD38-6941981702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EB03C7-FD24-1484-5ADF-2EA954CE4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6A1A8-3082-4DF1-ADAD-5B744A3F187E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F9BC48-04AE-F8C9-8E90-088F1141F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4E81C4-3FD2-54E3-2231-E0455B145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E18-3EC0-4138-88C9-DC5F2DFDEFD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302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32D39-588B-1214-9E4A-35E16BF9A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A1A55B-FA44-B48D-D1E5-FBB8DD62A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6A1A8-3082-4DF1-ADAD-5B744A3F187E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3DF720-C06E-D810-B670-6DC627F3B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0FBCCB-B60D-5932-0250-B8337E767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E18-3EC0-4138-88C9-DC5F2DFDEFD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37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B188AB-C1E3-252B-A3F2-0EDF9F2D6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6A1A8-3082-4DF1-ADAD-5B744A3F187E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915EDD-AE4F-FCC6-EE44-4FF5178B8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661E9E-B1FC-AF54-EE05-F1C36F4A2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E18-3EC0-4138-88C9-DC5F2DFDEFD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593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B42F8-7E57-7C72-F552-2C331D6AC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CA0FD7-B063-CCB8-DEE0-A6F85F2D0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8D44AB-7660-1169-4644-BE281605F6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127438-F094-B694-32B6-67C6EB7B2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6A1A8-3082-4DF1-ADAD-5B744A3F187E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9D3509-3234-1021-720D-3A8A8CD7D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AF3E4B-E619-6F51-0DAB-6EFBCCCCE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E18-3EC0-4138-88C9-DC5F2DFDEFD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03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54114-46C2-6D92-C79A-E1BE5139E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6DB3FF-044A-05CA-6176-1D8D06DD94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5472CC-B998-6163-EE11-45D96E0A60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E842DC-522F-8799-312A-87BCC48F1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6A1A8-3082-4DF1-ADAD-5B744A3F187E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0C51AA-D28D-B4BB-29D5-5C29083B6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EAE847-805A-E513-5E69-5222C8117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E18-3EC0-4138-88C9-DC5F2DFDEFD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022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30E35F-9EC6-8247-2AE4-2A57AA6E9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CF6DEE-D59F-4860-4D82-105D554C4C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9C57FB-839A-FDD9-E002-733395100C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66A1A8-3082-4DF1-ADAD-5B744A3F187E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F11CA0-B15F-5D55-6910-0151E5BB59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F5856-1FC6-6EE4-F08B-0527AB9F48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4DCE18-3EC0-4138-88C9-DC5F2DFDEFD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111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F1155F-760F-E2BA-FE9B-60AE4EA02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44BD4-4E1B-1895-D7FA-8EC5ABC1A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F07EE-1D5F-FE48-E63A-6F454291AA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44D2D0-CF35-4DDD-8E9A-356026D9CD0B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5AD62C-AF88-3F44-3E63-DCC4B9F1CC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422C9-950F-3FED-9764-057E6D4FFB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7E8F37-DB07-4AE0-B36F-C7F86E28F8E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274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F0B7EB2B-5178-2A2F-BB7B-FE7AD8B700F9}"/>
              </a:ext>
            </a:extLst>
          </p:cNvPr>
          <p:cNvSpPr/>
          <p:nvPr/>
        </p:nvSpPr>
        <p:spPr>
          <a:xfrm rot="5400000">
            <a:off x="10656830" y="1639696"/>
            <a:ext cx="3466102" cy="186710"/>
          </a:xfrm>
          <a:prstGeom prst="rect">
            <a:avLst/>
          </a:prstGeom>
          <a:gradFill flip="none" rotWithShape="1">
            <a:gsLst>
              <a:gs pos="70000">
                <a:srgbClr val="D66DFF"/>
              </a:gs>
              <a:gs pos="52000">
                <a:srgbClr val="818EFF"/>
              </a:gs>
              <a:gs pos="35000">
                <a:srgbClr val="2DB4FF"/>
              </a:gs>
              <a:gs pos="30000">
                <a:srgbClr val="2DB4FF"/>
              </a:gs>
              <a:gs pos="3000">
                <a:srgbClr val="0078D4"/>
              </a:gs>
              <a:gs pos="97000">
                <a:srgbClr val="FEA87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D858152-7B60-5E50-C96F-52E0E0A84AE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62"/>
          <a:stretch>
            <a:fillRect/>
          </a:stretch>
        </p:blipFill>
        <p:spPr>
          <a:xfrm>
            <a:off x="3533895" y="228600"/>
            <a:ext cx="5124211" cy="6400800"/>
          </a:xfrm>
          <a:custGeom>
            <a:avLst/>
            <a:gdLst>
              <a:gd name="connsiteX0" fmla="*/ 0 w 5124211"/>
              <a:gd name="connsiteY0" fmla="*/ 0 h 6390401"/>
              <a:gd name="connsiteX1" fmla="*/ 5124211 w 5124211"/>
              <a:gd name="connsiteY1" fmla="*/ 0 h 6390401"/>
              <a:gd name="connsiteX2" fmla="*/ 5124211 w 5124211"/>
              <a:gd name="connsiteY2" fmla="*/ 6390401 h 6390401"/>
              <a:gd name="connsiteX3" fmla="*/ 0 w 5124211"/>
              <a:gd name="connsiteY3" fmla="*/ 6390401 h 6390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4211" h="6390401">
                <a:moveTo>
                  <a:pt x="0" y="0"/>
                </a:moveTo>
                <a:lnTo>
                  <a:pt x="5124211" y="0"/>
                </a:lnTo>
                <a:lnTo>
                  <a:pt x="5124211" y="6390401"/>
                </a:lnTo>
                <a:lnTo>
                  <a:pt x="0" y="6390401"/>
                </a:lnTo>
                <a:close/>
              </a:path>
            </a:pathLst>
          </a:cu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9A3D604A-CD8D-BFC8-3F48-AB93B99FBF57}"/>
              </a:ext>
            </a:extLst>
          </p:cNvPr>
          <p:cNvGrpSpPr/>
          <p:nvPr/>
        </p:nvGrpSpPr>
        <p:grpSpPr>
          <a:xfrm>
            <a:off x="4081414" y="851477"/>
            <a:ext cx="4045573" cy="2078153"/>
            <a:chOff x="4085976" y="376775"/>
            <a:chExt cx="4045573" cy="2078153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12FC0A69-EB31-352C-FCD2-811C84FF2F5B}"/>
                </a:ext>
              </a:extLst>
            </p:cNvPr>
            <p:cNvSpPr/>
            <p:nvPr/>
          </p:nvSpPr>
          <p:spPr>
            <a:xfrm>
              <a:off x="4253223" y="1793771"/>
              <a:ext cx="2365791" cy="17075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70000">
                  <a:srgbClr val="D66DFF"/>
                </a:gs>
                <a:gs pos="52000">
                  <a:srgbClr val="818EFF"/>
                </a:gs>
                <a:gs pos="35000">
                  <a:srgbClr val="2DB4FF"/>
                </a:gs>
                <a:gs pos="30000">
                  <a:srgbClr val="2DB4FF"/>
                </a:gs>
                <a:gs pos="3000">
                  <a:srgbClr val="0078D4"/>
                </a:gs>
                <a:gs pos="97000">
                  <a:srgbClr val="FEA87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6A6A9DB-9E13-EDB4-50A6-D097789F263D}"/>
                </a:ext>
              </a:extLst>
            </p:cNvPr>
            <p:cNvSpPr txBox="1"/>
            <p:nvPr/>
          </p:nvSpPr>
          <p:spPr>
            <a:xfrm>
              <a:off x="4085976" y="376775"/>
              <a:ext cx="4045573" cy="184665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0" spc="-800">
                  <a:solidFill>
                    <a:srgbClr val="2B436F"/>
                  </a:solidFill>
                  <a:latin typeface="Segoe Sans Display Semibold" pitchFamily="2" charset="0"/>
                  <a:cs typeface="Segoe Sans Display Semibold" pitchFamily="2" charset="0"/>
                </a:rPr>
                <a:t>15%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7D24221-04B3-5E2D-6D8B-7A746913221C}"/>
                </a:ext>
              </a:extLst>
            </p:cNvPr>
            <p:cNvSpPr txBox="1"/>
            <p:nvPr/>
          </p:nvSpPr>
          <p:spPr>
            <a:xfrm>
              <a:off x="4243177" y="2122529"/>
              <a:ext cx="3879365" cy="33239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2400" spc="-30" dirty="0">
                  <a:solidFill>
                    <a:srgbClr val="2B436F"/>
                  </a:solidFill>
                  <a:latin typeface="Segoe Sans Display Semibold"/>
                  <a:cs typeface="Segoe Sans Display Semibold"/>
                </a:rPr>
                <a:t>off Microsoft 365 Copilot</a:t>
              </a:r>
            </a:p>
          </p:txBody>
        </p:sp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AB61123-95EE-A211-D235-A66B329549B8}"/>
              </a:ext>
            </a:extLst>
          </p:cNvPr>
          <p:cNvSpPr/>
          <p:nvPr/>
        </p:nvSpPr>
        <p:spPr>
          <a:xfrm>
            <a:off x="5986887" y="3795693"/>
            <a:ext cx="2140101" cy="2667697"/>
          </a:xfrm>
          <a:prstGeom prst="roundRect">
            <a:avLst>
              <a:gd name="adj" fmla="val 3891"/>
            </a:avLst>
          </a:prstGeom>
          <a:solidFill>
            <a:srgbClr val="FCE6D9"/>
          </a:solidFill>
          <a:ln w="12700">
            <a:noFill/>
          </a:ln>
          <a:effectLst>
            <a:outerShdw blurRad="63500" dist="63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965237B-A732-576F-2FD3-7D75570D111C}"/>
              </a:ext>
            </a:extLst>
          </p:cNvPr>
          <p:cNvSpPr txBox="1"/>
          <p:nvPr/>
        </p:nvSpPr>
        <p:spPr>
          <a:xfrm>
            <a:off x="6421465" y="4029824"/>
            <a:ext cx="1413611" cy="184665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s-EC" sz="2000" spc="-30" dirty="0">
                <a:solidFill>
                  <a:srgbClr val="2B436F"/>
                </a:solidFill>
                <a:latin typeface="Segoe Sans Display" pitchFamily="2" charset="0"/>
                <a:cs typeface="Segoe Sans Display" pitchFamily="2" charset="0"/>
              </a:rPr>
              <a:t>Oferta por tiempo limitado con la compra de 10 a 300 licencias</a:t>
            </a:r>
            <a:endParaRPr lang="en-US" sz="2000" spc="-30" dirty="0">
              <a:solidFill>
                <a:srgbClr val="2B436F"/>
              </a:solidFill>
              <a:latin typeface="Segoe Sans Display" pitchFamily="2" charset="0"/>
              <a:cs typeface="Segoe Sans Display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5449E7E-8567-107D-F9EB-34D4A32F72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33895" y="3264452"/>
            <a:ext cx="2595659" cy="3364949"/>
          </a:xfrm>
          <a:custGeom>
            <a:avLst/>
            <a:gdLst>
              <a:gd name="connsiteX0" fmla="*/ 0 w 2595659"/>
              <a:gd name="connsiteY0" fmla="*/ 0 h 3364949"/>
              <a:gd name="connsiteX1" fmla="*/ 2448870 w 2595659"/>
              <a:gd name="connsiteY1" fmla="*/ 0 h 3364949"/>
              <a:gd name="connsiteX2" fmla="*/ 2595659 w 2595659"/>
              <a:gd name="connsiteY2" fmla="*/ 146789 h 3364949"/>
              <a:gd name="connsiteX3" fmla="*/ 2595659 w 2595659"/>
              <a:gd name="connsiteY3" fmla="*/ 3364949 h 3364949"/>
              <a:gd name="connsiteX4" fmla="*/ 0 w 2595659"/>
              <a:gd name="connsiteY4" fmla="*/ 3364949 h 3364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5659" h="3364949">
                <a:moveTo>
                  <a:pt x="0" y="0"/>
                </a:moveTo>
                <a:lnTo>
                  <a:pt x="2448870" y="0"/>
                </a:lnTo>
                <a:cubicBezTo>
                  <a:pt x="2529939" y="0"/>
                  <a:pt x="2595659" y="65720"/>
                  <a:pt x="2595659" y="146789"/>
                </a:cubicBezTo>
                <a:lnTo>
                  <a:pt x="2595659" y="3364949"/>
                </a:lnTo>
                <a:lnTo>
                  <a:pt x="0" y="3364949"/>
                </a:lnTo>
                <a:close/>
              </a:path>
            </a:pathLst>
          </a:cu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CC5AB68-F9AD-37EF-60FA-6D9FCEB892A3}"/>
              </a:ext>
            </a:extLst>
          </p:cNvPr>
          <p:cNvSpPr txBox="1"/>
          <p:nvPr/>
        </p:nvSpPr>
        <p:spPr>
          <a:xfrm>
            <a:off x="6421464" y="6110613"/>
            <a:ext cx="1413611" cy="24622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s-EC" sz="800" dirty="0">
                <a:solidFill>
                  <a:srgbClr val="2B436F"/>
                </a:solidFill>
                <a:latin typeface="Segoe Sans Display" pitchFamily="2" charset="0"/>
                <a:cs typeface="Segoe Sans Display" pitchFamily="2" charset="0"/>
              </a:rPr>
              <a:t>Oferta disponible desde ahora hasta el 1 de abril de 2025</a:t>
            </a:r>
            <a:endParaRPr lang="en-US" sz="800" dirty="0">
              <a:solidFill>
                <a:srgbClr val="2B436F"/>
              </a:solidFill>
              <a:latin typeface="Segoe Sans Display" pitchFamily="2" charset="0"/>
              <a:cs typeface="Segoe Sans Display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005392-0CBA-6A85-E4CD-7D9A0EBE68C0}"/>
              </a:ext>
            </a:extLst>
          </p:cNvPr>
          <p:cNvSpPr/>
          <p:nvPr/>
        </p:nvSpPr>
        <p:spPr>
          <a:xfrm>
            <a:off x="3743767" y="429754"/>
            <a:ext cx="1123922" cy="42990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endParaRPr lang="en-US" sz="800">
              <a:solidFill>
                <a:schemeClr val="tx1"/>
              </a:solidFill>
              <a:latin typeface="Segoe Sans Display" pitchFamily="2" charset="0"/>
              <a:cs typeface="Segoe Sans Display" pitchFamily="2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D6E8C0D-C6E5-039B-0869-C65ABCD88B8B}"/>
              </a:ext>
            </a:extLst>
          </p:cNvPr>
          <p:cNvCxnSpPr>
            <a:cxnSpLocks/>
          </p:cNvCxnSpPr>
          <p:nvPr/>
        </p:nvCxnSpPr>
        <p:spPr>
          <a:xfrm>
            <a:off x="2968420" y="686915"/>
            <a:ext cx="449938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0A002DEF-5A40-8C39-C04D-AF77CD55933C}"/>
              </a:ext>
            </a:extLst>
          </p:cNvPr>
          <p:cNvSpPr/>
          <p:nvPr/>
        </p:nvSpPr>
        <p:spPr>
          <a:xfrm>
            <a:off x="1889177" y="464349"/>
            <a:ext cx="1088255" cy="4299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r>
              <a:rPr lang="en-US" sz="800" dirty="0">
                <a:solidFill>
                  <a:schemeClr val="tx1"/>
                </a:solidFill>
                <a:latin typeface="Segoe Sans Display" pitchFamily="2" charset="0"/>
                <a:cs typeface="Segoe Sans Display" pitchFamily="2" charset="0"/>
              </a:rPr>
              <a:t>Fit partner logo to </a:t>
            </a:r>
            <a:br>
              <a:rPr lang="en-US" sz="800" dirty="0">
                <a:solidFill>
                  <a:schemeClr val="tx1"/>
                </a:solidFill>
                <a:latin typeface="Segoe Sans Display" pitchFamily="2" charset="0"/>
                <a:cs typeface="Segoe Sans Display" pitchFamily="2" charset="0"/>
              </a:rPr>
            </a:br>
            <a:r>
              <a:rPr lang="en-US" sz="800" dirty="0">
                <a:solidFill>
                  <a:schemeClr val="tx1"/>
                </a:solidFill>
                <a:latin typeface="Segoe Sans Display" pitchFamily="2" charset="0"/>
                <a:cs typeface="Segoe Sans Display" pitchFamily="2" charset="0"/>
              </a:rPr>
              <a:t>this red-outlined box, then delete the box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FE8AEA4-8BE7-0EE1-18D6-E3E3EEBA76CE}"/>
              </a:ext>
            </a:extLst>
          </p:cNvPr>
          <p:cNvSpPr/>
          <p:nvPr/>
        </p:nvSpPr>
        <p:spPr>
          <a:xfrm>
            <a:off x="1889176" y="1215840"/>
            <a:ext cx="1457617" cy="18158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t">
            <a:spAutoFit/>
          </a:bodyPr>
          <a:lstStyle/>
          <a:p>
            <a:r>
              <a:rPr lang="es-EC" sz="800" dirty="0">
                <a:solidFill>
                  <a:schemeClr val="tx1"/>
                </a:solidFill>
                <a:latin typeface="Segoe Sans Display" pitchFamily="2" charset="0"/>
                <a:cs typeface="Segoe Sans Display" pitchFamily="2" charset="0"/>
              </a:rPr>
              <a:t>Para guardar este gráfico como una imagen para usar en publicaciones en redes sociales, seleccione todos los elementos, no incluya estos cuadros de texto o flechas rojas fuera del gráfico, </a:t>
            </a:r>
            <a:r>
              <a:rPr lang="es-EC" sz="800" dirty="0" err="1">
                <a:solidFill>
                  <a:schemeClr val="tx1"/>
                </a:solidFill>
                <a:latin typeface="Segoe Sans Display" pitchFamily="2" charset="0"/>
                <a:cs typeface="Segoe Sans Display" pitchFamily="2" charset="0"/>
              </a:rPr>
              <a:t>agrúlelos</a:t>
            </a:r>
            <a:r>
              <a:rPr lang="es-EC" sz="800" dirty="0">
                <a:solidFill>
                  <a:schemeClr val="tx1"/>
                </a:solidFill>
                <a:latin typeface="Segoe Sans Display" pitchFamily="2" charset="0"/>
                <a:cs typeface="Segoe Sans Display" pitchFamily="2" charset="0"/>
              </a:rPr>
              <a:t>, haga clic con el botón derecho en el gráfico agrupado y seleccione "Guardar como imagen". Asegúrate de elegir el tipo de archivo que sea mejor para tu publicación.</a:t>
            </a:r>
            <a:endParaRPr lang="en-US" sz="800" dirty="0">
              <a:solidFill>
                <a:schemeClr val="tx1"/>
              </a:solidFill>
              <a:latin typeface="Segoe Sans Display" pitchFamily="2" charset="0"/>
              <a:cs typeface="Segoe Sans Display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EAB1E5-4F96-DDD0-EC5E-03B6196CD0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77410" y="526438"/>
            <a:ext cx="1059420" cy="23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749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68F48B-7E1B-D963-21DD-9989E483CA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1B78D2A-FE59-1AB8-2C84-7E938A40C8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9266" y="540859"/>
            <a:ext cx="10399264" cy="57762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2371E2A-4C53-8236-0789-F454723F4357}"/>
              </a:ext>
            </a:extLst>
          </p:cNvPr>
          <p:cNvSpPr txBox="1"/>
          <p:nvPr/>
        </p:nvSpPr>
        <p:spPr>
          <a:xfrm>
            <a:off x="3842078" y="2954887"/>
            <a:ext cx="2860377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90000"/>
              </a:lnSpc>
              <a:defRPr/>
            </a:pPr>
            <a:r>
              <a:rPr lang="es-EC" sz="2400" spc="-30" dirty="0">
                <a:solidFill>
                  <a:srgbClr val="2B436F"/>
                </a:solidFill>
                <a:latin typeface="Segoe Sans Display Semibold" pitchFamily="2" charset="0"/>
                <a:cs typeface="Segoe Sans Display Semibold" pitchFamily="2" charset="0"/>
              </a:rPr>
              <a:t>Paquete introductorio</a:t>
            </a:r>
            <a:endParaRPr kumimoji="0" lang="en-US" sz="2400" b="0" i="0" u="none" strike="noStrike" kern="1200" cap="none" spc="-30" normalizeH="0" baseline="0" noProof="0" dirty="0">
              <a:ln>
                <a:noFill/>
              </a:ln>
              <a:solidFill>
                <a:srgbClr val="2B436F"/>
              </a:solidFill>
              <a:effectLst/>
              <a:uLnTx/>
              <a:uFillTx/>
              <a:latin typeface="Segoe Sans Display Semibold" pitchFamily="2" charset="0"/>
              <a:ea typeface="+mn-ea"/>
              <a:cs typeface="Segoe Sans Display Semibold" pitchFamily="2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0BF0E34-BC61-8FAF-8F99-17DF35C3F2DA}"/>
              </a:ext>
            </a:extLst>
          </p:cNvPr>
          <p:cNvSpPr/>
          <p:nvPr/>
        </p:nvSpPr>
        <p:spPr>
          <a:xfrm>
            <a:off x="2071523" y="2624800"/>
            <a:ext cx="4003543" cy="17075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70000">
                <a:srgbClr val="D66DFF"/>
              </a:gs>
              <a:gs pos="52000">
                <a:srgbClr val="818EFF"/>
              </a:gs>
              <a:gs pos="35000">
                <a:srgbClr val="2DB4FF"/>
              </a:gs>
              <a:gs pos="30000">
                <a:srgbClr val="2DB4FF"/>
              </a:gs>
              <a:gs pos="3000">
                <a:srgbClr val="0078D4"/>
              </a:gs>
              <a:gs pos="97000">
                <a:srgbClr val="FEA87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A67D55-E888-3E86-50D6-874640C3CCFE}"/>
              </a:ext>
            </a:extLst>
          </p:cNvPr>
          <p:cNvSpPr txBox="1"/>
          <p:nvPr/>
        </p:nvSpPr>
        <p:spPr>
          <a:xfrm>
            <a:off x="1978474" y="1178042"/>
            <a:ext cx="4723977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0" b="0" i="0" u="none" strike="noStrike" kern="1200" cap="none" spc="-800" normalizeH="0" baseline="0" noProof="0">
                <a:ln>
                  <a:noFill/>
                </a:ln>
                <a:solidFill>
                  <a:srgbClr val="2B436F"/>
                </a:solidFill>
                <a:effectLst/>
                <a:uLnTx/>
                <a:uFillTx/>
                <a:latin typeface="Segoe Sans Display Semibold" pitchFamily="2" charset="0"/>
                <a:ea typeface="+mn-ea"/>
                <a:cs typeface="Segoe Sans Display Semibold" pitchFamily="2" charset="0"/>
              </a:rPr>
              <a:t>$5,000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CC5702-EC46-5D93-8986-44805A0075B2}"/>
              </a:ext>
            </a:extLst>
          </p:cNvPr>
          <p:cNvSpPr txBox="1"/>
          <p:nvPr/>
        </p:nvSpPr>
        <p:spPr>
          <a:xfrm>
            <a:off x="2062876" y="4093841"/>
            <a:ext cx="4992441" cy="169277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pc="-20" dirty="0">
                <a:solidFill>
                  <a:srgbClr val="2B436F"/>
                </a:solidFill>
                <a:latin typeface="Segoe Sans Display Semibold" pitchFamily="2" charset="0"/>
                <a:cs typeface="Segoe Sans Display Semibold" pitchFamily="2" charset="0"/>
              </a:rPr>
              <a:t>El </a:t>
            </a:r>
            <a:r>
              <a:rPr lang="en-US" spc="-20" dirty="0" err="1">
                <a:solidFill>
                  <a:srgbClr val="2B436F"/>
                </a:solidFill>
                <a:latin typeface="Segoe Sans Display Semibold" pitchFamily="2" charset="0"/>
                <a:cs typeface="Segoe Sans Display Semibold" pitchFamily="2" charset="0"/>
              </a:rPr>
              <a:t>paquete</a:t>
            </a:r>
            <a:r>
              <a:rPr lang="en-US" spc="-20" dirty="0">
                <a:solidFill>
                  <a:srgbClr val="2B436F"/>
                </a:solidFill>
                <a:latin typeface="Segoe Sans Display Semibold" pitchFamily="2" charset="0"/>
                <a:cs typeface="Segoe Sans Display Semibold" pitchFamily="2" charset="0"/>
              </a:rPr>
              <a:t> </a:t>
            </a:r>
            <a:r>
              <a:rPr lang="en-US" spc="-20" dirty="0" err="1">
                <a:solidFill>
                  <a:srgbClr val="2B436F"/>
                </a:solidFill>
                <a:latin typeface="Segoe Sans Display Semibold" pitchFamily="2" charset="0"/>
                <a:cs typeface="Segoe Sans Display Semibold" pitchFamily="2" charset="0"/>
              </a:rPr>
              <a:t>incluye</a:t>
            </a:r>
            <a:r>
              <a:rPr kumimoji="0" lang="en-US" sz="1800" b="0" i="0" u="none" strike="noStrike" kern="1200" cap="none" spc="-20" normalizeH="0" baseline="0" noProof="0" dirty="0">
                <a:ln>
                  <a:noFill/>
                </a:ln>
                <a:solidFill>
                  <a:srgbClr val="2B436F"/>
                </a:solidFill>
                <a:effectLst/>
                <a:uLnTx/>
                <a:uFillTx/>
                <a:latin typeface="Segoe Sans Display Semibold" pitchFamily="2" charset="0"/>
                <a:ea typeface="+mn-ea"/>
                <a:cs typeface="Segoe Sans Display Semibold" pitchFamily="2" charset="0"/>
              </a:rPr>
              <a:t>:</a:t>
            </a:r>
          </a:p>
          <a:p>
            <a:pPr marL="228600" lvl="0" indent="-2286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pc="-20" dirty="0">
                <a:solidFill>
                  <a:srgbClr val="2B436F"/>
                </a:solidFill>
                <a:latin typeface="Segoe Sans Display" pitchFamily="2" charset="0"/>
                <a:cs typeface="Segoe Sans Display" pitchFamily="2" charset="0"/>
              </a:rPr>
              <a:t>10 </a:t>
            </a:r>
            <a:r>
              <a:rPr lang="en-US" spc="-20" dirty="0" err="1">
                <a:solidFill>
                  <a:srgbClr val="2B436F"/>
                </a:solidFill>
                <a:latin typeface="Segoe Sans Display" pitchFamily="2" charset="0"/>
                <a:cs typeface="Segoe Sans Display" pitchFamily="2" charset="0"/>
              </a:rPr>
              <a:t>Licencias</a:t>
            </a:r>
            <a:r>
              <a:rPr lang="en-US" spc="-20" dirty="0">
                <a:solidFill>
                  <a:srgbClr val="2B436F"/>
                </a:solidFill>
                <a:latin typeface="Segoe Sans Display" pitchFamily="2" charset="0"/>
                <a:cs typeface="Segoe Sans Display" pitchFamily="2" charset="0"/>
              </a:rPr>
              <a:t> de copilot*</a:t>
            </a:r>
            <a:endParaRPr kumimoji="0" lang="en-US" sz="1800" b="0" i="0" u="none" strike="noStrike" kern="1200" cap="none" spc="-20" normalizeH="0" baseline="0" noProof="0" dirty="0">
              <a:ln>
                <a:noFill/>
              </a:ln>
              <a:solidFill>
                <a:srgbClr val="2B436F"/>
              </a:solidFill>
              <a:effectLst/>
              <a:uLnTx/>
              <a:uFillTx/>
              <a:latin typeface="Segoe Sans Display" pitchFamily="2" charset="0"/>
              <a:ea typeface="+mn-ea"/>
              <a:cs typeface="Segoe Sans Display" pitchFamily="2" charset="0"/>
            </a:endParaRPr>
          </a:p>
          <a:p>
            <a:pPr marL="228600" lvl="0" indent="-2286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s-EC" spc="-20" dirty="0">
                <a:solidFill>
                  <a:srgbClr val="2B436F"/>
                </a:solidFill>
                <a:latin typeface="Segoe Sans Display" pitchFamily="2" charset="0"/>
                <a:cs typeface="Segoe Sans Display" pitchFamily="2" charset="0"/>
              </a:rPr>
              <a:t>12 horas de guía y configuración de </a:t>
            </a:r>
            <a:r>
              <a:rPr lang="es-EC" spc="-20" dirty="0" err="1">
                <a:solidFill>
                  <a:srgbClr val="2B436F"/>
                </a:solidFill>
                <a:latin typeface="Segoe Sans Display" pitchFamily="2" charset="0"/>
                <a:cs typeface="Segoe Sans Display" pitchFamily="2" charset="0"/>
              </a:rPr>
              <a:t>copilot</a:t>
            </a:r>
            <a:endParaRPr lang="es-EC" spc="-20" dirty="0">
              <a:solidFill>
                <a:srgbClr val="2B436F"/>
              </a:solidFill>
              <a:latin typeface="Segoe Sans Display" pitchFamily="2" charset="0"/>
              <a:cs typeface="Segoe Sans Display" pitchFamily="2" charset="0"/>
            </a:endParaRPr>
          </a:p>
          <a:p>
            <a:pPr marL="228600" lvl="0" indent="-2286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s-EC" spc="-20" dirty="0">
                <a:solidFill>
                  <a:srgbClr val="2B436F"/>
                </a:solidFill>
                <a:latin typeface="Segoe Sans Display" pitchFamily="2" charset="0"/>
                <a:cs typeface="Segoe Sans Display" pitchFamily="2" charset="0"/>
              </a:rPr>
              <a:t>Capacitación para usuarios finales</a:t>
            </a:r>
          </a:p>
          <a:p>
            <a:pPr marL="228600" lvl="0" indent="-2286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s-EC" spc="-20" dirty="0">
                <a:solidFill>
                  <a:srgbClr val="2B436F"/>
                </a:solidFill>
                <a:latin typeface="Segoe Sans Display" pitchFamily="2" charset="0"/>
                <a:cs typeface="Segoe Sans Display" pitchFamily="2" charset="0"/>
              </a:rPr>
              <a:t>Un kit de lanzamiento y recursos bajo demanda</a:t>
            </a:r>
            <a:endParaRPr kumimoji="0" lang="en-US" sz="1800" b="0" i="0" u="none" strike="noStrike" kern="1200" cap="none" spc="-20" normalizeH="0" baseline="0" noProof="0" dirty="0">
              <a:ln>
                <a:noFill/>
              </a:ln>
              <a:solidFill>
                <a:srgbClr val="2B436F"/>
              </a:solidFill>
              <a:effectLst/>
              <a:uLnTx/>
              <a:uFillTx/>
              <a:latin typeface="Segoe Sans Display" pitchFamily="2" charset="0"/>
              <a:ea typeface="+mn-ea"/>
              <a:cs typeface="Segoe Sans Display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2024C76-1C9E-47FE-C01E-9F6D3C3FD2AC}"/>
              </a:ext>
            </a:extLst>
          </p:cNvPr>
          <p:cNvSpPr txBox="1"/>
          <p:nvPr/>
        </p:nvSpPr>
        <p:spPr>
          <a:xfrm>
            <a:off x="2072057" y="5965757"/>
            <a:ext cx="5363002" cy="24622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defRPr/>
            </a:pPr>
            <a:r>
              <a:rPr lang="es-EC" sz="800" dirty="0">
                <a:solidFill>
                  <a:srgbClr val="2B436F"/>
                </a:solidFill>
                <a:latin typeface="Segoe Sans Display"/>
                <a:cs typeface="Segoe Sans Display"/>
              </a:rPr>
              <a:t>* Bloquee el precio promocional durante 12 meses, lo que permite agregar hasta 300 licencias durante la duración del período de suscripción al comenzar una nueva suscripción</a:t>
            </a:r>
            <a:endParaRPr lang="en-US" dirty="0"/>
          </a:p>
        </p:txBody>
      </p:sp>
      <p:pic>
        <p:nvPicPr>
          <p:cNvPr id="19" name="Picture 18" descr="A person sitting at a desk with a computer&#10;&#10;Description automatically generated">
            <a:extLst>
              <a:ext uri="{FF2B5EF4-FFF2-40B4-BE49-F238E27FC236}">
                <a16:creationId xmlns:a16="http://schemas.microsoft.com/office/drawing/2014/main" id="{FE0797A2-2D12-2A26-DC00-4038CFF203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24028" y="540860"/>
            <a:ext cx="4754503" cy="4276234"/>
          </a:xfrm>
          <a:custGeom>
            <a:avLst/>
            <a:gdLst>
              <a:gd name="connsiteX0" fmla="*/ 0 w 4754503"/>
              <a:gd name="connsiteY0" fmla="*/ 0 h 4276234"/>
              <a:gd name="connsiteX1" fmla="*/ 4754503 w 4754503"/>
              <a:gd name="connsiteY1" fmla="*/ 0 h 4276234"/>
              <a:gd name="connsiteX2" fmla="*/ 4754503 w 4754503"/>
              <a:gd name="connsiteY2" fmla="*/ 4276234 h 4276234"/>
              <a:gd name="connsiteX3" fmla="*/ 239655 w 4754503"/>
              <a:gd name="connsiteY3" fmla="*/ 4276234 h 4276234"/>
              <a:gd name="connsiteX4" fmla="*/ 0 w 4754503"/>
              <a:gd name="connsiteY4" fmla="*/ 4059738 h 427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4503" h="4276234">
                <a:moveTo>
                  <a:pt x="0" y="0"/>
                </a:moveTo>
                <a:lnTo>
                  <a:pt x="4754503" y="0"/>
                </a:lnTo>
                <a:lnTo>
                  <a:pt x="4754503" y="4276234"/>
                </a:lnTo>
                <a:lnTo>
                  <a:pt x="239655" y="4276234"/>
                </a:lnTo>
                <a:cubicBezTo>
                  <a:pt x="107298" y="4276234"/>
                  <a:pt x="0" y="4179305"/>
                  <a:pt x="0" y="4059738"/>
                </a:cubicBezTo>
                <a:close/>
              </a:path>
            </a:pathLst>
          </a:cu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0A14F4F-9D24-5E36-2B74-68D3D9570061}"/>
              </a:ext>
            </a:extLst>
          </p:cNvPr>
          <p:cNvSpPr/>
          <p:nvPr/>
        </p:nvSpPr>
        <p:spPr>
          <a:xfrm>
            <a:off x="1776652" y="741687"/>
            <a:ext cx="1123922" cy="42990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endParaRPr lang="en-US" sz="800">
              <a:solidFill>
                <a:schemeClr val="tx1"/>
              </a:solidFill>
              <a:latin typeface="Segoe Sans Display" pitchFamily="2" charset="0"/>
              <a:cs typeface="Segoe Sans Display" pitchFamily="2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9EA9F48-D9C9-4AC1-6305-1CC79C5D4914}"/>
              </a:ext>
            </a:extLst>
          </p:cNvPr>
          <p:cNvCxnSpPr>
            <a:cxnSpLocks/>
          </p:cNvCxnSpPr>
          <p:nvPr/>
        </p:nvCxnSpPr>
        <p:spPr>
          <a:xfrm>
            <a:off x="1282528" y="998848"/>
            <a:ext cx="168715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419CB350-C5BB-B957-78A9-BAA2590632CF}"/>
              </a:ext>
            </a:extLst>
          </p:cNvPr>
          <p:cNvSpPr/>
          <p:nvPr/>
        </p:nvSpPr>
        <p:spPr>
          <a:xfrm>
            <a:off x="213469" y="776282"/>
            <a:ext cx="1069059" cy="4299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r>
              <a:rPr lang="es-EC" sz="800" dirty="0">
                <a:solidFill>
                  <a:schemeClr val="tx1"/>
                </a:solidFill>
                <a:latin typeface="Segoe Sans Display" pitchFamily="2" charset="0"/>
                <a:cs typeface="Segoe Sans Display" pitchFamily="2" charset="0"/>
              </a:rPr>
              <a:t>Ajusta el logotipo del socio a este cuadro con contorno rojo y, a continuación, elimínalo</a:t>
            </a:r>
            <a:endParaRPr lang="en-US" sz="800" dirty="0">
              <a:solidFill>
                <a:schemeClr val="tx1"/>
              </a:solidFill>
              <a:latin typeface="Segoe Sans Display" pitchFamily="2" charset="0"/>
              <a:cs typeface="Segoe Sans Display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137200-0C40-5B66-6CE6-EEFD8D06E033}"/>
              </a:ext>
            </a:extLst>
          </p:cNvPr>
          <p:cNvSpPr/>
          <p:nvPr/>
        </p:nvSpPr>
        <p:spPr>
          <a:xfrm>
            <a:off x="213470" y="1535687"/>
            <a:ext cx="1237773" cy="20621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t">
            <a:spAutoFit/>
          </a:bodyPr>
          <a:lstStyle/>
          <a:p>
            <a:r>
              <a:rPr lang="es-EC" sz="800" dirty="0">
                <a:solidFill>
                  <a:schemeClr val="tx1"/>
                </a:solidFill>
                <a:latin typeface="Segoe Sans Display" pitchFamily="2" charset="0"/>
                <a:cs typeface="Segoe Sans Display" pitchFamily="2" charset="0"/>
              </a:rPr>
              <a:t>Para guardar este gráfico como una imagen para usar en publicaciones en redes sociales, seleccione todos los elementos, no incluya estos cuadros de texto o flechas rojas fuera del gráfico, </a:t>
            </a:r>
            <a:r>
              <a:rPr lang="es-EC" sz="800" dirty="0" err="1">
                <a:solidFill>
                  <a:schemeClr val="tx1"/>
                </a:solidFill>
                <a:latin typeface="Segoe Sans Display" pitchFamily="2" charset="0"/>
                <a:cs typeface="Segoe Sans Display" pitchFamily="2" charset="0"/>
              </a:rPr>
              <a:t>agrúlelos</a:t>
            </a:r>
            <a:r>
              <a:rPr lang="es-EC" sz="800" dirty="0">
                <a:solidFill>
                  <a:schemeClr val="tx1"/>
                </a:solidFill>
                <a:latin typeface="Segoe Sans Display" pitchFamily="2" charset="0"/>
                <a:cs typeface="Segoe Sans Display" pitchFamily="2" charset="0"/>
              </a:rPr>
              <a:t>, haga clic con el botón derecho en el gráfico agrupado y seleccione "Guardar como imagen". Asegúrate de elegir el tipo de archivo que sea mejor para tu publicación.</a:t>
            </a:r>
            <a:endParaRPr lang="en-US" sz="800" dirty="0">
              <a:solidFill>
                <a:schemeClr val="tx1"/>
              </a:solidFill>
              <a:latin typeface="Segoe Sans Display" pitchFamily="2" charset="0"/>
              <a:cs typeface="Segoe Sans Display" pitchFamily="2" charset="0"/>
            </a:endParaRPr>
          </a:p>
        </p:txBody>
      </p:sp>
      <p:pic>
        <p:nvPicPr>
          <p:cNvPr id="17" name="Picture 16" descr="A logo on a black background&#10;&#10;Description automatically generated">
            <a:extLst>
              <a:ext uri="{FF2B5EF4-FFF2-40B4-BE49-F238E27FC236}">
                <a16:creationId xmlns:a16="http://schemas.microsoft.com/office/drawing/2014/main" id="{76C33B31-703D-F13C-CB83-D3BC1B1C87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35736" y="839647"/>
            <a:ext cx="1039283" cy="233985"/>
          </a:xfrm>
          <a:prstGeom prst="rect">
            <a:avLst/>
          </a:prstGeom>
        </p:spPr>
      </p:pic>
      <p:sp>
        <p:nvSpPr>
          <p:cNvPr id="2" name="Rectangle 6">
            <a:extLst>
              <a:ext uri="{FF2B5EF4-FFF2-40B4-BE49-F238E27FC236}">
                <a16:creationId xmlns:a16="http://schemas.microsoft.com/office/drawing/2014/main" id="{6353DF3F-1F9A-5699-DB17-52BB8F4C4FA4}"/>
              </a:ext>
            </a:extLst>
          </p:cNvPr>
          <p:cNvSpPr/>
          <p:nvPr/>
        </p:nvSpPr>
        <p:spPr>
          <a:xfrm>
            <a:off x="257137" y="4402411"/>
            <a:ext cx="1237773" cy="2154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5720" rIns="45720" rtlCol="0" anchor="t">
            <a:spAutoFit/>
          </a:bodyPr>
          <a:lstStyle/>
          <a:p>
            <a:r>
              <a:rPr lang="es-EC" sz="800" dirty="0">
                <a:solidFill>
                  <a:schemeClr val="tx1"/>
                </a:solidFill>
                <a:latin typeface="Segoe Sans Display" pitchFamily="2" charset="0"/>
                <a:cs typeface="Segoe Sans Display" pitchFamily="2" charset="0"/>
              </a:rPr>
              <a:t>Diseñe su oferta</a:t>
            </a:r>
            <a:endParaRPr lang="en-US" sz="800" dirty="0">
              <a:solidFill>
                <a:schemeClr val="tx1"/>
              </a:solidFill>
              <a:latin typeface="Segoe Sans Display" pitchFamily="2" charset="0"/>
              <a:cs typeface="Segoe Sans Displ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35532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9525"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d86578b8-d814-4a32-8b9c-4f5b4cfcbe70">
      <Terms xmlns="http://schemas.microsoft.com/office/infopath/2007/PartnerControls"/>
    </lcf76f155ced4ddcb4097134ff3c332f>
    <_ip_UnifiedCompliancePolicyProperties xmlns="http://schemas.microsoft.com/sharepoint/v3" xsi:nil="true"/>
    <TaxCatchAll xmlns="7bf99463-f5f9-4aea-8ba8-b95f3bd3875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32C48BFD27D34F83D0E4781471B0C9" ma:contentTypeVersion="15" ma:contentTypeDescription="Create a new document." ma:contentTypeScope="" ma:versionID="a96fc9082f0a545b18f275afd53701fa">
  <xsd:schema xmlns:xsd="http://www.w3.org/2001/XMLSchema" xmlns:xs="http://www.w3.org/2001/XMLSchema" xmlns:p="http://schemas.microsoft.com/office/2006/metadata/properties" xmlns:ns1="http://schemas.microsoft.com/sharepoint/v3" xmlns:ns2="d86578b8-d814-4a32-8b9c-4f5b4cfcbe70" xmlns:ns3="7bf99463-f5f9-4aea-8ba8-b95f3bd38751" targetNamespace="http://schemas.microsoft.com/office/2006/metadata/properties" ma:root="true" ma:fieldsID="cc547d02efc96112c1aa05d763392440" ns1:_="" ns2:_="" ns3:_="">
    <xsd:import namespace="http://schemas.microsoft.com/sharepoint/v3"/>
    <xsd:import namespace="d86578b8-d814-4a32-8b9c-4f5b4cfcbe70"/>
    <xsd:import namespace="7bf99463-f5f9-4aea-8ba8-b95f3bd3875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6578b8-d814-4a32-8b9c-4f5b4cfcbe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f99463-f5f9-4aea-8ba8-b95f3bd38751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8db624a7-f84b-4a7e-a71c-f50d7976cfc1}" ma:internalName="TaxCatchAll" ma:showField="CatchAllData" ma:web="7bf99463-f5f9-4aea-8ba8-b95f3bd3875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59E118-D7E5-4687-BE0C-4BAAFDE0E99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d86578b8-d814-4a32-8b9c-4f5b4cfcbe70"/>
    <ds:schemaRef ds:uri="7bf99463-f5f9-4aea-8ba8-b95f3bd38751"/>
  </ds:schemaRefs>
</ds:datastoreItem>
</file>

<file path=customXml/itemProps2.xml><?xml version="1.0" encoding="utf-8"?>
<ds:datastoreItem xmlns:ds="http://schemas.openxmlformats.org/officeDocument/2006/customXml" ds:itemID="{D7379C6E-0AFC-469B-8A49-A6A5DFE5B4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d86578b8-d814-4a32-8b9c-4f5b4cfcbe70"/>
    <ds:schemaRef ds:uri="7bf99463-f5f9-4aea-8ba8-b95f3bd38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8B6CDF8-91F3-4F7A-9F13-B60ED63D8AA3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Privilege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255</Words>
  <Application>Microsoft Office PowerPoint</Application>
  <PresentationFormat>Panorámica</PresentationFormat>
  <Paragraphs>17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Aptos</vt:lpstr>
      <vt:lpstr>Aptos Display</vt:lpstr>
      <vt:lpstr>Arial</vt:lpstr>
      <vt:lpstr>Segoe Sans Display</vt:lpstr>
      <vt:lpstr>Segoe Sans Display Semibold</vt:lpstr>
      <vt:lpstr>1_Office Theme</vt:lpstr>
      <vt:lpstr>Office Theme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12</cp:revision>
  <dcterms:created xsi:type="dcterms:W3CDTF">2024-08-29T22:19:49Z</dcterms:created>
  <dcterms:modified xsi:type="dcterms:W3CDTF">2025-02-17T22:53:27Z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0x010100A332C48BFD27D34F83D0E4781471B0C9</vt:lpwstr>
  </property>
  <property fmtid="{D5CDD505-2E9C-101B-9397-08002B2CF9AE}" pid="3" name="MediaServiceImageTags">
    <vt:lpwstr/>
  </property>
</Properties>
</file>