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sldIdLst>
    <p:sldId id="286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803812-A3F4-48AA-923D-952624FA215B}" v="38" dt="2024-11-07T19:54:47.592"/>
    <p1510:client id="{1C4AB091-4801-0C44-3DB7-572FD4E00CF9}" v="639" dt="2024-11-07T15:28:17.043"/>
    <p1510:client id="{3FAC0222-788D-4506-0447-C279E3623700}" v="194" dt="2024-11-07T15:44:54.790"/>
    <p1510:client id="{9B3DE347-3ADB-8AF7-7F58-016A744E5DE8}" v="301" dt="2024-11-07T19:54:17.744"/>
    <p1510:client id="{B33B6DFB-26BC-CF9E-6CC7-AE99DE701AB9}" v="135" dt="2024-11-07T16:02:05.652"/>
    <p1510:client id="{B6BCFAE3-4E06-6E6B-F837-E51F71356356}" v="351" dt="2024-11-07T17:37:04.132"/>
    <p1510:client id="{B72436EF-F00F-B6D3-83DC-3C95EE3D4EFD}" v="9" dt="2024-11-07T16:03:16.079"/>
    <p1510:client id="{CA93B20C-F685-7E96-A95D-F99D53C9F58B}" v="36" dt="2024-11-07T17:24:36.273"/>
    <p1510:client id="{DF7DD9A9-C187-7615-7DAC-91B91528C3ED}" v="8" dt="2024-11-07T17:25:16.5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570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png"/><Relationship Id="rId4" Type="http://schemas.microsoft.com/office/2007/relationships/hdphoto" Target="../media/hdphoto2.wdp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5.sv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21.png"/><Relationship Id="rId4" Type="http://schemas.microsoft.com/office/2007/relationships/hdphoto" Target="../media/hdphoto4.wdp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5.wdp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rebu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glass&#10;&#10;Description automatically generated">
            <a:extLst>
              <a:ext uri="{FF2B5EF4-FFF2-40B4-BE49-F238E27FC236}">
                <a16:creationId xmlns:a16="http://schemas.microsoft.com/office/drawing/2014/main" id="{E4A7D264-6542-222D-A85C-1DDE77B084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77F229C0-D499-072E-810F-19409791B2C8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549274" y="3547872"/>
            <a:ext cx="5434013" cy="1229519"/>
          </a:xfrm>
        </p:spPr>
        <p:txBody>
          <a:bodyPr/>
          <a:lstStyle>
            <a:lvl1pPr marL="0" indent="0" algn="l">
              <a:buNone/>
              <a:defRPr sz="26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93D5124-EFE5-8658-970A-410C2D4393B5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49274" y="1638300"/>
            <a:ext cx="7379759" cy="1790699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068AF191-4222-47EF-35D4-82CE4EDD68B9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590E0A6-3A4F-9ADA-3882-897D560227E3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7C2BAD0B-4457-2DF2-7054-0C4401D245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9275" y="549275"/>
            <a:ext cx="1287780" cy="274320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E5B4B8C-29A5-BEB3-9EDB-185921B302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9274" y="4896264"/>
            <a:ext cx="5434013" cy="12759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8" name="!Copilot" descr="Copilot icon">
            <a:extLst>
              <a:ext uri="{FF2B5EF4-FFF2-40B4-BE49-F238E27FC236}">
                <a16:creationId xmlns:a16="http://schemas.microsoft.com/office/drawing/2014/main" id="{CFEBAAD3-BCA7-3CC7-5AB1-2DEE7BF0792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721003" y="362567"/>
            <a:ext cx="1051897" cy="105189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>
            <a:outerShdw blurRad="63500" dist="63500" dir="8100000" algn="tr" rotWithShape="0">
              <a:prstClr val="black">
                <a:alpha val="1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C6DCCD-50BC-5242-F300-40D2A08D78E3}"/>
              </a:ext>
            </a:extLst>
          </p:cNvPr>
          <p:cNvSpPr txBox="1"/>
          <p:nvPr userDrawn="1"/>
        </p:nvSpPr>
        <p:spPr>
          <a:xfrm>
            <a:off x="10606871" y="1530808"/>
            <a:ext cx="128016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Microsoft 365 Copilot</a:t>
            </a:r>
          </a:p>
        </p:txBody>
      </p:sp>
    </p:spTree>
    <p:extLst>
      <p:ext uri="{BB962C8B-B14F-4D97-AF65-F5344CB8AC3E}">
        <p14:creationId xmlns:p14="http://schemas.microsoft.com/office/powerpoint/2010/main" val="3732584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Four Contents,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093B630B-98F0-A558-44D6-C08F95FB3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F97E769-CE7C-834C-6E78-FACC556A247F}"/>
              </a:ext>
            </a:extLst>
          </p:cNvPr>
          <p:cNvSpPr/>
          <p:nvPr userDrawn="1"/>
        </p:nvSpPr>
        <p:spPr>
          <a:xfrm>
            <a:off x="549275" y="2844800"/>
            <a:ext cx="2668588" cy="33273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2C728C39-0419-E964-E346-BE537CF0709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22959" y="2236545"/>
            <a:ext cx="2121409" cy="397261"/>
          </a:xfrm>
        </p:spPr>
        <p:txBody>
          <a:bodyPr anchor="b" anchorCtr="0"/>
          <a:lstStyle>
            <a:lvl1pPr>
              <a:spcBef>
                <a:spcPts val="0"/>
              </a:spcBef>
              <a:spcAft>
                <a:spcPts val="0"/>
              </a:spcAft>
              <a:defRPr sz="1600" spc="0" baseline="0">
                <a:solidFill>
                  <a:schemeClr val="accent2"/>
                </a:solidFill>
              </a:defRPr>
            </a:lvl1pPr>
            <a:lvl2pPr>
              <a:spcBef>
                <a:spcPts val="0"/>
              </a:spcBef>
              <a:spcAft>
                <a:spcPts val="0"/>
              </a:spcAft>
              <a:defRPr sz="1600" spc="0" baseline="0">
                <a:latin typeface="+mj-lt"/>
              </a:defRPr>
            </a:lvl2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A17C1B5-8C73-489B-B527-0AEF26BAC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70407-EBCA-77DD-F103-9EE016845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CA02BBB-A5DB-8DFB-47F1-494DD1C45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1280968-7614-5E59-F463-E4CC02927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2960" y="3149600"/>
            <a:ext cx="2121408" cy="2768599"/>
          </a:xfrm>
        </p:spPr>
        <p:txBody>
          <a:bodyPr/>
          <a:lstStyle>
            <a:lvl1pPr>
              <a:defRPr sz="1600" spc="0" baseline="0"/>
            </a:lvl1pPr>
            <a:lvl2pPr>
              <a:defRPr sz="1600" spc="0" baseline="0"/>
            </a:lvl2pPr>
            <a:lvl3pPr>
              <a:defRPr sz="1000"/>
            </a:lvl3pPr>
            <a:lvl4pPr>
              <a:defRPr sz="1000"/>
            </a:lvl4pPr>
            <a:lvl5pPr marL="192024" indent="-192024">
              <a:spcAft>
                <a:spcPts val="300"/>
              </a:spcAft>
              <a:buFont typeface="Wingdings" panose="05000000000000000000" pitchFamily="2" charset="2"/>
              <a:buChar char="q"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A4E2FA7-78F4-CE92-D223-8C014E6AE8EC}"/>
              </a:ext>
            </a:extLst>
          </p:cNvPr>
          <p:cNvSpPr/>
          <p:nvPr userDrawn="1"/>
        </p:nvSpPr>
        <p:spPr>
          <a:xfrm>
            <a:off x="3360737" y="2844800"/>
            <a:ext cx="2668588" cy="33273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61ABB56-C7EE-A8CD-C650-27C337665104}"/>
              </a:ext>
            </a:extLst>
          </p:cNvPr>
          <p:cNvSpPr/>
          <p:nvPr userDrawn="1"/>
        </p:nvSpPr>
        <p:spPr>
          <a:xfrm>
            <a:off x="6161088" y="2844800"/>
            <a:ext cx="2668588" cy="33273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CFD34D0-C2ED-5D8D-8797-AE917642BA25}"/>
              </a:ext>
            </a:extLst>
          </p:cNvPr>
          <p:cNvSpPr/>
          <p:nvPr userDrawn="1"/>
        </p:nvSpPr>
        <p:spPr>
          <a:xfrm>
            <a:off x="8974137" y="2844800"/>
            <a:ext cx="2668588" cy="33273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856A9BF5-52CF-9F70-1A84-3551265D90D4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634421" y="2236545"/>
            <a:ext cx="2121409" cy="397261"/>
          </a:xfrm>
        </p:spPr>
        <p:txBody>
          <a:bodyPr anchor="b" anchorCtr="0"/>
          <a:lstStyle>
            <a:lvl1pPr>
              <a:spcBef>
                <a:spcPts val="0"/>
              </a:spcBef>
              <a:spcAft>
                <a:spcPts val="0"/>
              </a:spcAft>
              <a:defRPr sz="1600" spc="0" baseline="0">
                <a:solidFill>
                  <a:schemeClr val="accent2"/>
                </a:solidFill>
              </a:defRPr>
            </a:lvl1pPr>
            <a:lvl2pPr>
              <a:spcBef>
                <a:spcPts val="0"/>
              </a:spcBef>
              <a:spcAft>
                <a:spcPts val="0"/>
              </a:spcAft>
              <a:defRPr sz="1600" spc="0" baseline="0">
                <a:latin typeface="+mj-lt"/>
              </a:defRPr>
            </a:lvl2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9">
            <a:extLst>
              <a:ext uri="{FF2B5EF4-FFF2-40B4-BE49-F238E27FC236}">
                <a16:creationId xmlns:a16="http://schemas.microsoft.com/office/drawing/2014/main" id="{1204BA96-1B49-07F6-F6C7-06D360D17ABA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434772" y="2236545"/>
            <a:ext cx="2121409" cy="397261"/>
          </a:xfrm>
        </p:spPr>
        <p:txBody>
          <a:bodyPr anchor="b" anchorCtr="0"/>
          <a:lstStyle>
            <a:lvl1pPr>
              <a:spcBef>
                <a:spcPts val="0"/>
              </a:spcBef>
              <a:spcAft>
                <a:spcPts val="0"/>
              </a:spcAft>
              <a:defRPr sz="1600" spc="0" baseline="0">
                <a:solidFill>
                  <a:schemeClr val="accent2"/>
                </a:solidFill>
              </a:defRPr>
            </a:lvl1pPr>
            <a:lvl2pPr>
              <a:spcBef>
                <a:spcPts val="0"/>
              </a:spcBef>
              <a:spcAft>
                <a:spcPts val="0"/>
              </a:spcAft>
              <a:defRPr sz="1600" spc="0" baseline="0">
                <a:latin typeface="+mj-lt"/>
              </a:defRPr>
            </a:lvl2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A56C46CE-5CAA-626A-9AF6-5A12ED08520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47821" y="2236545"/>
            <a:ext cx="2121409" cy="397261"/>
          </a:xfrm>
        </p:spPr>
        <p:txBody>
          <a:bodyPr anchor="b" anchorCtr="0"/>
          <a:lstStyle>
            <a:lvl1pPr>
              <a:spcBef>
                <a:spcPts val="0"/>
              </a:spcBef>
              <a:spcAft>
                <a:spcPts val="0"/>
              </a:spcAft>
              <a:defRPr sz="1600" spc="0" baseline="0">
                <a:solidFill>
                  <a:schemeClr val="accent2"/>
                </a:solidFill>
              </a:defRPr>
            </a:lvl1pPr>
            <a:lvl2pPr>
              <a:spcBef>
                <a:spcPts val="0"/>
              </a:spcBef>
              <a:spcAft>
                <a:spcPts val="0"/>
              </a:spcAft>
              <a:defRPr sz="1600" spc="0" baseline="0">
                <a:latin typeface="+mj-lt"/>
              </a:defRPr>
            </a:lvl2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Content Placeholder 9">
            <a:extLst>
              <a:ext uri="{FF2B5EF4-FFF2-40B4-BE49-F238E27FC236}">
                <a16:creationId xmlns:a16="http://schemas.microsoft.com/office/drawing/2014/main" id="{EB3B43B7-3278-0EC8-B4B2-7A742B6FAE5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3634327" y="3149600"/>
            <a:ext cx="2121408" cy="2768599"/>
          </a:xfrm>
        </p:spPr>
        <p:txBody>
          <a:bodyPr/>
          <a:lstStyle>
            <a:lvl1pPr>
              <a:defRPr sz="1600" spc="0" baseline="0"/>
            </a:lvl1pPr>
            <a:lvl2pPr>
              <a:defRPr sz="1600" spc="0" baseline="0"/>
            </a:lvl2pPr>
            <a:lvl3pPr>
              <a:defRPr sz="1000"/>
            </a:lvl3pPr>
            <a:lvl4pPr>
              <a:defRPr sz="1000"/>
            </a:lvl4pPr>
            <a:lvl5pPr marL="192024" indent="-192024">
              <a:spcAft>
                <a:spcPts val="300"/>
              </a:spcAft>
              <a:buFont typeface="Wingdings" panose="05000000000000000000" pitchFamily="2" charset="2"/>
              <a:buChar char="q"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 9">
            <a:extLst>
              <a:ext uri="{FF2B5EF4-FFF2-40B4-BE49-F238E27FC236}">
                <a16:creationId xmlns:a16="http://schemas.microsoft.com/office/drawing/2014/main" id="{C76978D0-3756-4950-2987-0E8E7F9E8AD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434678" y="3149600"/>
            <a:ext cx="2121408" cy="2768599"/>
          </a:xfrm>
        </p:spPr>
        <p:txBody>
          <a:bodyPr/>
          <a:lstStyle>
            <a:lvl1pPr>
              <a:defRPr sz="1600" spc="0" baseline="0"/>
            </a:lvl1pPr>
            <a:lvl2pPr>
              <a:defRPr sz="1600" spc="0" baseline="0"/>
            </a:lvl2pPr>
            <a:lvl3pPr>
              <a:defRPr sz="1000"/>
            </a:lvl3pPr>
            <a:lvl4pPr>
              <a:defRPr sz="1000"/>
            </a:lvl4pPr>
            <a:lvl5pPr marL="192024" indent="-192024">
              <a:spcAft>
                <a:spcPts val="300"/>
              </a:spcAft>
              <a:buFont typeface="Wingdings" panose="05000000000000000000" pitchFamily="2" charset="2"/>
              <a:buChar char="q"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Content Placeholder 9">
            <a:extLst>
              <a:ext uri="{FF2B5EF4-FFF2-40B4-BE49-F238E27FC236}">
                <a16:creationId xmlns:a16="http://schemas.microsoft.com/office/drawing/2014/main" id="{7D81C620-D888-58E5-66BD-A8BE3EBEA693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247632" y="3149600"/>
            <a:ext cx="2121408" cy="2768599"/>
          </a:xfrm>
        </p:spPr>
        <p:txBody>
          <a:bodyPr/>
          <a:lstStyle>
            <a:lvl1pPr>
              <a:defRPr sz="1600" spc="0" baseline="0"/>
            </a:lvl1pPr>
            <a:lvl2pPr>
              <a:defRPr sz="1600" spc="0" baseline="0"/>
            </a:lvl2pPr>
            <a:lvl3pPr>
              <a:defRPr sz="1000"/>
            </a:lvl3pPr>
            <a:lvl4pPr>
              <a:defRPr sz="1000"/>
            </a:lvl4pPr>
            <a:lvl5pPr marL="192024" indent="-192024">
              <a:spcAft>
                <a:spcPts val="300"/>
              </a:spcAft>
              <a:buFont typeface="Wingdings" panose="05000000000000000000" pitchFamily="2" charset="2"/>
              <a:buChar char="q"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7929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 - rebu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4" y="1638301"/>
            <a:ext cx="5480051" cy="46037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ELT layout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E9277-3B6B-A9FF-35AF-70724773C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61D7DC-9D69-D3C0-A342-7E96CE28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C18E9E48-B0E4-E328-21A5-4452FD6DCF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62674" y="1638301"/>
            <a:ext cx="5480051" cy="46037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8100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88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wo Contents - rebu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D9DC1177-399D-FFF4-D153-25C1F12B7C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4" y="4910328"/>
            <a:ext cx="5480051" cy="126187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ELT layout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E9277-3B6B-A9FF-35AF-70724773C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61D7DC-9D69-D3C0-A342-7E96CE28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C18E9E48-B0E4-E328-21A5-4452FD6DCF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62674" y="4910328"/>
            <a:ext cx="5480051" cy="126187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353745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88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, two bullet levels - rebu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4" y="1638301"/>
            <a:ext cx="5480051" cy="4603750"/>
          </a:xfrm>
        </p:spPr>
        <p:txBody>
          <a:bodyPr/>
          <a:lstStyle>
            <a:lvl1pPr>
              <a:defRPr sz="1600" spc="0" baseline="0">
                <a:solidFill>
                  <a:schemeClr val="tx1"/>
                </a:solidFill>
              </a:defRPr>
            </a:lvl1pPr>
            <a:lvl2pPr>
              <a:defRPr sz="1600" spc="0" baseline="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 marL="173736" indent="-173736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 marL="347472" indent="-173736">
              <a:buFont typeface="Segoe UI" panose="020B0502040204020203" pitchFamily="34" charset="0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ELT layout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E9277-3B6B-A9FF-35AF-70724773C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61D7DC-9D69-D3C0-A342-7E96CE28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C18E9E48-B0E4-E328-21A5-4452FD6DCF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62674" y="1638301"/>
            <a:ext cx="5480051" cy="4603750"/>
          </a:xfrm>
        </p:spPr>
        <p:txBody>
          <a:bodyPr/>
          <a:lstStyle>
            <a:lvl1pPr>
              <a:defRPr sz="1600" spc="0" baseline="0">
                <a:solidFill>
                  <a:schemeClr val="tx1"/>
                </a:solidFill>
              </a:defRPr>
            </a:lvl1pPr>
            <a:lvl2pPr>
              <a:defRPr sz="1600" spc="0" baseline="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 marL="173736" indent="-173736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 marL="347472" indent="-173736">
              <a:buFont typeface="Segoe UI" panose="020B0502040204020203" pitchFamily="34" charset="0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4603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88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093B630B-98F0-A558-44D6-C08F95FB3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F97E769-CE7C-834C-6E78-FACC556A247F}"/>
              </a:ext>
            </a:extLst>
          </p:cNvPr>
          <p:cNvSpPr/>
          <p:nvPr userDrawn="1"/>
        </p:nvSpPr>
        <p:spPr>
          <a:xfrm>
            <a:off x="549275" y="1638300"/>
            <a:ext cx="2112264" cy="45338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A17C1B5-8C73-489B-B527-0AEF26BAC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70407-EBCA-77DD-F103-9EE016845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CA02BBB-A5DB-8DFB-47F1-494DD1C45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A4E2FA7-78F4-CE92-D223-8C014E6AE8EC}"/>
              </a:ext>
            </a:extLst>
          </p:cNvPr>
          <p:cNvSpPr/>
          <p:nvPr userDrawn="1"/>
        </p:nvSpPr>
        <p:spPr>
          <a:xfrm>
            <a:off x="2796730" y="1638300"/>
            <a:ext cx="2112264" cy="45338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61ABB56-C7EE-A8CD-C650-27C337665104}"/>
              </a:ext>
            </a:extLst>
          </p:cNvPr>
          <p:cNvSpPr/>
          <p:nvPr userDrawn="1"/>
        </p:nvSpPr>
        <p:spPr>
          <a:xfrm>
            <a:off x="5044185" y="1638300"/>
            <a:ext cx="2112264" cy="45338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640E4D3-FE35-729B-625E-6EE87A740866}"/>
              </a:ext>
            </a:extLst>
          </p:cNvPr>
          <p:cNvSpPr/>
          <p:nvPr userDrawn="1"/>
        </p:nvSpPr>
        <p:spPr>
          <a:xfrm>
            <a:off x="7291640" y="1638300"/>
            <a:ext cx="2112264" cy="45338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83A9041-4C40-5F21-D192-43B411047011}"/>
              </a:ext>
            </a:extLst>
          </p:cNvPr>
          <p:cNvSpPr/>
          <p:nvPr userDrawn="1"/>
        </p:nvSpPr>
        <p:spPr>
          <a:xfrm>
            <a:off x="9539097" y="1638300"/>
            <a:ext cx="2112264" cy="45338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1280968-7614-5E59-F463-E4CC02927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3595" y="4090736"/>
            <a:ext cx="1563624" cy="1799925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5870A569-9AC6-E02F-AF2A-75194B98A47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071050" y="4090736"/>
            <a:ext cx="1563624" cy="1799925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9">
            <a:extLst>
              <a:ext uri="{FF2B5EF4-FFF2-40B4-BE49-F238E27FC236}">
                <a16:creationId xmlns:a16="http://schemas.microsoft.com/office/drawing/2014/main" id="{E4C0661F-DF3B-0C61-5CBE-9185A9690B3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5318505" y="4090736"/>
            <a:ext cx="1563624" cy="1799925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FB2641D7-58A5-EC16-7180-4F119B4D627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7565960" y="4090736"/>
            <a:ext cx="1563624" cy="1799925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B862C58E-B56A-38D8-AA06-C84B0DD0C3D8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813417" y="4090736"/>
            <a:ext cx="1563624" cy="1799925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2999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Five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093B630B-98F0-A558-44D6-C08F95FB3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A17C1B5-8C73-489B-B527-0AEF26BAC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70407-EBCA-77DD-F103-9EE016845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CA02BBB-A5DB-8DFB-47F1-494DD1C45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1280968-7614-5E59-F463-E4CC02927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9275" y="2446866"/>
            <a:ext cx="2112264" cy="3443795"/>
          </a:xfrm>
        </p:spPr>
        <p:txBody>
          <a:bodyPr/>
          <a:lstStyle>
            <a:lvl3pPr>
              <a:defRPr sz="1600">
                <a:solidFill>
                  <a:schemeClr val="accent2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5870A569-9AC6-E02F-AF2A-75194B98A47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2796730" y="2446866"/>
            <a:ext cx="2112264" cy="3443795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9">
            <a:extLst>
              <a:ext uri="{FF2B5EF4-FFF2-40B4-BE49-F238E27FC236}">
                <a16:creationId xmlns:a16="http://schemas.microsoft.com/office/drawing/2014/main" id="{E4C0661F-DF3B-0C61-5CBE-9185A9690B3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5044185" y="2446866"/>
            <a:ext cx="2112264" cy="3443795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FB2641D7-58A5-EC16-7180-4F119B4D627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7291640" y="2446866"/>
            <a:ext cx="2112264" cy="3443795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9">
            <a:extLst>
              <a:ext uri="{FF2B5EF4-FFF2-40B4-BE49-F238E27FC236}">
                <a16:creationId xmlns:a16="http://schemas.microsoft.com/office/drawing/2014/main" id="{B862C58E-B56A-38D8-AA06-C84B0DD0C3D8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539097" y="2446866"/>
            <a:ext cx="2112264" cy="3443795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470360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ext side by sid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8AF43E9-993D-ABB0-0E14-A0DA714C94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1700" y="1"/>
            <a:ext cx="6210300" cy="67183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E12FB52-9D8F-EC17-7467-5F39DD888456}"/>
              </a:ext>
            </a:extLst>
          </p:cNvPr>
          <p:cNvSpPr>
            <a:spLocks/>
          </p:cNvSpPr>
          <p:nvPr userDrawn="1"/>
        </p:nvSpPr>
        <p:spPr bwMode="auto">
          <a:xfrm>
            <a:off x="5469038" y="-1588"/>
            <a:ext cx="6722962" cy="6719888"/>
          </a:xfrm>
          <a:prstGeom prst="rect">
            <a:avLst/>
          </a:prstGeom>
          <a:gradFill>
            <a:gsLst>
              <a:gs pos="30000">
                <a:schemeClr val="tx1"/>
              </a:gs>
              <a:gs pos="100000">
                <a:schemeClr val="tx1">
                  <a:alpha val="42000"/>
                </a:schemeClr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CE60B72-F858-4063-747A-49FFC2B612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770290" y="1371600"/>
            <a:ext cx="0" cy="4204403"/>
          </a:xfrm>
          <a:prstGeom prst="line">
            <a:avLst/>
          </a:prstGeom>
          <a:ln w="12700">
            <a:gradFill flip="none" rotWithShape="1">
              <a:gsLst>
                <a:gs pos="54000">
                  <a:schemeClr val="accent6"/>
                </a:gs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  <a:tileRect/>
            </a:gra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>
            <a:extLst>
              <a:ext uri="{FF2B5EF4-FFF2-40B4-BE49-F238E27FC236}">
                <a16:creationId xmlns:a16="http://schemas.microsoft.com/office/drawing/2014/main" id="{6E2E081A-704D-4BF7-00C1-05CB2711E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549275"/>
            <a:ext cx="2668588" cy="5622925"/>
          </a:xfrm>
        </p:spPr>
        <p:txBody>
          <a:bodyPr anchor="ctr" anchorCtr="0"/>
          <a:lstStyle>
            <a:lvl1pPr>
              <a:defRPr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1C5D12B-1821-2D03-FF8D-FD7A3C61741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289425" y="549275"/>
            <a:ext cx="7353292" cy="5622925"/>
          </a:xfrm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DACAEDBC-9890-C4A8-125D-F0F03D74E4C5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99AB20F-C5CD-0D6E-AE99-CCCB714A35A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08678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messages on a table&#10;&#10;Description automatically generated">
            <a:extLst>
              <a:ext uri="{FF2B5EF4-FFF2-40B4-BE49-F238E27FC236}">
                <a16:creationId xmlns:a16="http://schemas.microsoft.com/office/drawing/2014/main" id="{32D53500-C353-063C-4052-2F0AD4B8A7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305BE-18A1-0942-6062-8821EF9E8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1638300"/>
            <a:ext cx="4648368" cy="1903912"/>
          </a:xfrm>
        </p:spPr>
        <p:txBody>
          <a:bodyPr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76D92-A183-6157-4180-3A75A6BC10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DF1DD-E965-5DD5-6A1E-E9943C7815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6202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messages on a table&#10;&#10;Description automatically generated">
            <a:extLst>
              <a:ext uri="{FF2B5EF4-FFF2-40B4-BE49-F238E27FC236}">
                <a16:creationId xmlns:a16="http://schemas.microsoft.com/office/drawing/2014/main" id="{32D53500-C353-063C-4052-2F0AD4B8A7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305BE-18A1-0942-6062-8821EF9E8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1638300"/>
            <a:ext cx="4648368" cy="1903912"/>
          </a:xfrm>
        </p:spPr>
        <p:txBody>
          <a:bodyPr anchor="b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76D92-A183-6157-4180-3A75A6BC10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DF1DD-E965-5DD5-6A1E-E9943C7815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46EE99-187A-2F80-4FB5-ED8673EC8A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9275" y="3665438"/>
            <a:ext cx="4648368" cy="1229519"/>
          </a:xfrm>
        </p:spPr>
        <p:txBody>
          <a:bodyPr/>
          <a:lstStyle>
            <a:lvl1pPr marL="0" indent="0" algn="l">
              <a:buNone/>
              <a:defRPr sz="26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451340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with rub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messages on a table&#10;&#10;Description automatically generated">
            <a:extLst>
              <a:ext uri="{FF2B5EF4-FFF2-40B4-BE49-F238E27FC236}">
                <a16:creationId xmlns:a16="http://schemas.microsoft.com/office/drawing/2014/main" id="{32D53500-C353-063C-4052-2F0AD4B8A7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305BE-18A1-0942-6062-8821EF9E8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3365500"/>
            <a:ext cx="4648368" cy="1903912"/>
          </a:xfrm>
        </p:spPr>
        <p:txBody>
          <a:bodyPr anchor="t" anchorCtr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76D92-A183-6157-4180-3A75A6BC10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DF1DD-E965-5DD5-6A1E-E9943C7815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2DFFF80-41D1-830E-0184-A30400B43C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9275" y="2431149"/>
            <a:ext cx="4648200" cy="796925"/>
          </a:xfrm>
        </p:spPr>
        <p:txBody>
          <a:bodyPr anchor="b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5014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rebu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8F7DB3BE-F5F3-49BB-EF55-A95511E0F3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3" y="0"/>
            <a:ext cx="12192002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6C900F9-C0A0-A726-36E2-7CA189B6D8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49737"/>
            <a:ext cx="12191999" cy="400826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7687C2-C888-EC4A-C1FB-AFC06B2CBDEA}"/>
              </a:ext>
            </a:extLst>
          </p:cNvPr>
          <p:cNvSpPr/>
          <p:nvPr userDrawn="1"/>
        </p:nvSpPr>
        <p:spPr bwMode="auto">
          <a:xfrm>
            <a:off x="-2" y="0"/>
            <a:ext cx="12192000" cy="4331731"/>
          </a:xfrm>
          <a:prstGeom prst="rect">
            <a:avLst/>
          </a:prstGeom>
          <a:gradFill flip="none" rotWithShape="1">
            <a:gsLst>
              <a:gs pos="52000">
                <a:srgbClr val="FFFFFF"/>
              </a:gs>
              <a:gs pos="42000">
                <a:srgbClr val="FFFFFF">
                  <a:lumMod val="100000"/>
                </a:srgbClr>
              </a:gs>
              <a:gs pos="0">
                <a:schemeClr val="bg1">
                  <a:alpha val="0"/>
                </a:schemeClr>
              </a:gs>
              <a:gs pos="640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7F229C0-D499-072E-810F-19409791B2C8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549274" y="3547872"/>
            <a:ext cx="5434013" cy="1229519"/>
          </a:xfrm>
        </p:spPr>
        <p:txBody>
          <a:bodyPr/>
          <a:lstStyle>
            <a:lvl1pPr marL="0" indent="0" algn="l">
              <a:buNone/>
              <a:defRPr sz="26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93D5124-EFE5-8658-970A-410C2D4393B5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49274" y="1638300"/>
            <a:ext cx="7379759" cy="1790699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E5B4B8C-29A5-BEB3-9EDB-185921B302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9274" y="4896264"/>
            <a:ext cx="5434013" cy="12759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142DE-F2CF-0AE4-68A5-25893FF798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5C6D0AB-A018-074C-79E1-A3A73696A4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74" y="549275"/>
            <a:ext cx="169545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1852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ribbon&#10;&#10;Description automatically generated">
            <a:extLst>
              <a:ext uri="{FF2B5EF4-FFF2-40B4-BE49-F238E27FC236}">
                <a16:creationId xmlns:a16="http://schemas.microsoft.com/office/drawing/2014/main" id="{0C8AED29-A2C9-D869-28FB-33C34244EB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755005" cy="67183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36FB7E5-87C4-6FBF-8057-6A49387F3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1088" y="472440"/>
            <a:ext cx="5477404" cy="457200"/>
          </a:xfrm>
        </p:spPr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507EF33-243D-F899-378F-5B2E5E1462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161087" y="1638299"/>
            <a:ext cx="5481637" cy="4533901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FBA23A4-F1C1-BC53-6BDE-D0642CBCD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9275" y="6341190"/>
            <a:ext cx="4892620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6AF72F4-0DE1-2DD9-3037-A847E2831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70780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page_Big headli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chat boxes&#10;&#10;Description automatically generated">
            <a:extLst>
              <a:ext uri="{FF2B5EF4-FFF2-40B4-BE49-F238E27FC236}">
                <a16:creationId xmlns:a16="http://schemas.microsoft.com/office/drawing/2014/main" id="{7EC4F649-6224-35AC-63DA-ED13663C2B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1204" y="685800"/>
            <a:ext cx="4035496" cy="5600700"/>
          </a:xfrm>
          <a:prstGeom prst="rect">
            <a:avLst/>
          </a:prstGeom>
        </p:spPr>
      </p:pic>
      <p:pic>
        <p:nvPicPr>
          <p:cNvPr id="3" name="Picture 2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1886A6EB-DC3A-AC64-803E-AEC23C354B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0F8B4D4-45FE-8A6B-0940-2613A4013FC0}"/>
              </a:ext>
            </a:extLst>
          </p:cNvPr>
          <p:cNvSpPr/>
          <p:nvPr userDrawn="1"/>
        </p:nvSpPr>
        <p:spPr>
          <a:xfrm>
            <a:off x="0" y="0"/>
            <a:ext cx="12192000" cy="6718300"/>
          </a:xfrm>
          <a:prstGeom prst="rect">
            <a:avLst/>
          </a:prstGeom>
          <a:gradFill flip="none" rotWithShape="1">
            <a:gsLst>
              <a:gs pos="36000">
                <a:schemeClr val="bg1">
                  <a:alpha val="68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EB4D8B9-00E6-50F4-2FC0-E66FC7FEF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472439"/>
            <a:ext cx="5480051" cy="103092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378FD17-790A-8B52-7F99-19C0AD1D8CF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5" y="1638300"/>
            <a:ext cx="5480050" cy="45339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7EC8379A-9399-47A0-1A84-AE66A2B9B3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37375" y="549275"/>
            <a:ext cx="5754624" cy="5622926"/>
          </a:xfrm>
          <a:blipFill>
            <a:blip r:embed="rId5"/>
            <a:stretch>
              <a:fillRect/>
            </a:stretch>
          </a:blipFill>
        </p:spPr>
        <p:txBody>
          <a:bodyPr lIns="0" bIns="1280160" anchor="ctr" anchorCtr="1">
            <a:no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200" b="1" i="0">
                <a:solidFill>
                  <a:srgbClr val="0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Drag &amp; drop your photo here</a:t>
            </a:r>
            <a:br>
              <a:rPr lang="en-US"/>
            </a:br>
            <a:r>
              <a:rPr lang="en-US"/>
              <a:t>or click or tap icon below to insert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9608951-9E8E-7509-1FBA-4EE1CC69C63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A8F2914-1E6F-6C2A-3821-79327D2B9E0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15084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01612-83F1-5F55-DB84-9F356A19D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44F165-C793-BB13-9A88-973B296B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DD7956-443E-F5C1-6303-7AD831D7A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513080"/>
            <a:ext cx="7350126" cy="457200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57323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01612-83F1-5F55-DB84-9F356A19D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44F165-C793-BB13-9A88-973B296B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DD7956-443E-F5C1-6303-7AD831D7A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513080"/>
            <a:ext cx="7350126" cy="457200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949D5621-E49D-8A78-C1C4-AE66398899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4" y="1638301"/>
            <a:ext cx="11093451" cy="46037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44703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093B630B-98F0-A558-44D6-C08F95FB3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A17C1B5-8C73-489B-B527-0AEF26BAC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70407-EBCA-77DD-F103-9EE016845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CA02BBB-A5DB-8DFB-47F1-494DD1C45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1280968-7614-5E59-F463-E4CC02927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9275" y="1638300"/>
            <a:ext cx="11088688" cy="45291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09091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eft, photo right - small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0F739808-4725-B142-9FAB-65DB691EBEF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95720" y="0"/>
            <a:ext cx="5796279" cy="6718300"/>
          </a:xfrm>
          <a:blipFill>
            <a:blip r:embed="rId2"/>
            <a:stretch>
              <a:fillRect/>
            </a:stretch>
          </a:blipFill>
        </p:spPr>
        <p:txBody>
          <a:bodyPr lIns="0" bIns="1280160" anchor="ctr" anchorCtr="1">
            <a:no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200" b="1" i="0">
                <a:solidFill>
                  <a:srgbClr val="0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Drag &amp; drop your photo here</a:t>
            </a:r>
            <a:br>
              <a:rPr lang="en-US"/>
            </a:br>
            <a:r>
              <a:rPr lang="en-US"/>
              <a:t>or click or tap icon below to insert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21F46B5-1FB1-F321-C3F8-335A2135A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472439"/>
            <a:ext cx="5480051" cy="103092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3D39C93-D576-2429-9943-3CC3592F14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7688" y="1638299"/>
            <a:ext cx="5481637" cy="4533901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  <a:lvl5pPr marL="137160" indent="-137160"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C155E0E-0A64-05BC-42DC-5070468FB5C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8FE154-974E-8A59-29F6-9318FBDCECC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186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eft, pho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0F739808-4725-B142-9FAB-65DB691EBEF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95720" y="0"/>
            <a:ext cx="5796279" cy="6718300"/>
          </a:xfrm>
          <a:blipFill>
            <a:blip r:embed="rId2"/>
            <a:stretch>
              <a:fillRect/>
            </a:stretch>
          </a:blipFill>
        </p:spPr>
        <p:txBody>
          <a:bodyPr lIns="0" bIns="1280160" anchor="ctr" anchorCtr="1">
            <a:no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200" b="1" i="0">
                <a:solidFill>
                  <a:srgbClr val="0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Drag &amp; drop your photo here</a:t>
            </a:r>
            <a:br>
              <a:rPr lang="en-US"/>
            </a:br>
            <a:r>
              <a:rPr lang="en-US"/>
              <a:t>or click or tap icon below to insert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21F46B5-1FB1-F321-C3F8-335A2135A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472439"/>
            <a:ext cx="5480051" cy="103092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3D39C93-D576-2429-9943-3CC3592F14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7688" y="1638299"/>
            <a:ext cx="5481637" cy="4533901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  <a:lvl5pPr marL="137160" indent="-137160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C155E0E-0A64-05BC-42DC-5070468FB5C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8FE154-974E-8A59-29F6-9318FBDCECC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513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right, photo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0F739808-4725-B142-9FAB-65DB691EBEF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796279" cy="6718300"/>
          </a:xfrm>
          <a:blipFill>
            <a:blip r:embed="rId2"/>
            <a:stretch>
              <a:fillRect/>
            </a:stretch>
          </a:blipFill>
        </p:spPr>
        <p:txBody>
          <a:bodyPr lIns="0" bIns="1280160" anchor="ctr" anchorCtr="1">
            <a:no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200" b="1" i="0">
                <a:solidFill>
                  <a:srgbClr val="0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Drag &amp; drop your photo here</a:t>
            </a:r>
            <a:br>
              <a:rPr lang="en-US"/>
            </a:br>
            <a:r>
              <a:rPr lang="en-US"/>
              <a:t>or click or tap icon below to insert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21F46B5-1FB1-F321-C3F8-335A2135A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2674" y="472439"/>
            <a:ext cx="5480051" cy="103092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C155E0E-0A64-05BC-42DC-5070468FB5C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49275" y="6341190"/>
            <a:ext cx="5045076" cy="2462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4F3550-AE7F-7A90-777D-37BA4EC2685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E994397-ADD6-89A2-BC47-0FF4A065609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2675" y="1638300"/>
            <a:ext cx="5475288" cy="45339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596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sky with white clouds&#10;&#10;Description automatically generated">
            <a:extLst>
              <a:ext uri="{FF2B5EF4-FFF2-40B4-BE49-F238E27FC236}">
                <a16:creationId xmlns:a16="http://schemas.microsoft.com/office/drawing/2014/main" id="{B80033DA-D62F-3323-7A52-E0E75F52B5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529"/>
            <a:ext cx="12192000" cy="67298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FE1D8-1E7C-8A86-A01A-514505B42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4" y="1638300"/>
            <a:ext cx="11093451" cy="4533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A46A602-D5CB-1376-D4F0-F25A326A2F3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767E545-BD64-58E6-E159-2BB7DEC753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5CF503C-418D-696D-48B2-F0A912E69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549275"/>
            <a:ext cx="11089218" cy="457200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C70DE59-2366-2A21-FAC0-29666AE8342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49274" y="1203643"/>
            <a:ext cx="5480051" cy="299720"/>
          </a:xfrm>
        </p:spPr>
        <p:txBody>
          <a:bodyPr anchor="b" anchorCtr="0"/>
          <a:lstStyle>
            <a:lvl1pPr>
              <a:defRPr>
                <a:gradFill>
                  <a:gsLst>
                    <a:gs pos="50000">
                      <a:srgbClr val="8661C5"/>
                    </a:gs>
                    <a:gs pos="0">
                      <a:srgbClr val="3E76D4"/>
                    </a:gs>
                    <a:gs pos="100000">
                      <a:srgbClr val="C73ECC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gradFill>
                  <a:gsLst>
                    <a:gs pos="50000">
                      <a:srgbClr val="8661C5"/>
                    </a:gs>
                    <a:gs pos="0">
                      <a:srgbClr val="3E76D4"/>
                    </a:gs>
                    <a:gs pos="100000">
                      <a:srgbClr val="C73ECC"/>
                    </a:gs>
                  </a:gsLst>
                  <a:lin ang="2700000" scaled="1"/>
                </a:gra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08375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01612-83F1-5F55-DB84-9F356A19D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44F165-C793-BB13-9A88-973B296B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65C9DE9-0A66-3ACB-D96F-329F5577F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3754120"/>
            <a:ext cx="11089218" cy="457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C864050-3632-3C34-F96C-5F2E879C3C0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9275" y="4445000"/>
            <a:ext cx="11088688" cy="1727200"/>
          </a:xfrm>
        </p:spPr>
        <p:txBody>
          <a:bodyPr/>
          <a:lstStyle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05B781-BC03-736B-7299-5BD913EB23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1999" cy="3429000"/>
          </a:xfrm>
          <a:blipFill>
            <a:blip r:embed="rId2"/>
            <a:stretch>
              <a:fillRect/>
            </a:stretch>
          </a:blipFill>
        </p:spPr>
        <p:txBody>
          <a:bodyPr lIns="0" bIns="1280160" anchor="ctr" anchorCtr="1">
            <a:no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200" b="1" i="0">
                <a:solidFill>
                  <a:srgbClr val="0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Drag &amp; drop your photo here</a:t>
            </a:r>
            <a:br>
              <a:rPr lang="en-US"/>
            </a:br>
            <a:r>
              <a:rPr lang="en-US"/>
              <a:t>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1350706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rebu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4" y="1638301"/>
            <a:ext cx="11093451" cy="46037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ELT layout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E9277-3B6B-A9FF-35AF-70724773C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61D7DC-9D69-D3C0-A342-7E96CE28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939321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88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colorful markers&#10;&#10;Description automatically generated">
            <a:extLst>
              <a:ext uri="{FF2B5EF4-FFF2-40B4-BE49-F238E27FC236}">
                <a16:creationId xmlns:a16="http://schemas.microsoft.com/office/drawing/2014/main" id="{B7CB5806-AB58-71DC-BFD8-4783C5A69E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B602E-9B39-C760-682B-76D3E1958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91" y="3200400"/>
            <a:ext cx="11089218" cy="457200"/>
          </a:xfrm>
        </p:spPr>
        <p:txBody>
          <a:bodyPr/>
          <a:lstStyle>
            <a:lvl1pPr algn="ctr"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19DC5A-ABF0-B74F-A83E-61C7307AAE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19350" y="6172200"/>
            <a:ext cx="7351713" cy="546100"/>
          </a:xfrm>
        </p:spPr>
        <p:txBody>
          <a:bodyPr anchor="ctr" anchorCtr="0"/>
          <a:lstStyle>
            <a:lvl1pPr algn="ctr">
              <a:defRPr sz="1000" spc="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F71A9E8-C53F-3E03-820E-C09994D800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9275" y="549275"/>
            <a:ext cx="128778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802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0F739808-4725-B142-9FAB-65DB691EBEF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95720" y="0"/>
            <a:ext cx="5796279" cy="6718300"/>
          </a:xfrm>
          <a:blipFill>
            <a:blip r:embed="rId2"/>
            <a:stretch>
              <a:fillRect/>
            </a:stretch>
          </a:blipFill>
        </p:spPr>
        <p:txBody>
          <a:bodyPr lIns="0" bIns="1280160" anchor="ctr" anchorCtr="1">
            <a:no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200" b="1" i="0">
                <a:solidFill>
                  <a:srgbClr val="0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Drag &amp; drop your photo here</a:t>
            </a:r>
            <a:br>
              <a:rPr lang="en-US"/>
            </a:br>
            <a:r>
              <a:rPr lang="en-US"/>
              <a:t>or click or tap icon below to insert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9275" y="2962868"/>
            <a:ext cx="5109856" cy="5816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2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2452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01612-83F1-5F55-DB84-9F356A19D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44F165-C793-BB13-9A88-973B296B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47520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rebu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01612-83F1-5F55-DB84-9F356A19D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44F165-C793-BB13-9A88-973B296B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DD7956-443E-F5C1-6303-7AD831D7A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82302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- rebu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0054598B-5A56-1518-83F2-A5AA75C57FE9}"/>
              </a:ext>
            </a:extLst>
          </p:cNvPr>
          <p:cNvGrpSpPr/>
          <p:nvPr userDrawn="1"/>
        </p:nvGrpSpPr>
        <p:grpSpPr>
          <a:xfrm>
            <a:off x="0" y="0"/>
            <a:ext cx="12192000" cy="6718300"/>
            <a:chOff x="0" y="0"/>
            <a:chExt cx="12192000" cy="6718300"/>
          </a:xfrm>
        </p:grpSpPr>
        <p:pic>
          <p:nvPicPr>
            <p:cNvPr id="18" name="Picture 17" descr="Background pattern&#10;&#10;Description automatically generated">
              <a:extLst>
                <a:ext uri="{FF2B5EF4-FFF2-40B4-BE49-F238E27FC236}">
                  <a16:creationId xmlns:a16="http://schemas.microsoft.com/office/drawing/2014/main" id="{7250A9C1-D055-D027-AC5E-1B57ED5F5F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718300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42F1409-F70C-779B-5D91-C16FEA1ADBBA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718300"/>
            </a:xfrm>
            <a:prstGeom prst="rect">
              <a:avLst/>
            </a:prstGeom>
            <a:gradFill>
              <a:gsLst>
                <a:gs pos="62000">
                  <a:srgbClr val="FFFFFF"/>
                </a:gs>
                <a:gs pos="0">
                  <a:schemeClr val="bg1"/>
                </a:gs>
                <a:gs pos="100000">
                  <a:schemeClr val="bg1">
                    <a:alpha val="78000"/>
                  </a:schemeClr>
                </a:gs>
              </a:gsLst>
              <a:lin ang="5400000" scaled="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01612-83F1-5F55-DB84-9F356A19D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44F165-C793-BB13-9A88-973B296B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DD7956-443E-F5C1-6303-7AD831D7A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F8ABBCF-59ED-67F2-AD83-C35379D87AA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9276" y="1638300"/>
            <a:ext cx="3606800" cy="2286000"/>
          </a:xfrm>
        </p:spPr>
        <p:txBody>
          <a:bodyPr anchor="ctr" anchorCtr="0"/>
          <a:lstStyle>
            <a:lvl1pPr algn="ctr">
              <a:defRPr sz="1000" spc="0" baseline="0"/>
            </a:lvl1pPr>
          </a:lstStyle>
          <a:p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36295E71-C8FB-0D65-4C02-025DA6C46E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98316" y="1638300"/>
            <a:ext cx="3606800" cy="2286000"/>
          </a:xfrm>
        </p:spPr>
        <p:txBody>
          <a:bodyPr anchor="ctr" anchorCtr="0"/>
          <a:lstStyle>
            <a:lvl1pPr algn="ctr">
              <a:defRPr sz="1000" spc="0" baseline="0"/>
            </a:lvl1pPr>
          </a:lstStyle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11729EBC-6273-B104-FE62-77EB1F3AB06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35925" y="1638300"/>
            <a:ext cx="3606800" cy="2286000"/>
          </a:xfrm>
        </p:spPr>
        <p:txBody>
          <a:bodyPr anchor="ctr" anchorCtr="0"/>
          <a:lstStyle>
            <a:lvl1pPr algn="ctr">
              <a:defRPr sz="1000" spc="0" baseline="0"/>
            </a:lvl1pPr>
          </a:lstStyle>
          <a:p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6276D67-D034-C05C-73B7-C92ED5478EE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53508" y="4048760"/>
            <a:ext cx="3606800" cy="2123440"/>
          </a:xfrm>
        </p:spPr>
        <p:txBody>
          <a:bodyPr/>
          <a:lstStyle>
            <a:lvl3pPr>
              <a:defRPr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82B8196C-570F-8B6E-354C-6E5800E75CD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308263" y="4048760"/>
            <a:ext cx="3606800" cy="2123440"/>
          </a:xfrm>
        </p:spPr>
        <p:txBody>
          <a:bodyPr/>
          <a:lstStyle>
            <a:lvl3pPr>
              <a:defRPr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F504FB27-B05A-D126-55FC-489FDCD4C45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35925" y="4048760"/>
            <a:ext cx="3606800" cy="2123440"/>
          </a:xfrm>
        </p:spPr>
        <p:txBody>
          <a:bodyPr/>
          <a:lstStyle>
            <a:lvl3pPr>
              <a:defRPr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9471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 - rebu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D943110E-5E92-2B11-4EF4-1F505DAC83EF}"/>
              </a:ext>
            </a:extLst>
          </p:cNvPr>
          <p:cNvGrpSpPr/>
          <p:nvPr userDrawn="1"/>
        </p:nvGrpSpPr>
        <p:grpSpPr>
          <a:xfrm>
            <a:off x="0" y="0"/>
            <a:ext cx="12192000" cy="6718300"/>
            <a:chOff x="0" y="0"/>
            <a:chExt cx="12192000" cy="6718300"/>
          </a:xfrm>
        </p:grpSpPr>
        <p:pic>
          <p:nvPicPr>
            <p:cNvPr id="9" name="Picture 8" descr="Background pattern&#10;&#10;Description automatically generated">
              <a:extLst>
                <a:ext uri="{FF2B5EF4-FFF2-40B4-BE49-F238E27FC236}">
                  <a16:creationId xmlns:a16="http://schemas.microsoft.com/office/drawing/2014/main" id="{EF56386E-0C66-D04B-F543-2E563E8EA9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718300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6AB4F67-CE47-4CFF-92A1-81E6E9A6DB1A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718300"/>
            </a:xfrm>
            <a:prstGeom prst="rect">
              <a:avLst/>
            </a:prstGeom>
            <a:gradFill>
              <a:gsLst>
                <a:gs pos="62000">
                  <a:srgbClr val="FFFFFF"/>
                </a:gs>
                <a:gs pos="0">
                  <a:schemeClr val="bg1"/>
                </a:gs>
                <a:gs pos="100000">
                  <a:schemeClr val="bg1">
                    <a:alpha val="78000"/>
                  </a:schemeClr>
                </a:gs>
              </a:gsLst>
              <a:lin ang="5400000" scaled="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01612-83F1-5F55-DB84-9F356A19DC9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44F165-C793-BB13-9A88-973B296B2F9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DD7956-443E-F5C1-6303-7AD831D7A0C6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36295E71-C8FB-0D65-4C02-025DA6C46EB3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549911" y="1638300"/>
            <a:ext cx="3606800" cy="2286000"/>
          </a:xfrm>
        </p:spPr>
        <p:txBody>
          <a:bodyPr anchor="ctr" anchorCtr="0"/>
          <a:lstStyle>
            <a:lvl1pPr algn="ctr">
              <a:defRPr sz="1000" spc="0" baseline="0"/>
            </a:lvl1pPr>
          </a:lstStyle>
          <a:p>
            <a:endParaRPr lang="en-US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11729EBC-6273-B104-FE62-77EB1F3AB06B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4292600" y="1638300"/>
            <a:ext cx="3606800" cy="2286000"/>
          </a:xfrm>
        </p:spPr>
        <p:txBody>
          <a:bodyPr anchor="ctr" anchorCtr="0"/>
          <a:lstStyle>
            <a:lvl1pPr algn="ctr">
              <a:defRPr sz="1000" spc="0" baseline="0"/>
            </a:lvl1pPr>
          </a:lstStyle>
          <a:p>
            <a:endParaRPr lang="en-US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82B8196C-570F-8B6E-354C-6E5800E75CDE}"/>
              </a:ext>
            </a:extLst>
          </p:cNvPr>
          <p:cNvSpPr>
            <a:spLocks noGrp="1"/>
          </p:cNvSpPr>
          <p:nvPr userDrawn="1">
            <p:ph sz="quarter" idx="17"/>
          </p:nvPr>
        </p:nvSpPr>
        <p:spPr>
          <a:xfrm>
            <a:off x="559858" y="4048760"/>
            <a:ext cx="3606800" cy="2123440"/>
          </a:xfrm>
        </p:spPr>
        <p:txBody>
          <a:bodyPr/>
          <a:lstStyle>
            <a:lvl3pPr>
              <a:defRPr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F504FB27-B05A-D126-55FC-489FDCD4C45C}"/>
              </a:ext>
            </a:extLst>
          </p:cNvPr>
          <p:cNvSpPr>
            <a:spLocks noGrp="1"/>
          </p:cNvSpPr>
          <p:nvPr userDrawn="1">
            <p:ph sz="quarter" idx="18"/>
          </p:nvPr>
        </p:nvSpPr>
        <p:spPr>
          <a:xfrm>
            <a:off x="4292600" y="4048760"/>
            <a:ext cx="3606800" cy="2123440"/>
          </a:xfrm>
        </p:spPr>
        <p:txBody>
          <a:bodyPr/>
          <a:lstStyle>
            <a:lvl3pPr>
              <a:defRPr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15622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only - rebu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01612-83F1-5F55-DB84-9F356A19D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r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t>Copilot for Microsoft 365 Scenario Discovery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44F165-C793-BB13-9A88-973B296B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DD7956-443E-F5C1-6303-7AD831D7A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F2C3CDC-0D98-07D5-AE4E-56867E8FF1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9275" y="1046164"/>
            <a:ext cx="11168592" cy="457199"/>
          </a:xfrm>
        </p:spPr>
        <p:txBody>
          <a:bodyPr/>
          <a:lstStyle>
            <a:lvl1pPr marL="0" indent="0" algn="l">
              <a:buNone/>
              <a:defRPr sz="2600" baseline="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323688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, sing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01612-83F1-5F55-DB84-9F356A19D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9274" y="6341190"/>
            <a:ext cx="5480051" cy="246221"/>
          </a:xfr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r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t>Copilot for Microsoft 365 Scenario Discovery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44F165-C793-BB13-9A88-973B296B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DD7956-443E-F5C1-6303-7AD831D7A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F2C3CDC-0D98-07D5-AE4E-56867E8FF1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9275" y="1046164"/>
            <a:ext cx="11168592" cy="457199"/>
          </a:xfrm>
        </p:spPr>
        <p:txBody>
          <a:bodyPr/>
          <a:lstStyle>
            <a:lvl1pPr marL="0" indent="0" algn="l">
              <a:buNone/>
              <a:defRPr sz="2600" baseline="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865B0EF-A035-4766-18B3-5125B3AD8DA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05074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ue sky with white clouds&#10;&#10;Description automatically generated">
            <a:extLst>
              <a:ext uri="{FF2B5EF4-FFF2-40B4-BE49-F238E27FC236}">
                <a16:creationId xmlns:a16="http://schemas.microsoft.com/office/drawing/2014/main" id="{79BAFC8C-EB9A-06B0-36D4-AEB224BFA2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529"/>
            <a:ext cx="12192000" cy="68695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08F13F4-2AA0-2751-9C54-183410D351E2}"/>
              </a:ext>
            </a:extLst>
          </p:cNvPr>
          <p:cNvSpPr/>
          <p:nvPr userDrawn="1"/>
        </p:nvSpPr>
        <p:spPr>
          <a:xfrm>
            <a:off x="0" y="0"/>
            <a:ext cx="6616700" cy="6858000"/>
          </a:xfrm>
          <a:prstGeom prst="rect">
            <a:avLst/>
          </a:prstGeom>
          <a:gradFill flip="none" rotWithShape="1">
            <a:gsLst>
              <a:gs pos="26000">
                <a:schemeClr val="bg1">
                  <a:alpha val="58000"/>
                </a:schemeClr>
              </a:gs>
              <a:gs pos="70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1AB79229-7EF8-8D54-ED6D-2A2E11C74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121" y="3202170"/>
            <a:ext cx="7683500" cy="895065"/>
          </a:xfrm>
        </p:spPr>
        <p:txBody>
          <a:bodyPr/>
          <a:lstStyle>
            <a:lvl1pPr>
              <a:defRPr>
                <a:solidFill>
                  <a:srgbClr val="46366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4FD65AF-CF48-C43D-0B1B-B1AD516E4D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4235" y="4236857"/>
            <a:ext cx="6823075" cy="45451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93F6363-616A-CDD2-CAE0-DBC4E69EE419}"/>
              </a:ext>
            </a:extLst>
          </p:cNvPr>
          <p:cNvSpPr/>
          <p:nvPr userDrawn="1"/>
        </p:nvSpPr>
        <p:spPr>
          <a:xfrm>
            <a:off x="1264438" y="2768269"/>
            <a:ext cx="3145938" cy="308493"/>
          </a:xfrm>
          <a:custGeom>
            <a:avLst/>
            <a:gdLst/>
            <a:ahLst/>
            <a:cxnLst/>
            <a:rect l="l" t="t" r="r" b="b"/>
            <a:pathLst>
              <a:path w="3145938" h="308493">
                <a:moveTo>
                  <a:pt x="1730876" y="125853"/>
                </a:moveTo>
                <a:cubicBezTo>
                  <a:pt x="1724737" y="125853"/>
                  <a:pt x="1719339" y="126953"/>
                  <a:pt x="1714684" y="129153"/>
                </a:cubicBezTo>
                <a:cubicBezTo>
                  <a:pt x="1710028" y="131352"/>
                  <a:pt x="1706114" y="134243"/>
                  <a:pt x="1702943" y="137824"/>
                </a:cubicBezTo>
                <a:cubicBezTo>
                  <a:pt x="1699771" y="141405"/>
                  <a:pt x="1697392" y="145498"/>
                  <a:pt x="1695806" y="150102"/>
                </a:cubicBezTo>
                <a:cubicBezTo>
                  <a:pt x="1694220" y="154707"/>
                  <a:pt x="1693427" y="159413"/>
                  <a:pt x="1693427" y="164222"/>
                </a:cubicBezTo>
                <a:cubicBezTo>
                  <a:pt x="1693427" y="169441"/>
                  <a:pt x="1694169" y="174787"/>
                  <a:pt x="1695652" y="180261"/>
                </a:cubicBezTo>
                <a:cubicBezTo>
                  <a:pt x="1697136" y="185735"/>
                  <a:pt x="1699413" y="190723"/>
                  <a:pt x="1702482" y="195225"/>
                </a:cubicBezTo>
                <a:cubicBezTo>
                  <a:pt x="1705552" y="199727"/>
                  <a:pt x="1709465" y="203436"/>
                  <a:pt x="1714223" y="206352"/>
                </a:cubicBezTo>
                <a:cubicBezTo>
                  <a:pt x="1718981" y="209269"/>
                  <a:pt x="1724634" y="210727"/>
                  <a:pt x="1731183" y="210727"/>
                </a:cubicBezTo>
                <a:cubicBezTo>
                  <a:pt x="1737015" y="210727"/>
                  <a:pt x="1742182" y="209652"/>
                  <a:pt x="1746684" y="207504"/>
                </a:cubicBezTo>
                <a:cubicBezTo>
                  <a:pt x="1751186" y="205355"/>
                  <a:pt x="1754946" y="202388"/>
                  <a:pt x="1757965" y="198602"/>
                </a:cubicBezTo>
                <a:cubicBezTo>
                  <a:pt x="1760983" y="194816"/>
                  <a:pt x="1763285" y="190339"/>
                  <a:pt x="1764871" y="185172"/>
                </a:cubicBezTo>
                <a:cubicBezTo>
                  <a:pt x="1766457" y="180005"/>
                  <a:pt x="1767250" y="174403"/>
                  <a:pt x="1767250" y="168366"/>
                </a:cubicBezTo>
                <a:cubicBezTo>
                  <a:pt x="1767250" y="162023"/>
                  <a:pt x="1766508" y="156242"/>
                  <a:pt x="1765025" y="151023"/>
                </a:cubicBezTo>
                <a:cubicBezTo>
                  <a:pt x="1763541" y="145805"/>
                  <a:pt x="1761290" y="141329"/>
                  <a:pt x="1758272" y="137594"/>
                </a:cubicBezTo>
                <a:cubicBezTo>
                  <a:pt x="1755253" y="133859"/>
                  <a:pt x="1751468" y="130969"/>
                  <a:pt x="1746914" y="128922"/>
                </a:cubicBezTo>
                <a:cubicBezTo>
                  <a:pt x="1742361" y="126876"/>
                  <a:pt x="1737015" y="125853"/>
                  <a:pt x="1730876" y="125853"/>
                </a:cubicBezTo>
                <a:close/>
                <a:moveTo>
                  <a:pt x="2943927" y="103752"/>
                </a:moveTo>
                <a:cubicBezTo>
                  <a:pt x="2930012" y="103752"/>
                  <a:pt x="2919012" y="108612"/>
                  <a:pt x="2910929" y="118332"/>
                </a:cubicBezTo>
                <a:cubicBezTo>
                  <a:pt x="2902846" y="128053"/>
                  <a:pt x="2898804" y="141456"/>
                  <a:pt x="2898804" y="158544"/>
                </a:cubicBezTo>
                <a:cubicBezTo>
                  <a:pt x="2898804" y="175017"/>
                  <a:pt x="2902897" y="187986"/>
                  <a:pt x="2911083" y="197451"/>
                </a:cubicBezTo>
                <a:cubicBezTo>
                  <a:pt x="2919268" y="206915"/>
                  <a:pt x="2930216" y="211647"/>
                  <a:pt x="2943927" y="211647"/>
                </a:cubicBezTo>
                <a:cubicBezTo>
                  <a:pt x="2957945" y="211647"/>
                  <a:pt x="2968714" y="206992"/>
                  <a:pt x="2976235" y="197681"/>
                </a:cubicBezTo>
                <a:cubicBezTo>
                  <a:pt x="2983755" y="188370"/>
                  <a:pt x="2987515" y="175119"/>
                  <a:pt x="2987515" y="157930"/>
                </a:cubicBezTo>
                <a:cubicBezTo>
                  <a:pt x="2987515" y="140638"/>
                  <a:pt x="2983755" y="127285"/>
                  <a:pt x="2976235" y="117872"/>
                </a:cubicBezTo>
                <a:cubicBezTo>
                  <a:pt x="2968714" y="108458"/>
                  <a:pt x="2957945" y="103752"/>
                  <a:pt x="2943927" y="103752"/>
                </a:cubicBezTo>
                <a:close/>
                <a:moveTo>
                  <a:pt x="2588116" y="103752"/>
                </a:moveTo>
                <a:cubicBezTo>
                  <a:pt x="2575429" y="103752"/>
                  <a:pt x="2565222" y="108254"/>
                  <a:pt x="2557497" y="117258"/>
                </a:cubicBezTo>
                <a:cubicBezTo>
                  <a:pt x="2549772" y="126262"/>
                  <a:pt x="2545910" y="137517"/>
                  <a:pt x="2545910" y="151023"/>
                </a:cubicBezTo>
                <a:lnTo>
                  <a:pt x="2545910" y="170515"/>
                </a:lnTo>
                <a:cubicBezTo>
                  <a:pt x="2545910" y="181975"/>
                  <a:pt x="2549568" y="191695"/>
                  <a:pt x="2556883" y="199676"/>
                </a:cubicBezTo>
                <a:cubicBezTo>
                  <a:pt x="2564199" y="207657"/>
                  <a:pt x="2573485" y="211647"/>
                  <a:pt x="2584740" y="211647"/>
                </a:cubicBezTo>
                <a:cubicBezTo>
                  <a:pt x="2597939" y="211647"/>
                  <a:pt x="2608299" y="206506"/>
                  <a:pt x="2615819" y="196223"/>
                </a:cubicBezTo>
                <a:cubicBezTo>
                  <a:pt x="2623340" y="185940"/>
                  <a:pt x="2627100" y="171589"/>
                  <a:pt x="2627100" y="153172"/>
                </a:cubicBezTo>
                <a:cubicBezTo>
                  <a:pt x="2627100" y="137722"/>
                  <a:pt x="2623596" y="125623"/>
                  <a:pt x="2616587" y="116874"/>
                </a:cubicBezTo>
                <a:cubicBezTo>
                  <a:pt x="2609578" y="108126"/>
                  <a:pt x="2600088" y="103752"/>
                  <a:pt x="2588116" y="103752"/>
                </a:cubicBezTo>
                <a:close/>
                <a:moveTo>
                  <a:pt x="2391477" y="103752"/>
                </a:moveTo>
                <a:cubicBezTo>
                  <a:pt x="2377562" y="103752"/>
                  <a:pt x="2366562" y="108612"/>
                  <a:pt x="2358479" y="118332"/>
                </a:cubicBezTo>
                <a:cubicBezTo>
                  <a:pt x="2350396" y="128053"/>
                  <a:pt x="2346354" y="141456"/>
                  <a:pt x="2346354" y="158544"/>
                </a:cubicBezTo>
                <a:cubicBezTo>
                  <a:pt x="2346354" y="175017"/>
                  <a:pt x="2350447" y="187986"/>
                  <a:pt x="2358633" y="197451"/>
                </a:cubicBezTo>
                <a:cubicBezTo>
                  <a:pt x="2366818" y="206915"/>
                  <a:pt x="2377766" y="211647"/>
                  <a:pt x="2391477" y="211647"/>
                </a:cubicBezTo>
                <a:cubicBezTo>
                  <a:pt x="2405495" y="211647"/>
                  <a:pt x="2416264" y="206992"/>
                  <a:pt x="2423785" y="197681"/>
                </a:cubicBezTo>
                <a:cubicBezTo>
                  <a:pt x="2431305" y="188370"/>
                  <a:pt x="2435065" y="175119"/>
                  <a:pt x="2435065" y="157930"/>
                </a:cubicBezTo>
                <a:cubicBezTo>
                  <a:pt x="2435065" y="140638"/>
                  <a:pt x="2431305" y="127285"/>
                  <a:pt x="2423785" y="117872"/>
                </a:cubicBezTo>
                <a:cubicBezTo>
                  <a:pt x="2416264" y="108458"/>
                  <a:pt x="2405495" y="103752"/>
                  <a:pt x="2391477" y="103752"/>
                </a:cubicBezTo>
                <a:close/>
                <a:moveTo>
                  <a:pt x="1038927" y="103752"/>
                </a:moveTo>
                <a:cubicBezTo>
                  <a:pt x="1025012" y="103752"/>
                  <a:pt x="1014013" y="108612"/>
                  <a:pt x="1005929" y="118332"/>
                </a:cubicBezTo>
                <a:cubicBezTo>
                  <a:pt x="997846" y="128053"/>
                  <a:pt x="993804" y="141456"/>
                  <a:pt x="993804" y="158544"/>
                </a:cubicBezTo>
                <a:cubicBezTo>
                  <a:pt x="993804" y="175017"/>
                  <a:pt x="997897" y="187986"/>
                  <a:pt x="1006083" y="197451"/>
                </a:cubicBezTo>
                <a:cubicBezTo>
                  <a:pt x="1014268" y="206915"/>
                  <a:pt x="1025217" y="211647"/>
                  <a:pt x="1038927" y="211647"/>
                </a:cubicBezTo>
                <a:cubicBezTo>
                  <a:pt x="1052945" y="211647"/>
                  <a:pt x="1063714" y="206992"/>
                  <a:pt x="1071235" y="197681"/>
                </a:cubicBezTo>
                <a:cubicBezTo>
                  <a:pt x="1078755" y="188370"/>
                  <a:pt x="1082515" y="175119"/>
                  <a:pt x="1082515" y="157930"/>
                </a:cubicBezTo>
                <a:cubicBezTo>
                  <a:pt x="1082515" y="140638"/>
                  <a:pt x="1078755" y="127285"/>
                  <a:pt x="1071235" y="117872"/>
                </a:cubicBezTo>
                <a:cubicBezTo>
                  <a:pt x="1063714" y="108458"/>
                  <a:pt x="1052945" y="103752"/>
                  <a:pt x="1038927" y="103752"/>
                </a:cubicBezTo>
                <a:close/>
                <a:moveTo>
                  <a:pt x="715077" y="103752"/>
                </a:moveTo>
                <a:cubicBezTo>
                  <a:pt x="701162" y="103752"/>
                  <a:pt x="690162" y="108612"/>
                  <a:pt x="682079" y="118332"/>
                </a:cubicBezTo>
                <a:cubicBezTo>
                  <a:pt x="673996" y="128053"/>
                  <a:pt x="669954" y="141456"/>
                  <a:pt x="669954" y="158544"/>
                </a:cubicBezTo>
                <a:cubicBezTo>
                  <a:pt x="669954" y="175017"/>
                  <a:pt x="674047" y="187986"/>
                  <a:pt x="682233" y="197451"/>
                </a:cubicBezTo>
                <a:cubicBezTo>
                  <a:pt x="690418" y="206915"/>
                  <a:pt x="701366" y="211647"/>
                  <a:pt x="715077" y="211647"/>
                </a:cubicBezTo>
                <a:cubicBezTo>
                  <a:pt x="729095" y="211647"/>
                  <a:pt x="739864" y="206992"/>
                  <a:pt x="747385" y="197681"/>
                </a:cubicBezTo>
                <a:cubicBezTo>
                  <a:pt x="754905" y="188370"/>
                  <a:pt x="758665" y="175119"/>
                  <a:pt x="758665" y="157930"/>
                </a:cubicBezTo>
                <a:cubicBezTo>
                  <a:pt x="758665" y="140638"/>
                  <a:pt x="754905" y="127285"/>
                  <a:pt x="747385" y="117872"/>
                </a:cubicBezTo>
                <a:cubicBezTo>
                  <a:pt x="739864" y="108458"/>
                  <a:pt x="729095" y="103752"/>
                  <a:pt x="715077" y="103752"/>
                </a:cubicBezTo>
                <a:close/>
                <a:moveTo>
                  <a:pt x="2701110" y="79042"/>
                </a:moveTo>
                <a:lnTo>
                  <a:pt x="2736717" y="79042"/>
                </a:lnTo>
                <a:lnTo>
                  <a:pt x="2736717" y="236204"/>
                </a:lnTo>
                <a:lnTo>
                  <a:pt x="2701110" y="236204"/>
                </a:lnTo>
                <a:close/>
                <a:moveTo>
                  <a:pt x="291284" y="79042"/>
                </a:moveTo>
                <a:lnTo>
                  <a:pt x="326892" y="79042"/>
                </a:lnTo>
                <a:lnTo>
                  <a:pt x="326892" y="236204"/>
                </a:lnTo>
                <a:lnTo>
                  <a:pt x="291284" y="236204"/>
                </a:lnTo>
                <a:close/>
                <a:moveTo>
                  <a:pt x="605842" y="76279"/>
                </a:moveTo>
                <a:cubicBezTo>
                  <a:pt x="612288" y="76279"/>
                  <a:pt x="617200" y="77251"/>
                  <a:pt x="620576" y="79195"/>
                </a:cubicBezTo>
                <a:lnTo>
                  <a:pt x="620576" y="112961"/>
                </a:lnTo>
                <a:cubicBezTo>
                  <a:pt x="616279" y="109584"/>
                  <a:pt x="610088" y="107896"/>
                  <a:pt x="602005" y="107896"/>
                </a:cubicBezTo>
                <a:cubicBezTo>
                  <a:pt x="591466" y="107896"/>
                  <a:pt x="582667" y="112654"/>
                  <a:pt x="575607" y="122169"/>
                </a:cubicBezTo>
                <a:cubicBezTo>
                  <a:pt x="568547" y="131685"/>
                  <a:pt x="565017" y="144628"/>
                  <a:pt x="565017" y="160999"/>
                </a:cubicBezTo>
                <a:lnTo>
                  <a:pt x="565017" y="236204"/>
                </a:lnTo>
                <a:lnTo>
                  <a:pt x="529410" y="236204"/>
                </a:lnTo>
                <a:lnTo>
                  <a:pt x="529410" y="79042"/>
                </a:lnTo>
                <a:lnTo>
                  <a:pt x="565017" y="79042"/>
                </a:lnTo>
                <a:lnTo>
                  <a:pt x="565017" y="111426"/>
                </a:lnTo>
                <a:lnTo>
                  <a:pt x="565631" y="111426"/>
                </a:lnTo>
                <a:cubicBezTo>
                  <a:pt x="569109" y="100375"/>
                  <a:pt x="574456" y="91755"/>
                  <a:pt x="581669" y="85564"/>
                </a:cubicBezTo>
                <a:cubicBezTo>
                  <a:pt x="588883" y="79374"/>
                  <a:pt x="596940" y="76279"/>
                  <a:pt x="605842" y="76279"/>
                </a:cubicBezTo>
                <a:close/>
                <a:moveTo>
                  <a:pt x="2946076" y="75358"/>
                </a:moveTo>
                <a:cubicBezTo>
                  <a:pt x="2970633" y="75358"/>
                  <a:pt x="2989766" y="82572"/>
                  <a:pt x="3003477" y="96999"/>
                </a:cubicBezTo>
                <a:cubicBezTo>
                  <a:pt x="3017188" y="111426"/>
                  <a:pt x="3024043" y="131429"/>
                  <a:pt x="3024043" y="157009"/>
                </a:cubicBezTo>
                <a:cubicBezTo>
                  <a:pt x="3024043" y="182077"/>
                  <a:pt x="3016651" y="202157"/>
                  <a:pt x="3001866" y="217249"/>
                </a:cubicBezTo>
                <a:cubicBezTo>
                  <a:pt x="2987080" y="232342"/>
                  <a:pt x="2967205" y="239888"/>
                  <a:pt x="2942239" y="239888"/>
                </a:cubicBezTo>
                <a:cubicBezTo>
                  <a:pt x="2917989" y="239888"/>
                  <a:pt x="2898625" y="232546"/>
                  <a:pt x="2884147" y="217863"/>
                </a:cubicBezTo>
                <a:cubicBezTo>
                  <a:pt x="2869669" y="203181"/>
                  <a:pt x="2862430" y="183714"/>
                  <a:pt x="2862430" y="159465"/>
                </a:cubicBezTo>
                <a:cubicBezTo>
                  <a:pt x="2862430" y="133066"/>
                  <a:pt x="2869976" y="112449"/>
                  <a:pt x="2885068" y="97613"/>
                </a:cubicBezTo>
                <a:cubicBezTo>
                  <a:pt x="2900160" y="82776"/>
                  <a:pt x="2920496" y="75358"/>
                  <a:pt x="2946076" y="75358"/>
                </a:cubicBezTo>
                <a:close/>
                <a:moveTo>
                  <a:pt x="2600241" y="75358"/>
                </a:moveTo>
                <a:cubicBezTo>
                  <a:pt x="2620194" y="75358"/>
                  <a:pt x="2635746" y="82367"/>
                  <a:pt x="2646899" y="96385"/>
                </a:cubicBezTo>
                <a:cubicBezTo>
                  <a:pt x="2658052" y="110403"/>
                  <a:pt x="2663628" y="129229"/>
                  <a:pt x="2663628" y="152865"/>
                </a:cubicBezTo>
                <a:cubicBezTo>
                  <a:pt x="2663628" y="179059"/>
                  <a:pt x="2657335" y="200034"/>
                  <a:pt x="2644750" y="215791"/>
                </a:cubicBezTo>
                <a:cubicBezTo>
                  <a:pt x="2632165" y="231549"/>
                  <a:pt x="2614975" y="239427"/>
                  <a:pt x="2593181" y="239427"/>
                </a:cubicBezTo>
                <a:cubicBezTo>
                  <a:pt x="2573127" y="239427"/>
                  <a:pt x="2557676" y="230628"/>
                  <a:pt x="2546831" y="213029"/>
                </a:cubicBezTo>
                <a:lnTo>
                  <a:pt x="2546217" y="213029"/>
                </a:lnTo>
                <a:lnTo>
                  <a:pt x="2546217" y="308493"/>
                </a:lnTo>
                <a:lnTo>
                  <a:pt x="2510610" y="308493"/>
                </a:lnTo>
                <a:lnTo>
                  <a:pt x="2510610" y="79042"/>
                </a:lnTo>
                <a:lnTo>
                  <a:pt x="2546217" y="79042"/>
                </a:lnTo>
                <a:lnTo>
                  <a:pt x="2546217" y="106668"/>
                </a:lnTo>
                <a:lnTo>
                  <a:pt x="2546831" y="106668"/>
                </a:lnTo>
                <a:cubicBezTo>
                  <a:pt x="2559007" y="85795"/>
                  <a:pt x="2576810" y="75358"/>
                  <a:pt x="2600241" y="75358"/>
                </a:cubicBezTo>
                <a:close/>
                <a:moveTo>
                  <a:pt x="2393626" y="75358"/>
                </a:moveTo>
                <a:cubicBezTo>
                  <a:pt x="2418183" y="75358"/>
                  <a:pt x="2437316" y="82572"/>
                  <a:pt x="2451027" y="96999"/>
                </a:cubicBezTo>
                <a:cubicBezTo>
                  <a:pt x="2464738" y="111426"/>
                  <a:pt x="2471593" y="131429"/>
                  <a:pt x="2471593" y="157009"/>
                </a:cubicBezTo>
                <a:cubicBezTo>
                  <a:pt x="2471593" y="182077"/>
                  <a:pt x="2464201" y="202157"/>
                  <a:pt x="2449416" y="217249"/>
                </a:cubicBezTo>
                <a:cubicBezTo>
                  <a:pt x="2434630" y="232342"/>
                  <a:pt x="2414755" y="239888"/>
                  <a:pt x="2389789" y="239888"/>
                </a:cubicBezTo>
                <a:cubicBezTo>
                  <a:pt x="2365539" y="239888"/>
                  <a:pt x="2346175" y="232546"/>
                  <a:pt x="2331697" y="217863"/>
                </a:cubicBezTo>
                <a:cubicBezTo>
                  <a:pt x="2317219" y="203181"/>
                  <a:pt x="2309980" y="183714"/>
                  <a:pt x="2309980" y="159465"/>
                </a:cubicBezTo>
                <a:cubicBezTo>
                  <a:pt x="2309980" y="133066"/>
                  <a:pt x="2317526" y="112449"/>
                  <a:pt x="2332618" y="97613"/>
                </a:cubicBezTo>
                <a:cubicBezTo>
                  <a:pt x="2347710" y="82776"/>
                  <a:pt x="2368046" y="75358"/>
                  <a:pt x="2393626" y="75358"/>
                </a:cubicBezTo>
                <a:close/>
                <a:moveTo>
                  <a:pt x="1041076" y="75358"/>
                </a:moveTo>
                <a:cubicBezTo>
                  <a:pt x="1065633" y="75358"/>
                  <a:pt x="1084766" y="82572"/>
                  <a:pt x="1098477" y="96999"/>
                </a:cubicBezTo>
                <a:cubicBezTo>
                  <a:pt x="1112188" y="111426"/>
                  <a:pt x="1119043" y="131429"/>
                  <a:pt x="1119043" y="157009"/>
                </a:cubicBezTo>
                <a:cubicBezTo>
                  <a:pt x="1119043" y="182077"/>
                  <a:pt x="1111651" y="202157"/>
                  <a:pt x="1096866" y="217249"/>
                </a:cubicBezTo>
                <a:cubicBezTo>
                  <a:pt x="1082080" y="232342"/>
                  <a:pt x="1062205" y="239888"/>
                  <a:pt x="1037239" y="239888"/>
                </a:cubicBezTo>
                <a:cubicBezTo>
                  <a:pt x="1012989" y="239888"/>
                  <a:pt x="993625" y="232546"/>
                  <a:pt x="979147" y="217863"/>
                </a:cubicBezTo>
                <a:cubicBezTo>
                  <a:pt x="964669" y="203181"/>
                  <a:pt x="957430" y="183714"/>
                  <a:pt x="957430" y="159465"/>
                </a:cubicBezTo>
                <a:cubicBezTo>
                  <a:pt x="957430" y="133066"/>
                  <a:pt x="964976" y="112449"/>
                  <a:pt x="980068" y="97613"/>
                </a:cubicBezTo>
                <a:cubicBezTo>
                  <a:pt x="995160" y="82776"/>
                  <a:pt x="1015496" y="75358"/>
                  <a:pt x="1041076" y="75358"/>
                </a:cubicBezTo>
                <a:close/>
                <a:moveTo>
                  <a:pt x="888695" y="75358"/>
                </a:moveTo>
                <a:cubicBezTo>
                  <a:pt x="903224" y="75358"/>
                  <a:pt x="916218" y="77558"/>
                  <a:pt x="927678" y="81958"/>
                </a:cubicBezTo>
                <a:lnTo>
                  <a:pt x="927678" y="113114"/>
                </a:lnTo>
                <a:cubicBezTo>
                  <a:pt x="916628" y="105542"/>
                  <a:pt x="903940" y="101757"/>
                  <a:pt x="889615" y="101757"/>
                </a:cubicBezTo>
                <a:cubicBezTo>
                  <a:pt x="885113" y="101757"/>
                  <a:pt x="881046" y="102217"/>
                  <a:pt x="877414" y="103138"/>
                </a:cubicBezTo>
                <a:cubicBezTo>
                  <a:pt x="873781" y="104059"/>
                  <a:pt x="870686" y="105338"/>
                  <a:pt x="868128" y="106975"/>
                </a:cubicBezTo>
                <a:cubicBezTo>
                  <a:pt x="865570" y="108612"/>
                  <a:pt x="863575" y="110582"/>
                  <a:pt x="862143" y="112884"/>
                </a:cubicBezTo>
                <a:cubicBezTo>
                  <a:pt x="860710" y="115186"/>
                  <a:pt x="859994" y="117718"/>
                  <a:pt x="859994" y="120481"/>
                </a:cubicBezTo>
                <a:cubicBezTo>
                  <a:pt x="859994" y="123858"/>
                  <a:pt x="860710" y="126722"/>
                  <a:pt x="862143" y="129076"/>
                </a:cubicBezTo>
                <a:cubicBezTo>
                  <a:pt x="863575" y="131429"/>
                  <a:pt x="865698" y="133501"/>
                  <a:pt x="868512" y="135292"/>
                </a:cubicBezTo>
                <a:cubicBezTo>
                  <a:pt x="871326" y="137082"/>
                  <a:pt x="874702" y="138719"/>
                  <a:pt x="878642" y="140203"/>
                </a:cubicBezTo>
                <a:cubicBezTo>
                  <a:pt x="882581" y="141687"/>
                  <a:pt x="887109" y="143298"/>
                  <a:pt x="892225" y="145038"/>
                </a:cubicBezTo>
                <a:cubicBezTo>
                  <a:pt x="898978" y="147800"/>
                  <a:pt x="905040" y="150614"/>
                  <a:pt x="910412" y="153479"/>
                </a:cubicBezTo>
                <a:cubicBezTo>
                  <a:pt x="915784" y="156344"/>
                  <a:pt x="920362" y="159593"/>
                  <a:pt x="924148" y="163225"/>
                </a:cubicBezTo>
                <a:cubicBezTo>
                  <a:pt x="927934" y="166857"/>
                  <a:pt x="930850" y="171052"/>
                  <a:pt x="932897" y="175810"/>
                </a:cubicBezTo>
                <a:cubicBezTo>
                  <a:pt x="934943" y="180568"/>
                  <a:pt x="935966" y="186221"/>
                  <a:pt x="935966" y="192770"/>
                </a:cubicBezTo>
                <a:cubicBezTo>
                  <a:pt x="935966" y="200750"/>
                  <a:pt x="934124" y="207708"/>
                  <a:pt x="930441" y="213643"/>
                </a:cubicBezTo>
                <a:cubicBezTo>
                  <a:pt x="926757" y="219577"/>
                  <a:pt x="921846" y="224489"/>
                  <a:pt x="915707" y="228377"/>
                </a:cubicBezTo>
                <a:cubicBezTo>
                  <a:pt x="909568" y="232265"/>
                  <a:pt x="902482" y="235155"/>
                  <a:pt x="894450" y="237048"/>
                </a:cubicBezTo>
                <a:cubicBezTo>
                  <a:pt x="886418" y="238941"/>
                  <a:pt x="877951" y="239888"/>
                  <a:pt x="869049" y="239888"/>
                </a:cubicBezTo>
                <a:cubicBezTo>
                  <a:pt x="851860" y="239888"/>
                  <a:pt x="836972" y="237023"/>
                  <a:pt x="824387" y="231293"/>
                </a:cubicBezTo>
                <a:lnTo>
                  <a:pt x="824387" y="198295"/>
                </a:lnTo>
                <a:cubicBezTo>
                  <a:pt x="837688" y="208424"/>
                  <a:pt x="852371" y="213489"/>
                  <a:pt x="868435" y="213489"/>
                </a:cubicBezTo>
                <a:cubicBezTo>
                  <a:pt x="889922" y="213489"/>
                  <a:pt x="900666" y="207145"/>
                  <a:pt x="900666" y="194458"/>
                </a:cubicBezTo>
                <a:cubicBezTo>
                  <a:pt x="900666" y="190877"/>
                  <a:pt x="899745" y="187833"/>
                  <a:pt x="897903" y="185326"/>
                </a:cubicBezTo>
                <a:cubicBezTo>
                  <a:pt x="896062" y="182819"/>
                  <a:pt x="893580" y="180594"/>
                  <a:pt x="890460" y="178650"/>
                </a:cubicBezTo>
                <a:cubicBezTo>
                  <a:pt x="887339" y="176705"/>
                  <a:pt x="883655" y="174966"/>
                  <a:pt x="879409" y="173431"/>
                </a:cubicBezTo>
                <a:cubicBezTo>
                  <a:pt x="875163" y="171896"/>
                  <a:pt x="870431" y="170157"/>
                  <a:pt x="865212" y="168213"/>
                </a:cubicBezTo>
                <a:cubicBezTo>
                  <a:pt x="858766" y="165655"/>
                  <a:pt x="852960" y="162943"/>
                  <a:pt x="847792" y="160079"/>
                </a:cubicBezTo>
                <a:cubicBezTo>
                  <a:pt x="842625" y="157214"/>
                  <a:pt x="838328" y="153965"/>
                  <a:pt x="834900" y="150333"/>
                </a:cubicBezTo>
                <a:cubicBezTo>
                  <a:pt x="831473" y="146700"/>
                  <a:pt x="828889" y="142582"/>
                  <a:pt x="827150" y="137978"/>
                </a:cubicBezTo>
                <a:cubicBezTo>
                  <a:pt x="825410" y="133373"/>
                  <a:pt x="824540" y="128001"/>
                  <a:pt x="824540" y="121862"/>
                </a:cubicBezTo>
                <a:cubicBezTo>
                  <a:pt x="824540" y="114291"/>
                  <a:pt x="826331" y="107614"/>
                  <a:pt x="829912" y="101833"/>
                </a:cubicBezTo>
                <a:cubicBezTo>
                  <a:pt x="833493" y="96052"/>
                  <a:pt x="838302" y="91192"/>
                  <a:pt x="844339" y="87253"/>
                </a:cubicBezTo>
                <a:cubicBezTo>
                  <a:pt x="850376" y="83313"/>
                  <a:pt x="857231" y="80346"/>
                  <a:pt x="864905" y="78351"/>
                </a:cubicBezTo>
                <a:cubicBezTo>
                  <a:pt x="872579" y="76356"/>
                  <a:pt x="880509" y="75358"/>
                  <a:pt x="888695" y="75358"/>
                </a:cubicBezTo>
                <a:close/>
                <a:moveTo>
                  <a:pt x="717226" y="75358"/>
                </a:moveTo>
                <a:cubicBezTo>
                  <a:pt x="741783" y="75358"/>
                  <a:pt x="760916" y="82572"/>
                  <a:pt x="774627" y="96999"/>
                </a:cubicBezTo>
                <a:cubicBezTo>
                  <a:pt x="788338" y="111426"/>
                  <a:pt x="795193" y="131429"/>
                  <a:pt x="795193" y="157009"/>
                </a:cubicBezTo>
                <a:cubicBezTo>
                  <a:pt x="795193" y="182077"/>
                  <a:pt x="787801" y="202157"/>
                  <a:pt x="773016" y="217249"/>
                </a:cubicBezTo>
                <a:cubicBezTo>
                  <a:pt x="758230" y="232342"/>
                  <a:pt x="738355" y="239888"/>
                  <a:pt x="713389" y="239888"/>
                </a:cubicBezTo>
                <a:cubicBezTo>
                  <a:pt x="689139" y="239888"/>
                  <a:pt x="669775" y="232546"/>
                  <a:pt x="655297" y="217863"/>
                </a:cubicBezTo>
                <a:cubicBezTo>
                  <a:pt x="640819" y="203181"/>
                  <a:pt x="633580" y="183714"/>
                  <a:pt x="633580" y="159465"/>
                </a:cubicBezTo>
                <a:cubicBezTo>
                  <a:pt x="633580" y="133066"/>
                  <a:pt x="641126" y="112449"/>
                  <a:pt x="656218" y="97613"/>
                </a:cubicBezTo>
                <a:cubicBezTo>
                  <a:pt x="671310" y="82776"/>
                  <a:pt x="691646" y="75358"/>
                  <a:pt x="717226" y="75358"/>
                </a:cubicBezTo>
                <a:close/>
                <a:moveTo>
                  <a:pt x="451754" y="75358"/>
                </a:moveTo>
                <a:cubicBezTo>
                  <a:pt x="466078" y="75358"/>
                  <a:pt x="478715" y="77865"/>
                  <a:pt x="489663" y="82879"/>
                </a:cubicBezTo>
                <a:lnTo>
                  <a:pt x="489663" y="116030"/>
                </a:lnTo>
                <a:cubicBezTo>
                  <a:pt x="478715" y="107845"/>
                  <a:pt x="467051" y="103752"/>
                  <a:pt x="454670" y="103752"/>
                </a:cubicBezTo>
                <a:cubicBezTo>
                  <a:pt x="439629" y="103752"/>
                  <a:pt x="427299" y="108842"/>
                  <a:pt x="417681" y="119023"/>
                </a:cubicBezTo>
                <a:cubicBezTo>
                  <a:pt x="408063" y="129204"/>
                  <a:pt x="403254" y="142531"/>
                  <a:pt x="403254" y="159004"/>
                </a:cubicBezTo>
                <a:cubicBezTo>
                  <a:pt x="403254" y="175273"/>
                  <a:pt x="407782" y="188114"/>
                  <a:pt x="416837" y="197527"/>
                </a:cubicBezTo>
                <a:cubicBezTo>
                  <a:pt x="425893" y="206941"/>
                  <a:pt x="438043" y="211647"/>
                  <a:pt x="453289" y="211647"/>
                </a:cubicBezTo>
                <a:cubicBezTo>
                  <a:pt x="466078" y="211647"/>
                  <a:pt x="478152" y="207094"/>
                  <a:pt x="489510" y="197988"/>
                </a:cubicBezTo>
                <a:lnTo>
                  <a:pt x="489510" y="228991"/>
                </a:lnTo>
                <a:cubicBezTo>
                  <a:pt x="476924" y="236255"/>
                  <a:pt x="462037" y="239888"/>
                  <a:pt x="444847" y="239888"/>
                </a:cubicBezTo>
                <a:cubicBezTo>
                  <a:pt x="421518" y="239888"/>
                  <a:pt x="402692" y="232597"/>
                  <a:pt x="388367" y="218017"/>
                </a:cubicBezTo>
                <a:cubicBezTo>
                  <a:pt x="374042" y="203436"/>
                  <a:pt x="366880" y="184533"/>
                  <a:pt x="366880" y="161306"/>
                </a:cubicBezTo>
                <a:cubicBezTo>
                  <a:pt x="366880" y="135420"/>
                  <a:pt x="374579" y="114623"/>
                  <a:pt x="389978" y="98917"/>
                </a:cubicBezTo>
                <a:cubicBezTo>
                  <a:pt x="405377" y="83211"/>
                  <a:pt x="425969" y="75358"/>
                  <a:pt x="451754" y="75358"/>
                </a:cubicBezTo>
                <a:close/>
                <a:moveTo>
                  <a:pt x="3108336" y="32537"/>
                </a:moveTo>
                <a:lnTo>
                  <a:pt x="3108336" y="79042"/>
                </a:lnTo>
                <a:lnTo>
                  <a:pt x="3145938" y="79042"/>
                </a:lnTo>
                <a:lnTo>
                  <a:pt x="3145938" y="106975"/>
                </a:lnTo>
                <a:lnTo>
                  <a:pt x="3108336" y="106975"/>
                </a:lnTo>
                <a:lnTo>
                  <a:pt x="3108336" y="185556"/>
                </a:lnTo>
                <a:cubicBezTo>
                  <a:pt x="3108336" y="194867"/>
                  <a:pt x="3110024" y="201518"/>
                  <a:pt x="3113401" y="205508"/>
                </a:cubicBezTo>
                <a:cubicBezTo>
                  <a:pt x="3116777" y="209499"/>
                  <a:pt x="3122405" y="211494"/>
                  <a:pt x="3130283" y="211494"/>
                </a:cubicBezTo>
                <a:cubicBezTo>
                  <a:pt x="3136320" y="211494"/>
                  <a:pt x="3141538" y="209755"/>
                  <a:pt x="3145938" y="206276"/>
                </a:cubicBezTo>
                <a:lnTo>
                  <a:pt x="3145938" y="234516"/>
                </a:lnTo>
                <a:cubicBezTo>
                  <a:pt x="3138980" y="237995"/>
                  <a:pt x="3129823" y="239734"/>
                  <a:pt x="3118465" y="239734"/>
                </a:cubicBezTo>
                <a:cubicBezTo>
                  <a:pt x="3087975" y="239734"/>
                  <a:pt x="3072729" y="225102"/>
                  <a:pt x="3072729" y="195839"/>
                </a:cubicBezTo>
                <a:lnTo>
                  <a:pt x="3072729" y="106975"/>
                </a:lnTo>
                <a:lnTo>
                  <a:pt x="3046484" y="106975"/>
                </a:lnTo>
                <a:lnTo>
                  <a:pt x="3046484" y="79042"/>
                </a:lnTo>
                <a:lnTo>
                  <a:pt x="3072729" y="79042"/>
                </a:lnTo>
                <a:lnTo>
                  <a:pt x="3072729" y="42667"/>
                </a:lnTo>
                <a:close/>
                <a:moveTo>
                  <a:pt x="1308111" y="32537"/>
                </a:moveTo>
                <a:lnTo>
                  <a:pt x="1308111" y="79042"/>
                </a:lnTo>
                <a:lnTo>
                  <a:pt x="1345713" y="79042"/>
                </a:lnTo>
                <a:lnTo>
                  <a:pt x="1345713" y="106975"/>
                </a:lnTo>
                <a:lnTo>
                  <a:pt x="1308111" y="106975"/>
                </a:lnTo>
                <a:lnTo>
                  <a:pt x="1308111" y="185556"/>
                </a:lnTo>
                <a:cubicBezTo>
                  <a:pt x="1308111" y="194867"/>
                  <a:pt x="1309799" y="201518"/>
                  <a:pt x="1313176" y="205508"/>
                </a:cubicBezTo>
                <a:cubicBezTo>
                  <a:pt x="1316552" y="209499"/>
                  <a:pt x="1322180" y="211494"/>
                  <a:pt x="1330058" y="211494"/>
                </a:cubicBezTo>
                <a:cubicBezTo>
                  <a:pt x="1336095" y="211494"/>
                  <a:pt x="1341314" y="209755"/>
                  <a:pt x="1345713" y="206276"/>
                </a:cubicBezTo>
                <a:lnTo>
                  <a:pt x="1345713" y="234516"/>
                </a:lnTo>
                <a:cubicBezTo>
                  <a:pt x="1338756" y="237995"/>
                  <a:pt x="1329598" y="239734"/>
                  <a:pt x="1318240" y="239734"/>
                </a:cubicBezTo>
                <a:cubicBezTo>
                  <a:pt x="1287749" y="239734"/>
                  <a:pt x="1272504" y="225102"/>
                  <a:pt x="1272504" y="195839"/>
                </a:cubicBezTo>
                <a:lnTo>
                  <a:pt x="1272504" y="106975"/>
                </a:lnTo>
                <a:lnTo>
                  <a:pt x="1246259" y="106975"/>
                </a:lnTo>
                <a:lnTo>
                  <a:pt x="1246259" y="79042"/>
                </a:lnTo>
                <a:lnTo>
                  <a:pt x="1272504" y="79042"/>
                </a:lnTo>
                <a:lnTo>
                  <a:pt x="1272504" y="42667"/>
                </a:lnTo>
                <a:close/>
                <a:moveTo>
                  <a:pt x="1846613" y="16115"/>
                </a:moveTo>
                <a:lnTo>
                  <a:pt x="1954969" y="16115"/>
                </a:lnTo>
                <a:lnTo>
                  <a:pt x="1954969" y="46504"/>
                </a:lnTo>
                <a:lnTo>
                  <a:pt x="1876234" y="46504"/>
                </a:lnTo>
                <a:lnTo>
                  <a:pt x="1872551" y="101603"/>
                </a:lnTo>
                <a:cubicBezTo>
                  <a:pt x="1879611" y="101194"/>
                  <a:pt x="1886006" y="100989"/>
                  <a:pt x="1891736" y="100989"/>
                </a:cubicBezTo>
                <a:cubicBezTo>
                  <a:pt x="1915065" y="100989"/>
                  <a:pt x="1933098" y="106975"/>
                  <a:pt x="1945837" y="118946"/>
                </a:cubicBezTo>
                <a:cubicBezTo>
                  <a:pt x="1958576" y="130918"/>
                  <a:pt x="1964945" y="147289"/>
                  <a:pt x="1964945" y="168059"/>
                </a:cubicBezTo>
                <a:cubicBezTo>
                  <a:pt x="1964945" y="189853"/>
                  <a:pt x="1957655" y="207325"/>
                  <a:pt x="1943074" y="220473"/>
                </a:cubicBezTo>
                <a:cubicBezTo>
                  <a:pt x="1928494" y="233621"/>
                  <a:pt x="1908465" y="240195"/>
                  <a:pt x="1882987" y="240195"/>
                </a:cubicBezTo>
                <a:cubicBezTo>
                  <a:pt x="1861500" y="240195"/>
                  <a:pt x="1845487" y="237176"/>
                  <a:pt x="1834948" y="231139"/>
                </a:cubicBezTo>
                <a:lnTo>
                  <a:pt x="1834948" y="196914"/>
                </a:lnTo>
                <a:cubicBezTo>
                  <a:pt x="1849376" y="206634"/>
                  <a:pt x="1864007" y="211494"/>
                  <a:pt x="1878843" y="211494"/>
                </a:cubicBezTo>
                <a:cubicBezTo>
                  <a:pt x="1893782" y="211494"/>
                  <a:pt x="1905805" y="207683"/>
                  <a:pt x="1914911" y="200060"/>
                </a:cubicBezTo>
                <a:cubicBezTo>
                  <a:pt x="1924017" y="192437"/>
                  <a:pt x="1928571" y="182282"/>
                  <a:pt x="1928571" y="169594"/>
                </a:cubicBezTo>
                <a:cubicBezTo>
                  <a:pt x="1928571" y="157111"/>
                  <a:pt x="1923941" y="147391"/>
                  <a:pt x="1914681" y="140433"/>
                </a:cubicBezTo>
                <a:cubicBezTo>
                  <a:pt x="1905421" y="133476"/>
                  <a:pt x="1892145" y="129997"/>
                  <a:pt x="1874853" y="129997"/>
                </a:cubicBezTo>
                <a:cubicBezTo>
                  <a:pt x="1868919" y="129997"/>
                  <a:pt x="1856896" y="130611"/>
                  <a:pt x="1838785" y="131838"/>
                </a:cubicBezTo>
                <a:close/>
                <a:moveTo>
                  <a:pt x="0" y="16115"/>
                </a:moveTo>
                <a:lnTo>
                  <a:pt x="51415" y="16115"/>
                </a:lnTo>
                <a:lnTo>
                  <a:pt x="109277" y="162688"/>
                </a:lnTo>
                <a:cubicBezTo>
                  <a:pt x="113677" y="173943"/>
                  <a:pt x="116542" y="182333"/>
                  <a:pt x="117872" y="187858"/>
                </a:cubicBezTo>
                <a:lnTo>
                  <a:pt x="118639" y="187858"/>
                </a:lnTo>
                <a:cubicBezTo>
                  <a:pt x="122425" y="176296"/>
                  <a:pt x="125495" y="167701"/>
                  <a:pt x="127848" y="162074"/>
                </a:cubicBezTo>
                <a:lnTo>
                  <a:pt x="186784" y="16115"/>
                </a:lnTo>
                <a:lnTo>
                  <a:pt x="236358" y="16115"/>
                </a:lnTo>
                <a:lnTo>
                  <a:pt x="236358" y="236204"/>
                </a:lnTo>
                <a:lnTo>
                  <a:pt x="200137" y="236204"/>
                </a:lnTo>
                <a:lnTo>
                  <a:pt x="200137" y="93776"/>
                </a:lnTo>
                <a:cubicBezTo>
                  <a:pt x="200137" y="82111"/>
                  <a:pt x="200853" y="67838"/>
                  <a:pt x="202285" y="50955"/>
                </a:cubicBezTo>
                <a:lnTo>
                  <a:pt x="201671" y="50955"/>
                </a:lnTo>
                <a:cubicBezTo>
                  <a:pt x="199420" y="60573"/>
                  <a:pt x="197425" y="67480"/>
                  <a:pt x="195686" y="71675"/>
                </a:cubicBezTo>
                <a:lnTo>
                  <a:pt x="129997" y="236204"/>
                </a:lnTo>
                <a:lnTo>
                  <a:pt x="104826" y="236204"/>
                </a:lnTo>
                <a:lnTo>
                  <a:pt x="38984" y="72902"/>
                </a:lnTo>
                <a:cubicBezTo>
                  <a:pt x="37142" y="68093"/>
                  <a:pt x="35198" y="60778"/>
                  <a:pt x="33151" y="50955"/>
                </a:cubicBezTo>
                <a:lnTo>
                  <a:pt x="32537" y="50955"/>
                </a:lnTo>
                <a:cubicBezTo>
                  <a:pt x="33356" y="59754"/>
                  <a:pt x="33765" y="74130"/>
                  <a:pt x="33765" y="94083"/>
                </a:cubicBezTo>
                <a:lnTo>
                  <a:pt x="33765" y="236204"/>
                </a:lnTo>
                <a:lnTo>
                  <a:pt x="0" y="236204"/>
                </a:lnTo>
                <a:close/>
                <a:moveTo>
                  <a:pt x="2224604" y="12432"/>
                </a:moveTo>
                <a:cubicBezTo>
                  <a:pt x="2245886" y="12432"/>
                  <a:pt x="2263536" y="15450"/>
                  <a:pt x="2277554" y="21487"/>
                </a:cubicBezTo>
                <a:lnTo>
                  <a:pt x="2277554" y="57708"/>
                </a:lnTo>
                <a:cubicBezTo>
                  <a:pt x="2262718" y="48909"/>
                  <a:pt x="2246347" y="44509"/>
                  <a:pt x="2228441" y="44509"/>
                </a:cubicBezTo>
                <a:cubicBezTo>
                  <a:pt x="2204600" y="44509"/>
                  <a:pt x="2185288" y="52132"/>
                  <a:pt x="2170502" y="67377"/>
                </a:cubicBezTo>
                <a:cubicBezTo>
                  <a:pt x="2155717" y="82623"/>
                  <a:pt x="2148325" y="102984"/>
                  <a:pt x="2148325" y="128462"/>
                </a:cubicBezTo>
                <a:cubicBezTo>
                  <a:pt x="2148325" y="152712"/>
                  <a:pt x="2155231" y="172024"/>
                  <a:pt x="2169044" y="186400"/>
                </a:cubicBezTo>
                <a:cubicBezTo>
                  <a:pt x="2182857" y="200776"/>
                  <a:pt x="2201019" y="207964"/>
                  <a:pt x="2223529" y="207964"/>
                </a:cubicBezTo>
                <a:cubicBezTo>
                  <a:pt x="2244300" y="207964"/>
                  <a:pt x="2262308" y="203053"/>
                  <a:pt x="2277554" y="193230"/>
                </a:cubicBezTo>
                <a:lnTo>
                  <a:pt x="2277554" y="226995"/>
                </a:lnTo>
                <a:cubicBezTo>
                  <a:pt x="2260978" y="235590"/>
                  <a:pt x="2240361" y="239888"/>
                  <a:pt x="2215702" y="239888"/>
                </a:cubicBezTo>
                <a:cubicBezTo>
                  <a:pt x="2183778" y="239888"/>
                  <a:pt x="2158198" y="229809"/>
                  <a:pt x="2138962" y="209652"/>
                </a:cubicBezTo>
                <a:cubicBezTo>
                  <a:pt x="2119726" y="189495"/>
                  <a:pt x="2110108" y="163046"/>
                  <a:pt x="2110108" y="130304"/>
                </a:cubicBezTo>
                <a:cubicBezTo>
                  <a:pt x="2110108" y="95106"/>
                  <a:pt x="2120929" y="66661"/>
                  <a:pt x="2142569" y="44969"/>
                </a:cubicBezTo>
                <a:cubicBezTo>
                  <a:pt x="2164210" y="23278"/>
                  <a:pt x="2191555" y="12432"/>
                  <a:pt x="2224604" y="12432"/>
                </a:cubicBezTo>
                <a:close/>
                <a:moveTo>
                  <a:pt x="1749754" y="12432"/>
                </a:moveTo>
                <a:cubicBezTo>
                  <a:pt x="1758042" y="12432"/>
                  <a:pt x="1765588" y="12994"/>
                  <a:pt x="1772392" y="14120"/>
                </a:cubicBezTo>
                <a:cubicBezTo>
                  <a:pt x="1779196" y="15246"/>
                  <a:pt x="1784645" y="16780"/>
                  <a:pt x="1788737" y="18724"/>
                </a:cubicBezTo>
                <a:lnTo>
                  <a:pt x="1788737" y="50801"/>
                </a:lnTo>
                <a:cubicBezTo>
                  <a:pt x="1783519" y="48141"/>
                  <a:pt x="1777943" y="45890"/>
                  <a:pt x="1772008" y="44048"/>
                </a:cubicBezTo>
                <a:cubicBezTo>
                  <a:pt x="1766074" y="42207"/>
                  <a:pt x="1759269" y="41286"/>
                  <a:pt x="1751595" y="41286"/>
                </a:cubicBezTo>
                <a:cubicBezTo>
                  <a:pt x="1743001" y="41286"/>
                  <a:pt x="1735071" y="43025"/>
                  <a:pt x="1727806" y="46504"/>
                </a:cubicBezTo>
                <a:cubicBezTo>
                  <a:pt x="1720542" y="49983"/>
                  <a:pt x="1714274" y="55073"/>
                  <a:pt x="1709005" y="61775"/>
                </a:cubicBezTo>
                <a:cubicBezTo>
                  <a:pt x="1703736" y="68477"/>
                  <a:pt x="1699592" y="76765"/>
                  <a:pt x="1696573" y="86639"/>
                </a:cubicBezTo>
                <a:cubicBezTo>
                  <a:pt x="1693555" y="96513"/>
                  <a:pt x="1691994" y="107896"/>
                  <a:pt x="1691892" y="120788"/>
                </a:cubicBezTo>
                <a:lnTo>
                  <a:pt x="1692813" y="120788"/>
                </a:lnTo>
                <a:cubicBezTo>
                  <a:pt x="1697520" y="113523"/>
                  <a:pt x="1703889" y="107793"/>
                  <a:pt x="1711921" y="103598"/>
                </a:cubicBezTo>
                <a:cubicBezTo>
                  <a:pt x="1719953" y="99403"/>
                  <a:pt x="1729392" y="97306"/>
                  <a:pt x="1740238" y="97306"/>
                </a:cubicBezTo>
                <a:cubicBezTo>
                  <a:pt x="1749856" y="97306"/>
                  <a:pt x="1758528" y="98866"/>
                  <a:pt x="1766253" y="101987"/>
                </a:cubicBezTo>
                <a:cubicBezTo>
                  <a:pt x="1773978" y="105107"/>
                  <a:pt x="1780577" y="109610"/>
                  <a:pt x="1786051" y="115493"/>
                </a:cubicBezTo>
                <a:cubicBezTo>
                  <a:pt x="1791526" y="121376"/>
                  <a:pt x="1795746" y="128539"/>
                  <a:pt x="1798713" y="136980"/>
                </a:cubicBezTo>
                <a:cubicBezTo>
                  <a:pt x="1801681" y="145421"/>
                  <a:pt x="1803164" y="154911"/>
                  <a:pt x="1803164" y="165450"/>
                </a:cubicBezTo>
                <a:cubicBezTo>
                  <a:pt x="1803164" y="176501"/>
                  <a:pt x="1801348" y="186579"/>
                  <a:pt x="1797716" y="195686"/>
                </a:cubicBezTo>
                <a:cubicBezTo>
                  <a:pt x="1794084" y="204792"/>
                  <a:pt x="1789044" y="212645"/>
                  <a:pt x="1782598" y="219245"/>
                </a:cubicBezTo>
                <a:cubicBezTo>
                  <a:pt x="1776152" y="225844"/>
                  <a:pt x="1768504" y="230960"/>
                  <a:pt x="1759653" y="234593"/>
                </a:cubicBezTo>
                <a:cubicBezTo>
                  <a:pt x="1750802" y="238225"/>
                  <a:pt x="1741210" y="240041"/>
                  <a:pt x="1730876" y="240041"/>
                </a:cubicBezTo>
                <a:cubicBezTo>
                  <a:pt x="1719825" y="240041"/>
                  <a:pt x="1709670" y="237892"/>
                  <a:pt x="1700410" y="233595"/>
                </a:cubicBezTo>
                <a:cubicBezTo>
                  <a:pt x="1691150" y="229298"/>
                  <a:pt x="1683169" y="222903"/>
                  <a:pt x="1676467" y="214410"/>
                </a:cubicBezTo>
                <a:cubicBezTo>
                  <a:pt x="1669766" y="205918"/>
                  <a:pt x="1664573" y="195353"/>
                  <a:pt x="1660889" y="182717"/>
                </a:cubicBezTo>
                <a:cubicBezTo>
                  <a:pt x="1657206" y="170080"/>
                  <a:pt x="1655364" y="155423"/>
                  <a:pt x="1655364" y="138745"/>
                </a:cubicBezTo>
                <a:cubicBezTo>
                  <a:pt x="1655364" y="118383"/>
                  <a:pt x="1657794" y="100324"/>
                  <a:pt x="1662654" y="84567"/>
                </a:cubicBezTo>
                <a:cubicBezTo>
                  <a:pt x="1667515" y="68810"/>
                  <a:pt x="1674191" y="55610"/>
                  <a:pt x="1682683" y="44969"/>
                </a:cubicBezTo>
                <a:cubicBezTo>
                  <a:pt x="1691176" y="34328"/>
                  <a:pt x="1701152" y="26245"/>
                  <a:pt x="1712612" y="20720"/>
                </a:cubicBezTo>
                <a:cubicBezTo>
                  <a:pt x="1724072" y="15194"/>
                  <a:pt x="1736452" y="12432"/>
                  <a:pt x="1749754" y="12432"/>
                </a:cubicBezTo>
                <a:close/>
                <a:moveTo>
                  <a:pt x="1548375" y="12432"/>
                </a:moveTo>
                <a:cubicBezTo>
                  <a:pt x="1567918" y="12432"/>
                  <a:pt x="1583573" y="17343"/>
                  <a:pt x="1595340" y="27166"/>
                </a:cubicBezTo>
                <a:cubicBezTo>
                  <a:pt x="1607107" y="36988"/>
                  <a:pt x="1612990" y="49574"/>
                  <a:pt x="1612990" y="64922"/>
                </a:cubicBezTo>
                <a:cubicBezTo>
                  <a:pt x="1612990" y="93878"/>
                  <a:pt x="1598256" y="112500"/>
                  <a:pt x="1568788" y="120788"/>
                </a:cubicBezTo>
                <a:lnTo>
                  <a:pt x="1568788" y="121402"/>
                </a:lnTo>
                <a:cubicBezTo>
                  <a:pt x="1584647" y="122937"/>
                  <a:pt x="1597182" y="128487"/>
                  <a:pt x="1606390" y="138054"/>
                </a:cubicBezTo>
                <a:cubicBezTo>
                  <a:pt x="1615599" y="147621"/>
                  <a:pt x="1620203" y="159567"/>
                  <a:pt x="1620203" y="173892"/>
                </a:cubicBezTo>
                <a:cubicBezTo>
                  <a:pt x="1620203" y="193639"/>
                  <a:pt x="1612785" y="209576"/>
                  <a:pt x="1597949" y="221700"/>
                </a:cubicBezTo>
                <a:cubicBezTo>
                  <a:pt x="1583113" y="233825"/>
                  <a:pt x="1563570" y="239888"/>
                  <a:pt x="1539320" y="239888"/>
                </a:cubicBezTo>
                <a:cubicBezTo>
                  <a:pt x="1517526" y="239888"/>
                  <a:pt x="1500132" y="235948"/>
                  <a:pt x="1487137" y="228070"/>
                </a:cubicBezTo>
                <a:lnTo>
                  <a:pt x="1487137" y="194611"/>
                </a:lnTo>
                <a:cubicBezTo>
                  <a:pt x="1501462" y="205969"/>
                  <a:pt x="1517628" y="211647"/>
                  <a:pt x="1535637" y="211647"/>
                </a:cubicBezTo>
                <a:cubicBezTo>
                  <a:pt x="1550268" y="211647"/>
                  <a:pt x="1561958" y="208322"/>
                  <a:pt x="1570706" y="201671"/>
                </a:cubicBezTo>
                <a:cubicBezTo>
                  <a:pt x="1579455" y="195021"/>
                  <a:pt x="1583829" y="186016"/>
                  <a:pt x="1583829" y="174659"/>
                </a:cubicBezTo>
                <a:cubicBezTo>
                  <a:pt x="1583829" y="149693"/>
                  <a:pt x="1564746" y="137210"/>
                  <a:pt x="1526581" y="137210"/>
                </a:cubicBezTo>
                <a:lnTo>
                  <a:pt x="1509545" y="137210"/>
                </a:lnTo>
                <a:lnTo>
                  <a:pt x="1509545" y="108663"/>
                </a:lnTo>
                <a:lnTo>
                  <a:pt x="1525814" y="108663"/>
                </a:lnTo>
                <a:cubicBezTo>
                  <a:pt x="1559682" y="108663"/>
                  <a:pt x="1576615" y="96896"/>
                  <a:pt x="1576615" y="73363"/>
                </a:cubicBezTo>
                <a:cubicBezTo>
                  <a:pt x="1576615" y="51671"/>
                  <a:pt x="1563416" y="40825"/>
                  <a:pt x="1537018" y="40825"/>
                </a:cubicBezTo>
                <a:cubicBezTo>
                  <a:pt x="1522284" y="40825"/>
                  <a:pt x="1508420" y="46095"/>
                  <a:pt x="1495425" y="56634"/>
                </a:cubicBezTo>
                <a:lnTo>
                  <a:pt x="1495425" y="25017"/>
                </a:lnTo>
                <a:cubicBezTo>
                  <a:pt x="1510364" y="16627"/>
                  <a:pt x="1528014" y="12432"/>
                  <a:pt x="1548375" y="12432"/>
                </a:cubicBezTo>
                <a:close/>
                <a:moveTo>
                  <a:pt x="2719067" y="5525"/>
                </a:moveTo>
                <a:cubicBezTo>
                  <a:pt x="2725103" y="5525"/>
                  <a:pt x="2730219" y="7469"/>
                  <a:pt x="2734414" y="11357"/>
                </a:cubicBezTo>
                <a:cubicBezTo>
                  <a:pt x="2738610" y="15246"/>
                  <a:pt x="2740707" y="20106"/>
                  <a:pt x="2740707" y="25938"/>
                </a:cubicBezTo>
                <a:cubicBezTo>
                  <a:pt x="2740707" y="31463"/>
                  <a:pt x="2738610" y="36195"/>
                  <a:pt x="2734414" y="40135"/>
                </a:cubicBezTo>
                <a:cubicBezTo>
                  <a:pt x="2730219" y="44074"/>
                  <a:pt x="2725103" y="46044"/>
                  <a:pt x="2719067" y="46044"/>
                </a:cubicBezTo>
                <a:cubicBezTo>
                  <a:pt x="2713234" y="46044"/>
                  <a:pt x="2708246" y="44151"/>
                  <a:pt x="2704102" y="40365"/>
                </a:cubicBezTo>
                <a:cubicBezTo>
                  <a:pt x="2699958" y="36579"/>
                  <a:pt x="2697886" y="31770"/>
                  <a:pt x="2697886" y="25938"/>
                </a:cubicBezTo>
                <a:cubicBezTo>
                  <a:pt x="2697886" y="20106"/>
                  <a:pt x="2699958" y="15246"/>
                  <a:pt x="2704102" y="11357"/>
                </a:cubicBezTo>
                <a:cubicBezTo>
                  <a:pt x="2708246" y="7469"/>
                  <a:pt x="2713234" y="5525"/>
                  <a:pt x="2719067" y="5525"/>
                </a:cubicBezTo>
                <a:close/>
                <a:moveTo>
                  <a:pt x="309241" y="5525"/>
                </a:moveTo>
                <a:cubicBezTo>
                  <a:pt x="315278" y="5525"/>
                  <a:pt x="320394" y="7469"/>
                  <a:pt x="324589" y="11357"/>
                </a:cubicBezTo>
                <a:cubicBezTo>
                  <a:pt x="328784" y="15246"/>
                  <a:pt x="330882" y="20106"/>
                  <a:pt x="330882" y="25938"/>
                </a:cubicBezTo>
                <a:cubicBezTo>
                  <a:pt x="330882" y="31463"/>
                  <a:pt x="328784" y="36195"/>
                  <a:pt x="324589" y="40135"/>
                </a:cubicBezTo>
                <a:cubicBezTo>
                  <a:pt x="320394" y="44074"/>
                  <a:pt x="315278" y="46044"/>
                  <a:pt x="309241" y="46044"/>
                </a:cubicBezTo>
                <a:cubicBezTo>
                  <a:pt x="303409" y="46044"/>
                  <a:pt x="298421" y="44151"/>
                  <a:pt x="294277" y="40365"/>
                </a:cubicBezTo>
                <a:cubicBezTo>
                  <a:pt x="290133" y="36579"/>
                  <a:pt x="288061" y="31770"/>
                  <a:pt x="288061" y="25938"/>
                </a:cubicBezTo>
                <a:cubicBezTo>
                  <a:pt x="288061" y="20106"/>
                  <a:pt x="290133" y="15246"/>
                  <a:pt x="294277" y="11357"/>
                </a:cubicBezTo>
                <a:cubicBezTo>
                  <a:pt x="298421" y="7469"/>
                  <a:pt x="303409" y="5525"/>
                  <a:pt x="309241" y="5525"/>
                </a:cubicBezTo>
                <a:close/>
                <a:moveTo>
                  <a:pt x="2786835" y="3530"/>
                </a:moveTo>
                <a:lnTo>
                  <a:pt x="2822595" y="3530"/>
                </a:lnTo>
                <a:lnTo>
                  <a:pt x="2822595" y="236204"/>
                </a:lnTo>
                <a:lnTo>
                  <a:pt x="2786835" y="236204"/>
                </a:lnTo>
                <a:close/>
                <a:moveTo>
                  <a:pt x="1216526" y="0"/>
                </a:moveTo>
                <a:cubicBezTo>
                  <a:pt x="1225325" y="0"/>
                  <a:pt x="1232283" y="972"/>
                  <a:pt x="1237399" y="2916"/>
                </a:cubicBezTo>
                <a:lnTo>
                  <a:pt x="1237399" y="32537"/>
                </a:lnTo>
                <a:cubicBezTo>
                  <a:pt x="1232590" y="29775"/>
                  <a:pt x="1227116" y="28394"/>
                  <a:pt x="1220977" y="28394"/>
                </a:cubicBezTo>
                <a:cubicBezTo>
                  <a:pt x="1203685" y="28394"/>
                  <a:pt x="1195039" y="38165"/>
                  <a:pt x="1195039" y="57708"/>
                </a:cubicBezTo>
                <a:lnTo>
                  <a:pt x="1195039" y="79042"/>
                </a:lnTo>
                <a:lnTo>
                  <a:pt x="1231567" y="79042"/>
                </a:lnTo>
                <a:lnTo>
                  <a:pt x="1231567" y="106975"/>
                </a:lnTo>
                <a:lnTo>
                  <a:pt x="1195192" y="106975"/>
                </a:lnTo>
                <a:lnTo>
                  <a:pt x="1195192" y="236204"/>
                </a:lnTo>
                <a:lnTo>
                  <a:pt x="1159585" y="236204"/>
                </a:lnTo>
                <a:lnTo>
                  <a:pt x="1159585" y="106975"/>
                </a:lnTo>
                <a:lnTo>
                  <a:pt x="1132726" y="106975"/>
                </a:lnTo>
                <a:lnTo>
                  <a:pt x="1132726" y="79042"/>
                </a:lnTo>
                <a:lnTo>
                  <a:pt x="1159585" y="79042"/>
                </a:lnTo>
                <a:lnTo>
                  <a:pt x="1159585" y="53564"/>
                </a:lnTo>
                <a:cubicBezTo>
                  <a:pt x="1159585" y="36988"/>
                  <a:pt x="1165008" y="23917"/>
                  <a:pt x="1175854" y="14350"/>
                </a:cubicBezTo>
                <a:cubicBezTo>
                  <a:pt x="1186700" y="4783"/>
                  <a:pt x="1200257" y="0"/>
                  <a:pt x="1216526" y="0"/>
                </a:cubicBezTo>
                <a:close/>
              </a:path>
            </a:pathLst>
          </a:custGeom>
          <a:solidFill>
            <a:srgbClr val="2F2F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2" name="Picture 1" descr="A rainbow colored logo on a black background&#10;&#10;Description automatically generated">
            <a:extLst>
              <a:ext uri="{FF2B5EF4-FFF2-40B4-BE49-F238E27FC236}">
                <a16:creationId xmlns:a16="http://schemas.microsoft.com/office/drawing/2014/main" id="{0A9E859A-6CB5-EE60-AC13-7F06009F35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80" y="2565274"/>
            <a:ext cx="610674" cy="61067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40FE4DE3-3527-1991-05B6-5D4EBF6178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275" y="549275"/>
            <a:ext cx="128778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020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white board&#10;&#10;Description automatically generated">
            <a:extLst>
              <a:ext uri="{FF2B5EF4-FFF2-40B4-BE49-F238E27FC236}">
                <a16:creationId xmlns:a16="http://schemas.microsoft.com/office/drawing/2014/main" id="{6E646153-32F9-AB0C-1204-90B32B4BF3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1AB79229-7EF8-8D54-ED6D-2A2E11C74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121" y="3202170"/>
            <a:ext cx="7683500" cy="895065"/>
          </a:xfrm>
        </p:spPr>
        <p:txBody>
          <a:bodyPr/>
          <a:lstStyle>
            <a:lvl1pPr>
              <a:defRPr>
                <a:solidFill>
                  <a:srgbClr val="46366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4FD65AF-CF48-C43D-0B1B-B1AD516E4D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4235" y="4236857"/>
            <a:ext cx="6823075" cy="45451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93F6363-616A-CDD2-CAE0-DBC4E69EE419}"/>
              </a:ext>
            </a:extLst>
          </p:cNvPr>
          <p:cNvSpPr/>
          <p:nvPr userDrawn="1"/>
        </p:nvSpPr>
        <p:spPr>
          <a:xfrm>
            <a:off x="1264438" y="2768269"/>
            <a:ext cx="3145938" cy="308493"/>
          </a:xfrm>
          <a:custGeom>
            <a:avLst/>
            <a:gdLst/>
            <a:ahLst/>
            <a:cxnLst/>
            <a:rect l="l" t="t" r="r" b="b"/>
            <a:pathLst>
              <a:path w="3145938" h="308493">
                <a:moveTo>
                  <a:pt x="1730876" y="125853"/>
                </a:moveTo>
                <a:cubicBezTo>
                  <a:pt x="1724737" y="125853"/>
                  <a:pt x="1719339" y="126953"/>
                  <a:pt x="1714684" y="129153"/>
                </a:cubicBezTo>
                <a:cubicBezTo>
                  <a:pt x="1710028" y="131352"/>
                  <a:pt x="1706114" y="134243"/>
                  <a:pt x="1702943" y="137824"/>
                </a:cubicBezTo>
                <a:cubicBezTo>
                  <a:pt x="1699771" y="141405"/>
                  <a:pt x="1697392" y="145498"/>
                  <a:pt x="1695806" y="150102"/>
                </a:cubicBezTo>
                <a:cubicBezTo>
                  <a:pt x="1694220" y="154707"/>
                  <a:pt x="1693427" y="159413"/>
                  <a:pt x="1693427" y="164222"/>
                </a:cubicBezTo>
                <a:cubicBezTo>
                  <a:pt x="1693427" y="169441"/>
                  <a:pt x="1694169" y="174787"/>
                  <a:pt x="1695652" y="180261"/>
                </a:cubicBezTo>
                <a:cubicBezTo>
                  <a:pt x="1697136" y="185735"/>
                  <a:pt x="1699413" y="190723"/>
                  <a:pt x="1702482" y="195225"/>
                </a:cubicBezTo>
                <a:cubicBezTo>
                  <a:pt x="1705552" y="199727"/>
                  <a:pt x="1709465" y="203436"/>
                  <a:pt x="1714223" y="206352"/>
                </a:cubicBezTo>
                <a:cubicBezTo>
                  <a:pt x="1718981" y="209269"/>
                  <a:pt x="1724634" y="210727"/>
                  <a:pt x="1731183" y="210727"/>
                </a:cubicBezTo>
                <a:cubicBezTo>
                  <a:pt x="1737015" y="210727"/>
                  <a:pt x="1742182" y="209652"/>
                  <a:pt x="1746684" y="207504"/>
                </a:cubicBezTo>
                <a:cubicBezTo>
                  <a:pt x="1751186" y="205355"/>
                  <a:pt x="1754946" y="202388"/>
                  <a:pt x="1757965" y="198602"/>
                </a:cubicBezTo>
                <a:cubicBezTo>
                  <a:pt x="1760983" y="194816"/>
                  <a:pt x="1763285" y="190339"/>
                  <a:pt x="1764871" y="185172"/>
                </a:cubicBezTo>
                <a:cubicBezTo>
                  <a:pt x="1766457" y="180005"/>
                  <a:pt x="1767250" y="174403"/>
                  <a:pt x="1767250" y="168366"/>
                </a:cubicBezTo>
                <a:cubicBezTo>
                  <a:pt x="1767250" y="162023"/>
                  <a:pt x="1766508" y="156242"/>
                  <a:pt x="1765025" y="151023"/>
                </a:cubicBezTo>
                <a:cubicBezTo>
                  <a:pt x="1763541" y="145805"/>
                  <a:pt x="1761290" y="141329"/>
                  <a:pt x="1758272" y="137594"/>
                </a:cubicBezTo>
                <a:cubicBezTo>
                  <a:pt x="1755253" y="133859"/>
                  <a:pt x="1751468" y="130969"/>
                  <a:pt x="1746914" y="128922"/>
                </a:cubicBezTo>
                <a:cubicBezTo>
                  <a:pt x="1742361" y="126876"/>
                  <a:pt x="1737015" y="125853"/>
                  <a:pt x="1730876" y="125853"/>
                </a:cubicBezTo>
                <a:close/>
                <a:moveTo>
                  <a:pt x="2943927" y="103752"/>
                </a:moveTo>
                <a:cubicBezTo>
                  <a:pt x="2930012" y="103752"/>
                  <a:pt x="2919012" y="108612"/>
                  <a:pt x="2910929" y="118332"/>
                </a:cubicBezTo>
                <a:cubicBezTo>
                  <a:pt x="2902846" y="128053"/>
                  <a:pt x="2898804" y="141456"/>
                  <a:pt x="2898804" y="158544"/>
                </a:cubicBezTo>
                <a:cubicBezTo>
                  <a:pt x="2898804" y="175017"/>
                  <a:pt x="2902897" y="187986"/>
                  <a:pt x="2911083" y="197451"/>
                </a:cubicBezTo>
                <a:cubicBezTo>
                  <a:pt x="2919268" y="206915"/>
                  <a:pt x="2930216" y="211647"/>
                  <a:pt x="2943927" y="211647"/>
                </a:cubicBezTo>
                <a:cubicBezTo>
                  <a:pt x="2957945" y="211647"/>
                  <a:pt x="2968714" y="206992"/>
                  <a:pt x="2976235" y="197681"/>
                </a:cubicBezTo>
                <a:cubicBezTo>
                  <a:pt x="2983755" y="188370"/>
                  <a:pt x="2987515" y="175119"/>
                  <a:pt x="2987515" y="157930"/>
                </a:cubicBezTo>
                <a:cubicBezTo>
                  <a:pt x="2987515" y="140638"/>
                  <a:pt x="2983755" y="127285"/>
                  <a:pt x="2976235" y="117872"/>
                </a:cubicBezTo>
                <a:cubicBezTo>
                  <a:pt x="2968714" y="108458"/>
                  <a:pt x="2957945" y="103752"/>
                  <a:pt x="2943927" y="103752"/>
                </a:cubicBezTo>
                <a:close/>
                <a:moveTo>
                  <a:pt x="2588116" y="103752"/>
                </a:moveTo>
                <a:cubicBezTo>
                  <a:pt x="2575429" y="103752"/>
                  <a:pt x="2565222" y="108254"/>
                  <a:pt x="2557497" y="117258"/>
                </a:cubicBezTo>
                <a:cubicBezTo>
                  <a:pt x="2549772" y="126262"/>
                  <a:pt x="2545910" y="137517"/>
                  <a:pt x="2545910" y="151023"/>
                </a:cubicBezTo>
                <a:lnTo>
                  <a:pt x="2545910" y="170515"/>
                </a:lnTo>
                <a:cubicBezTo>
                  <a:pt x="2545910" y="181975"/>
                  <a:pt x="2549568" y="191695"/>
                  <a:pt x="2556883" y="199676"/>
                </a:cubicBezTo>
                <a:cubicBezTo>
                  <a:pt x="2564199" y="207657"/>
                  <a:pt x="2573485" y="211647"/>
                  <a:pt x="2584740" y="211647"/>
                </a:cubicBezTo>
                <a:cubicBezTo>
                  <a:pt x="2597939" y="211647"/>
                  <a:pt x="2608299" y="206506"/>
                  <a:pt x="2615819" y="196223"/>
                </a:cubicBezTo>
                <a:cubicBezTo>
                  <a:pt x="2623340" y="185940"/>
                  <a:pt x="2627100" y="171589"/>
                  <a:pt x="2627100" y="153172"/>
                </a:cubicBezTo>
                <a:cubicBezTo>
                  <a:pt x="2627100" y="137722"/>
                  <a:pt x="2623596" y="125623"/>
                  <a:pt x="2616587" y="116874"/>
                </a:cubicBezTo>
                <a:cubicBezTo>
                  <a:pt x="2609578" y="108126"/>
                  <a:pt x="2600088" y="103752"/>
                  <a:pt x="2588116" y="103752"/>
                </a:cubicBezTo>
                <a:close/>
                <a:moveTo>
                  <a:pt x="2391477" y="103752"/>
                </a:moveTo>
                <a:cubicBezTo>
                  <a:pt x="2377562" y="103752"/>
                  <a:pt x="2366562" y="108612"/>
                  <a:pt x="2358479" y="118332"/>
                </a:cubicBezTo>
                <a:cubicBezTo>
                  <a:pt x="2350396" y="128053"/>
                  <a:pt x="2346354" y="141456"/>
                  <a:pt x="2346354" y="158544"/>
                </a:cubicBezTo>
                <a:cubicBezTo>
                  <a:pt x="2346354" y="175017"/>
                  <a:pt x="2350447" y="187986"/>
                  <a:pt x="2358633" y="197451"/>
                </a:cubicBezTo>
                <a:cubicBezTo>
                  <a:pt x="2366818" y="206915"/>
                  <a:pt x="2377766" y="211647"/>
                  <a:pt x="2391477" y="211647"/>
                </a:cubicBezTo>
                <a:cubicBezTo>
                  <a:pt x="2405495" y="211647"/>
                  <a:pt x="2416264" y="206992"/>
                  <a:pt x="2423785" y="197681"/>
                </a:cubicBezTo>
                <a:cubicBezTo>
                  <a:pt x="2431305" y="188370"/>
                  <a:pt x="2435065" y="175119"/>
                  <a:pt x="2435065" y="157930"/>
                </a:cubicBezTo>
                <a:cubicBezTo>
                  <a:pt x="2435065" y="140638"/>
                  <a:pt x="2431305" y="127285"/>
                  <a:pt x="2423785" y="117872"/>
                </a:cubicBezTo>
                <a:cubicBezTo>
                  <a:pt x="2416264" y="108458"/>
                  <a:pt x="2405495" y="103752"/>
                  <a:pt x="2391477" y="103752"/>
                </a:cubicBezTo>
                <a:close/>
                <a:moveTo>
                  <a:pt x="1038927" y="103752"/>
                </a:moveTo>
                <a:cubicBezTo>
                  <a:pt x="1025012" y="103752"/>
                  <a:pt x="1014013" y="108612"/>
                  <a:pt x="1005929" y="118332"/>
                </a:cubicBezTo>
                <a:cubicBezTo>
                  <a:pt x="997846" y="128053"/>
                  <a:pt x="993804" y="141456"/>
                  <a:pt x="993804" y="158544"/>
                </a:cubicBezTo>
                <a:cubicBezTo>
                  <a:pt x="993804" y="175017"/>
                  <a:pt x="997897" y="187986"/>
                  <a:pt x="1006083" y="197451"/>
                </a:cubicBezTo>
                <a:cubicBezTo>
                  <a:pt x="1014268" y="206915"/>
                  <a:pt x="1025217" y="211647"/>
                  <a:pt x="1038927" y="211647"/>
                </a:cubicBezTo>
                <a:cubicBezTo>
                  <a:pt x="1052945" y="211647"/>
                  <a:pt x="1063714" y="206992"/>
                  <a:pt x="1071235" y="197681"/>
                </a:cubicBezTo>
                <a:cubicBezTo>
                  <a:pt x="1078755" y="188370"/>
                  <a:pt x="1082515" y="175119"/>
                  <a:pt x="1082515" y="157930"/>
                </a:cubicBezTo>
                <a:cubicBezTo>
                  <a:pt x="1082515" y="140638"/>
                  <a:pt x="1078755" y="127285"/>
                  <a:pt x="1071235" y="117872"/>
                </a:cubicBezTo>
                <a:cubicBezTo>
                  <a:pt x="1063714" y="108458"/>
                  <a:pt x="1052945" y="103752"/>
                  <a:pt x="1038927" y="103752"/>
                </a:cubicBezTo>
                <a:close/>
                <a:moveTo>
                  <a:pt x="715077" y="103752"/>
                </a:moveTo>
                <a:cubicBezTo>
                  <a:pt x="701162" y="103752"/>
                  <a:pt x="690162" y="108612"/>
                  <a:pt x="682079" y="118332"/>
                </a:cubicBezTo>
                <a:cubicBezTo>
                  <a:pt x="673996" y="128053"/>
                  <a:pt x="669954" y="141456"/>
                  <a:pt x="669954" y="158544"/>
                </a:cubicBezTo>
                <a:cubicBezTo>
                  <a:pt x="669954" y="175017"/>
                  <a:pt x="674047" y="187986"/>
                  <a:pt x="682233" y="197451"/>
                </a:cubicBezTo>
                <a:cubicBezTo>
                  <a:pt x="690418" y="206915"/>
                  <a:pt x="701366" y="211647"/>
                  <a:pt x="715077" y="211647"/>
                </a:cubicBezTo>
                <a:cubicBezTo>
                  <a:pt x="729095" y="211647"/>
                  <a:pt x="739864" y="206992"/>
                  <a:pt x="747385" y="197681"/>
                </a:cubicBezTo>
                <a:cubicBezTo>
                  <a:pt x="754905" y="188370"/>
                  <a:pt x="758665" y="175119"/>
                  <a:pt x="758665" y="157930"/>
                </a:cubicBezTo>
                <a:cubicBezTo>
                  <a:pt x="758665" y="140638"/>
                  <a:pt x="754905" y="127285"/>
                  <a:pt x="747385" y="117872"/>
                </a:cubicBezTo>
                <a:cubicBezTo>
                  <a:pt x="739864" y="108458"/>
                  <a:pt x="729095" y="103752"/>
                  <a:pt x="715077" y="103752"/>
                </a:cubicBezTo>
                <a:close/>
                <a:moveTo>
                  <a:pt x="2701110" y="79042"/>
                </a:moveTo>
                <a:lnTo>
                  <a:pt x="2736717" y="79042"/>
                </a:lnTo>
                <a:lnTo>
                  <a:pt x="2736717" y="236204"/>
                </a:lnTo>
                <a:lnTo>
                  <a:pt x="2701110" y="236204"/>
                </a:lnTo>
                <a:close/>
                <a:moveTo>
                  <a:pt x="291284" y="79042"/>
                </a:moveTo>
                <a:lnTo>
                  <a:pt x="326892" y="79042"/>
                </a:lnTo>
                <a:lnTo>
                  <a:pt x="326892" y="236204"/>
                </a:lnTo>
                <a:lnTo>
                  <a:pt x="291284" y="236204"/>
                </a:lnTo>
                <a:close/>
                <a:moveTo>
                  <a:pt x="605842" y="76279"/>
                </a:moveTo>
                <a:cubicBezTo>
                  <a:pt x="612288" y="76279"/>
                  <a:pt x="617200" y="77251"/>
                  <a:pt x="620576" y="79195"/>
                </a:cubicBezTo>
                <a:lnTo>
                  <a:pt x="620576" y="112961"/>
                </a:lnTo>
                <a:cubicBezTo>
                  <a:pt x="616279" y="109584"/>
                  <a:pt x="610088" y="107896"/>
                  <a:pt x="602005" y="107896"/>
                </a:cubicBezTo>
                <a:cubicBezTo>
                  <a:pt x="591466" y="107896"/>
                  <a:pt x="582667" y="112654"/>
                  <a:pt x="575607" y="122169"/>
                </a:cubicBezTo>
                <a:cubicBezTo>
                  <a:pt x="568547" y="131685"/>
                  <a:pt x="565017" y="144628"/>
                  <a:pt x="565017" y="160999"/>
                </a:cubicBezTo>
                <a:lnTo>
                  <a:pt x="565017" y="236204"/>
                </a:lnTo>
                <a:lnTo>
                  <a:pt x="529410" y="236204"/>
                </a:lnTo>
                <a:lnTo>
                  <a:pt x="529410" y="79042"/>
                </a:lnTo>
                <a:lnTo>
                  <a:pt x="565017" y="79042"/>
                </a:lnTo>
                <a:lnTo>
                  <a:pt x="565017" y="111426"/>
                </a:lnTo>
                <a:lnTo>
                  <a:pt x="565631" y="111426"/>
                </a:lnTo>
                <a:cubicBezTo>
                  <a:pt x="569109" y="100375"/>
                  <a:pt x="574456" y="91755"/>
                  <a:pt x="581669" y="85564"/>
                </a:cubicBezTo>
                <a:cubicBezTo>
                  <a:pt x="588883" y="79374"/>
                  <a:pt x="596940" y="76279"/>
                  <a:pt x="605842" y="76279"/>
                </a:cubicBezTo>
                <a:close/>
                <a:moveTo>
                  <a:pt x="2946076" y="75358"/>
                </a:moveTo>
                <a:cubicBezTo>
                  <a:pt x="2970633" y="75358"/>
                  <a:pt x="2989766" y="82572"/>
                  <a:pt x="3003477" y="96999"/>
                </a:cubicBezTo>
                <a:cubicBezTo>
                  <a:pt x="3017188" y="111426"/>
                  <a:pt x="3024043" y="131429"/>
                  <a:pt x="3024043" y="157009"/>
                </a:cubicBezTo>
                <a:cubicBezTo>
                  <a:pt x="3024043" y="182077"/>
                  <a:pt x="3016651" y="202157"/>
                  <a:pt x="3001866" y="217249"/>
                </a:cubicBezTo>
                <a:cubicBezTo>
                  <a:pt x="2987080" y="232342"/>
                  <a:pt x="2967205" y="239888"/>
                  <a:pt x="2942239" y="239888"/>
                </a:cubicBezTo>
                <a:cubicBezTo>
                  <a:pt x="2917989" y="239888"/>
                  <a:pt x="2898625" y="232546"/>
                  <a:pt x="2884147" y="217863"/>
                </a:cubicBezTo>
                <a:cubicBezTo>
                  <a:pt x="2869669" y="203181"/>
                  <a:pt x="2862430" y="183714"/>
                  <a:pt x="2862430" y="159465"/>
                </a:cubicBezTo>
                <a:cubicBezTo>
                  <a:pt x="2862430" y="133066"/>
                  <a:pt x="2869976" y="112449"/>
                  <a:pt x="2885068" y="97613"/>
                </a:cubicBezTo>
                <a:cubicBezTo>
                  <a:pt x="2900160" y="82776"/>
                  <a:pt x="2920496" y="75358"/>
                  <a:pt x="2946076" y="75358"/>
                </a:cubicBezTo>
                <a:close/>
                <a:moveTo>
                  <a:pt x="2600241" y="75358"/>
                </a:moveTo>
                <a:cubicBezTo>
                  <a:pt x="2620194" y="75358"/>
                  <a:pt x="2635746" y="82367"/>
                  <a:pt x="2646899" y="96385"/>
                </a:cubicBezTo>
                <a:cubicBezTo>
                  <a:pt x="2658052" y="110403"/>
                  <a:pt x="2663628" y="129229"/>
                  <a:pt x="2663628" y="152865"/>
                </a:cubicBezTo>
                <a:cubicBezTo>
                  <a:pt x="2663628" y="179059"/>
                  <a:pt x="2657335" y="200034"/>
                  <a:pt x="2644750" y="215791"/>
                </a:cubicBezTo>
                <a:cubicBezTo>
                  <a:pt x="2632165" y="231549"/>
                  <a:pt x="2614975" y="239427"/>
                  <a:pt x="2593181" y="239427"/>
                </a:cubicBezTo>
                <a:cubicBezTo>
                  <a:pt x="2573127" y="239427"/>
                  <a:pt x="2557676" y="230628"/>
                  <a:pt x="2546831" y="213029"/>
                </a:cubicBezTo>
                <a:lnTo>
                  <a:pt x="2546217" y="213029"/>
                </a:lnTo>
                <a:lnTo>
                  <a:pt x="2546217" y="308493"/>
                </a:lnTo>
                <a:lnTo>
                  <a:pt x="2510610" y="308493"/>
                </a:lnTo>
                <a:lnTo>
                  <a:pt x="2510610" y="79042"/>
                </a:lnTo>
                <a:lnTo>
                  <a:pt x="2546217" y="79042"/>
                </a:lnTo>
                <a:lnTo>
                  <a:pt x="2546217" y="106668"/>
                </a:lnTo>
                <a:lnTo>
                  <a:pt x="2546831" y="106668"/>
                </a:lnTo>
                <a:cubicBezTo>
                  <a:pt x="2559007" y="85795"/>
                  <a:pt x="2576810" y="75358"/>
                  <a:pt x="2600241" y="75358"/>
                </a:cubicBezTo>
                <a:close/>
                <a:moveTo>
                  <a:pt x="2393626" y="75358"/>
                </a:moveTo>
                <a:cubicBezTo>
                  <a:pt x="2418183" y="75358"/>
                  <a:pt x="2437316" y="82572"/>
                  <a:pt x="2451027" y="96999"/>
                </a:cubicBezTo>
                <a:cubicBezTo>
                  <a:pt x="2464738" y="111426"/>
                  <a:pt x="2471593" y="131429"/>
                  <a:pt x="2471593" y="157009"/>
                </a:cubicBezTo>
                <a:cubicBezTo>
                  <a:pt x="2471593" y="182077"/>
                  <a:pt x="2464201" y="202157"/>
                  <a:pt x="2449416" y="217249"/>
                </a:cubicBezTo>
                <a:cubicBezTo>
                  <a:pt x="2434630" y="232342"/>
                  <a:pt x="2414755" y="239888"/>
                  <a:pt x="2389789" y="239888"/>
                </a:cubicBezTo>
                <a:cubicBezTo>
                  <a:pt x="2365539" y="239888"/>
                  <a:pt x="2346175" y="232546"/>
                  <a:pt x="2331697" y="217863"/>
                </a:cubicBezTo>
                <a:cubicBezTo>
                  <a:pt x="2317219" y="203181"/>
                  <a:pt x="2309980" y="183714"/>
                  <a:pt x="2309980" y="159465"/>
                </a:cubicBezTo>
                <a:cubicBezTo>
                  <a:pt x="2309980" y="133066"/>
                  <a:pt x="2317526" y="112449"/>
                  <a:pt x="2332618" y="97613"/>
                </a:cubicBezTo>
                <a:cubicBezTo>
                  <a:pt x="2347710" y="82776"/>
                  <a:pt x="2368046" y="75358"/>
                  <a:pt x="2393626" y="75358"/>
                </a:cubicBezTo>
                <a:close/>
                <a:moveTo>
                  <a:pt x="1041076" y="75358"/>
                </a:moveTo>
                <a:cubicBezTo>
                  <a:pt x="1065633" y="75358"/>
                  <a:pt x="1084766" y="82572"/>
                  <a:pt x="1098477" y="96999"/>
                </a:cubicBezTo>
                <a:cubicBezTo>
                  <a:pt x="1112188" y="111426"/>
                  <a:pt x="1119043" y="131429"/>
                  <a:pt x="1119043" y="157009"/>
                </a:cubicBezTo>
                <a:cubicBezTo>
                  <a:pt x="1119043" y="182077"/>
                  <a:pt x="1111651" y="202157"/>
                  <a:pt x="1096866" y="217249"/>
                </a:cubicBezTo>
                <a:cubicBezTo>
                  <a:pt x="1082080" y="232342"/>
                  <a:pt x="1062205" y="239888"/>
                  <a:pt x="1037239" y="239888"/>
                </a:cubicBezTo>
                <a:cubicBezTo>
                  <a:pt x="1012989" y="239888"/>
                  <a:pt x="993625" y="232546"/>
                  <a:pt x="979147" y="217863"/>
                </a:cubicBezTo>
                <a:cubicBezTo>
                  <a:pt x="964669" y="203181"/>
                  <a:pt x="957430" y="183714"/>
                  <a:pt x="957430" y="159465"/>
                </a:cubicBezTo>
                <a:cubicBezTo>
                  <a:pt x="957430" y="133066"/>
                  <a:pt x="964976" y="112449"/>
                  <a:pt x="980068" y="97613"/>
                </a:cubicBezTo>
                <a:cubicBezTo>
                  <a:pt x="995160" y="82776"/>
                  <a:pt x="1015496" y="75358"/>
                  <a:pt x="1041076" y="75358"/>
                </a:cubicBezTo>
                <a:close/>
                <a:moveTo>
                  <a:pt x="888695" y="75358"/>
                </a:moveTo>
                <a:cubicBezTo>
                  <a:pt x="903224" y="75358"/>
                  <a:pt x="916218" y="77558"/>
                  <a:pt x="927678" y="81958"/>
                </a:cubicBezTo>
                <a:lnTo>
                  <a:pt x="927678" y="113114"/>
                </a:lnTo>
                <a:cubicBezTo>
                  <a:pt x="916628" y="105542"/>
                  <a:pt x="903940" y="101757"/>
                  <a:pt x="889615" y="101757"/>
                </a:cubicBezTo>
                <a:cubicBezTo>
                  <a:pt x="885113" y="101757"/>
                  <a:pt x="881046" y="102217"/>
                  <a:pt x="877414" y="103138"/>
                </a:cubicBezTo>
                <a:cubicBezTo>
                  <a:pt x="873781" y="104059"/>
                  <a:pt x="870686" y="105338"/>
                  <a:pt x="868128" y="106975"/>
                </a:cubicBezTo>
                <a:cubicBezTo>
                  <a:pt x="865570" y="108612"/>
                  <a:pt x="863575" y="110582"/>
                  <a:pt x="862143" y="112884"/>
                </a:cubicBezTo>
                <a:cubicBezTo>
                  <a:pt x="860710" y="115186"/>
                  <a:pt x="859994" y="117718"/>
                  <a:pt x="859994" y="120481"/>
                </a:cubicBezTo>
                <a:cubicBezTo>
                  <a:pt x="859994" y="123858"/>
                  <a:pt x="860710" y="126722"/>
                  <a:pt x="862143" y="129076"/>
                </a:cubicBezTo>
                <a:cubicBezTo>
                  <a:pt x="863575" y="131429"/>
                  <a:pt x="865698" y="133501"/>
                  <a:pt x="868512" y="135292"/>
                </a:cubicBezTo>
                <a:cubicBezTo>
                  <a:pt x="871326" y="137082"/>
                  <a:pt x="874702" y="138719"/>
                  <a:pt x="878642" y="140203"/>
                </a:cubicBezTo>
                <a:cubicBezTo>
                  <a:pt x="882581" y="141687"/>
                  <a:pt x="887109" y="143298"/>
                  <a:pt x="892225" y="145038"/>
                </a:cubicBezTo>
                <a:cubicBezTo>
                  <a:pt x="898978" y="147800"/>
                  <a:pt x="905040" y="150614"/>
                  <a:pt x="910412" y="153479"/>
                </a:cubicBezTo>
                <a:cubicBezTo>
                  <a:pt x="915784" y="156344"/>
                  <a:pt x="920362" y="159593"/>
                  <a:pt x="924148" y="163225"/>
                </a:cubicBezTo>
                <a:cubicBezTo>
                  <a:pt x="927934" y="166857"/>
                  <a:pt x="930850" y="171052"/>
                  <a:pt x="932897" y="175810"/>
                </a:cubicBezTo>
                <a:cubicBezTo>
                  <a:pt x="934943" y="180568"/>
                  <a:pt x="935966" y="186221"/>
                  <a:pt x="935966" y="192770"/>
                </a:cubicBezTo>
                <a:cubicBezTo>
                  <a:pt x="935966" y="200750"/>
                  <a:pt x="934124" y="207708"/>
                  <a:pt x="930441" y="213643"/>
                </a:cubicBezTo>
                <a:cubicBezTo>
                  <a:pt x="926757" y="219577"/>
                  <a:pt x="921846" y="224489"/>
                  <a:pt x="915707" y="228377"/>
                </a:cubicBezTo>
                <a:cubicBezTo>
                  <a:pt x="909568" y="232265"/>
                  <a:pt x="902482" y="235155"/>
                  <a:pt x="894450" y="237048"/>
                </a:cubicBezTo>
                <a:cubicBezTo>
                  <a:pt x="886418" y="238941"/>
                  <a:pt x="877951" y="239888"/>
                  <a:pt x="869049" y="239888"/>
                </a:cubicBezTo>
                <a:cubicBezTo>
                  <a:pt x="851860" y="239888"/>
                  <a:pt x="836972" y="237023"/>
                  <a:pt x="824387" y="231293"/>
                </a:cubicBezTo>
                <a:lnTo>
                  <a:pt x="824387" y="198295"/>
                </a:lnTo>
                <a:cubicBezTo>
                  <a:pt x="837688" y="208424"/>
                  <a:pt x="852371" y="213489"/>
                  <a:pt x="868435" y="213489"/>
                </a:cubicBezTo>
                <a:cubicBezTo>
                  <a:pt x="889922" y="213489"/>
                  <a:pt x="900666" y="207145"/>
                  <a:pt x="900666" y="194458"/>
                </a:cubicBezTo>
                <a:cubicBezTo>
                  <a:pt x="900666" y="190877"/>
                  <a:pt x="899745" y="187833"/>
                  <a:pt x="897903" y="185326"/>
                </a:cubicBezTo>
                <a:cubicBezTo>
                  <a:pt x="896062" y="182819"/>
                  <a:pt x="893580" y="180594"/>
                  <a:pt x="890460" y="178650"/>
                </a:cubicBezTo>
                <a:cubicBezTo>
                  <a:pt x="887339" y="176705"/>
                  <a:pt x="883655" y="174966"/>
                  <a:pt x="879409" y="173431"/>
                </a:cubicBezTo>
                <a:cubicBezTo>
                  <a:pt x="875163" y="171896"/>
                  <a:pt x="870431" y="170157"/>
                  <a:pt x="865212" y="168213"/>
                </a:cubicBezTo>
                <a:cubicBezTo>
                  <a:pt x="858766" y="165655"/>
                  <a:pt x="852960" y="162943"/>
                  <a:pt x="847792" y="160079"/>
                </a:cubicBezTo>
                <a:cubicBezTo>
                  <a:pt x="842625" y="157214"/>
                  <a:pt x="838328" y="153965"/>
                  <a:pt x="834900" y="150333"/>
                </a:cubicBezTo>
                <a:cubicBezTo>
                  <a:pt x="831473" y="146700"/>
                  <a:pt x="828889" y="142582"/>
                  <a:pt x="827150" y="137978"/>
                </a:cubicBezTo>
                <a:cubicBezTo>
                  <a:pt x="825410" y="133373"/>
                  <a:pt x="824540" y="128001"/>
                  <a:pt x="824540" y="121862"/>
                </a:cubicBezTo>
                <a:cubicBezTo>
                  <a:pt x="824540" y="114291"/>
                  <a:pt x="826331" y="107614"/>
                  <a:pt x="829912" y="101833"/>
                </a:cubicBezTo>
                <a:cubicBezTo>
                  <a:pt x="833493" y="96052"/>
                  <a:pt x="838302" y="91192"/>
                  <a:pt x="844339" y="87253"/>
                </a:cubicBezTo>
                <a:cubicBezTo>
                  <a:pt x="850376" y="83313"/>
                  <a:pt x="857231" y="80346"/>
                  <a:pt x="864905" y="78351"/>
                </a:cubicBezTo>
                <a:cubicBezTo>
                  <a:pt x="872579" y="76356"/>
                  <a:pt x="880509" y="75358"/>
                  <a:pt x="888695" y="75358"/>
                </a:cubicBezTo>
                <a:close/>
                <a:moveTo>
                  <a:pt x="717226" y="75358"/>
                </a:moveTo>
                <a:cubicBezTo>
                  <a:pt x="741783" y="75358"/>
                  <a:pt x="760916" y="82572"/>
                  <a:pt x="774627" y="96999"/>
                </a:cubicBezTo>
                <a:cubicBezTo>
                  <a:pt x="788338" y="111426"/>
                  <a:pt x="795193" y="131429"/>
                  <a:pt x="795193" y="157009"/>
                </a:cubicBezTo>
                <a:cubicBezTo>
                  <a:pt x="795193" y="182077"/>
                  <a:pt x="787801" y="202157"/>
                  <a:pt x="773016" y="217249"/>
                </a:cubicBezTo>
                <a:cubicBezTo>
                  <a:pt x="758230" y="232342"/>
                  <a:pt x="738355" y="239888"/>
                  <a:pt x="713389" y="239888"/>
                </a:cubicBezTo>
                <a:cubicBezTo>
                  <a:pt x="689139" y="239888"/>
                  <a:pt x="669775" y="232546"/>
                  <a:pt x="655297" y="217863"/>
                </a:cubicBezTo>
                <a:cubicBezTo>
                  <a:pt x="640819" y="203181"/>
                  <a:pt x="633580" y="183714"/>
                  <a:pt x="633580" y="159465"/>
                </a:cubicBezTo>
                <a:cubicBezTo>
                  <a:pt x="633580" y="133066"/>
                  <a:pt x="641126" y="112449"/>
                  <a:pt x="656218" y="97613"/>
                </a:cubicBezTo>
                <a:cubicBezTo>
                  <a:pt x="671310" y="82776"/>
                  <a:pt x="691646" y="75358"/>
                  <a:pt x="717226" y="75358"/>
                </a:cubicBezTo>
                <a:close/>
                <a:moveTo>
                  <a:pt x="451754" y="75358"/>
                </a:moveTo>
                <a:cubicBezTo>
                  <a:pt x="466078" y="75358"/>
                  <a:pt x="478715" y="77865"/>
                  <a:pt x="489663" y="82879"/>
                </a:cubicBezTo>
                <a:lnTo>
                  <a:pt x="489663" y="116030"/>
                </a:lnTo>
                <a:cubicBezTo>
                  <a:pt x="478715" y="107845"/>
                  <a:pt x="467051" y="103752"/>
                  <a:pt x="454670" y="103752"/>
                </a:cubicBezTo>
                <a:cubicBezTo>
                  <a:pt x="439629" y="103752"/>
                  <a:pt x="427299" y="108842"/>
                  <a:pt x="417681" y="119023"/>
                </a:cubicBezTo>
                <a:cubicBezTo>
                  <a:pt x="408063" y="129204"/>
                  <a:pt x="403254" y="142531"/>
                  <a:pt x="403254" y="159004"/>
                </a:cubicBezTo>
                <a:cubicBezTo>
                  <a:pt x="403254" y="175273"/>
                  <a:pt x="407782" y="188114"/>
                  <a:pt x="416837" y="197527"/>
                </a:cubicBezTo>
                <a:cubicBezTo>
                  <a:pt x="425893" y="206941"/>
                  <a:pt x="438043" y="211647"/>
                  <a:pt x="453289" y="211647"/>
                </a:cubicBezTo>
                <a:cubicBezTo>
                  <a:pt x="466078" y="211647"/>
                  <a:pt x="478152" y="207094"/>
                  <a:pt x="489510" y="197988"/>
                </a:cubicBezTo>
                <a:lnTo>
                  <a:pt x="489510" y="228991"/>
                </a:lnTo>
                <a:cubicBezTo>
                  <a:pt x="476924" y="236255"/>
                  <a:pt x="462037" y="239888"/>
                  <a:pt x="444847" y="239888"/>
                </a:cubicBezTo>
                <a:cubicBezTo>
                  <a:pt x="421518" y="239888"/>
                  <a:pt x="402692" y="232597"/>
                  <a:pt x="388367" y="218017"/>
                </a:cubicBezTo>
                <a:cubicBezTo>
                  <a:pt x="374042" y="203436"/>
                  <a:pt x="366880" y="184533"/>
                  <a:pt x="366880" y="161306"/>
                </a:cubicBezTo>
                <a:cubicBezTo>
                  <a:pt x="366880" y="135420"/>
                  <a:pt x="374579" y="114623"/>
                  <a:pt x="389978" y="98917"/>
                </a:cubicBezTo>
                <a:cubicBezTo>
                  <a:pt x="405377" y="83211"/>
                  <a:pt x="425969" y="75358"/>
                  <a:pt x="451754" y="75358"/>
                </a:cubicBezTo>
                <a:close/>
                <a:moveTo>
                  <a:pt x="3108336" y="32537"/>
                </a:moveTo>
                <a:lnTo>
                  <a:pt x="3108336" y="79042"/>
                </a:lnTo>
                <a:lnTo>
                  <a:pt x="3145938" y="79042"/>
                </a:lnTo>
                <a:lnTo>
                  <a:pt x="3145938" y="106975"/>
                </a:lnTo>
                <a:lnTo>
                  <a:pt x="3108336" y="106975"/>
                </a:lnTo>
                <a:lnTo>
                  <a:pt x="3108336" y="185556"/>
                </a:lnTo>
                <a:cubicBezTo>
                  <a:pt x="3108336" y="194867"/>
                  <a:pt x="3110024" y="201518"/>
                  <a:pt x="3113401" y="205508"/>
                </a:cubicBezTo>
                <a:cubicBezTo>
                  <a:pt x="3116777" y="209499"/>
                  <a:pt x="3122405" y="211494"/>
                  <a:pt x="3130283" y="211494"/>
                </a:cubicBezTo>
                <a:cubicBezTo>
                  <a:pt x="3136320" y="211494"/>
                  <a:pt x="3141538" y="209755"/>
                  <a:pt x="3145938" y="206276"/>
                </a:cubicBezTo>
                <a:lnTo>
                  <a:pt x="3145938" y="234516"/>
                </a:lnTo>
                <a:cubicBezTo>
                  <a:pt x="3138980" y="237995"/>
                  <a:pt x="3129823" y="239734"/>
                  <a:pt x="3118465" y="239734"/>
                </a:cubicBezTo>
                <a:cubicBezTo>
                  <a:pt x="3087975" y="239734"/>
                  <a:pt x="3072729" y="225102"/>
                  <a:pt x="3072729" y="195839"/>
                </a:cubicBezTo>
                <a:lnTo>
                  <a:pt x="3072729" y="106975"/>
                </a:lnTo>
                <a:lnTo>
                  <a:pt x="3046484" y="106975"/>
                </a:lnTo>
                <a:lnTo>
                  <a:pt x="3046484" y="79042"/>
                </a:lnTo>
                <a:lnTo>
                  <a:pt x="3072729" y="79042"/>
                </a:lnTo>
                <a:lnTo>
                  <a:pt x="3072729" y="42667"/>
                </a:lnTo>
                <a:close/>
                <a:moveTo>
                  <a:pt x="1308111" y="32537"/>
                </a:moveTo>
                <a:lnTo>
                  <a:pt x="1308111" y="79042"/>
                </a:lnTo>
                <a:lnTo>
                  <a:pt x="1345713" y="79042"/>
                </a:lnTo>
                <a:lnTo>
                  <a:pt x="1345713" y="106975"/>
                </a:lnTo>
                <a:lnTo>
                  <a:pt x="1308111" y="106975"/>
                </a:lnTo>
                <a:lnTo>
                  <a:pt x="1308111" y="185556"/>
                </a:lnTo>
                <a:cubicBezTo>
                  <a:pt x="1308111" y="194867"/>
                  <a:pt x="1309799" y="201518"/>
                  <a:pt x="1313176" y="205508"/>
                </a:cubicBezTo>
                <a:cubicBezTo>
                  <a:pt x="1316552" y="209499"/>
                  <a:pt x="1322180" y="211494"/>
                  <a:pt x="1330058" y="211494"/>
                </a:cubicBezTo>
                <a:cubicBezTo>
                  <a:pt x="1336095" y="211494"/>
                  <a:pt x="1341314" y="209755"/>
                  <a:pt x="1345713" y="206276"/>
                </a:cubicBezTo>
                <a:lnTo>
                  <a:pt x="1345713" y="234516"/>
                </a:lnTo>
                <a:cubicBezTo>
                  <a:pt x="1338756" y="237995"/>
                  <a:pt x="1329598" y="239734"/>
                  <a:pt x="1318240" y="239734"/>
                </a:cubicBezTo>
                <a:cubicBezTo>
                  <a:pt x="1287749" y="239734"/>
                  <a:pt x="1272504" y="225102"/>
                  <a:pt x="1272504" y="195839"/>
                </a:cubicBezTo>
                <a:lnTo>
                  <a:pt x="1272504" y="106975"/>
                </a:lnTo>
                <a:lnTo>
                  <a:pt x="1246259" y="106975"/>
                </a:lnTo>
                <a:lnTo>
                  <a:pt x="1246259" y="79042"/>
                </a:lnTo>
                <a:lnTo>
                  <a:pt x="1272504" y="79042"/>
                </a:lnTo>
                <a:lnTo>
                  <a:pt x="1272504" y="42667"/>
                </a:lnTo>
                <a:close/>
                <a:moveTo>
                  <a:pt x="1846613" y="16115"/>
                </a:moveTo>
                <a:lnTo>
                  <a:pt x="1954969" y="16115"/>
                </a:lnTo>
                <a:lnTo>
                  <a:pt x="1954969" y="46504"/>
                </a:lnTo>
                <a:lnTo>
                  <a:pt x="1876234" y="46504"/>
                </a:lnTo>
                <a:lnTo>
                  <a:pt x="1872551" y="101603"/>
                </a:lnTo>
                <a:cubicBezTo>
                  <a:pt x="1879611" y="101194"/>
                  <a:pt x="1886006" y="100989"/>
                  <a:pt x="1891736" y="100989"/>
                </a:cubicBezTo>
                <a:cubicBezTo>
                  <a:pt x="1915065" y="100989"/>
                  <a:pt x="1933098" y="106975"/>
                  <a:pt x="1945837" y="118946"/>
                </a:cubicBezTo>
                <a:cubicBezTo>
                  <a:pt x="1958576" y="130918"/>
                  <a:pt x="1964945" y="147289"/>
                  <a:pt x="1964945" y="168059"/>
                </a:cubicBezTo>
                <a:cubicBezTo>
                  <a:pt x="1964945" y="189853"/>
                  <a:pt x="1957655" y="207325"/>
                  <a:pt x="1943074" y="220473"/>
                </a:cubicBezTo>
                <a:cubicBezTo>
                  <a:pt x="1928494" y="233621"/>
                  <a:pt x="1908465" y="240195"/>
                  <a:pt x="1882987" y="240195"/>
                </a:cubicBezTo>
                <a:cubicBezTo>
                  <a:pt x="1861500" y="240195"/>
                  <a:pt x="1845487" y="237176"/>
                  <a:pt x="1834948" y="231139"/>
                </a:cubicBezTo>
                <a:lnTo>
                  <a:pt x="1834948" y="196914"/>
                </a:lnTo>
                <a:cubicBezTo>
                  <a:pt x="1849376" y="206634"/>
                  <a:pt x="1864007" y="211494"/>
                  <a:pt x="1878843" y="211494"/>
                </a:cubicBezTo>
                <a:cubicBezTo>
                  <a:pt x="1893782" y="211494"/>
                  <a:pt x="1905805" y="207683"/>
                  <a:pt x="1914911" y="200060"/>
                </a:cubicBezTo>
                <a:cubicBezTo>
                  <a:pt x="1924017" y="192437"/>
                  <a:pt x="1928571" y="182282"/>
                  <a:pt x="1928571" y="169594"/>
                </a:cubicBezTo>
                <a:cubicBezTo>
                  <a:pt x="1928571" y="157111"/>
                  <a:pt x="1923941" y="147391"/>
                  <a:pt x="1914681" y="140433"/>
                </a:cubicBezTo>
                <a:cubicBezTo>
                  <a:pt x="1905421" y="133476"/>
                  <a:pt x="1892145" y="129997"/>
                  <a:pt x="1874853" y="129997"/>
                </a:cubicBezTo>
                <a:cubicBezTo>
                  <a:pt x="1868919" y="129997"/>
                  <a:pt x="1856896" y="130611"/>
                  <a:pt x="1838785" y="131838"/>
                </a:cubicBezTo>
                <a:close/>
                <a:moveTo>
                  <a:pt x="0" y="16115"/>
                </a:moveTo>
                <a:lnTo>
                  <a:pt x="51415" y="16115"/>
                </a:lnTo>
                <a:lnTo>
                  <a:pt x="109277" y="162688"/>
                </a:lnTo>
                <a:cubicBezTo>
                  <a:pt x="113677" y="173943"/>
                  <a:pt x="116542" y="182333"/>
                  <a:pt x="117872" y="187858"/>
                </a:cubicBezTo>
                <a:lnTo>
                  <a:pt x="118639" y="187858"/>
                </a:lnTo>
                <a:cubicBezTo>
                  <a:pt x="122425" y="176296"/>
                  <a:pt x="125495" y="167701"/>
                  <a:pt x="127848" y="162074"/>
                </a:cubicBezTo>
                <a:lnTo>
                  <a:pt x="186784" y="16115"/>
                </a:lnTo>
                <a:lnTo>
                  <a:pt x="236358" y="16115"/>
                </a:lnTo>
                <a:lnTo>
                  <a:pt x="236358" y="236204"/>
                </a:lnTo>
                <a:lnTo>
                  <a:pt x="200137" y="236204"/>
                </a:lnTo>
                <a:lnTo>
                  <a:pt x="200137" y="93776"/>
                </a:lnTo>
                <a:cubicBezTo>
                  <a:pt x="200137" y="82111"/>
                  <a:pt x="200853" y="67838"/>
                  <a:pt x="202285" y="50955"/>
                </a:cubicBezTo>
                <a:lnTo>
                  <a:pt x="201671" y="50955"/>
                </a:lnTo>
                <a:cubicBezTo>
                  <a:pt x="199420" y="60573"/>
                  <a:pt x="197425" y="67480"/>
                  <a:pt x="195686" y="71675"/>
                </a:cubicBezTo>
                <a:lnTo>
                  <a:pt x="129997" y="236204"/>
                </a:lnTo>
                <a:lnTo>
                  <a:pt x="104826" y="236204"/>
                </a:lnTo>
                <a:lnTo>
                  <a:pt x="38984" y="72902"/>
                </a:lnTo>
                <a:cubicBezTo>
                  <a:pt x="37142" y="68093"/>
                  <a:pt x="35198" y="60778"/>
                  <a:pt x="33151" y="50955"/>
                </a:cubicBezTo>
                <a:lnTo>
                  <a:pt x="32537" y="50955"/>
                </a:lnTo>
                <a:cubicBezTo>
                  <a:pt x="33356" y="59754"/>
                  <a:pt x="33765" y="74130"/>
                  <a:pt x="33765" y="94083"/>
                </a:cubicBezTo>
                <a:lnTo>
                  <a:pt x="33765" y="236204"/>
                </a:lnTo>
                <a:lnTo>
                  <a:pt x="0" y="236204"/>
                </a:lnTo>
                <a:close/>
                <a:moveTo>
                  <a:pt x="2224604" y="12432"/>
                </a:moveTo>
                <a:cubicBezTo>
                  <a:pt x="2245886" y="12432"/>
                  <a:pt x="2263536" y="15450"/>
                  <a:pt x="2277554" y="21487"/>
                </a:cubicBezTo>
                <a:lnTo>
                  <a:pt x="2277554" y="57708"/>
                </a:lnTo>
                <a:cubicBezTo>
                  <a:pt x="2262718" y="48909"/>
                  <a:pt x="2246347" y="44509"/>
                  <a:pt x="2228441" y="44509"/>
                </a:cubicBezTo>
                <a:cubicBezTo>
                  <a:pt x="2204600" y="44509"/>
                  <a:pt x="2185288" y="52132"/>
                  <a:pt x="2170502" y="67377"/>
                </a:cubicBezTo>
                <a:cubicBezTo>
                  <a:pt x="2155717" y="82623"/>
                  <a:pt x="2148325" y="102984"/>
                  <a:pt x="2148325" y="128462"/>
                </a:cubicBezTo>
                <a:cubicBezTo>
                  <a:pt x="2148325" y="152712"/>
                  <a:pt x="2155231" y="172024"/>
                  <a:pt x="2169044" y="186400"/>
                </a:cubicBezTo>
                <a:cubicBezTo>
                  <a:pt x="2182857" y="200776"/>
                  <a:pt x="2201019" y="207964"/>
                  <a:pt x="2223529" y="207964"/>
                </a:cubicBezTo>
                <a:cubicBezTo>
                  <a:pt x="2244300" y="207964"/>
                  <a:pt x="2262308" y="203053"/>
                  <a:pt x="2277554" y="193230"/>
                </a:cubicBezTo>
                <a:lnTo>
                  <a:pt x="2277554" y="226995"/>
                </a:lnTo>
                <a:cubicBezTo>
                  <a:pt x="2260978" y="235590"/>
                  <a:pt x="2240361" y="239888"/>
                  <a:pt x="2215702" y="239888"/>
                </a:cubicBezTo>
                <a:cubicBezTo>
                  <a:pt x="2183778" y="239888"/>
                  <a:pt x="2158198" y="229809"/>
                  <a:pt x="2138962" y="209652"/>
                </a:cubicBezTo>
                <a:cubicBezTo>
                  <a:pt x="2119726" y="189495"/>
                  <a:pt x="2110108" y="163046"/>
                  <a:pt x="2110108" y="130304"/>
                </a:cubicBezTo>
                <a:cubicBezTo>
                  <a:pt x="2110108" y="95106"/>
                  <a:pt x="2120929" y="66661"/>
                  <a:pt x="2142569" y="44969"/>
                </a:cubicBezTo>
                <a:cubicBezTo>
                  <a:pt x="2164210" y="23278"/>
                  <a:pt x="2191555" y="12432"/>
                  <a:pt x="2224604" y="12432"/>
                </a:cubicBezTo>
                <a:close/>
                <a:moveTo>
                  <a:pt x="1749754" y="12432"/>
                </a:moveTo>
                <a:cubicBezTo>
                  <a:pt x="1758042" y="12432"/>
                  <a:pt x="1765588" y="12994"/>
                  <a:pt x="1772392" y="14120"/>
                </a:cubicBezTo>
                <a:cubicBezTo>
                  <a:pt x="1779196" y="15246"/>
                  <a:pt x="1784645" y="16780"/>
                  <a:pt x="1788737" y="18724"/>
                </a:cubicBezTo>
                <a:lnTo>
                  <a:pt x="1788737" y="50801"/>
                </a:lnTo>
                <a:cubicBezTo>
                  <a:pt x="1783519" y="48141"/>
                  <a:pt x="1777943" y="45890"/>
                  <a:pt x="1772008" y="44048"/>
                </a:cubicBezTo>
                <a:cubicBezTo>
                  <a:pt x="1766074" y="42207"/>
                  <a:pt x="1759269" y="41286"/>
                  <a:pt x="1751595" y="41286"/>
                </a:cubicBezTo>
                <a:cubicBezTo>
                  <a:pt x="1743001" y="41286"/>
                  <a:pt x="1735071" y="43025"/>
                  <a:pt x="1727806" y="46504"/>
                </a:cubicBezTo>
                <a:cubicBezTo>
                  <a:pt x="1720542" y="49983"/>
                  <a:pt x="1714274" y="55073"/>
                  <a:pt x="1709005" y="61775"/>
                </a:cubicBezTo>
                <a:cubicBezTo>
                  <a:pt x="1703736" y="68477"/>
                  <a:pt x="1699592" y="76765"/>
                  <a:pt x="1696573" y="86639"/>
                </a:cubicBezTo>
                <a:cubicBezTo>
                  <a:pt x="1693555" y="96513"/>
                  <a:pt x="1691994" y="107896"/>
                  <a:pt x="1691892" y="120788"/>
                </a:cubicBezTo>
                <a:lnTo>
                  <a:pt x="1692813" y="120788"/>
                </a:lnTo>
                <a:cubicBezTo>
                  <a:pt x="1697520" y="113523"/>
                  <a:pt x="1703889" y="107793"/>
                  <a:pt x="1711921" y="103598"/>
                </a:cubicBezTo>
                <a:cubicBezTo>
                  <a:pt x="1719953" y="99403"/>
                  <a:pt x="1729392" y="97306"/>
                  <a:pt x="1740238" y="97306"/>
                </a:cubicBezTo>
                <a:cubicBezTo>
                  <a:pt x="1749856" y="97306"/>
                  <a:pt x="1758528" y="98866"/>
                  <a:pt x="1766253" y="101987"/>
                </a:cubicBezTo>
                <a:cubicBezTo>
                  <a:pt x="1773978" y="105107"/>
                  <a:pt x="1780577" y="109610"/>
                  <a:pt x="1786051" y="115493"/>
                </a:cubicBezTo>
                <a:cubicBezTo>
                  <a:pt x="1791526" y="121376"/>
                  <a:pt x="1795746" y="128539"/>
                  <a:pt x="1798713" y="136980"/>
                </a:cubicBezTo>
                <a:cubicBezTo>
                  <a:pt x="1801681" y="145421"/>
                  <a:pt x="1803164" y="154911"/>
                  <a:pt x="1803164" y="165450"/>
                </a:cubicBezTo>
                <a:cubicBezTo>
                  <a:pt x="1803164" y="176501"/>
                  <a:pt x="1801348" y="186579"/>
                  <a:pt x="1797716" y="195686"/>
                </a:cubicBezTo>
                <a:cubicBezTo>
                  <a:pt x="1794084" y="204792"/>
                  <a:pt x="1789044" y="212645"/>
                  <a:pt x="1782598" y="219245"/>
                </a:cubicBezTo>
                <a:cubicBezTo>
                  <a:pt x="1776152" y="225844"/>
                  <a:pt x="1768504" y="230960"/>
                  <a:pt x="1759653" y="234593"/>
                </a:cubicBezTo>
                <a:cubicBezTo>
                  <a:pt x="1750802" y="238225"/>
                  <a:pt x="1741210" y="240041"/>
                  <a:pt x="1730876" y="240041"/>
                </a:cubicBezTo>
                <a:cubicBezTo>
                  <a:pt x="1719825" y="240041"/>
                  <a:pt x="1709670" y="237892"/>
                  <a:pt x="1700410" y="233595"/>
                </a:cubicBezTo>
                <a:cubicBezTo>
                  <a:pt x="1691150" y="229298"/>
                  <a:pt x="1683169" y="222903"/>
                  <a:pt x="1676467" y="214410"/>
                </a:cubicBezTo>
                <a:cubicBezTo>
                  <a:pt x="1669766" y="205918"/>
                  <a:pt x="1664573" y="195353"/>
                  <a:pt x="1660889" y="182717"/>
                </a:cubicBezTo>
                <a:cubicBezTo>
                  <a:pt x="1657206" y="170080"/>
                  <a:pt x="1655364" y="155423"/>
                  <a:pt x="1655364" y="138745"/>
                </a:cubicBezTo>
                <a:cubicBezTo>
                  <a:pt x="1655364" y="118383"/>
                  <a:pt x="1657794" y="100324"/>
                  <a:pt x="1662654" y="84567"/>
                </a:cubicBezTo>
                <a:cubicBezTo>
                  <a:pt x="1667515" y="68810"/>
                  <a:pt x="1674191" y="55610"/>
                  <a:pt x="1682683" y="44969"/>
                </a:cubicBezTo>
                <a:cubicBezTo>
                  <a:pt x="1691176" y="34328"/>
                  <a:pt x="1701152" y="26245"/>
                  <a:pt x="1712612" y="20720"/>
                </a:cubicBezTo>
                <a:cubicBezTo>
                  <a:pt x="1724072" y="15194"/>
                  <a:pt x="1736452" y="12432"/>
                  <a:pt x="1749754" y="12432"/>
                </a:cubicBezTo>
                <a:close/>
                <a:moveTo>
                  <a:pt x="1548375" y="12432"/>
                </a:moveTo>
                <a:cubicBezTo>
                  <a:pt x="1567918" y="12432"/>
                  <a:pt x="1583573" y="17343"/>
                  <a:pt x="1595340" y="27166"/>
                </a:cubicBezTo>
                <a:cubicBezTo>
                  <a:pt x="1607107" y="36988"/>
                  <a:pt x="1612990" y="49574"/>
                  <a:pt x="1612990" y="64922"/>
                </a:cubicBezTo>
                <a:cubicBezTo>
                  <a:pt x="1612990" y="93878"/>
                  <a:pt x="1598256" y="112500"/>
                  <a:pt x="1568788" y="120788"/>
                </a:cubicBezTo>
                <a:lnTo>
                  <a:pt x="1568788" y="121402"/>
                </a:lnTo>
                <a:cubicBezTo>
                  <a:pt x="1584647" y="122937"/>
                  <a:pt x="1597182" y="128487"/>
                  <a:pt x="1606390" y="138054"/>
                </a:cubicBezTo>
                <a:cubicBezTo>
                  <a:pt x="1615599" y="147621"/>
                  <a:pt x="1620203" y="159567"/>
                  <a:pt x="1620203" y="173892"/>
                </a:cubicBezTo>
                <a:cubicBezTo>
                  <a:pt x="1620203" y="193639"/>
                  <a:pt x="1612785" y="209576"/>
                  <a:pt x="1597949" y="221700"/>
                </a:cubicBezTo>
                <a:cubicBezTo>
                  <a:pt x="1583113" y="233825"/>
                  <a:pt x="1563570" y="239888"/>
                  <a:pt x="1539320" y="239888"/>
                </a:cubicBezTo>
                <a:cubicBezTo>
                  <a:pt x="1517526" y="239888"/>
                  <a:pt x="1500132" y="235948"/>
                  <a:pt x="1487137" y="228070"/>
                </a:cubicBezTo>
                <a:lnTo>
                  <a:pt x="1487137" y="194611"/>
                </a:lnTo>
                <a:cubicBezTo>
                  <a:pt x="1501462" y="205969"/>
                  <a:pt x="1517628" y="211647"/>
                  <a:pt x="1535637" y="211647"/>
                </a:cubicBezTo>
                <a:cubicBezTo>
                  <a:pt x="1550268" y="211647"/>
                  <a:pt x="1561958" y="208322"/>
                  <a:pt x="1570706" y="201671"/>
                </a:cubicBezTo>
                <a:cubicBezTo>
                  <a:pt x="1579455" y="195021"/>
                  <a:pt x="1583829" y="186016"/>
                  <a:pt x="1583829" y="174659"/>
                </a:cubicBezTo>
                <a:cubicBezTo>
                  <a:pt x="1583829" y="149693"/>
                  <a:pt x="1564746" y="137210"/>
                  <a:pt x="1526581" y="137210"/>
                </a:cubicBezTo>
                <a:lnTo>
                  <a:pt x="1509545" y="137210"/>
                </a:lnTo>
                <a:lnTo>
                  <a:pt x="1509545" y="108663"/>
                </a:lnTo>
                <a:lnTo>
                  <a:pt x="1525814" y="108663"/>
                </a:lnTo>
                <a:cubicBezTo>
                  <a:pt x="1559682" y="108663"/>
                  <a:pt x="1576615" y="96896"/>
                  <a:pt x="1576615" y="73363"/>
                </a:cubicBezTo>
                <a:cubicBezTo>
                  <a:pt x="1576615" y="51671"/>
                  <a:pt x="1563416" y="40825"/>
                  <a:pt x="1537018" y="40825"/>
                </a:cubicBezTo>
                <a:cubicBezTo>
                  <a:pt x="1522284" y="40825"/>
                  <a:pt x="1508420" y="46095"/>
                  <a:pt x="1495425" y="56634"/>
                </a:cubicBezTo>
                <a:lnTo>
                  <a:pt x="1495425" y="25017"/>
                </a:lnTo>
                <a:cubicBezTo>
                  <a:pt x="1510364" y="16627"/>
                  <a:pt x="1528014" y="12432"/>
                  <a:pt x="1548375" y="12432"/>
                </a:cubicBezTo>
                <a:close/>
                <a:moveTo>
                  <a:pt x="2719067" y="5525"/>
                </a:moveTo>
                <a:cubicBezTo>
                  <a:pt x="2725103" y="5525"/>
                  <a:pt x="2730219" y="7469"/>
                  <a:pt x="2734414" y="11357"/>
                </a:cubicBezTo>
                <a:cubicBezTo>
                  <a:pt x="2738610" y="15246"/>
                  <a:pt x="2740707" y="20106"/>
                  <a:pt x="2740707" y="25938"/>
                </a:cubicBezTo>
                <a:cubicBezTo>
                  <a:pt x="2740707" y="31463"/>
                  <a:pt x="2738610" y="36195"/>
                  <a:pt x="2734414" y="40135"/>
                </a:cubicBezTo>
                <a:cubicBezTo>
                  <a:pt x="2730219" y="44074"/>
                  <a:pt x="2725103" y="46044"/>
                  <a:pt x="2719067" y="46044"/>
                </a:cubicBezTo>
                <a:cubicBezTo>
                  <a:pt x="2713234" y="46044"/>
                  <a:pt x="2708246" y="44151"/>
                  <a:pt x="2704102" y="40365"/>
                </a:cubicBezTo>
                <a:cubicBezTo>
                  <a:pt x="2699958" y="36579"/>
                  <a:pt x="2697886" y="31770"/>
                  <a:pt x="2697886" y="25938"/>
                </a:cubicBezTo>
                <a:cubicBezTo>
                  <a:pt x="2697886" y="20106"/>
                  <a:pt x="2699958" y="15246"/>
                  <a:pt x="2704102" y="11357"/>
                </a:cubicBezTo>
                <a:cubicBezTo>
                  <a:pt x="2708246" y="7469"/>
                  <a:pt x="2713234" y="5525"/>
                  <a:pt x="2719067" y="5525"/>
                </a:cubicBezTo>
                <a:close/>
                <a:moveTo>
                  <a:pt x="309241" y="5525"/>
                </a:moveTo>
                <a:cubicBezTo>
                  <a:pt x="315278" y="5525"/>
                  <a:pt x="320394" y="7469"/>
                  <a:pt x="324589" y="11357"/>
                </a:cubicBezTo>
                <a:cubicBezTo>
                  <a:pt x="328784" y="15246"/>
                  <a:pt x="330882" y="20106"/>
                  <a:pt x="330882" y="25938"/>
                </a:cubicBezTo>
                <a:cubicBezTo>
                  <a:pt x="330882" y="31463"/>
                  <a:pt x="328784" y="36195"/>
                  <a:pt x="324589" y="40135"/>
                </a:cubicBezTo>
                <a:cubicBezTo>
                  <a:pt x="320394" y="44074"/>
                  <a:pt x="315278" y="46044"/>
                  <a:pt x="309241" y="46044"/>
                </a:cubicBezTo>
                <a:cubicBezTo>
                  <a:pt x="303409" y="46044"/>
                  <a:pt x="298421" y="44151"/>
                  <a:pt x="294277" y="40365"/>
                </a:cubicBezTo>
                <a:cubicBezTo>
                  <a:pt x="290133" y="36579"/>
                  <a:pt x="288061" y="31770"/>
                  <a:pt x="288061" y="25938"/>
                </a:cubicBezTo>
                <a:cubicBezTo>
                  <a:pt x="288061" y="20106"/>
                  <a:pt x="290133" y="15246"/>
                  <a:pt x="294277" y="11357"/>
                </a:cubicBezTo>
                <a:cubicBezTo>
                  <a:pt x="298421" y="7469"/>
                  <a:pt x="303409" y="5525"/>
                  <a:pt x="309241" y="5525"/>
                </a:cubicBezTo>
                <a:close/>
                <a:moveTo>
                  <a:pt x="2786835" y="3530"/>
                </a:moveTo>
                <a:lnTo>
                  <a:pt x="2822595" y="3530"/>
                </a:lnTo>
                <a:lnTo>
                  <a:pt x="2822595" y="236204"/>
                </a:lnTo>
                <a:lnTo>
                  <a:pt x="2786835" y="236204"/>
                </a:lnTo>
                <a:close/>
                <a:moveTo>
                  <a:pt x="1216526" y="0"/>
                </a:moveTo>
                <a:cubicBezTo>
                  <a:pt x="1225325" y="0"/>
                  <a:pt x="1232283" y="972"/>
                  <a:pt x="1237399" y="2916"/>
                </a:cubicBezTo>
                <a:lnTo>
                  <a:pt x="1237399" y="32537"/>
                </a:lnTo>
                <a:cubicBezTo>
                  <a:pt x="1232590" y="29775"/>
                  <a:pt x="1227116" y="28394"/>
                  <a:pt x="1220977" y="28394"/>
                </a:cubicBezTo>
                <a:cubicBezTo>
                  <a:pt x="1203685" y="28394"/>
                  <a:pt x="1195039" y="38165"/>
                  <a:pt x="1195039" y="57708"/>
                </a:cubicBezTo>
                <a:lnTo>
                  <a:pt x="1195039" y="79042"/>
                </a:lnTo>
                <a:lnTo>
                  <a:pt x="1231567" y="79042"/>
                </a:lnTo>
                <a:lnTo>
                  <a:pt x="1231567" y="106975"/>
                </a:lnTo>
                <a:lnTo>
                  <a:pt x="1195192" y="106975"/>
                </a:lnTo>
                <a:lnTo>
                  <a:pt x="1195192" y="236204"/>
                </a:lnTo>
                <a:lnTo>
                  <a:pt x="1159585" y="236204"/>
                </a:lnTo>
                <a:lnTo>
                  <a:pt x="1159585" y="106975"/>
                </a:lnTo>
                <a:lnTo>
                  <a:pt x="1132726" y="106975"/>
                </a:lnTo>
                <a:lnTo>
                  <a:pt x="1132726" y="79042"/>
                </a:lnTo>
                <a:lnTo>
                  <a:pt x="1159585" y="79042"/>
                </a:lnTo>
                <a:lnTo>
                  <a:pt x="1159585" y="53564"/>
                </a:lnTo>
                <a:cubicBezTo>
                  <a:pt x="1159585" y="36988"/>
                  <a:pt x="1165008" y="23917"/>
                  <a:pt x="1175854" y="14350"/>
                </a:cubicBezTo>
                <a:cubicBezTo>
                  <a:pt x="1186700" y="4783"/>
                  <a:pt x="1200257" y="0"/>
                  <a:pt x="1216526" y="0"/>
                </a:cubicBezTo>
                <a:close/>
              </a:path>
            </a:pathLst>
          </a:custGeom>
          <a:solidFill>
            <a:srgbClr val="2F2F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2" name="Picture 1" descr="A rainbow colored logo on a black background&#10;&#10;Description automatically generated">
            <a:extLst>
              <a:ext uri="{FF2B5EF4-FFF2-40B4-BE49-F238E27FC236}">
                <a16:creationId xmlns:a16="http://schemas.microsoft.com/office/drawing/2014/main" id="{0A9E859A-6CB5-EE60-AC13-7F06009F35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80" y="2565274"/>
            <a:ext cx="610674" cy="61067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7C2F761-25B3-C824-F32D-57D840C666C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275" y="549275"/>
            <a:ext cx="128778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820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77B7540-C352-EF1A-94CB-15C4989A84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9425" y="0"/>
            <a:ext cx="7902575" cy="67182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F1DC8B9-0BEC-0D5D-914C-38DE75762D66}"/>
              </a:ext>
            </a:extLst>
          </p:cNvPr>
          <p:cNvSpPr/>
          <p:nvPr userDrawn="1"/>
        </p:nvSpPr>
        <p:spPr bwMode="auto">
          <a:xfrm>
            <a:off x="4289425" y="0"/>
            <a:ext cx="7902575" cy="6718299"/>
          </a:xfrm>
          <a:prstGeom prst="rect">
            <a:avLst/>
          </a:prstGeom>
          <a:gradFill>
            <a:gsLst>
              <a:gs pos="0">
                <a:schemeClr val="bg1"/>
              </a:gs>
              <a:gs pos="38000">
                <a:schemeClr val="bg1">
                  <a:alpha val="0"/>
                </a:schemeClr>
              </a:gs>
            </a:gsLst>
            <a:lin ang="240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2E2FEA-A8A5-55B2-38A6-C34D53D122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4" y="6341190"/>
            <a:ext cx="3606801" cy="24622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DEC717-0A4F-A5A1-63EC-5667EF3B6F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Diagonal Stripe 10">
            <a:extLst>
              <a:ext uri="{FF2B5EF4-FFF2-40B4-BE49-F238E27FC236}">
                <a16:creationId xmlns:a16="http://schemas.microsoft.com/office/drawing/2014/main" id="{22052B65-9AAD-0BCC-50CF-97C38FE02BC9}"/>
              </a:ext>
            </a:extLst>
          </p:cNvPr>
          <p:cNvSpPr/>
          <p:nvPr userDrawn="1"/>
        </p:nvSpPr>
        <p:spPr bwMode="auto">
          <a:xfrm rot="5400000">
            <a:off x="10893594" y="-79215"/>
            <a:ext cx="1219186" cy="1377615"/>
          </a:xfrm>
          <a:prstGeom prst="diagStripe">
            <a:avLst/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outerShdw blurRad="152400" sx="101000" sy="101000" algn="tl" rotWithShape="0">
              <a:prstClr val="black">
                <a:alpha val="29000"/>
              </a:prstClr>
            </a:outerShdw>
          </a:effectLst>
        </p:spPr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AT" sz="2000" b="0" i="0" u="none" strike="noStrike" kern="1200" cap="none" spc="0" normalizeH="0" baseline="0" noProof="0">
              <a:ln>
                <a:noFill/>
              </a:ln>
              <a:solidFill>
                <a:srgbClr val="C5B4E3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D3F952F-8A11-CF1D-07EC-7B06B3A7BEA9}"/>
              </a:ext>
            </a:extLst>
          </p:cNvPr>
          <p:cNvCxnSpPr>
            <a:cxnSpLocks/>
          </p:cNvCxnSpPr>
          <p:nvPr userDrawn="1"/>
        </p:nvCxnSpPr>
        <p:spPr>
          <a:xfrm>
            <a:off x="549273" y="4978856"/>
            <a:ext cx="3594101" cy="0"/>
          </a:xfrm>
          <a:prstGeom prst="line">
            <a:avLst/>
          </a:prstGeom>
          <a:noFill/>
          <a:ln>
            <a:gradFill>
              <a:gsLst>
                <a:gs pos="0">
                  <a:schemeClr val="accent2"/>
                </a:gs>
                <a:gs pos="100000">
                  <a:schemeClr val="accent6">
                    <a:alpha val="0"/>
                  </a:schemeClr>
                </a:gs>
              </a:gsLst>
              <a:lin ang="0" scaled="0"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4FC80DF-DAE7-3EB5-3D18-66DD3078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481001"/>
            <a:ext cx="3606801" cy="1177981"/>
          </a:xfrm>
        </p:spPr>
        <p:txBody>
          <a:bodyPr anchor="b" anchorCtr="0"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1C7B1F9A-BA2E-A506-B7BC-AC2D82F1905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696882" y="549275"/>
            <a:ext cx="6945843" cy="5622925"/>
          </a:xfrm>
        </p:spPr>
        <p:txBody>
          <a:bodyPr anchor="ctr" anchorCtr="0"/>
          <a:lstStyle>
            <a:lvl1pPr>
              <a:spcBef>
                <a:spcPts val="1200"/>
              </a:spcBef>
              <a:spcAft>
                <a:spcPts val="300"/>
              </a:spcAft>
              <a:buNone/>
              <a:defRPr sz="1200" spc="0" baseline="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buNone/>
              <a:defRPr sz="120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  <a:latin typeface="+mj-lt"/>
              </a:defRPr>
            </a:lvl2pPr>
            <a:lvl3pPr marL="0" indent="0">
              <a:spcBef>
                <a:spcPts val="0"/>
              </a:spcBef>
              <a:spcAft>
                <a:spcPts val="600"/>
              </a:spcAft>
              <a:buNone/>
              <a:defRPr sz="1200">
                <a:latin typeface="+mn-lt"/>
              </a:defRPr>
            </a:lvl3pPr>
            <a:lvl4pPr marL="118872" indent="-118872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/>
            </a:lvl4pPr>
            <a:lvl5pPr marL="228600" indent="-118872">
              <a:spcBef>
                <a:spcPts val="0"/>
              </a:spcBef>
              <a:buFont typeface="Segoe UI" panose="020B0502040204020203" pitchFamily="34" charset="0"/>
              <a:buChar char="–"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2C16C794-798E-EFFF-210C-C8EFF5E0765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49273" y="1782808"/>
            <a:ext cx="3598333" cy="3072222"/>
          </a:xfrm>
        </p:spPr>
        <p:txBody>
          <a:bodyPr/>
          <a:lstStyle>
            <a:lvl1pPr>
              <a:spcBef>
                <a:spcPts val="600"/>
              </a:spcBef>
              <a:spcAft>
                <a:spcPts val="300"/>
              </a:spcAft>
              <a:buNone/>
              <a:defRPr sz="1200" spc="0" baseline="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+mj-lt"/>
              </a:defRPr>
            </a:lvl2pPr>
            <a:lvl3pPr marL="0" indent="0">
              <a:spcBef>
                <a:spcPts val="0"/>
              </a:spcBef>
              <a:spcAft>
                <a:spcPts val="600"/>
              </a:spcAft>
              <a:buNone/>
              <a:defRPr sz="1200">
                <a:latin typeface="+mn-lt"/>
              </a:defRPr>
            </a:lvl3pPr>
            <a:lvl4pPr marL="118872" indent="-118872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/>
            </a:lvl4pPr>
            <a:lvl5pPr marL="228600" indent="-118872">
              <a:spcBef>
                <a:spcPts val="0"/>
              </a:spcBef>
              <a:buFont typeface="Segoe UI" panose="020B0502040204020203" pitchFamily="34" charset="0"/>
              <a:buChar char="–"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CE133AE2-D27B-0C5D-3257-FFB09EB57DB3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549274" y="5102682"/>
            <a:ext cx="1735140" cy="1069516"/>
          </a:xfrm>
        </p:spPr>
        <p:txBody>
          <a:bodyPr/>
          <a:lstStyle>
            <a:lvl1pPr>
              <a:spcBef>
                <a:spcPts val="600"/>
              </a:spcBef>
              <a:spcAft>
                <a:spcPts val="300"/>
              </a:spcAft>
              <a:buNone/>
              <a:defRPr sz="1200" spc="0" baseline="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buNone/>
              <a:defRPr sz="1200">
                <a:latin typeface="+mj-lt"/>
              </a:defRPr>
            </a:lvl2pPr>
            <a:lvl3pPr marL="0" indent="0">
              <a:spcBef>
                <a:spcPts val="0"/>
              </a:spcBef>
              <a:spcAft>
                <a:spcPts val="600"/>
              </a:spcAft>
              <a:buNone/>
              <a:defRPr sz="1200">
                <a:latin typeface="+mn-lt"/>
              </a:defRPr>
            </a:lvl3pPr>
            <a:lvl4pPr marL="118872" indent="-118872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/>
            </a:lvl4pPr>
            <a:lvl5pPr marL="228600" indent="-118872">
              <a:spcBef>
                <a:spcPts val="0"/>
              </a:spcBef>
              <a:buFont typeface="Segoe UI" panose="020B0502040204020203" pitchFamily="34" charset="0"/>
              <a:buChar char="–"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CCABD15C-7FDC-CF53-D1F3-BC1DD07DAEC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2426234" y="5102682"/>
            <a:ext cx="1717140" cy="1069516"/>
          </a:xfrm>
        </p:spPr>
        <p:txBody>
          <a:bodyPr/>
          <a:lstStyle>
            <a:lvl1pPr>
              <a:spcBef>
                <a:spcPts val="600"/>
              </a:spcBef>
              <a:spcAft>
                <a:spcPts val="300"/>
              </a:spcAft>
              <a:buNone/>
              <a:defRPr sz="1200" spc="0" baseline="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buNone/>
              <a:defRPr sz="1200">
                <a:latin typeface="+mj-lt"/>
              </a:defRPr>
            </a:lvl2pPr>
            <a:lvl3pPr marL="0" indent="0">
              <a:spcBef>
                <a:spcPts val="0"/>
              </a:spcBef>
              <a:spcAft>
                <a:spcPts val="600"/>
              </a:spcAft>
              <a:buNone/>
              <a:defRPr sz="1200">
                <a:latin typeface="+mn-lt"/>
              </a:defRPr>
            </a:lvl3pPr>
            <a:lvl4pPr marL="118872" indent="-118872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/>
            </a:lvl4pPr>
            <a:lvl5pPr marL="228600" indent="-118872">
              <a:spcBef>
                <a:spcPts val="0"/>
              </a:spcBef>
              <a:buFont typeface="Segoe UI" panose="020B0502040204020203" pitchFamily="34" charset="0"/>
              <a:buChar char="–"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74941024-E483-C1E4-ECAF-3B472387681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 rot="2510061">
            <a:off x="11110196" y="348886"/>
            <a:ext cx="1143000" cy="253359"/>
          </a:xfrm>
        </p:spPr>
        <p:txBody>
          <a:bodyPr anchor="ctr" anchorCtr="0"/>
          <a:lstStyle>
            <a:lvl1pPr algn="ctr">
              <a:spcBef>
                <a:spcPts val="0"/>
              </a:spcBef>
              <a:buNone/>
              <a:defRPr sz="1200" spc="0" baseline="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30309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colorful spiral&#10;&#10;Description automatically generated">
            <a:extLst>
              <a:ext uri="{FF2B5EF4-FFF2-40B4-BE49-F238E27FC236}">
                <a16:creationId xmlns:a16="http://schemas.microsoft.com/office/drawing/2014/main" id="{05AD6BD6-B499-AF84-E9A5-BE7C78BBE3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08F13F4-2AA0-2751-9C54-183410D351E2}"/>
              </a:ext>
            </a:extLst>
          </p:cNvPr>
          <p:cNvSpPr/>
          <p:nvPr userDrawn="1"/>
        </p:nvSpPr>
        <p:spPr>
          <a:xfrm>
            <a:off x="0" y="0"/>
            <a:ext cx="6616700" cy="6858000"/>
          </a:xfrm>
          <a:prstGeom prst="rect">
            <a:avLst/>
          </a:prstGeom>
          <a:gradFill flip="none" rotWithShape="1">
            <a:gsLst>
              <a:gs pos="26000">
                <a:schemeClr val="bg1">
                  <a:alpha val="58000"/>
                </a:schemeClr>
              </a:gs>
              <a:gs pos="70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DF4F93-13B7-9E90-F2C3-66C182809D12}"/>
              </a:ext>
            </a:extLst>
          </p:cNvPr>
          <p:cNvSpPr/>
          <p:nvPr userDrawn="1"/>
        </p:nvSpPr>
        <p:spPr>
          <a:xfrm>
            <a:off x="0" y="6692900"/>
            <a:ext cx="12192000" cy="165100"/>
          </a:xfrm>
          <a:prstGeom prst="rect">
            <a:avLst/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close-up of a colorful spiral&#10;&#10;Description automatically generated">
            <a:extLst>
              <a:ext uri="{FF2B5EF4-FFF2-40B4-BE49-F238E27FC236}">
                <a16:creationId xmlns:a16="http://schemas.microsoft.com/office/drawing/2014/main" id="{799145B4-A11C-C3DF-BA47-3700F47BF4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000" y="2282624"/>
            <a:ext cx="8534400" cy="3006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softEdge rad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0" h="0" prst="relaxedInset"/>
            <a:contourClr>
              <a:srgbClr val="969696"/>
            </a:contourClr>
          </a:sp3d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FC3848-31B0-12FC-5D3C-1FC94FD228E5}"/>
              </a:ext>
            </a:extLst>
          </p:cNvPr>
          <p:cNvSpPr/>
          <p:nvPr userDrawn="1"/>
        </p:nvSpPr>
        <p:spPr>
          <a:xfrm>
            <a:off x="508000" y="2282623"/>
            <a:ext cx="8534400" cy="3006050"/>
          </a:xfrm>
          <a:prstGeom prst="roundRect">
            <a:avLst/>
          </a:prstGeom>
          <a:gradFill flip="none" rotWithShape="1">
            <a:gsLst>
              <a:gs pos="89000">
                <a:schemeClr val="bg1">
                  <a:alpha val="21000"/>
                </a:schemeClr>
              </a:gs>
              <a:gs pos="100000">
                <a:schemeClr val="bg1">
                  <a:alpha val="58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7DF3D89-1F38-68AF-6810-97AA81AC8C89}"/>
              </a:ext>
            </a:extLst>
          </p:cNvPr>
          <p:cNvSpPr/>
          <p:nvPr userDrawn="1"/>
        </p:nvSpPr>
        <p:spPr>
          <a:xfrm>
            <a:off x="968887" y="4124123"/>
            <a:ext cx="7552813" cy="7078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magnify" title="Icon of a magnifying glass">
            <a:extLst>
              <a:ext uri="{FF2B5EF4-FFF2-40B4-BE49-F238E27FC236}">
                <a16:creationId xmlns:a16="http://schemas.microsoft.com/office/drawing/2014/main" id="{B5E74FB4-99CE-B56C-F3BE-9224CCF064E1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 flipH="1">
            <a:off x="7929465" y="4314225"/>
            <a:ext cx="308170" cy="302281"/>
          </a:xfrm>
          <a:custGeom>
            <a:avLst/>
            <a:gdLst>
              <a:gd name="T0" fmla="*/ 112 w 343"/>
              <a:gd name="T1" fmla="*/ 223 h 338"/>
              <a:gd name="T2" fmla="*/ 0 w 343"/>
              <a:gd name="T3" fmla="*/ 111 h 338"/>
              <a:gd name="T4" fmla="*/ 112 w 343"/>
              <a:gd name="T5" fmla="*/ 0 h 338"/>
              <a:gd name="T6" fmla="*/ 223 w 343"/>
              <a:gd name="T7" fmla="*/ 111 h 338"/>
              <a:gd name="T8" fmla="*/ 112 w 343"/>
              <a:gd name="T9" fmla="*/ 223 h 338"/>
              <a:gd name="T10" fmla="*/ 343 w 343"/>
              <a:gd name="T11" fmla="*/ 338 h 338"/>
              <a:gd name="T12" fmla="*/ 191 w 343"/>
              <a:gd name="T13" fmla="*/ 18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3" h="338">
                <a:moveTo>
                  <a:pt x="112" y="223"/>
                </a:moveTo>
                <a:cubicBezTo>
                  <a:pt x="50" y="223"/>
                  <a:pt x="0" y="173"/>
                  <a:pt x="0" y="111"/>
                </a:cubicBezTo>
                <a:cubicBezTo>
                  <a:pt x="0" y="50"/>
                  <a:pt x="50" y="0"/>
                  <a:pt x="112" y="0"/>
                </a:cubicBezTo>
                <a:cubicBezTo>
                  <a:pt x="173" y="0"/>
                  <a:pt x="223" y="50"/>
                  <a:pt x="223" y="111"/>
                </a:cubicBezTo>
                <a:cubicBezTo>
                  <a:pt x="223" y="173"/>
                  <a:pt x="173" y="223"/>
                  <a:pt x="112" y="223"/>
                </a:cubicBezTo>
                <a:close/>
                <a:moveTo>
                  <a:pt x="343" y="338"/>
                </a:moveTo>
                <a:cubicBezTo>
                  <a:pt x="191" y="189"/>
                  <a:pt x="191" y="189"/>
                  <a:pt x="191" y="189"/>
                </a:cubicBezTo>
              </a:path>
            </a:pathLst>
          </a:custGeom>
          <a:noFill/>
          <a:ln w="19050" cap="sq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1AB79229-7EF8-8D54-ED6D-2A2E11C74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421" y="3202170"/>
            <a:ext cx="7683500" cy="895065"/>
          </a:xfrm>
        </p:spPr>
        <p:txBody>
          <a:bodyPr/>
          <a:lstStyle>
            <a:lvl1pPr>
              <a:defRPr>
                <a:solidFill>
                  <a:srgbClr val="46366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4FD65AF-CF48-C43D-0B1B-B1AD516E4D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80803" y="4236857"/>
            <a:ext cx="6823075" cy="45451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93F6363-616A-CDD2-CAE0-DBC4E69EE419}"/>
              </a:ext>
            </a:extLst>
          </p:cNvPr>
          <p:cNvSpPr/>
          <p:nvPr userDrawn="1"/>
        </p:nvSpPr>
        <p:spPr>
          <a:xfrm>
            <a:off x="1645690" y="2768269"/>
            <a:ext cx="3145938" cy="308493"/>
          </a:xfrm>
          <a:custGeom>
            <a:avLst/>
            <a:gdLst/>
            <a:ahLst/>
            <a:cxnLst/>
            <a:rect l="l" t="t" r="r" b="b"/>
            <a:pathLst>
              <a:path w="3145938" h="308493">
                <a:moveTo>
                  <a:pt x="1730876" y="125853"/>
                </a:moveTo>
                <a:cubicBezTo>
                  <a:pt x="1724737" y="125853"/>
                  <a:pt x="1719339" y="126953"/>
                  <a:pt x="1714684" y="129153"/>
                </a:cubicBezTo>
                <a:cubicBezTo>
                  <a:pt x="1710028" y="131352"/>
                  <a:pt x="1706114" y="134243"/>
                  <a:pt x="1702943" y="137824"/>
                </a:cubicBezTo>
                <a:cubicBezTo>
                  <a:pt x="1699771" y="141405"/>
                  <a:pt x="1697392" y="145498"/>
                  <a:pt x="1695806" y="150102"/>
                </a:cubicBezTo>
                <a:cubicBezTo>
                  <a:pt x="1694220" y="154707"/>
                  <a:pt x="1693427" y="159413"/>
                  <a:pt x="1693427" y="164222"/>
                </a:cubicBezTo>
                <a:cubicBezTo>
                  <a:pt x="1693427" y="169441"/>
                  <a:pt x="1694169" y="174787"/>
                  <a:pt x="1695652" y="180261"/>
                </a:cubicBezTo>
                <a:cubicBezTo>
                  <a:pt x="1697136" y="185735"/>
                  <a:pt x="1699413" y="190723"/>
                  <a:pt x="1702482" y="195225"/>
                </a:cubicBezTo>
                <a:cubicBezTo>
                  <a:pt x="1705552" y="199727"/>
                  <a:pt x="1709465" y="203436"/>
                  <a:pt x="1714223" y="206352"/>
                </a:cubicBezTo>
                <a:cubicBezTo>
                  <a:pt x="1718981" y="209269"/>
                  <a:pt x="1724634" y="210727"/>
                  <a:pt x="1731183" y="210727"/>
                </a:cubicBezTo>
                <a:cubicBezTo>
                  <a:pt x="1737015" y="210727"/>
                  <a:pt x="1742182" y="209652"/>
                  <a:pt x="1746684" y="207504"/>
                </a:cubicBezTo>
                <a:cubicBezTo>
                  <a:pt x="1751186" y="205355"/>
                  <a:pt x="1754946" y="202388"/>
                  <a:pt x="1757965" y="198602"/>
                </a:cubicBezTo>
                <a:cubicBezTo>
                  <a:pt x="1760983" y="194816"/>
                  <a:pt x="1763285" y="190339"/>
                  <a:pt x="1764871" y="185172"/>
                </a:cubicBezTo>
                <a:cubicBezTo>
                  <a:pt x="1766457" y="180005"/>
                  <a:pt x="1767250" y="174403"/>
                  <a:pt x="1767250" y="168366"/>
                </a:cubicBezTo>
                <a:cubicBezTo>
                  <a:pt x="1767250" y="162023"/>
                  <a:pt x="1766508" y="156242"/>
                  <a:pt x="1765025" y="151023"/>
                </a:cubicBezTo>
                <a:cubicBezTo>
                  <a:pt x="1763541" y="145805"/>
                  <a:pt x="1761290" y="141329"/>
                  <a:pt x="1758272" y="137594"/>
                </a:cubicBezTo>
                <a:cubicBezTo>
                  <a:pt x="1755253" y="133859"/>
                  <a:pt x="1751468" y="130969"/>
                  <a:pt x="1746914" y="128922"/>
                </a:cubicBezTo>
                <a:cubicBezTo>
                  <a:pt x="1742361" y="126876"/>
                  <a:pt x="1737015" y="125853"/>
                  <a:pt x="1730876" y="125853"/>
                </a:cubicBezTo>
                <a:close/>
                <a:moveTo>
                  <a:pt x="2943927" y="103752"/>
                </a:moveTo>
                <a:cubicBezTo>
                  <a:pt x="2930012" y="103752"/>
                  <a:pt x="2919012" y="108612"/>
                  <a:pt x="2910929" y="118332"/>
                </a:cubicBezTo>
                <a:cubicBezTo>
                  <a:pt x="2902846" y="128053"/>
                  <a:pt x="2898804" y="141456"/>
                  <a:pt x="2898804" y="158544"/>
                </a:cubicBezTo>
                <a:cubicBezTo>
                  <a:pt x="2898804" y="175017"/>
                  <a:pt x="2902897" y="187986"/>
                  <a:pt x="2911083" y="197451"/>
                </a:cubicBezTo>
                <a:cubicBezTo>
                  <a:pt x="2919268" y="206915"/>
                  <a:pt x="2930216" y="211647"/>
                  <a:pt x="2943927" y="211647"/>
                </a:cubicBezTo>
                <a:cubicBezTo>
                  <a:pt x="2957945" y="211647"/>
                  <a:pt x="2968714" y="206992"/>
                  <a:pt x="2976235" y="197681"/>
                </a:cubicBezTo>
                <a:cubicBezTo>
                  <a:pt x="2983755" y="188370"/>
                  <a:pt x="2987515" y="175119"/>
                  <a:pt x="2987515" y="157930"/>
                </a:cubicBezTo>
                <a:cubicBezTo>
                  <a:pt x="2987515" y="140638"/>
                  <a:pt x="2983755" y="127285"/>
                  <a:pt x="2976235" y="117872"/>
                </a:cubicBezTo>
                <a:cubicBezTo>
                  <a:pt x="2968714" y="108458"/>
                  <a:pt x="2957945" y="103752"/>
                  <a:pt x="2943927" y="103752"/>
                </a:cubicBezTo>
                <a:close/>
                <a:moveTo>
                  <a:pt x="2588116" y="103752"/>
                </a:moveTo>
                <a:cubicBezTo>
                  <a:pt x="2575429" y="103752"/>
                  <a:pt x="2565222" y="108254"/>
                  <a:pt x="2557497" y="117258"/>
                </a:cubicBezTo>
                <a:cubicBezTo>
                  <a:pt x="2549772" y="126262"/>
                  <a:pt x="2545910" y="137517"/>
                  <a:pt x="2545910" y="151023"/>
                </a:cubicBezTo>
                <a:lnTo>
                  <a:pt x="2545910" y="170515"/>
                </a:lnTo>
                <a:cubicBezTo>
                  <a:pt x="2545910" y="181975"/>
                  <a:pt x="2549568" y="191695"/>
                  <a:pt x="2556883" y="199676"/>
                </a:cubicBezTo>
                <a:cubicBezTo>
                  <a:pt x="2564199" y="207657"/>
                  <a:pt x="2573485" y="211647"/>
                  <a:pt x="2584740" y="211647"/>
                </a:cubicBezTo>
                <a:cubicBezTo>
                  <a:pt x="2597939" y="211647"/>
                  <a:pt x="2608299" y="206506"/>
                  <a:pt x="2615819" y="196223"/>
                </a:cubicBezTo>
                <a:cubicBezTo>
                  <a:pt x="2623340" y="185940"/>
                  <a:pt x="2627100" y="171589"/>
                  <a:pt x="2627100" y="153172"/>
                </a:cubicBezTo>
                <a:cubicBezTo>
                  <a:pt x="2627100" y="137722"/>
                  <a:pt x="2623596" y="125623"/>
                  <a:pt x="2616587" y="116874"/>
                </a:cubicBezTo>
                <a:cubicBezTo>
                  <a:pt x="2609578" y="108126"/>
                  <a:pt x="2600088" y="103752"/>
                  <a:pt x="2588116" y="103752"/>
                </a:cubicBezTo>
                <a:close/>
                <a:moveTo>
                  <a:pt x="2391477" y="103752"/>
                </a:moveTo>
                <a:cubicBezTo>
                  <a:pt x="2377562" y="103752"/>
                  <a:pt x="2366562" y="108612"/>
                  <a:pt x="2358479" y="118332"/>
                </a:cubicBezTo>
                <a:cubicBezTo>
                  <a:pt x="2350396" y="128053"/>
                  <a:pt x="2346354" y="141456"/>
                  <a:pt x="2346354" y="158544"/>
                </a:cubicBezTo>
                <a:cubicBezTo>
                  <a:pt x="2346354" y="175017"/>
                  <a:pt x="2350447" y="187986"/>
                  <a:pt x="2358633" y="197451"/>
                </a:cubicBezTo>
                <a:cubicBezTo>
                  <a:pt x="2366818" y="206915"/>
                  <a:pt x="2377766" y="211647"/>
                  <a:pt x="2391477" y="211647"/>
                </a:cubicBezTo>
                <a:cubicBezTo>
                  <a:pt x="2405495" y="211647"/>
                  <a:pt x="2416264" y="206992"/>
                  <a:pt x="2423785" y="197681"/>
                </a:cubicBezTo>
                <a:cubicBezTo>
                  <a:pt x="2431305" y="188370"/>
                  <a:pt x="2435065" y="175119"/>
                  <a:pt x="2435065" y="157930"/>
                </a:cubicBezTo>
                <a:cubicBezTo>
                  <a:pt x="2435065" y="140638"/>
                  <a:pt x="2431305" y="127285"/>
                  <a:pt x="2423785" y="117872"/>
                </a:cubicBezTo>
                <a:cubicBezTo>
                  <a:pt x="2416264" y="108458"/>
                  <a:pt x="2405495" y="103752"/>
                  <a:pt x="2391477" y="103752"/>
                </a:cubicBezTo>
                <a:close/>
                <a:moveTo>
                  <a:pt x="1038927" y="103752"/>
                </a:moveTo>
                <a:cubicBezTo>
                  <a:pt x="1025012" y="103752"/>
                  <a:pt x="1014013" y="108612"/>
                  <a:pt x="1005929" y="118332"/>
                </a:cubicBezTo>
                <a:cubicBezTo>
                  <a:pt x="997846" y="128053"/>
                  <a:pt x="993804" y="141456"/>
                  <a:pt x="993804" y="158544"/>
                </a:cubicBezTo>
                <a:cubicBezTo>
                  <a:pt x="993804" y="175017"/>
                  <a:pt x="997897" y="187986"/>
                  <a:pt x="1006083" y="197451"/>
                </a:cubicBezTo>
                <a:cubicBezTo>
                  <a:pt x="1014268" y="206915"/>
                  <a:pt x="1025217" y="211647"/>
                  <a:pt x="1038927" y="211647"/>
                </a:cubicBezTo>
                <a:cubicBezTo>
                  <a:pt x="1052945" y="211647"/>
                  <a:pt x="1063714" y="206992"/>
                  <a:pt x="1071235" y="197681"/>
                </a:cubicBezTo>
                <a:cubicBezTo>
                  <a:pt x="1078755" y="188370"/>
                  <a:pt x="1082515" y="175119"/>
                  <a:pt x="1082515" y="157930"/>
                </a:cubicBezTo>
                <a:cubicBezTo>
                  <a:pt x="1082515" y="140638"/>
                  <a:pt x="1078755" y="127285"/>
                  <a:pt x="1071235" y="117872"/>
                </a:cubicBezTo>
                <a:cubicBezTo>
                  <a:pt x="1063714" y="108458"/>
                  <a:pt x="1052945" y="103752"/>
                  <a:pt x="1038927" y="103752"/>
                </a:cubicBezTo>
                <a:close/>
                <a:moveTo>
                  <a:pt x="715077" y="103752"/>
                </a:moveTo>
                <a:cubicBezTo>
                  <a:pt x="701162" y="103752"/>
                  <a:pt x="690162" y="108612"/>
                  <a:pt x="682079" y="118332"/>
                </a:cubicBezTo>
                <a:cubicBezTo>
                  <a:pt x="673996" y="128053"/>
                  <a:pt x="669954" y="141456"/>
                  <a:pt x="669954" y="158544"/>
                </a:cubicBezTo>
                <a:cubicBezTo>
                  <a:pt x="669954" y="175017"/>
                  <a:pt x="674047" y="187986"/>
                  <a:pt x="682233" y="197451"/>
                </a:cubicBezTo>
                <a:cubicBezTo>
                  <a:pt x="690418" y="206915"/>
                  <a:pt x="701366" y="211647"/>
                  <a:pt x="715077" y="211647"/>
                </a:cubicBezTo>
                <a:cubicBezTo>
                  <a:pt x="729095" y="211647"/>
                  <a:pt x="739864" y="206992"/>
                  <a:pt x="747385" y="197681"/>
                </a:cubicBezTo>
                <a:cubicBezTo>
                  <a:pt x="754905" y="188370"/>
                  <a:pt x="758665" y="175119"/>
                  <a:pt x="758665" y="157930"/>
                </a:cubicBezTo>
                <a:cubicBezTo>
                  <a:pt x="758665" y="140638"/>
                  <a:pt x="754905" y="127285"/>
                  <a:pt x="747385" y="117872"/>
                </a:cubicBezTo>
                <a:cubicBezTo>
                  <a:pt x="739864" y="108458"/>
                  <a:pt x="729095" y="103752"/>
                  <a:pt x="715077" y="103752"/>
                </a:cubicBezTo>
                <a:close/>
                <a:moveTo>
                  <a:pt x="2701110" y="79042"/>
                </a:moveTo>
                <a:lnTo>
                  <a:pt x="2736717" y="79042"/>
                </a:lnTo>
                <a:lnTo>
                  <a:pt x="2736717" y="236204"/>
                </a:lnTo>
                <a:lnTo>
                  <a:pt x="2701110" y="236204"/>
                </a:lnTo>
                <a:close/>
                <a:moveTo>
                  <a:pt x="291284" y="79042"/>
                </a:moveTo>
                <a:lnTo>
                  <a:pt x="326892" y="79042"/>
                </a:lnTo>
                <a:lnTo>
                  <a:pt x="326892" y="236204"/>
                </a:lnTo>
                <a:lnTo>
                  <a:pt x="291284" y="236204"/>
                </a:lnTo>
                <a:close/>
                <a:moveTo>
                  <a:pt x="605842" y="76279"/>
                </a:moveTo>
                <a:cubicBezTo>
                  <a:pt x="612288" y="76279"/>
                  <a:pt x="617200" y="77251"/>
                  <a:pt x="620576" y="79195"/>
                </a:cubicBezTo>
                <a:lnTo>
                  <a:pt x="620576" y="112961"/>
                </a:lnTo>
                <a:cubicBezTo>
                  <a:pt x="616279" y="109584"/>
                  <a:pt x="610088" y="107896"/>
                  <a:pt x="602005" y="107896"/>
                </a:cubicBezTo>
                <a:cubicBezTo>
                  <a:pt x="591466" y="107896"/>
                  <a:pt x="582667" y="112654"/>
                  <a:pt x="575607" y="122169"/>
                </a:cubicBezTo>
                <a:cubicBezTo>
                  <a:pt x="568547" y="131685"/>
                  <a:pt x="565017" y="144628"/>
                  <a:pt x="565017" y="160999"/>
                </a:cubicBezTo>
                <a:lnTo>
                  <a:pt x="565017" y="236204"/>
                </a:lnTo>
                <a:lnTo>
                  <a:pt x="529410" y="236204"/>
                </a:lnTo>
                <a:lnTo>
                  <a:pt x="529410" y="79042"/>
                </a:lnTo>
                <a:lnTo>
                  <a:pt x="565017" y="79042"/>
                </a:lnTo>
                <a:lnTo>
                  <a:pt x="565017" y="111426"/>
                </a:lnTo>
                <a:lnTo>
                  <a:pt x="565631" y="111426"/>
                </a:lnTo>
                <a:cubicBezTo>
                  <a:pt x="569109" y="100375"/>
                  <a:pt x="574456" y="91755"/>
                  <a:pt x="581669" y="85564"/>
                </a:cubicBezTo>
                <a:cubicBezTo>
                  <a:pt x="588883" y="79374"/>
                  <a:pt x="596940" y="76279"/>
                  <a:pt x="605842" y="76279"/>
                </a:cubicBezTo>
                <a:close/>
                <a:moveTo>
                  <a:pt x="2946076" y="75358"/>
                </a:moveTo>
                <a:cubicBezTo>
                  <a:pt x="2970633" y="75358"/>
                  <a:pt x="2989766" y="82572"/>
                  <a:pt x="3003477" y="96999"/>
                </a:cubicBezTo>
                <a:cubicBezTo>
                  <a:pt x="3017188" y="111426"/>
                  <a:pt x="3024043" y="131429"/>
                  <a:pt x="3024043" y="157009"/>
                </a:cubicBezTo>
                <a:cubicBezTo>
                  <a:pt x="3024043" y="182077"/>
                  <a:pt x="3016651" y="202157"/>
                  <a:pt x="3001866" y="217249"/>
                </a:cubicBezTo>
                <a:cubicBezTo>
                  <a:pt x="2987080" y="232342"/>
                  <a:pt x="2967205" y="239888"/>
                  <a:pt x="2942239" y="239888"/>
                </a:cubicBezTo>
                <a:cubicBezTo>
                  <a:pt x="2917989" y="239888"/>
                  <a:pt x="2898625" y="232546"/>
                  <a:pt x="2884147" y="217863"/>
                </a:cubicBezTo>
                <a:cubicBezTo>
                  <a:pt x="2869669" y="203181"/>
                  <a:pt x="2862430" y="183714"/>
                  <a:pt x="2862430" y="159465"/>
                </a:cubicBezTo>
                <a:cubicBezTo>
                  <a:pt x="2862430" y="133066"/>
                  <a:pt x="2869976" y="112449"/>
                  <a:pt x="2885068" y="97613"/>
                </a:cubicBezTo>
                <a:cubicBezTo>
                  <a:pt x="2900160" y="82776"/>
                  <a:pt x="2920496" y="75358"/>
                  <a:pt x="2946076" y="75358"/>
                </a:cubicBezTo>
                <a:close/>
                <a:moveTo>
                  <a:pt x="2600241" y="75358"/>
                </a:moveTo>
                <a:cubicBezTo>
                  <a:pt x="2620194" y="75358"/>
                  <a:pt x="2635746" y="82367"/>
                  <a:pt x="2646899" y="96385"/>
                </a:cubicBezTo>
                <a:cubicBezTo>
                  <a:pt x="2658052" y="110403"/>
                  <a:pt x="2663628" y="129229"/>
                  <a:pt x="2663628" y="152865"/>
                </a:cubicBezTo>
                <a:cubicBezTo>
                  <a:pt x="2663628" y="179059"/>
                  <a:pt x="2657335" y="200034"/>
                  <a:pt x="2644750" y="215791"/>
                </a:cubicBezTo>
                <a:cubicBezTo>
                  <a:pt x="2632165" y="231549"/>
                  <a:pt x="2614975" y="239427"/>
                  <a:pt x="2593181" y="239427"/>
                </a:cubicBezTo>
                <a:cubicBezTo>
                  <a:pt x="2573127" y="239427"/>
                  <a:pt x="2557676" y="230628"/>
                  <a:pt x="2546831" y="213029"/>
                </a:cubicBezTo>
                <a:lnTo>
                  <a:pt x="2546217" y="213029"/>
                </a:lnTo>
                <a:lnTo>
                  <a:pt x="2546217" y="308493"/>
                </a:lnTo>
                <a:lnTo>
                  <a:pt x="2510610" y="308493"/>
                </a:lnTo>
                <a:lnTo>
                  <a:pt x="2510610" y="79042"/>
                </a:lnTo>
                <a:lnTo>
                  <a:pt x="2546217" y="79042"/>
                </a:lnTo>
                <a:lnTo>
                  <a:pt x="2546217" y="106668"/>
                </a:lnTo>
                <a:lnTo>
                  <a:pt x="2546831" y="106668"/>
                </a:lnTo>
                <a:cubicBezTo>
                  <a:pt x="2559007" y="85795"/>
                  <a:pt x="2576810" y="75358"/>
                  <a:pt x="2600241" y="75358"/>
                </a:cubicBezTo>
                <a:close/>
                <a:moveTo>
                  <a:pt x="2393626" y="75358"/>
                </a:moveTo>
                <a:cubicBezTo>
                  <a:pt x="2418183" y="75358"/>
                  <a:pt x="2437316" y="82572"/>
                  <a:pt x="2451027" y="96999"/>
                </a:cubicBezTo>
                <a:cubicBezTo>
                  <a:pt x="2464738" y="111426"/>
                  <a:pt x="2471593" y="131429"/>
                  <a:pt x="2471593" y="157009"/>
                </a:cubicBezTo>
                <a:cubicBezTo>
                  <a:pt x="2471593" y="182077"/>
                  <a:pt x="2464201" y="202157"/>
                  <a:pt x="2449416" y="217249"/>
                </a:cubicBezTo>
                <a:cubicBezTo>
                  <a:pt x="2434630" y="232342"/>
                  <a:pt x="2414755" y="239888"/>
                  <a:pt x="2389789" y="239888"/>
                </a:cubicBezTo>
                <a:cubicBezTo>
                  <a:pt x="2365539" y="239888"/>
                  <a:pt x="2346175" y="232546"/>
                  <a:pt x="2331697" y="217863"/>
                </a:cubicBezTo>
                <a:cubicBezTo>
                  <a:pt x="2317219" y="203181"/>
                  <a:pt x="2309980" y="183714"/>
                  <a:pt x="2309980" y="159465"/>
                </a:cubicBezTo>
                <a:cubicBezTo>
                  <a:pt x="2309980" y="133066"/>
                  <a:pt x="2317526" y="112449"/>
                  <a:pt x="2332618" y="97613"/>
                </a:cubicBezTo>
                <a:cubicBezTo>
                  <a:pt x="2347710" y="82776"/>
                  <a:pt x="2368046" y="75358"/>
                  <a:pt x="2393626" y="75358"/>
                </a:cubicBezTo>
                <a:close/>
                <a:moveTo>
                  <a:pt x="1041076" y="75358"/>
                </a:moveTo>
                <a:cubicBezTo>
                  <a:pt x="1065633" y="75358"/>
                  <a:pt x="1084766" y="82572"/>
                  <a:pt x="1098477" y="96999"/>
                </a:cubicBezTo>
                <a:cubicBezTo>
                  <a:pt x="1112188" y="111426"/>
                  <a:pt x="1119043" y="131429"/>
                  <a:pt x="1119043" y="157009"/>
                </a:cubicBezTo>
                <a:cubicBezTo>
                  <a:pt x="1119043" y="182077"/>
                  <a:pt x="1111651" y="202157"/>
                  <a:pt x="1096866" y="217249"/>
                </a:cubicBezTo>
                <a:cubicBezTo>
                  <a:pt x="1082080" y="232342"/>
                  <a:pt x="1062205" y="239888"/>
                  <a:pt x="1037239" y="239888"/>
                </a:cubicBezTo>
                <a:cubicBezTo>
                  <a:pt x="1012989" y="239888"/>
                  <a:pt x="993625" y="232546"/>
                  <a:pt x="979147" y="217863"/>
                </a:cubicBezTo>
                <a:cubicBezTo>
                  <a:pt x="964669" y="203181"/>
                  <a:pt x="957430" y="183714"/>
                  <a:pt x="957430" y="159465"/>
                </a:cubicBezTo>
                <a:cubicBezTo>
                  <a:pt x="957430" y="133066"/>
                  <a:pt x="964976" y="112449"/>
                  <a:pt x="980068" y="97613"/>
                </a:cubicBezTo>
                <a:cubicBezTo>
                  <a:pt x="995160" y="82776"/>
                  <a:pt x="1015496" y="75358"/>
                  <a:pt x="1041076" y="75358"/>
                </a:cubicBezTo>
                <a:close/>
                <a:moveTo>
                  <a:pt x="888695" y="75358"/>
                </a:moveTo>
                <a:cubicBezTo>
                  <a:pt x="903224" y="75358"/>
                  <a:pt x="916218" y="77558"/>
                  <a:pt x="927678" y="81958"/>
                </a:cubicBezTo>
                <a:lnTo>
                  <a:pt x="927678" y="113114"/>
                </a:lnTo>
                <a:cubicBezTo>
                  <a:pt x="916628" y="105542"/>
                  <a:pt x="903940" y="101757"/>
                  <a:pt x="889615" y="101757"/>
                </a:cubicBezTo>
                <a:cubicBezTo>
                  <a:pt x="885113" y="101757"/>
                  <a:pt x="881046" y="102217"/>
                  <a:pt x="877414" y="103138"/>
                </a:cubicBezTo>
                <a:cubicBezTo>
                  <a:pt x="873781" y="104059"/>
                  <a:pt x="870686" y="105338"/>
                  <a:pt x="868128" y="106975"/>
                </a:cubicBezTo>
                <a:cubicBezTo>
                  <a:pt x="865570" y="108612"/>
                  <a:pt x="863575" y="110582"/>
                  <a:pt x="862143" y="112884"/>
                </a:cubicBezTo>
                <a:cubicBezTo>
                  <a:pt x="860710" y="115186"/>
                  <a:pt x="859994" y="117718"/>
                  <a:pt x="859994" y="120481"/>
                </a:cubicBezTo>
                <a:cubicBezTo>
                  <a:pt x="859994" y="123858"/>
                  <a:pt x="860710" y="126722"/>
                  <a:pt x="862143" y="129076"/>
                </a:cubicBezTo>
                <a:cubicBezTo>
                  <a:pt x="863575" y="131429"/>
                  <a:pt x="865698" y="133501"/>
                  <a:pt x="868512" y="135292"/>
                </a:cubicBezTo>
                <a:cubicBezTo>
                  <a:pt x="871326" y="137082"/>
                  <a:pt x="874702" y="138719"/>
                  <a:pt x="878642" y="140203"/>
                </a:cubicBezTo>
                <a:cubicBezTo>
                  <a:pt x="882581" y="141687"/>
                  <a:pt x="887109" y="143298"/>
                  <a:pt x="892225" y="145038"/>
                </a:cubicBezTo>
                <a:cubicBezTo>
                  <a:pt x="898978" y="147800"/>
                  <a:pt x="905040" y="150614"/>
                  <a:pt x="910412" y="153479"/>
                </a:cubicBezTo>
                <a:cubicBezTo>
                  <a:pt x="915784" y="156344"/>
                  <a:pt x="920362" y="159593"/>
                  <a:pt x="924148" y="163225"/>
                </a:cubicBezTo>
                <a:cubicBezTo>
                  <a:pt x="927934" y="166857"/>
                  <a:pt x="930850" y="171052"/>
                  <a:pt x="932897" y="175810"/>
                </a:cubicBezTo>
                <a:cubicBezTo>
                  <a:pt x="934943" y="180568"/>
                  <a:pt x="935966" y="186221"/>
                  <a:pt x="935966" y="192770"/>
                </a:cubicBezTo>
                <a:cubicBezTo>
                  <a:pt x="935966" y="200750"/>
                  <a:pt x="934124" y="207708"/>
                  <a:pt x="930441" y="213643"/>
                </a:cubicBezTo>
                <a:cubicBezTo>
                  <a:pt x="926757" y="219577"/>
                  <a:pt x="921846" y="224489"/>
                  <a:pt x="915707" y="228377"/>
                </a:cubicBezTo>
                <a:cubicBezTo>
                  <a:pt x="909568" y="232265"/>
                  <a:pt x="902482" y="235155"/>
                  <a:pt x="894450" y="237048"/>
                </a:cubicBezTo>
                <a:cubicBezTo>
                  <a:pt x="886418" y="238941"/>
                  <a:pt x="877951" y="239888"/>
                  <a:pt x="869049" y="239888"/>
                </a:cubicBezTo>
                <a:cubicBezTo>
                  <a:pt x="851860" y="239888"/>
                  <a:pt x="836972" y="237023"/>
                  <a:pt x="824387" y="231293"/>
                </a:cubicBezTo>
                <a:lnTo>
                  <a:pt x="824387" y="198295"/>
                </a:lnTo>
                <a:cubicBezTo>
                  <a:pt x="837688" y="208424"/>
                  <a:pt x="852371" y="213489"/>
                  <a:pt x="868435" y="213489"/>
                </a:cubicBezTo>
                <a:cubicBezTo>
                  <a:pt x="889922" y="213489"/>
                  <a:pt x="900666" y="207145"/>
                  <a:pt x="900666" y="194458"/>
                </a:cubicBezTo>
                <a:cubicBezTo>
                  <a:pt x="900666" y="190877"/>
                  <a:pt x="899745" y="187833"/>
                  <a:pt x="897903" y="185326"/>
                </a:cubicBezTo>
                <a:cubicBezTo>
                  <a:pt x="896062" y="182819"/>
                  <a:pt x="893580" y="180594"/>
                  <a:pt x="890460" y="178650"/>
                </a:cubicBezTo>
                <a:cubicBezTo>
                  <a:pt x="887339" y="176705"/>
                  <a:pt x="883655" y="174966"/>
                  <a:pt x="879409" y="173431"/>
                </a:cubicBezTo>
                <a:cubicBezTo>
                  <a:pt x="875163" y="171896"/>
                  <a:pt x="870431" y="170157"/>
                  <a:pt x="865212" y="168213"/>
                </a:cubicBezTo>
                <a:cubicBezTo>
                  <a:pt x="858766" y="165655"/>
                  <a:pt x="852960" y="162943"/>
                  <a:pt x="847792" y="160079"/>
                </a:cubicBezTo>
                <a:cubicBezTo>
                  <a:pt x="842625" y="157214"/>
                  <a:pt x="838328" y="153965"/>
                  <a:pt x="834900" y="150333"/>
                </a:cubicBezTo>
                <a:cubicBezTo>
                  <a:pt x="831473" y="146700"/>
                  <a:pt x="828889" y="142582"/>
                  <a:pt x="827150" y="137978"/>
                </a:cubicBezTo>
                <a:cubicBezTo>
                  <a:pt x="825410" y="133373"/>
                  <a:pt x="824540" y="128001"/>
                  <a:pt x="824540" y="121862"/>
                </a:cubicBezTo>
                <a:cubicBezTo>
                  <a:pt x="824540" y="114291"/>
                  <a:pt x="826331" y="107614"/>
                  <a:pt x="829912" y="101833"/>
                </a:cubicBezTo>
                <a:cubicBezTo>
                  <a:pt x="833493" y="96052"/>
                  <a:pt x="838302" y="91192"/>
                  <a:pt x="844339" y="87253"/>
                </a:cubicBezTo>
                <a:cubicBezTo>
                  <a:pt x="850376" y="83313"/>
                  <a:pt x="857231" y="80346"/>
                  <a:pt x="864905" y="78351"/>
                </a:cubicBezTo>
                <a:cubicBezTo>
                  <a:pt x="872579" y="76356"/>
                  <a:pt x="880509" y="75358"/>
                  <a:pt x="888695" y="75358"/>
                </a:cubicBezTo>
                <a:close/>
                <a:moveTo>
                  <a:pt x="717226" y="75358"/>
                </a:moveTo>
                <a:cubicBezTo>
                  <a:pt x="741783" y="75358"/>
                  <a:pt x="760916" y="82572"/>
                  <a:pt x="774627" y="96999"/>
                </a:cubicBezTo>
                <a:cubicBezTo>
                  <a:pt x="788338" y="111426"/>
                  <a:pt x="795193" y="131429"/>
                  <a:pt x="795193" y="157009"/>
                </a:cubicBezTo>
                <a:cubicBezTo>
                  <a:pt x="795193" y="182077"/>
                  <a:pt x="787801" y="202157"/>
                  <a:pt x="773016" y="217249"/>
                </a:cubicBezTo>
                <a:cubicBezTo>
                  <a:pt x="758230" y="232342"/>
                  <a:pt x="738355" y="239888"/>
                  <a:pt x="713389" y="239888"/>
                </a:cubicBezTo>
                <a:cubicBezTo>
                  <a:pt x="689139" y="239888"/>
                  <a:pt x="669775" y="232546"/>
                  <a:pt x="655297" y="217863"/>
                </a:cubicBezTo>
                <a:cubicBezTo>
                  <a:pt x="640819" y="203181"/>
                  <a:pt x="633580" y="183714"/>
                  <a:pt x="633580" y="159465"/>
                </a:cubicBezTo>
                <a:cubicBezTo>
                  <a:pt x="633580" y="133066"/>
                  <a:pt x="641126" y="112449"/>
                  <a:pt x="656218" y="97613"/>
                </a:cubicBezTo>
                <a:cubicBezTo>
                  <a:pt x="671310" y="82776"/>
                  <a:pt x="691646" y="75358"/>
                  <a:pt x="717226" y="75358"/>
                </a:cubicBezTo>
                <a:close/>
                <a:moveTo>
                  <a:pt x="451754" y="75358"/>
                </a:moveTo>
                <a:cubicBezTo>
                  <a:pt x="466078" y="75358"/>
                  <a:pt x="478715" y="77865"/>
                  <a:pt x="489663" y="82879"/>
                </a:cubicBezTo>
                <a:lnTo>
                  <a:pt x="489663" y="116030"/>
                </a:lnTo>
                <a:cubicBezTo>
                  <a:pt x="478715" y="107845"/>
                  <a:pt x="467051" y="103752"/>
                  <a:pt x="454670" y="103752"/>
                </a:cubicBezTo>
                <a:cubicBezTo>
                  <a:pt x="439629" y="103752"/>
                  <a:pt x="427299" y="108842"/>
                  <a:pt x="417681" y="119023"/>
                </a:cubicBezTo>
                <a:cubicBezTo>
                  <a:pt x="408063" y="129204"/>
                  <a:pt x="403254" y="142531"/>
                  <a:pt x="403254" y="159004"/>
                </a:cubicBezTo>
                <a:cubicBezTo>
                  <a:pt x="403254" y="175273"/>
                  <a:pt x="407782" y="188114"/>
                  <a:pt x="416837" y="197527"/>
                </a:cubicBezTo>
                <a:cubicBezTo>
                  <a:pt x="425893" y="206941"/>
                  <a:pt x="438043" y="211647"/>
                  <a:pt x="453289" y="211647"/>
                </a:cubicBezTo>
                <a:cubicBezTo>
                  <a:pt x="466078" y="211647"/>
                  <a:pt x="478152" y="207094"/>
                  <a:pt x="489510" y="197988"/>
                </a:cubicBezTo>
                <a:lnTo>
                  <a:pt x="489510" y="228991"/>
                </a:lnTo>
                <a:cubicBezTo>
                  <a:pt x="476924" y="236255"/>
                  <a:pt x="462037" y="239888"/>
                  <a:pt x="444847" y="239888"/>
                </a:cubicBezTo>
                <a:cubicBezTo>
                  <a:pt x="421518" y="239888"/>
                  <a:pt x="402692" y="232597"/>
                  <a:pt x="388367" y="218017"/>
                </a:cubicBezTo>
                <a:cubicBezTo>
                  <a:pt x="374042" y="203436"/>
                  <a:pt x="366880" y="184533"/>
                  <a:pt x="366880" y="161306"/>
                </a:cubicBezTo>
                <a:cubicBezTo>
                  <a:pt x="366880" y="135420"/>
                  <a:pt x="374579" y="114623"/>
                  <a:pt x="389978" y="98917"/>
                </a:cubicBezTo>
                <a:cubicBezTo>
                  <a:pt x="405377" y="83211"/>
                  <a:pt x="425969" y="75358"/>
                  <a:pt x="451754" y="75358"/>
                </a:cubicBezTo>
                <a:close/>
                <a:moveTo>
                  <a:pt x="3108336" y="32537"/>
                </a:moveTo>
                <a:lnTo>
                  <a:pt x="3108336" y="79042"/>
                </a:lnTo>
                <a:lnTo>
                  <a:pt x="3145938" y="79042"/>
                </a:lnTo>
                <a:lnTo>
                  <a:pt x="3145938" y="106975"/>
                </a:lnTo>
                <a:lnTo>
                  <a:pt x="3108336" y="106975"/>
                </a:lnTo>
                <a:lnTo>
                  <a:pt x="3108336" y="185556"/>
                </a:lnTo>
                <a:cubicBezTo>
                  <a:pt x="3108336" y="194867"/>
                  <a:pt x="3110024" y="201518"/>
                  <a:pt x="3113401" y="205508"/>
                </a:cubicBezTo>
                <a:cubicBezTo>
                  <a:pt x="3116777" y="209499"/>
                  <a:pt x="3122405" y="211494"/>
                  <a:pt x="3130283" y="211494"/>
                </a:cubicBezTo>
                <a:cubicBezTo>
                  <a:pt x="3136320" y="211494"/>
                  <a:pt x="3141538" y="209755"/>
                  <a:pt x="3145938" y="206276"/>
                </a:cubicBezTo>
                <a:lnTo>
                  <a:pt x="3145938" y="234516"/>
                </a:lnTo>
                <a:cubicBezTo>
                  <a:pt x="3138980" y="237995"/>
                  <a:pt x="3129823" y="239734"/>
                  <a:pt x="3118465" y="239734"/>
                </a:cubicBezTo>
                <a:cubicBezTo>
                  <a:pt x="3087975" y="239734"/>
                  <a:pt x="3072729" y="225102"/>
                  <a:pt x="3072729" y="195839"/>
                </a:cubicBezTo>
                <a:lnTo>
                  <a:pt x="3072729" y="106975"/>
                </a:lnTo>
                <a:lnTo>
                  <a:pt x="3046484" y="106975"/>
                </a:lnTo>
                <a:lnTo>
                  <a:pt x="3046484" y="79042"/>
                </a:lnTo>
                <a:lnTo>
                  <a:pt x="3072729" y="79042"/>
                </a:lnTo>
                <a:lnTo>
                  <a:pt x="3072729" y="42667"/>
                </a:lnTo>
                <a:close/>
                <a:moveTo>
                  <a:pt x="1308111" y="32537"/>
                </a:moveTo>
                <a:lnTo>
                  <a:pt x="1308111" y="79042"/>
                </a:lnTo>
                <a:lnTo>
                  <a:pt x="1345713" y="79042"/>
                </a:lnTo>
                <a:lnTo>
                  <a:pt x="1345713" y="106975"/>
                </a:lnTo>
                <a:lnTo>
                  <a:pt x="1308111" y="106975"/>
                </a:lnTo>
                <a:lnTo>
                  <a:pt x="1308111" y="185556"/>
                </a:lnTo>
                <a:cubicBezTo>
                  <a:pt x="1308111" y="194867"/>
                  <a:pt x="1309799" y="201518"/>
                  <a:pt x="1313176" y="205508"/>
                </a:cubicBezTo>
                <a:cubicBezTo>
                  <a:pt x="1316552" y="209499"/>
                  <a:pt x="1322180" y="211494"/>
                  <a:pt x="1330058" y="211494"/>
                </a:cubicBezTo>
                <a:cubicBezTo>
                  <a:pt x="1336095" y="211494"/>
                  <a:pt x="1341314" y="209755"/>
                  <a:pt x="1345713" y="206276"/>
                </a:cubicBezTo>
                <a:lnTo>
                  <a:pt x="1345713" y="234516"/>
                </a:lnTo>
                <a:cubicBezTo>
                  <a:pt x="1338756" y="237995"/>
                  <a:pt x="1329598" y="239734"/>
                  <a:pt x="1318240" y="239734"/>
                </a:cubicBezTo>
                <a:cubicBezTo>
                  <a:pt x="1287749" y="239734"/>
                  <a:pt x="1272504" y="225102"/>
                  <a:pt x="1272504" y="195839"/>
                </a:cubicBezTo>
                <a:lnTo>
                  <a:pt x="1272504" y="106975"/>
                </a:lnTo>
                <a:lnTo>
                  <a:pt x="1246259" y="106975"/>
                </a:lnTo>
                <a:lnTo>
                  <a:pt x="1246259" y="79042"/>
                </a:lnTo>
                <a:lnTo>
                  <a:pt x="1272504" y="79042"/>
                </a:lnTo>
                <a:lnTo>
                  <a:pt x="1272504" y="42667"/>
                </a:lnTo>
                <a:close/>
                <a:moveTo>
                  <a:pt x="1846613" y="16115"/>
                </a:moveTo>
                <a:lnTo>
                  <a:pt x="1954969" y="16115"/>
                </a:lnTo>
                <a:lnTo>
                  <a:pt x="1954969" y="46504"/>
                </a:lnTo>
                <a:lnTo>
                  <a:pt x="1876234" y="46504"/>
                </a:lnTo>
                <a:lnTo>
                  <a:pt x="1872551" y="101603"/>
                </a:lnTo>
                <a:cubicBezTo>
                  <a:pt x="1879611" y="101194"/>
                  <a:pt x="1886006" y="100989"/>
                  <a:pt x="1891736" y="100989"/>
                </a:cubicBezTo>
                <a:cubicBezTo>
                  <a:pt x="1915065" y="100989"/>
                  <a:pt x="1933098" y="106975"/>
                  <a:pt x="1945837" y="118946"/>
                </a:cubicBezTo>
                <a:cubicBezTo>
                  <a:pt x="1958576" y="130918"/>
                  <a:pt x="1964945" y="147289"/>
                  <a:pt x="1964945" y="168059"/>
                </a:cubicBezTo>
                <a:cubicBezTo>
                  <a:pt x="1964945" y="189853"/>
                  <a:pt x="1957655" y="207325"/>
                  <a:pt x="1943074" y="220473"/>
                </a:cubicBezTo>
                <a:cubicBezTo>
                  <a:pt x="1928494" y="233621"/>
                  <a:pt x="1908465" y="240195"/>
                  <a:pt x="1882987" y="240195"/>
                </a:cubicBezTo>
                <a:cubicBezTo>
                  <a:pt x="1861500" y="240195"/>
                  <a:pt x="1845487" y="237176"/>
                  <a:pt x="1834948" y="231139"/>
                </a:cubicBezTo>
                <a:lnTo>
                  <a:pt x="1834948" y="196914"/>
                </a:lnTo>
                <a:cubicBezTo>
                  <a:pt x="1849376" y="206634"/>
                  <a:pt x="1864007" y="211494"/>
                  <a:pt x="1878843" y="211494"/>
                </a:cubicBezTo>
                <a:cubicBezTo>
                  <a:pt x="1893782" y="211494"/>
                  <a:pt x="1905805" y="207683"/>
                  <a:pt x="1914911" y="200060"/>
                </a:cubicBezTo>
                <a:cubicBezTo>
                  <a:pt x="1924017" y="192437"/>
                  <a:pt x="1928571" y="182282"/>
                  <a:pt x="1928571" y="169594"/>
                </a:cubicBezTo>
                <a:cubicBezTo>
                  <a:pt x="1928571" y="157111"/>
                  <a:pt x="1923941" y="147391"/>
                  <a:pt x="1914681" y="140433"/>
                </a:cubicBezTo>
                <a:cubicBezTo>
                  <a:pt x="1905421" y="133476"/>
                  <a:pt x="1892145" y="129997"/>
                  <a:pt x="1874853" y="129997"/>
                </a:cubicBezTo>
                <a:cubicBezTo>
                  <a:pt x="1868919" y="129997"/>
                  <a:pt x="1856896" y="130611"/>
                  <a:pt x="1838785" y="131838"/>
                </a:cubicBezTo>
                <a:close/>
                <a:moveTo>
                  <a:pt x="0" y="16115"/>
                </a:moveTo>
                <a:lnTo>
                  <a:pt x="51415" y="16115"/>
                </a:lnTo>
                <a:lnTo>
                  <a:pt x="109277" y="162688"/>
                </a:lnTo>
                <a:cubicBezTo>
                  <a:pt x="113677" y="173943"/>
                  <a:pt x="116542" y="182333"/>
                  <a:pt x="117872" y="187858"/>
                </a:cubicBezTo>
                <a:lnTo>
                  <a:pt x="118639" y="187858"/>
                </a:lnTo>
                <a:cubicBezTo>
                  <a:pt x="122425" y="176296"/>
                  <a:pt x="125495" y="167701"/>
                  <a:pt x="127848" y="162074"/>
                </a:cubicBezTo>
                <a:lnTo>
                  <a:pt x="186784" y="16115"/>
                </a:lnTo>
                <a:lnTo>
                  <a:pt x="236358" y="16115"/>
                </a:lnTo>
                <a:lnTo>
                  <a:pt x="236358" y="236204"/>
                </a:lnTo>
                <a:lnTo>
                  <a:pt x="200137" y="236204"/>
                </a:lnTo>
                <a:lnTo>
                  <a:pt x="200137" y="93776"/>
                </a:lnTo>
                <a:cubicBezTo>
                  <a:pt x="200137" y="82111"/>
                  <a:pt x="200853" y="67838"/>
                  <a:pt x="202285" y="50955"/>
                </a:cubicBezTo>
                <a:lnTo>
                  <a:pt x="201671" y="50955"/>
                </a:lnTo>
                <a:cubicBezTo>
                  <a:pt x="199420" y="60573"/>
                  <a:pt x="197425" y="67480"/>
                  <a:pt x="195686" y="71675"/>
                </a:cubicBezTo>
                <a:lnTo>
                  <a:pt x="129997" y="236204"/>
                </a:lnTo>
                <a:lnTo>
                  <a:pt x="104826" y="236204"/>
                </a:lnTo>
                <a:lnTo>
                  <a:pt x="38984" y="72902"/>
                </a:lnTo>
                <a:cubicBezTo>
                  <a:pt x="37142" y="68093"/>
                  <a:pt x="35198" y="60778"/>
                  <a:pt x="33151" y="50955"/>
                </a:cubicBezTo>
                <a:lnTo>
                  <a:pt x="32537" y="50955"/>
                </a:lnTo>
                <a:cubicBezTo>
                  <a:pt x="33356" y="59754"/>
                  <a:pt x="33765" y="74130"/>
                  <a:pt x="33765" y="94083"/>
                </a:cubicBezTo>
                <a:lnTo>
                  <a:pt x="33765" y="236204"/>
                </a:lnTo>
                <a:lnTo>
                  <a:pt x="0" y="236204"/>
                </a:lnTo>
                <a:close/>
                <a:moveTo>
                  <a:pt x="2224604" y="12432"/>
                </a:moveTo>
                <a:cubicBezTo>
                  <a:pt x="2245886" y="12432"/>
                  <a:pt x="2263536" y="15450"/>
                  <a:pt x="2277554" y="21487"/>
                </a:cubicBezTo>
                <a:lnTo>
                  <a:pt x="2277554" y="57708"/>
                </a:lnTo>
                <a:cubicBezTo>
                  <a:pt x="2262718" y="48909"/>
                  <a:pt x="2246347" y="44509"/>
                  <a:pt x="2228441" y="44509"/>
                </a:cubicBezTo>
                <a:cubicBezTo>
                  <a:pt x="2204600" y="44509"/>
                  <a:pt x="2185288" y="52132"/>
                  <a:pt x="2170502" y="67377"/>
                </a:cubicBezTo>
                <a:cubicBezTo>
                  <a:pt x="2155717" y="82623"/>
                  <a:pt x="2148325" y="102984"/>
                  <a:pt x="2148325" y="128462"/>
                </a:cubicBezTo>
                <a:cubicBezTo>
                  <a:pt x="2148325" y="152712"/>
                  <a:pt x="2155231" y="172024"/>
                  <a:pt x="2169044" y="186400"/>
                </a:cubicBezTo>
                <a:cubicBezTo>
                  <a:pt x="2182857" y="200776"/>
                  <a:pt x="2201019" y="207964"/>
                  <a:pt x="2223529" y="207964"/>
                </a:cubicBezTo>
                <a:cubicBezTo>
                  <a:pt x="2244300" y="207964"/>
                  <a:pt x="2262308" y="203053"/>
                  <a:pt x="2277554" y="193230"/>
                </a:cubicBezTo>
                <a:lnTo>
                  <a:pt x="2277554" y="226995"/>
                </a:lnTo>
                <a:cubicBezTo>
                  <a:pt x="2260978" y="235590"/>
                  <a:pt x="2240361" y="239888"/>
                  <a:pt x="2215702" y="239888"/>
                </a:cubicBezTo>
                <a:cubicBezTo>
                  <a:pt x="2183778" y="239888"/>
                  <a:pt x="2158198" y="229809"/>
                  <a:pt x="2138962" y="209652"/>
                </a:cubicBezTo>
                <a:cubicBezTo>
                  <a:pt x="2119726" y="189495"/>
                  <a:pt x="2110108" y="163046"/>
                  <a:pt x="2110108" y="130304"/>
                </a:cubicBezTo>
                <a:cubicBezTo>
                  <a:pt x="2110108" y="95106"/>
                  <a:pt x="2120929" y="66661"/>
                  <a:pt x="2142569" y="44969"/>
                </a:cubicBezTo>
                <a:cubicBezTo>
                  <a:pt x="2164210" y="23278"/>
                  <a:pt x="2191555" y="12432"/>
                  <a:pt x="2224604" y="12432"/>
                </a:cubicBezTo>
                <a:close/>
                <a:moveTo>
                  <a:pt x="1749754" y="12432"/>
                </a:moveTo>
                <a:cubicBezTo>
                  <a:pt x="1758042" y="12432"/>
                  <a:pt x="1765588" y="12994"/>
                  <a:pt x="1772392" y="14120"/>
                </a:cubicBezTo>
                <a:cubicBezTo>
                  <a:pt x="1779196" y="15246"/>
                  <a:pt x="1784645" y="16780"/>
                  <a:pt x="1788737" y="18724"/>
                </a:cubicBezTo>
                <a:lnTo>
                  <a:pt x="1788737" y="50801"/>
                </a:lnTo>
                <a:cubicBezTo>
                  <a:pt x="1783519" y="48141"/>
                  <a:pt x="1777943" y="45890"/>
                  <a:pt x="1772008" y="44048"/>
                </a:cubicBezTo>
                <a:cubicBezTo>
                  <a:pt x="1766074" y="42207"/>
                  <a:pt x="1759269" y="41286"/>
                  <a:pt x="1751595" y="41286"/>
                </a:cubicBezTo>
                <a:cubicBezTo>
                  <a:pt x="1743001" y="41286"/>
                  <a:pt x="1735071" y="43025"/>
                  <a:pt x="1727806" y="46504"/>
                </a:cubicBezTo>
                <a:cubicBezTo>
                  <a:pt x="1720542" y="49983"/>
                  <a:pt x="1714274" y="55073"/>
                  <a:pt x="1709005" y="61775"/>
                </a:cubicBezTo>
                <a:cubicBezTo>
                  <a:pt x="1703736" y="68477"/>
                  <a:pt x="1699592" y="76765"/>
                  <a:pt x="1696573" y="86639"/>
                </a:cubicBezTo>
                <a:cubicBezTo>
                  <a:pt x="1693555" y="96513"/>
                  <a:pt x="1691994" y="107896"/>
                  <a:pt x="1691892" y="120788"/>
                </a:cubicBezTo>
                <a:lnTo>
                  <a:pt x="1692813" y="120788"/>
                </a:lnTo>
                <a:cubicBezTo>
                  <a:pt x="1697520" y="113523"/>
                  <a:pt x="1703889" y="107793"/>
                  <a:pt x="1711921" y="103598"/>
                </a:cubicBezTo>
                <a:cubicBezTo>
                  <a:pt x="1719953" y="99403"/>
                  <a:pt x="1729392" y="97306"/>
                  <a:pt x="1740238" y="97306"/>
                </a:cubicBezTo>
                <a:cubicBezTo>
                  <a:pt x="1749856" y="97306"/>
                  <a:pt x="1758528" y="98866"/>
                  <a:pt x="1766253" y="101987"/>
                </a:cubicBezTo>
                <a:cubicBezTo>
                  <a:pt x="1773978" y="105107"/>
                  <a:pt x="1780577" y="109610"/>
                  <a:pt x="1786051" y="115493"/>
                </a:cubicBezTo>
                <a:cubicBezTo>
                  <a:pt x="1791526" y="121376"/>
                  <a:pt x="1795746" y="128539"/>
                  <a:pt x="1798713" y="136980"/>
                </a:cubicBezTo>
                <a:cubicBezTo>
                  <a:pt x="1801681" y="145421"/>
                  <a:pt x="1803164" y="154911"/>
                  <a:pt x="1803164" y="165450"/>
                </a:cubicBezTo>
                <a:cubicBezTo>
                  <a:pt x="1803164" y="176501"/>
                  <a:pt x="1801348" y="186579"/>
                  <a:pt x="1797716" y="195686"/>
                </a:cubicBezTo>
                <a:cubicBezTo>
                  <a:pt x="1794084" y="204792"/>
                  <a:pt x="1789044" y="212645"/>
                  <a:pt x="1782598" y="219245"/>
                </a:cubicBezTo>
                <a:cubicBezTo>
                  <a:pt x="1776152" y="225844"/>
                  <a:pt x="1768504" y="230960"/>
                  <a:pt x="1759653" y="234593"/>
                </a:cubicBezTo>
                <a:cubicBezTo>
                  <a:pt x="1750802" y="238225"/>
                  <a:pt x="1741210" y="240041"/>
                  <a:pt x="1730876" y="240041"/>
                </a:cubicBezTo>
                <a:cubicBezTo>
                  <a:pt x="1719825" y="240041"/>
                  <a:pt x="1709670" y="237892"/>
                  <a:pt x="1700410" y="233595"/>
                </a:cubicBezTo>
                <a:cubicBezTo>
                  <a:pt x="1691150" y="229298"/>
                  <a:pt x="1683169" y="222903"/>
                  <a:pt x="1676467" y="214410"/>
                </a:cubicBezTo>
                <a:cubicBezTo>
                  <a:pt x="1669766" y="205918"/>
                  <a:pt x="1664573" y="195353"/>
                  <a:pt x="1660889" y="182717"/>
                </a:cubicBezTo>
                <a:cubicBezTo>
                  <a:pt x="1657206" y="170080"/>
                  <a:pt x="1655364" y="155423"/>
                  <a:pt x="1655364" y="138745"/>
                </a:cubicBezTo>
                <a:cubicBezTo>
                  <a:pt x="1655364" y="118383"/>
                  <a:pt x="1657794" y="100324"/>
                  <a:pt x="1662654" y="84567"/>
                </a:cubicBezTo>
                <a:cubicBezTo>
                  <a:pt x="1667515" y="68810"/>
                  <a:pt x="1674191" y="55610"/>
                  <a:pt x="1682683" y="44969"/>
                </a:cubicBezTo>
                <a:cubicBezTo>
                  <a:pt x="1691176" y="34328"/>
                  <a:pt x="1701152" y="26245"/>
                  <a:pt x="1712612" y="20720"/>
                </a:cubicBezTo>
                <a:cubicBezTo>
                  <a:pt x="1724072" y="15194"/>
                  <a:pt x="1736452" y="12432"/>
                  <a:pt x="1749754" y="12432"/>
                </a:cubicBezTo>
                <a:close/>
                <a:moveTo>
                  <a:pt x="1548375" y="12432"/>
                </a:moveTo>
                <a:cubicBezTo>
                  <a:pt x="1567918" y="12432"/>
                  <a:pt x="1583573" y="17343"/>
                  <a:pt x="1595340" y="27166"/>
                </a:cubicBezTo>
                <a:cubicBezTo>
                  <a:pt x="1607107" y="36988"/>
                  <a:pt x="1612990" y="49574"/>
                  <a:pt x="1612990" y="64922"/>
                </a:cubicBezTo>
                <a:cubicBezTo>
                  <a:pt x="1612990" y="93878"/>
                  <a:pt x="1598256" y="112500"/>
                  <a:pt x="1568788" y="120788"/>
                </a:cubicBezTo>
                <a:lnTo>
                  <a:pt x="1568788" y="121402"/>
                </a:lnTo>
                <a:cubicBezTo>
                  <a:pt x="1584647" y="122937"/>
                  <a:pt x="1597182" y="128487"/>
                  <a:pt x="1606390" y="138054"/>
                </a:cubicBezTo>
                <a:cubicBezTo>
                  <a:pt x="1615599" y="147621"/>
                  <a:pt x="1620203" y="159567"/>
                  <a:pt x="1620203" y="173892"/>
                </a:cubicBezTo>
                <a:cubicBezTo>
                  <a:pt x="1620203" y="193639"/>
                  <a:pt x="1612785" y="209576"/>
                  <a:pt x="1597949" y="221700"/>
                </a:cubicBezTo>
                <a:cubicBezTo>
                  <a:pt x="1583113" y="233825"/>
                  <a:pt x="1563570" y="239888"/>
                  <a:pt x="1539320" y="239888"/>
                </a:cubicBezTo>
                <a:cubicBezTo>
                  <a:pt x="1517526" y="239888"/>
                  <a:pt x="1500132" y="235948"/>
                  <a:pt x="1487137" y="228070"/>
                </a:cubicBezTo>
                <a:lnTo>
                  <a:pt x="1487137" y="194611"/>
                </a:lnTo>
                <a:cubicBezTo>
                  <a:pt x="1501462" y="205969"/>
                  <a:pt x="1517628" y="211647"/>
                  <a:pt x="1535637" y="211647"/>
                </a:cubicBezTo>
                <a:cubicBezTo>
                  <a:pt x="1550268" y="211647"/>
                  <a:pt x="1561958" y="208322"/>
                  <a:pt x="1570706" y="201671"/>
                </a:cubicBezTo>
                <a:cubicBezTo>
                  <a:pt x="1579455" y="195021"/>
                  <a:pt x="1583829" y="186016"/>
                  <a:pt x="1583829" y="174659"/>
                </a:cubicBezTo>
                <a:cubicBezTo>
                  <a:pt x="1583829" y="149693"/>
                  <a:pt x="1564746" y="137210"/>
                  <a:pt x="1526581" y="137210"/>
                </a:cubicBezTo>
                <a:lnTo>
                  <a:pt x="1509545" y="137210"/>
                </a:lnTo>
                <a:lnTo>
                  <a:pt x="1509545" y="108663"/>
                </a:lnTo>
                <a:lnTo>
                  <a:pt x="1525814" y="108663"/>
                </a:lnTo>
                <a:cubicBezTo>
                  <a:pt x="1559682" y="108663"/>
                  <a:pt x="1576615" y="96896"/>
                  <a:pt x="1576615" y="73363"/>
                </a:cubicBezTo>
                <a:cubicBezTo>
                  <a:pt x="1576615" y="51671"/>
                  <a:pt x="1563416" y="40825"/>
                  <a:pt x="1537018" y="40825"/>
                </a:cubicBezTo>
                <a:cubicBezTo>
                  <a:pt x="1522284" y="40825"/>
                  <a:pt x="1508420" y="46095"/>
                  <a:pt x="1495425" y="56634"/>
                </a:cubicBezTo>
                <a:lnTo>
                  <a:pt x="1495425" y="25017"/>
                </a:lnTo>
                <a:cubicBezTo>
                  <a:pt x="1510364" y="16627"/>
                  <a:pt x="1528014" y="12432"/>
                  <a:pt x="1548375" y="12432"/>
                </a:cubicBezTo>
                <a:close/>
                <a:moveTo>
                  <a:pt x="2719067" y="5525"/>
                </a:moveTo>
                <a:cubicBezTo>
                  <a:pt x="2725103" y="5525"/>
                  <a:pt x="2730219" y="7469"/>
                  <a:pt x="2734414" y="11357"/>
                </a:cubicBezTo>
                <a:cubicBezTo>
                  <a:pt x="2738610" y="15246"/>
                  <a:pt x="2740707" y="20106"/>
                  <a:pt x="2740707" y="25938"/>
                </a:cubicBezTo>
                <a:cubicBezTo>
                  <a:pt x="2740707" y="31463"/>
                  <a:pt x="2738610" y="36195"/>
                  <a:pt x="2734414" y="40135"/>
                </a:cubicBezTo>
                <a:cubicBezTo>
                  <a:pt x="2730219" y="44074"/>
                  <a:pt x="2725103" y="46044"/>
                  <a:pt x="2719067" y="46044"/>
                </a:cubicBezTo>
                <a:cubicBezTo>
                  <a:pt x="2713234" y="46044"/>
                  <a:pt x="2708246" y="44151"/>
                  <a:pt x="2704102" y="40365"/>
                </a:cubicBezTo>
                <a:cubicBezTo>
                  <a:pt x="2699958" y="36579"/>
                  <a:pt x="2697886" y="31770"/>
                  <a:pt x="2697886" y="25938"/>
                </a:cubicBezTo>
                <a:cubicBezTo>
                  <a:pt x="2697886" y="20106"/>
                  <a:pt x="2699958" y="15246"/>
                  <a:pt x="2704102" y="11357"/>
                </a:cubicBezTo>
                <a:cubicBezTo>
                  <a:pt x="2708246" y="7469"/>
                  <a:pt x="2713234" y="5525"/>
                  <a:pt x="2719067" y="5525"/>
                </a:cubicBezTo>
                <a:close/>
                <a:moveTo>
                  <a:pt x="309241" y="5525"/>
                </a:moveTo>
                <a:cubicBezTo>
                  <a:pt x="315278" y="5525"/>
                  <a:pt x="320394" y="7469"/>
                  <a:pt x="324589" y="11357"/>
                </a:cubicBezTo>
                <a:cubicBezTo>
                  <a:pt x="328784" y="15246"/>
                  <a:pt x="330882" y="20106"/>
                  <a:pt x="330882" y="25938"/>
                </a:cubicBezTo>
                <a:cubicBezTo>
                  <a:pt x="330882" y="31463"/>
                  <a:pt x="328784" y="36195"/>
                  <a:pt x="324589" y="40135"/>
                </a:cubicBezTo>
                <a:cubicBezTo>
                  <a:pt x="320394" y="44074"/>
                  <a:pt x="315278" y="46044"/>
                  <a:pt x="309241" y="46044"/>
                </a:cubicBezTo>
                <a:cubicBezTo>
                  <a:pt x="303409" y="46044"/>
                  <a:pt x="298421" y="44151"/>
                  <a:pt x="294277" y="40365"/>
                </a:cubicBezTo>
                <a:cubicBezTo>
                  <a:pt x="290133" y="36579"/>
                  <a:pt x="288061" y="31770"/>
                  <a:pt x="288061" y="25938"/>
                </a:cubicBezTo>
                <a:cubicBezTo>
                  <a:pt x="288061" y="20106"/>
                  <a:pt x="290133" y="15246"/>
                  <a:pt x="294277" y="11357"/>
                </a:cubicBezTo>
                <a:cubicBezTo>
                  <a:pt x="298421" y="7469"/>
                  <a:pt x="303409" y="5525"/>
                  <a:pt x="309241" y="5525"/>
                </a:cubicBezTo>
                <a:close/>
                <a:moveTo>
                  <a:pt x="2786835" y="3530"/>
                </a:moveTo>
                <a:lnTo>
                  <a:pt x="2822595" y="3530"/>
                </a:lnTo>
                <a:lnTo>
                  <a:pt x="2822595" y="236204"/>
                </a:lnTo>
                <a:lnTo>
                  <a:pt x="2786835" y="236204"/>
                </a:lnTo>
                <a:close/>
                <a:moveTo>
                  <a:pt x="1216526" y="0"/>
                </a:moveTo>
                <a:cubicBezTo>
                  <a:pt x="1225325" y="0"/>
                  <a:pt x="1232283" y="972"/>
                  <a:pt x="1237399" y="2916"/>
                </a:cubicBezTo>
                <a:lnTo>
                  <a:pt x="1237399" y="32537"/>
                </a:lnTo>
                <a:cubicBezTo>
                  <a:pt x="1232590" y="29775"/>
                  <a:pt x="1227116" y="28394"/>
                  <a:pt x="1220977" y="28394"/>
                </a:cubicBezTo>
                <a:cubicBezTo>
                  <a:pt x="1203685" y="28394"/>
                  <a:pt x="1195039" y="38165"/>
                  <a:pt x="1195039" y="57708"/>
                </a:cubicBezTo>
                <a:lnTo>
                  <a:pt x="1195039" y="79042"/>
                </a:lnTo>
                <a:lnTo>
                  <a:pt x="1231567" y="79042"/>
                </a:lnTo>
                <a:lnTo>
                  <a:pt x="1231567" y="106975"/>
                </a:lnTo>
                <a:lnTo>
                  <a:pt x="1195192" y="106975"/>
                </a:lnTo>
                <a:lnTo>
                  <a:pt x="1195192" y="236204"/>
                </a:lnTo>
                <a:lnTo>
                  <a:pt x="1159585" y="236204"/>
                </a:lnTo>
                <a:lnTo>
                  <a:pt x="1159585" y="106975"/>
                </a:lnTo>
                <a:lnTo>
                  <a:pt x="1132726" y="106975"/>
                </a:lnTo>
                <a:lnTo>
                  <a:pt x="1132726" y="79042"/>
                </a:lnTo>
                <a:lnTo>
                  <a:pt x="1159585" y="79042"/>
                </a:lnTo>
                <a:lnTo>
                  <a:pt x="1159585" y="53564"/>
                </a:lnTo>
                <a:cubicBezTo>
                  <a:pt x="1159585" y="36988"/>
                  <a:pt x="1165008" y="23917"/>
                  <a:pt x="1175854" y="14350"/>
                </a:cubicBezTo>
                <a:cubicBezTo>
                  <a:pt x="1186700" y="4783"/>
                  <a:pt x="1200257" y="0"/>
                  <a:pt x="1216526" y="0"/>
                </a:cubicBezTo>
                <a:close/>
              </a:path>
            </a:pathLst>
          </a:custGeom>
          <a:solidFill>
            <a:srgbClr val="2F2F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2" name="Picture 1" descr="A rainbow colored logo on a black background&#10;&#10;Description automatically generated">
            <a:extLst>
              <a:ext uri="{FF2B5EF4-FFF2-40B4-BE49-F238E27FC236}">
                <a16:creationId xmlns:a16="http://schemas.microsoft.com/office/drawing/2014/main" id="{0A9E859A-6CB5-EE60-AC13-7F06009F35B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632" y="2565274"/>
            <a:ext cx="610674" cy="61067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5A0DD7D-7DC0-DDFC-A813-900AF9ADE6A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9275" y="549275"/>
            <a:ext cx="128778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2788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field of pink flowers&#10;&#10;Description automatically generated">
            <a:extLst>
              <a:ext uri="{FF2B5EF4-FFF2-40B4-BE49-F238E27FC236}">
                <a16:creationId xmlns:a16="http://schemas.microsoft.com/office/drawing/2014/main" id="{E214436C-D4A0-F3A5-8A2C-F0899EA45D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9C5B611-9E79-BB05-EC82-68BE6DA6C09B}"/>
              </a:ext>
            </a:extLst>
          </p:cNvPr>
          <p:cNvSpPr/>
          <p:nvPr userDrawn="1"/>
        </p:nvSpPr>
        <p:spPr>
          <a:xfrm>
            <a:off x="0" y="6692900"/>
            <a:ext cx="12192000" cy="165100"/>
          </a:xfrm>
          <a:prstGeom prst="rect">
            <a:avLst/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50D373B-7E3C-5172-898A-E68815F86C99}"/>
              </a:ext>
            </a:extLst>
          </p:cNvPr>
          <p:cNvSpPr/>
          <p:nvPr userDrawn="1"/>
        </p:nvSpPr>
        <p:spPr>
          <a:xfrm>
            <a:off x="-1" y="0"/>
            <a:ext cx="12191999" cy="4660900"/>
          </a:xfrm>
          <a:prstGeom prst="rect">
            <a:avLst/>
          </a:prstGeom>
          <a:gradFill flip="none" rotWithShape="1">
            <a:gsLst>
              <a:gs pos="66000">
                <a:srgbClr val="DAE4F6"/>
              </a:gs>
              <a:gs pos="100000">
                <a:srgbClr val="D2DEF4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Title 15">
            <a:extLst>
              <a:ext uri="{FF2B5EF4-FFF2-40B4-BE49-F238E27FC236}">
                <a16:creationId xmlns:a16="http://schemas.microsoft.com/office/drawing/2014/main" id="{75D6AF87-1434-C2B6-0E65-E273393E9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021" y="2811645"/>
            <a:ext cx="7683500" cy="895065"/>
          </a:xfrm>
        </p:spPr>
        <p:txBody>
          <a:bodyPr/>
          <a:lstStyle>
            <a:lvl1pPr>
              <a:defRPr>
                <a:solidFill>
                  <a:srgbClr val="46366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370DEDA7-8EE8-1112-20E5-FA2CDB772C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9778" y="3846332"/>
            <a:ext cx="6823075" cy="45451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9DBB4BF-1380-8FFD-218B-68B09B8286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9275" y="549275"/>
            <a:ext cx="128778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5620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ith blonde hair and a white shirt&#10;&#10;Description automatically generated">
            <a:extLst>
              <a:ext uri="{FF2B5EF4-FFF2-40B4-BE49-F238E27FC236}">
                <a16:creationId xmlns:a16="http://schemas.microsoft.com/office/drawing/2014/main" id="{1331CF21-D904-5335-BBD8-2AAF92B0C8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5">
            <a:extLst>
              <a:ext uri="{FF2B5EF4-FFF2-40B4-BE49-F238E27FC236}">
                <a16:creationId xmlns:a16="http://schemas.microsoft.com/office/drawing/2014/main" id="{E64861AC-ADB0-AFE5-E703-001307E22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021" y="2811645"/>
            <a:ext cx="7683500" cy="89506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435BB0DD-35B6-1FD4-387B-6019DA7D25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9778" y="3846332"/>
            <a:ext cx="6823075" cy="45451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49F3CC5-8B63-B2D7-39EF-BFFF2B0937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49275" y="549275"/>
            <a:ext cx="128778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6930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glass object&#10;&#10;Description automatically generated">
            <a:extLst>
              <a:ext uri="{FF2B5EF4-FFF2-40B4-BE49-F238E27FC236}">
                <a16:creationId xmlns:a16="http://schemas.microsoft.com/office/drawing/2014/main" id="{2AAB10B9-A5B4-8EE9-A35E-0DD6619B87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close up of a glass object&#10;&#10;Description automatically generated">
            <a:extLst>
              <a:ext uri="{FF2B5EF4-FFF2-40B4-BE49-F238E27FC236}">
                <a16:creationId xmlns:a16="http://schemas.microsoft.com/office/drawing/2014/main" id="{6AA1AC67-13BA-ADC6-4602-1C5E14B159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148" y="2422963"/>
            <a:ext cx="8534401" cy="2012073"/>
          </a:xfrm>
          <a:prstGeom prst="roundRect">
            <a:avLst>
              <a:gd name="adj" fmla="val 12880"/>
            </a:avLst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8F5EDB2-62CD-FCD3-37F1-2EA7B51C3CF8}"/>
              </a:ext>
            </a:extLst>
          </p:cNvPr>
          <p:cNvSpPr/>
          <p:nvPr userDrawn="1"/>
        </p:nvSpPr>
        <p:spPr>
          <a:xfrm>
            <a:off x="565150" y="2422048"/>
            <a:ext cx="8534400" cy="2012073"/>
          </a:xfrm>
          <a:prstGeom prst="roundRect">
            <a:avLst/>
          </a:prstGeom>
          <a:gradFill flip="none" rotWithShape="1">
            <a:gsLst>
              <a:gs pos="89000">
                <a:schemeClr val="bg1">
                  <a:alpha val="21000"/>
                </a:schemeClr>
              </a:gs>
              <a:gs pos="100000">
                <a:schemeClr val="bg1">
                  <a:alpha val="58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4C02737-1995-7747-7303-F1115CC1989C}"/>
              </a:ext>
            </a:extLst>
          </p:cNvPr>
          <p:cNvSpPr/>
          <p:nvPr userDrawn="1"/>
        </p:nvSpPr>
        <p:spPr>
          <a:xfrm>
            <a:off x="1026037" y="2974294"/>
            <a:ext cx="7552813" cy="96485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magnify" title="Icon of a magnifying glass">
            <a:extLst>
              <a:ext uri="{FF2B5EF4-FFF2-40B4-BE49-F238E27FC236}">
                <a16:creationId xmlns:a16="http://schemas.microsoft.com/office/drawing/2014/main" id="{65E2CD84-BA71-0719-E777-8F57BF76204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 flipH="1">
            <a:off x="7791450" y="3229935"/>
            <a:ext cx="503335" cy="493716"/>
          </a:xfrm>
          <a:custGeom>
            <a:avLst/>
            <a:gdLst>
              <a:gd name="T0" fmla="*/ 112 w 343"/>
              <a:gd name="T1" fmla="*/ 223 h 338"/>
              <a:gd name="T2" fmla="*/ 0 w 343"/>
              <a:gd name="T3" fmla="*/ 111 h 338"/>
              <a:gd name="T4" fmla="*/ 112 w 343"/>
              <a:gd name="T5" fmla="*/ 0 h 338"/>
              <a:gd name="T6" fmla="*/ 223 w 343"/>
              <a:gd name="T7" fmla="*/ 111 h 338"/>
              <a:gd name="T8" fmla="*/ 112 w 343"/>
              <a:gd name="T9" fmla="*/ 223 h 338"/>
              <a:gd name="T10" fmla="*/ 343 w 343"/>
              <a:gd name="T11" fmla="*/ 338 h 338"/>
              <a:gd name="T12" fmla="*/ 191 w 343"/>
              <a:gd name="T13" fmla="*/ 18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3" h="338">
                <a:moveTo>
                  <a:pt x="112" y="223"/>
                </a:moveTo>
                <a:cubicBezTo>
                  <a:pt x="50" y="223"/>
                  <a:pt x="0" y="173"/>
                  <a:pt x="0" y="111"/>
                </a:cubicBezTo>
                <a:cubicBezTo>
                  <a:pt x="0" y="50"/>
                  <a:pt x="50" y="0"/>
                  <a:pt x="112" y="0"/>
                </a:cubicBezTo>
                <a:cubicBezTo>
                  <a:pt x="173" y="0"/>
                  <a:pt x="223" y="50"/>
                  <a:pt x="223" y="111"/>
                </a:cubicBezTo>
                <a:cubicBezTo>
                  <a:pt x="223" y="173"/>
                  <a:pt x="173" y="223"/>
                  <a:pt x="112" y="223"/>
                </a:cubicBezTo>
                <a:close/>
                <a:moveTo>
                  <a:pt x="343" y="338"/>
                </a:moveTo>
                <a:cubicBezTo>
                  <a:pt x="191" y="189"/>
                  <a:pt x="191" y="189"/>
                  <a:pt x="191" y="189"/>
                </a:cubicBezTo>
              </a:path>
            </a:pathLst>
          </a:custGeom>
          <a:noFill/>
          <a:ln w="19050" cap="sq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Title 15">
            <a:extLst>
              <a:ext uri="{FF2B5EF4-FFF2-40B4-BE49-F238E27FC236}">
                <a16:creationId xmlns:a16="http://schemas.microsoft.com/office/drawing/2014/main" id="{E903047D-0F9D-0858-4D03-8A542EE21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236" y="2986079"/>
            <a:ext cx="7683500" cy="895065"/>
          </a:xfrm>
        </p:spPr>
        <p:txBody>
          <a:bodyPr>
            <a:normAutofit/>
          </a:bodyPr>
          <a:lstStyle>
            <a:lvl1pPr>
              <a:defRPr sz="3600">
                <a:solidFill>
                  <a:srgbClr val="46366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88644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865D091-6B2C-23D8-66B6-710FA9AD127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rgbClr val="DAE4F6"/>
              </a:gs>
              <a:gs pos="100000">
                <a:srgbClr val="F0D2D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9" name="Picture 8" descr="A group of messages on a table&#10;&#10;Description automatically generated">
            <a:extLst>
              <a:ext uri="{FF2B5EF4-FFF2-40B4-BE49-F238E27FC236}">
                <a16:creationId xmlns:a16="http://schemas.microsoft.com/office/drawing/2014/main" id="{32D53500-C353-063C-4052-2F0AD4B8A7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F877082-FE34-FE9B-5C00-4EFF86C7CB55}"/>
              </a:ext>
            </a:extLst>
          </p:cNvPr>
          <p:cNvSpPr/>
          <p:nvPr userDrawn="1"/>
        </p:nvSpPr>
        <p:spPr>
          <a:xfrm>
            <a:off x="0" y="6692900"/>
            <a:ext cx="12192000" cy="165100"/>
          </a:xfrm>
          <a:prstGeom prst="rect">
            <a:avLst/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Title 15">
            <a:extLst>
              <a:ext uri="{FF2B5EF4-FFF2-40B4-BE49-F238E27FC236}">
                <a16:creationId xmlns:a16="http://schemas.microsoft.com/office/drawing/2014/main" id="{EBB3EB53-54AD-8806-BB93-224477508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736" y="2986079"/>
            <a:ext cx="7683500" cy="895065"/>
          </a:xfrm>
        </p:spPr>
        <p:txBody>
          <a:bodyPr>
            <a:normAutofit/>
          </a:bodyPr>
          <a:lstStyle>
            <a:lvl1pPr>
              <a:defRPr sz="3600">
                <a:solidFill>
                  <a:srgbClr val="46366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949939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mputer screen with a message&#10;&#10;Description automatically generated">
            <a:extLst>
              <a:ext uri="{FF2B5EF4-FFF2-40B4-BE49-F238E27FC236}">
                <a16:creationId xmlns:a16="http://schemas.microsoft.com/office/drawing/2014/main" id="{0864B15C-6466-7E3A-AB4B-6D4890D19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6929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214CBCE-B1B7-DD74-469F-D051CC3AB9B1}"/>
              </a:ext>
            </a:extLst>
          </p:cNvPr>
          <p:cNvSpPr/>
          <p:nvPr userDrawn="1"/>
        </p:nvSpPr>
        <p:spPr>
          <a:xfrm>
            <a:off x="0" y="6692900"/>
            <a:ext cx="12192000" cy="165100"/>
          </a:xfrm>
          <a:prstGeom prst="rect">
            <a:avLst/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5">
            <a:extLst>
              <a:ext uri="{FF2B5EF4-FFF2-40B4-BE49-F238E27FC236}">
                <a16:creationId xmlns:a16="http://schemas.microsoft.com/office/drawing/2014/main" id="{B0038111-0B73-0492-2541-3AB9C6938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736" y="2986079"/>
            <a:ext cx="7683500" cy="895065"/>
          </a:xfrm>
        </p:spPr>
        <p:txBody>
          <a:bodyPr>
            <a:normAutofit/>
          </a:bodyPr>
          <a:lstStyle>
            <a:lvl1pPr>
              <a:defRPr sz="3600">
                <a:solidFill>
                  <a:srgbClr val="463668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63074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2B76918B-C17A-3C2A-52E2-C558E0B41D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692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483A31-8631-8F3A-6AA4-991FDEB0E5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A73B15-1A7B-5BD0-E012-FC649CE4CC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3D26F-F828-8EAC-AB33-60297955D1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000" y="6229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6D9D78-AFF0-7146-E4A2-78B69E592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59E22-287A-53E7-460F-1C2B313DC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BBCE01-CD37-A49C-BF8B-26B1541AD262}"/>
              </a:ext>
            </a:extLst>
          </p:cNvPr>
          <p:cNvSpPr/>
          <p:nvPr userDrawn="1"/>
        </p:nvSpPr>
        <p:spPr>
          <a:xfrm>
            <a:off x="0" y="6692900"/>
            <a:ext cx="12192000" cy="165100"/>
          </a:xfrm>
          <a:prstGeom prst="rect">
            <a:avLst/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92915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colorful object&#10;&#10;Description automatically generated">
            <a:extLst>
              <a:ext uri="{FF2B5EF4-FFF2-40B4-BE49-F238E27FC236}">
                <a16:creationId xmlns:a16="http://schemas.microsoft.com/office/drawing/2014/main" id="{8FA3090A-C743-6442-6B26-85597FDE3A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1970" y="0"/>
            <a:ext cx="554003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063" y="610756"/>
            <a:ext cx="11018521" cy="430887"/>
          </a:xfrm>
        </p:spPr>
        <p:txBody>
          <a:bodyPr/>
          <a:lstStyle>
            <a:lvl1pPr>
              <a:defRPr sz="2800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0999" y="1537097"/>
            <a:ext cx="11018521" cy="1268296"/>
          </a:xfrm>
        </p:spPr>
        <p:txBody>
          <a:bodyPr/>
          <a:lstStyle>
            <a:lvl1pPr>
              <a:defRPr sz="2000">
                <a:solidFill>
                  <a:srgbClr val="000000"/>
                </a:solidFill>
                <a:latin typeface="+mn-lt"/>
              </a:defRPr>
            </a:lvl1pPr>
            <a:lvl2pPr>
              <a:defRPr sz="1600">
                <a:solidFill>
                  <a:srgbClr val="000000"/>
                </a:solidFill>
              </a:defRPr>
            </a:lvl2pPr>
            <a:lvl3pPr>
              <a:defRPr sz="1401">
                <a:solidFill>
                  <a:srgbClr val="000000"/>
                </a:solidFill>
              </a:defRPr>
            </a:lvl3pPr>
            <a:lvl4pPr>
              <a:defRPr sz="1200">
                <a:solidFill>
                  <a:srgbClr val="000000"/>
                </a:solidFill>
              </a:defRPr>
            </a:lvl4pPr>
            <a:lvl5pPr>
              <a:defRPr sz="1001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321A61E-DF9E-F052-06B1-83ADA07FFD3F}"/>
              </a:ext>
            </a:extLst>
          </p:cNvPr>
          <p:cNvSpPr/>
          <p:nvPr userDrawn="1"/>
        </p:nvSpPr>
        <p:spPr>
          <a:xfrm>
            <a:off x="0" y="6692900"/>
            <a:ext cx="12192000" cy="165100"/>
          </a:xfrm>
          <a:prstGeom prst="rect">
            <a:avLst/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03542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29C3C374-A664-D7F0-45D0-0450091390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692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4784F0-D959-7D20-3CA8-6E0D5AAE2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508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FE1D8-1E7C-8A86-A01A-514505B42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113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734CD-7B05-0092-D5B9-837ACCA63B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000" y="62420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8CC31-DAE6-D4D7-A480-A8D61B236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1400" y="62420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A909B1-270B-7393-59C8-6EE9EFCA0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3400" y="62420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118B41-A307-0DD1-5000-30B9B4FBE2D6}"/>
              </a:ext>
            </a:extLst>
          </p:cNvPr>
          <p:cNvSpPr/>
          <p:nvPr userDrawn="1"/>
        </p:nvSpPr>
        <p:spPr>
          <a:xfrm>
            <a:off x="0" y="6692900"/>
            <a:ext cx="12192000" cy="165100"/>
          </a:xfrm>
          <a:prstGeom prst="rect">
            <a:avLst/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6071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ribbon&#10;&#10;Description automatically generated">
            <a:extLst>
              <a:ext uri="{FF2B5EF4-FFF2-40B4-BE49-F238E27FC236}">
                <a16:creationId xmlns:a16="http://schemas.microsoft.com/office/drawing/2014/main" id="{8D106E32-AE8C-D4ED-B83A-9ECE4F6522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20A2AEC-2128-127A-9EBE-97F194038AB7}"/>
              </a:ext>
            </a:extLst>
          </p:cNvPr>
          <p:cNvSpPr/>
          <p:nvPr userDrawn="1"/>
        </p:nvSpPr>
        <p:spPr>
          <a:xfrm>
            <a:off x="0" y="6692900"/>
            <a:ext cx="12192000" cy="165100"/>
          </a:xfrm>
          <a:prstGeom prst="rect">
            <a:avLst/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65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86107AD-1EAD-714B-E33F-59703679F9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E344AF2-4C62-06BF-32FD-CA1C8968FE78}"/>
              </a:ext>
            </a:extLst>
          </p:cNvPr>
          <p:cNvSpPr/>
          <p:nvPr userDrawn="1"/>
        </p:nvSpPr>
        <p:spPr bwMode="auto">
          <a:xfrm>
            <a:off x="0" y="0"/>
            <a:ext cx="12192000" cy="6718300"/>
          </a:xfrm>
          <a:prstGeom prst="rect">
            <a:avLst/>
          </a:prstGeom>
          <a:gradFill>
            <a:gsLst>
              <a:gs pos="0">
                <a:schemeClr val="bg1"/>
              </a:gs>
              <a:gs pos="38000">
                <a:schemeClr val="bg1">
                  <a:alpha val="0"/>
                </a:schemeClr>
              </a:gs>
            </a:gsLst>
            <a:lin ang="240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4" y="1638301"/>
            <a:ext cx="5480051" cy="46037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defRPr sz="1600" spc="0" baseline="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  <a:latin typeface="+mj-lt"/>
              </a:defRPr>
            </a:lvl2pPr>
            <a:lvl3pPr>
              <a:spcBef>
                <a:spcPts val="0"/>
              </a:spcBef>
              <a:defRPr>
                <a:solidFill>
                  <a:schemeClr val="tx1"/>
                </a:solidFill>
                <a:latin typeface="+mn-lt"/>
              </a:defRPr>
            </a:lvl3pPr>
            <a:lvl4pPr marL="173736" indent="-17373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4pPr>
            <a:lvl5pPr marL="347472" indent="-173736">
              <a:buFont typeface="Segoe UI" panose="020B0502040204020203" pitchFamily="34" charset="0"/>
              <a:buChar char="–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ELT layout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E9277-3B6B-A9FF-35AF-70724773C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61D7DC-9D69-D3C0-A342-7E96CE28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6947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88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itl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ribbon&#10;&#10;Description automatically generated">
            <a:extLst>
              <a:ext uri="{FF2B5EF4-FFF2-40B4-BE49-F238E27FC236}">
                <a16:creationId xmlns:a16="http://schemas.microsoft.com/office/drawing/2014/main" id="{AC871D7A-C89B-F090-4E20-507E04C5B4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59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430887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78285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92726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90456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one column,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86107AD-1EAD-714B-E33F-59703679F9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E344AF2-4C62-06BF-32FD-CA1C8968FE78}"/>
              </a:ext>
            </a:extLst>
          </p:cNvPr>
          <p:cNvSpPr/>
          <p:nvPr userDrawn="1"/>
        </p:nvSpPr>
        <p:spPr bwMode="auto">
          <a:xfrm>
            <a:off x="0" y="0"/>
            <a:ext cx="12192000" cy="6718300"/>
          </a:xfrm>
          <a:prstGeom prst="rect">
            <a:avLst/>
          </a:prstGeom>
          <a:gradFill>
            <a:gsLst>
              <a:gs pos="0">
                <a:schemeClr val="bg1"/>
              </a:gs>
              <a:gs pos="38000">
                <a:schemeClr val="bg1">
                  <a:alpha val="0"/>
                </a:schemeClr>
              </a:gs>
            </a:gsLst>
            <a:lin ang="240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498479"/>
            <a:ext cx="5480051" cy="746121"/>
          </a:xfrm>
        </p:spPr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4" y="1638301"/>
            <a:ext cx="5480051" cy="46037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defRPr sz="1600" spc="0" baseline="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  <a:latin typeface="+mj-lt"/>
              </a:defRPr>
            </a:lvl2pPr>
            <a:lvl3pPr>
              <a:spcBef>
                <a:spcPts val="0"/>
              </a:spcBef>
              <a:defRPr>
                <a:solidFill>
                  <a:schemeClr val="tx1"/>
                </a:solidFill>
                <a:latin typeface="+mn-lt"/>
              </a:defRPr>
            </a:lvl3pPr>
            <a:lvl4pPr marL="173736" indent="-17373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4pPr>
            <a:lvl5pPr marL="347472" indent="-173736">
              <a:buFont typeface="Segoe UI" panose="020B0502040204020203" pitchFamily="34" charset="0"/>
              <a:buChar char="–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ELT layout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E9277-3B6B-A9FF-35AF-70724773C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61D7DC-9D69-D3C0-A342-7E96CE28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2B9FB1D-013B-9D7F-B6C5-3BEC3C2348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61088" y="1638300"/>
            <a:ext cx="5476875" cy="4552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94103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88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5BB8E0A-FFAC-F21C-13C2-5A34A59CF80F}"/>
              </a:ext>
            </a:extLst>
          </p:cNvPr>
          <p:cNvGrpSpPr/>
          <p:nvPr userDrawn="1"/>
        </p:nvGrpSpPr>
        <p:grpSpPr>
          <a:xfrm>
            <a:off x="6892376" y="0"/>
            <a:ext cx="5299623" cy="6718300"/>
            <a:chOff x="6892376" y="0"/>
            <a:chExt cx="5299623" cy="67183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F322E3A-C8D9-71B5-5CEE-4EF20EE1FC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6919" t="4793" r="55136" b="5416"/>
            <a:stretch/>
          </p:blipFill>
          <p:spPr>
            <a:xfrm>
              <a:off x="7347856" y="0"/>
              <a:ext cx="4844143" cy="67183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9FD993-4DC4-A8A5-B386-47BF297F75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6892376" y="0"/>
              <a:ext cx="3173184" cy="6718300"/>
            </a:xfrm>
            <a:prstGeom prst="rect">
              <a:avLst/>
            </a:prstGeom>
            <a:gradFill flip="none" rotWithShape="1">
              <a:gsLst>
                <a:gs pos="19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274" y="1638301"/>
            <a:ext cx="5480051" cy="46037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defRPr sz="1600" spc="0" baseline="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  <a:latin typeface="+mj-lt"/>
              </a:defRPr>
            </a:lvl2pPr>
            <a:lvl3pPr>
              <a:spcBef>
                <a:spcPts val="0"/>
              </a:spcBef>
              <a:defRPr>
                <a:solidFill>
                  <a:schemeClr val="tx1"/>
                </a:solidFill>
                <a:latin typeface="+mn-lt"/>
              </a:defRPr>
            </a:lvl3pPr>
            <a:lvl4pPr marL="173736" indent="-17373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4pPr>
            <a:lvl5pPr marL="347472" indent="-173736">
              <a:buFont typeface="Segoe UI" panose="020B0502040204020203" pitchFamily="34" charset="0"/>
              <a:buChar char="–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ELT layout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E9277-3B6B-A9FF-35AF-70724773C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61D7DC-9D69-D3C0-A342-7E96CE28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44F5685-9BED-0D23-FD46-06AE6D332E6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62674" y="1638301"/>
            <a:ext cx="5480051" cy="46037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defRPr sz="1600" spc="0" baseline="0">
                <a:gradFill>
                  <a:gsLst>
                    <a:gs pos="20000">
                      <a:srgbClr val="8661C5"/>
                    </a:gs>
                    <a:gs pos="100000">
                      <a:srgbClr val="C03BC4"/>
                    </a:gs>
                  </a:gsLst>
                  <a:lin ang="0" scaled="1"/>
                </a:gradFill>
                <a:latin typeface="+mj-lt"/>
              </a:defRPr>
            </a:lvl2pPr>
            <a:lvl3pPr>
              <a:spcBef>
                <a:spcPts val="0"/>
              </a:spcBef>
              <a:defRPr>
                <a:solidFill>
                  <a:schemeClr val="tx1"/>
                </a:solidFill>
                <a:latin typeface="+mn-lt"/>
              </a:defRPr>
            </a:lvl3pPr>
            <a:lvl4pPr marL="173736" indent="-173736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4pPr>
            <a:lvl5pPr marL="347472" indent="-173736">
              <a:buFont typeface="Segoe UI" panose="020B0502040204020203" pitchFamily="34" charset="0"/>
              <a:buChar char="–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388795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88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s,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093B630B-98F0-A558-44D6-C08F95FB3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F97E769-CE7C-834C-6E78-FACC556A247F}"/>
              </a:ext>
            </a:extLst>
          </p:cNvPr>
          <p:cNvSpPr/>
          <p:nvPr userDrawn="1"/>
        </p:nvSpPr>
        <p:spPr>
          <a:xfrm>
            <a:off x="549275" y="1638300"/>
            <a:ext cx="3606800" cy="45338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2C728C39-0419-E964-E346-BE537CF0709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22960" y="1920240"/>
            <a:ext cx="3054096" cy="27432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A17C1B5-8C73-489B-B527-0AEF26BAC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70407-EBCA-77DD-F103-9EE016845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CA02BBB-A5DB-8DFB-47F1-494DD1C45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1280968-7614-5E59-F463-E4CC02927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2960" y="2363550"/>
            <a:ext cx="3054096" cy="35546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A4E2FA7-78F4-CE92-D223-8C014E6AE8EC}"/>
              </a:ext>
            </a:extLst>
          </p:cNvPr>
          <p:cNvSpPr/>
          <p:nvPr userDrawn="1"/>
        </p:nvSpPr>
        <p:spPr>
          <a:xfrm>
            <a:off x="4292600" y="1638300"/>
            <a:ext cx="3606800" cy="45338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92883E98-232B-B898-414F-DDE5C5E1121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66285" y="1920240"/>
            <a:ext cx="3054096" cy="27432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5870A569-9AC6-E02F-AF2A-75194B98A47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566285" y="2363550"/>
            <a:ext cx="3054096" cy="35546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61ABB56-C7EE-A8CD-C650-27C337665104}"/>
              </a:ext>
            </a:extLst>
          </p:cNvPr>
          <p:cNvSpPr/>
          <p:nvPr userDrawn="1"/>
        </p:nvSpPr>
        <p:spPr>
          <a:xfrm>
            <a:off x="8035925" y="1638300"/>
            <a:ext cx="3606800" cy="45338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Content Placeholder 9">
            <a:extLst>
              <a:ext uri="{FF2B5EF4-FFF2-40B4-BE49-F238E27FC236}">
                <a16:creationId xmlns:a16="http://schemas.microsoft.com/office/drawing/2014/main" id="{74BD3DEB-0F5A-21AC-2073-684743277D6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309610" y="1920240"/>
            <a:ext cx="3054096" cy="27432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9">
            <a:extLst>
              <a:ext uri="{FF2B5EF4-FFF2-40B4-BE49-F238E27FC236}">
                <a16:creationId xmlns:a16="http://schemas.microsoft.com/office/drawing/2014/main" id="{E4C0661F-DF3B-0C61-5CBE-9185A9690B3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309610" y="2363550"/>
            <a:ext cx="3054096" cy="35546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77151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ntents,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093B630B-98F0-A558-44D6-C08F95FB3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7183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F97E769-CE7C-834C-6E78-FACC556A247F}"/>
              </a:ext>
            </a:extLst>
          </p:cNvPr>
          <p:cNvSpPr/>
          <p:nvPr userDrawn="1"/>
        </p:nvSpPr>
        <p:spPr>
          <a:xfrm>
            <a:off x="549275" y="2070100"/>
            <a:ext cx="2668588" cy="41020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2C728C39-0419-E964-E346-BE537CF0709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275" y="1440007"/>
            <a:ext cx="2668588" cy="4572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600" spc="0" baseline="0">
                <a:solidFill>
                  <a:schemeClr val="accent2"/>
                </a:solidFill>
              </a:defRPr>
            </a:lvl1pPr>
            <a:lvl2pPr>
              <a:spcBef>
                <a:spcPts val="0"/>
              </a:spcBef>
              <a:spcAft>
                <a:spcPts val="0"/>
              </a:spcAft>
              <a:defRPr sz="1600" spc="0" baseline="0">
                <a:latin typeface="+mj-lt"/>
              </a:defRPr>
            </a:lvl2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A17C1B5-8C73-489B-B527-0AEF26BAC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70407-EBCA-77DD-F103-9EE016845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CA02BBB-A5DB-8DFB-47F1-494DD1C45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1280968-7614-5E59-F463-E4CC02927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2960" y="2374900"/>
            <a:ext cx="2121408" cy="3543299"/>
          </a:xfrm>
        </p:spPr>
        <p:txBody>
          <a:bodyPr/>
          <a:lstStyle>
            <a:lvl1pPr>
              <a:defRPr sz="1600" spc="0" baseline="0"/>
            </a:lvl1pPr>
            <a:lvl2pPr>
              <a:defRPr sz="1600" spc="0" baseline="0"/>
            </a:lvl2pPr>
            <a:lvl3pPr>
              <a:defRPr sz="1000"/>
            </a:lvl3pPr>
            <a:lvl4pPr>
              <a:defRPr sz="1000"/>
            </a:lvl4pPr>
            <a:lvl5pPr marL="192024" indent="-192024">
              <a:spcAft>
                <a:spcPts val="300"/>
              </a:spcAft>
              <a:buFont typeface="Wingdings" panose="05000000000000000000" pitchFamily="2" charset="2"/>
              <a:buChar char="q"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A4E2FA7-78F4-CE92-D223-8C014E6AE8EC}"/>
              </a:ext>
            </a:extLst>
          </p:cNvPr>
          <p:cNvSpPr/>
          <p:nvPr userDrawn="1"/>
        </p:nvSpPr>
        <p:spPr>
          <a:xfrm>
            <a:off x="3360737" y="2070100"/>
            <a:ext cx="2668588" cy="41020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61ABB56-C7EE-A8CD-C650-27C337665104}"/>
              </a:ext>
            </a:extLst>
          </p:cNvPr>
          <p:cNvSpPr/>
          <p:nvPr userDrawn="1"/>
        </p:nvSpPr>
        <p:spPr>
          <a:xfrm>
            <a:off x="6161088" y="2070100"/>
            <a:ext cx="2668588" cy="41020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CFD34D0-C2ED-5D8D-8797-AE917642BA25}"/>
              </a:ext>
            </a:extLst>
          </p:cNvPr>
          <p:cNvSpPr/>
          <p:nvPr userDrawn="1"/>
        </p:nvSpPr>
        <p:spPr>
          <a:xfrm>
            <a:off x="8974137" y="2070100"/>
            <a:ext cx="2668588" cy="4102099"/>
          </a:xfrm>
          <a:prstGeom prst="roundRect">
            <a:avLst>
              <a:gd name="adj" fmla="val 358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856A9BF5-52CF-9F70-1A84-3551265D90D4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360737" y="1440007"/>
            <a:ext cx="2668588" cy="4572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600" spc="0" baseline="0">
                <a:solidFill>
                  <a:schemeClr val="accent2"/>
                </a:solidFill>
              </a:defRPr>
            </a:lvl1pPr>
            <a:lvl2pPr>
              <a:spcBef>
                <a:spcPts val="0"/>
              </a:spcBef>
              <a:spcAft>
                <a:spcPts val="0"/>
              </a:spcAft>
              <a:defRPr sz="1600" spc="0" baseline="0">
                <a:latin typeface="+mj-lt"/>
              </a:defRPr>
            </a:lvl2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9">
            <a:extLst>
              <a:ext uri="{FF2B5EF4-FFF2-40B4-BE49-F238E27FC236}">
                <a16:creationId xmlns:a16="http://schemas.microsoft.com/office/drawing/2014/main" id="{1204BA96-1B49-07F6-F6C7-06D360D17ABA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161088" y="1440007"/>
            <a:ext cx="2668588" cy="4572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600" spc="0" baseline="0">
                <a:solidFill>
                  <a:schemeClr val="accent2"/>
                </a:solidFill>
              </a:defRPr>
            </a:lvl1pPr>
            <a:lvl2pPr>
              <a:spcBef>
                <a:spcPts val="0"/>
              </a:spcBef>
              <a:spcAft>
                <a:spcPts val="0"/>
              </a:spcAft>
              <a:defRPr sz="1600" spc="0" baseline="0">
                <a:latin typeface="+mj-lt"/>
              </a:defRPr>
            </a:lvl2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A56C46CE-5CAA-626A-9AF6-5A12ED08520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8974137" y="1440007"/>
            <a:ext cx="2668588" cy="4572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1600" spc="0" baseline="0">
                <a:solidFill>
                  <a:schemeClr val="accent2"/>
                </a:solidFill>
              </a:defRPr>
            </a:lvl1pPr>
            <a:lvl2pPr>
              <a:spcBef>
                <a:spcPts val="0"/>
              </a:spcBef>
              <a:spcAft>
                <a:spcPts val="0"/>
              </a:spcAft>
              <a:defRPr sz="1600" spc="0" baseline="0">
                <a:latin typeface="+mj-lt"/>
              </a:defRPr>
            </a:lvl2pPr>
            <a:lvl3pPr>
              <a:defRPr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Content Placeholder 9">
            <a:extLst>
              <a:ext uri="{FF2B5EF4-FFF2-40B4-BE49-F238E27FC236}">
                <a16:creationId xmlns:a16="http://schemas.microsoft.com/office/drawing/2014/main" id="{EB3B43B7-3278-0EC8-B4B2-7A742B6FAE5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3634327" y="2374900"/>
            <a:ext cx="2121408" cy="3543299"/>
          </a:xfrm>
        </p:spPr>
        <p:txBody>
          <a:bodyPr/>
          <a:lstStyle>
            <a:lvl1pPr>
              <a:defRPr sz="1600" spc="0" baseline="0"/>
            </a:lvl1pPr>
            <a:lvl2pPr>
              <a:defRPr sz="1600" spc="0" baseline="0"/>
            </a:lvl2pPr>
            <a:lvl3pPr>
              <a:defRPr sz="1000"/>
            </a:lvl3pPr>
            <a:lvl4pPr>
              <a:defRPr sz="1000"/>
            </a:lvl4pPr>
            <a:lvl5pPr marL="192024" indent="-192024">
              <a:spcAft>
                <a:spcPts val="300"/>
              </a:spcAft>
              <a:buFont typeface="Wingdings" panose="05000000000000000000" pitchFamily="2" charset="2"/>
              <a:buChar char="q"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 9">
            <a:extLst>
              <a:ext uri="{FF2B5EF4-FFF2-40B4-BE49-F238E27FC236}">
                <a16:creationId xmlns:a16="http://schemas.microsoft.com/office/drawing/2014/main" id="{C76978D0-3756-4950-2987-0E8E7F9E8AD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434678" y="2374900"/>
            <a:ext cx="2121408" cy="3543299"/>
          </a:xfrm>
        </p:spPr>
        <p:txBody>
          <a:bodyPr/>
          <a:lstStyle>
            <a:lvl1pPr>
              <a:defRPr sz="1600" spc="0" baseline="0"/>
            </a:lvl1pPr>
            <a:lvl2pPr>
              <a:defRPr sz="1600" spc="0" baseline="0"/>
            </a:lvl2pPr>
            <a:lvl3pPr>
              <a:defRPr sz="1000"/>
            </a:lvl3pPr>
            <a:lvl4pPr>
              <a:defRPr sz="1000"/>
            </a:lvl4pPr>
            <a:lvl5pPr marL="192024" indent="-192024">
              <a:spcAft>
                <a:spcPts val="300"/>
              </a:spcAft>
              <a:buFont typeface="Wingdings" panose="05000000000000000000" pitchFamily="2" charset="2"/>
              <a:buChar char="q"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Content Placeholder 9">
            <a:extLst>
              <a:ext uri="{FF2B5EF4-FFF2-40B4-BE49-F238E27FC236}">
                <a16:creationId xmlns:a16="http://schemas.microsoft.com/office/drawing/2014/main" id="{7D81C620-D888-58E5-66BD-A8BE3EBEA693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247632" y="2374900"/>
            <a:ext cx="2121408" cy="3543299"/>
          </a:xfrm>
        </p:spPr>
        <p:txBody>
          <a:bodyPr/>
          <a:lstStyle>
            <a:lvl1pPr>
              <a:defRPr sz="1600" spc="0" baseline="0"/>
            </a:lvl1pPr>
            <a:lvl2pPr>
              <a:defRPr sz="1600" spc="0" baseline="0"/>
            </a:lvl2pPr>
            <a:lvl3pPr>
              <a:defRPr sz="1000"/>
            </a:lvl3pPr>
            <a:lvl4pPr>
              <a:defRPr sz="1000"/>
            </a:lvl4pPr>
            <a:lvl5pPr marL="192024" indent="-192024">
              <a:spcAft>
                <a:spcPts val="300"/>
              </a:spcAft>
              <a:buFont typeface="Wingdings" panose="05000000000000000000" pitchFamily="2" charset="2"/>
              <a:buChar char="q"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14114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E70860-B881-5122-E137-8711CB0D6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4" y="472440"/>
            <a:ext cx="11089218" cy="457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06F1A1-1586-42EF-9CA2-16F10CD83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9274" y="1638301"/>
            <a:ext cx="11093451" cy="4533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10BB91-0DF2-F86D-A282-C050CAF655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9274" y="6341190"/>
            <a:ext cx="5480051" cy="24622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 for Microsoft 365 Scenario Discovery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227534-F4D4-095D-03EE-12A968834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04413" y="6331904"/>
            <a:ext cx="1734079" cy="24622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CA0B0-04EF-433A-8113-67BC344D39D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BAC4348-B8BB-E69B-E197-7B5B8B4EF1F3}"/>
              </a:ext>
            </a:extLst>
          </p:cNvPr>
          <p:cNvPicPr>
            <a:picLocks noChangeAspect="1"/>
          </p:cNvPicPr>
          <p:nvPr userDrawn="1"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rcRect/>
          <a:stretch/>
        </p:blipFill>
        <p:spPr>
          <a:xfrm rot="5400000">
            <a:off x="10097704" y="2163762"/>
            <a:ext cx="5409405" cy="1081881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90E478A-0CF1-92BB-6544-671F49FC183A}"/>
              </a:ext>
            </a:extLst>
          </p:cNvPr>
          <p:cNvSpPr/>
          <p:nvPr userDrawn="1"/>
        </p:nvSpPr>
        <p:spPr>
          <a:xfrm>
            <a:off x="0" y="6720840"/>
            <a:ext cx="12192000" cy="137160"/>
          </a:xfrm>
          <a:prstGeom prst="rect">
            <a:avLst/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3569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 spc="-7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600"/>
        </a:spcAft>
        <a:buFont typeface="Arial" panose="020B0604020202020204" pitchFamily="34" charset="0"/>
        <a:buNone/>
        <a:defRPr sz="2600" kern="1200" spc="-5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600" kern="1200" spc="-50" baseline="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j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73736" indent="-173736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346">
          <p15:clr>
            <a:srgbClr val="F26B43"/>
          </p15:clr>
        </p15:guide>
        <p15:guide id="3" pos="7334">
          <p15:clr>
            <a:srgbClr val="F26B43"/>
          </p15:clr>
        </p15:guide>
        <p15:guide id="4" orient="horz" pos="2160">
          <p15:clr>
            <a:srgbClr val="F26B43"/>
          </p15:clr>
        </p15:guide>
        <p15:guide id="5" orient="horz" pos="346">
          <p15:clr>
            <a:srgbClr val="F26B43"/>
          </p15:clr>
        </p15:guide>
        <p15:guide id="6" orient="horz" pos="3888">
          <p15:clr>
            <a:srgbClr val="F26B43"/>
          </p15:clr>
        </p15:guide>
        <p15:guide id="7" pos="3798">
          <p15:clr>
            <a:srgbClr val="5ACBF0"/>
          </p15:clr>
        </p15:guide>
        <p15:guide id="8" pos="2702">
          <p15:clr>
            <a:srgbClr val="5ACBF0"/>
          </p15:clr>
        </p15:guide>
        <p15:guide id="9" pos="2618">
          <p15:clr>
            <a:srgbClr val="5ACBF0"/>
          </p15:clr>
        </p15:guide>
        <p15:guide id="10" pos="1524">
          <p15:clr>
            <a:srgbClr val="5ACBF0"/>
          </p15:clr>
        </p15:guide>
        <p15:guide id="11" pos="1439">
          <p15:clr>
            <a:srgbClr val="5ACBF0"/>
          </p15:clr>
        </p15:guide>
        <p15:guide id="12" pos="3881">
          <p15:clr>
            <a:srgbClr val="5ACBF0"/>
          </p15:clr>
        </p15:guide>
        <p15:guide id="13" pos="4976">
          <p15:clr>
            <a:srgbClr val="5ACBF0"/>
          </p15:clr>
        </p15:guide>
        <p15:guide id="14" pos="5061">
          <p15:clr>
            <a:srgbClr val="5ACBF0"/>
          </p15:clr>
        </p15:guide>
        <p15:guide id="15" pos="6155">
          <p15:clr>
            <a:srgbClr val="5ACBF0"/>
          </p15:clr>
        </p15:guide>
        <p15:guide id="16" pos="6239">
          <p15:clr>
            <a:srgbClr val="5ACBF0"/>
          </p15:clr>
        </p15:guide>
        <p15:guide id="17" pos="2027">
          <p15:clr>
            <a:srgbClr val="FBAE40"/>
          </p15:clr>
        </p15:guide>
        <p15:guide id="18" pos="2114">
          <p15:clr>
            <a:srgbClr val="FBAE40"/>
          </p15:clr>
        </p15:guide>
        <p15:guide id="19" pos="5564">
          <p15:clr>
            <a:srgbClr val="FBAE40"/>
          </p15:clr>
        </p15:guide>
        <p15:guide id="20" pos="5652">
          <p15:clr>
            <a:srgbClr val="FBAE40"/>
          </p15:clr>
        </p15:guide>
        <p15:guide id="21" orient="horz" pos="947">
          <p15:clr>
            <a:srgbClr val="F26B43"/>
          </p15:clr>
        </p15:guide>
        <p15:guide id="22" orient="horz" pos="1032">
          <p15:clr>
            <a:srgbClr val="F26B43"/>
          </p15:clr>
        </p15:guide>
        <p15:guide id="23" orient="horz" pos="42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7" Type="http://schemas.openxmlformats.org/officeDocument/2006/relationships/image" Target="../media/image41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microsoft.com/office/2007/relationships/hdphoto" Target="../media/hdphoto6.wdp"/><Relationship Id="rId7" Type="http://schemas.openxmlformats.org/officeDocument/2006/relationships/image" Target="../media/image45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11" Type="http://schemas.openxmlformats.org/officeDocument/2006/relationships/image" Target="../media/image49.svg"/><Relationship Id="rId5" Type="http://schemas.openxmlformats.org/officeDocument/2006/relationships/image" Target="../media/image43.sv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3EC4C4A1-946E-C405-18BF-252B0E8C4824}"/>
              </a:ext>
            </a:extLst>
          </p:cNvPr>
          <p:cNvSpPr txBox="1"/>
          <p:nvPr/>
        </p:nvSpPr>
        <p:spPr>
          <a:xfrm>
            <a:off x="729543" y="6048791"/>
            <a:ext cx="8276949" cy="37959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932742">
              <a:spcAft>
                <a:spcPts val="600"/>
              </a:spcAft>
              <a:buSzPct val="90000"/>
              <a:defRPr/>
            </a:pPr>
            <a:r>
              <a:rPr lang="es-EC" sz="1400" baseline="30000" dirty="0">
                <a:solidFill>
                  <a:srgbClr val="000000"/>
                </a:solidFill>
                <a:cs typeface="Segoe UI"/>
              </a:rPr>
              <a:t>* Bloquee el precio promocional durante 12 meses y agregue hasta 300 licencias en cualquier momento durante el período de suscripción. La facturación mensual requiere un compromiso anual. ¡La promoción finaliza el 1 de abril de 2025!</a:t>
            </a:r>
            <a:endParaRPr lang="en-US" sz="1400" baseline="30000" dirty="0">
              <a:solidFill>
                <a:srgbClr val="000000"/>
              </a:solidFill>
              <a:latin typeface="Segoe UI"/>
              <a:cs typeface="Segoe UI"/>
            </a:endParaRPr>
          </a:p>
        </p:txBody>
      </p:sp>
      <p:sp>
        <p:nvSpPr>
          <p:cNvPr id="5" name="Rectangle: Rounded Corners 19">
            <a:extLst>
              <a:ext uri="{FF2B5EF4-FFF2-40B4-BE49-F238E27FC236}">
                <a16:creationId xmlns:a16="http://schemas.microsoft.com/office/drawing/2014/main" id="{14CBEEDB-E3AC-24DE-AC65-EF4FB8FCD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62081" y="784273"/>
            <a:ext cx="8276949" cy="5185367"/>
          </a:xfrm>
          <a:prstGeom prst="roundRect">
            <a:avLst>
              <a:gd name="adj" fmla="val 3464"/>
            </a:avLst>
          </a:prstGeom>
          <a:solidFill>
            <a:srgbClr val="FFF8F3">
              <a:alpha val="90000"/>
            </a:srgbClr>
          </a:solidFill>
          <a:ln w="12700">
            <a:noFill/>
          </a:ln>
          <a:effectLst>
            <a:outerShdw blurRad="127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2880" tIns="914400" rIns="182880" rtlCol="0" anchor="t" anchorCtr="0">
            <a:noAutofit/>
          </a:bodyPr>
          <a:lstStyle/>
          <a:p>
            <a:pPr marL="0" marR="0" lvl="0" indent="0" algn="ctr" defTabSz="878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F82CB37-A47A-F4F3-552D-50381CDDCF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866545" y="1271135"/>
            <a:ext cx="4837012" cy="4467829"/>
          </a:xfrm>
          <a:prstGeom prst="roundRect">
            <a:avLst>
              <a:gd name="adj" fmla="val 5238"/>
            </a:avLst>
          </a:prstGeom>
          <a:solidFill>
            <a:srgbClr val="FFFFFF"/>
          </a:solidFill>
          <a:effectLst/>
        </p:spPr>
        <p:txBody>
          <a:bodyPr vert="horz" lIns="0" tIns="0" rIns="0" bIns="0" numCol="1" spcCol="228600" rtlCol="0" anchor="t" anchorCtr="0">
            <a:noAutofit/>
          </a:bodyPr>
          <a:lstStyle>
            <a:lvl1pPr marL="0" indent="0" algn="l" defTabSz="77724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600" kern="1200" spc="-5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7724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" indent="-118872" algn="l" defTabSz="77724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741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03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465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327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7724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-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sp>
        <p:nvSpPr>
          <p:cNvPr id="18" name="Text Placeholder 33">
            <a:extLst>
              <a:ext uri="{FF2B5EF4-FFF2-40B4-BE49-F238E27FC236}">
                <a16:creationId xmlns:a16="http://schemas.microsoft.com/office/drawing/2014/main" id="{0A327790-683A-18F7-11F1-D5F7BEC79C03}"/>
              </a:ext>
            </a:extLst>
          </p:cNvPr>
          <p:cNvSpPr txBox="1">
            <a:spLocks/>
          </p:cNvSpPr>
          <p:nvPr/>
        </p:nvSpPr>
        <p:spPr>
          <a:xfrm>
            <a:off x="4723263" y="5110568"/>
            <a:ext cx="3996185" cy="466381"/>
          </a:xfrm>
          <a:prstGeom prst="rect">
            <a:avLst/>
          </a:prstGeom>
        </p:spPr>
        <p:txBody>
          <a:bodyPr lIns="91440" tIns="45720" rIns="91440" bIns="45720" anchor="ctr"/>
          <a:lstStyle>
            <a:lvl1pPr marL="0" indent="0" algn="l" defTabSz="77724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600" kern="1200" spc="-5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7724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" indent="-118872" algn="l" defTabSz="77724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741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03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465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327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defRPr/>
            </a:pPr>
            <a:r>
              <a:rPr lang="es-EC" sz="1200" dirty="0">
                <a:solidFill>
                  <a:prstClr val="black"/>
                </a:solidFill>
                <a:cs typeface="Segoe UI Semibold"/>
              </a:rPr>
              <a:t>Disfrute de un mejor flujo de caja con una facturación mensual flexible*</a:t>
            </a:r>
            <a:endParaRPr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Segoe UI Semibold"/>
            </a:endParaRPr>
          </a:p>
        </p:txBody>
      </p:sp>
      <p:pic>
        <p:nvPicPr>
          <p:cNvPr id="16" name="Picture Placeholder 130">
            <a:extLst>
              <a:ext uri="{FF2B5EF4-FFF2-40B4-BE49-F238E27FC236}">
                <a16:creationId xmlns:a16="http://schemas.microsoft.com/office/drawing/2014/main" id="{CA593DCE-FE30-A3D7-8681-261E6BA00B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35362" t="-37459" r="-35362" b="-37645"/>
          <a:stretch/>
        </p:blipFill>
        <p:spPr>
          <a:xfrm>
            <a:off x="4280146" y="5078446"/>
            <a:ext cx="457200" cy="457200"/>
          </a:xfrm>
          <a:prstGeom prst="roundRect">
            <a:avLst>
              <a:gd name="adj" fmla="val 6467"/>
            </a:avLst>
          </a:prstGeom>
        </p:spPr>
      </p:pic>
      <p:pic>
        <p:nvPicPr>
          <p:cNvPr id="15" name="Picture Placeholder 132">
            <a:extLst>
              <a:ext uri="{FF2B5EF4-FFF2-40B4-BE49-F238E27FC236}">
                <a16:creationId xmlns:a16="http://schemas.microsoft.com/office/drawing/2014/main" id="{76E1DDDE-091D-E6E1-6C6A-BF867FECD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44249" t="-42734" r="-44249" b="-51592"/>
          <a:stretch/>
        </p:blipFill>
        <p:spPr>
          <a:xfrm>
            <a:off x="4278319" y="4531716"/>
            <a:ext cx="457200" cy="457200"/>
          </a:xfrm>
          <a:prstGeom prst="roundRect">
            <a:avLst>
              <a:gd name="adj" fmla="val 6467"/>
            </a:avLst>
          </a:prstGeom>
        </p:spPr>
      </p:pic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774ECC5E-11A6-8E8A-29AF-B87899491D85}"/>
              </a:ext>
            </a:extLst>
          </p:cNvPr>
          <p:cNvSpPr txBox="1">
            <a:spLocks/>
          </p:cNvSpPr>
          <p:nvPr/>
        </p:nvSpPr>
        <p:spPr>
          <a:xfrm>
            <a:off x="4772026" y="3979952"/>
            <a:ext cx="3931920" cy="457200"/>
          </a:xfrm>
          <a:prstGeom prst="rect">
            <a:avLst/>
          </a:prstGeom>
        </p:spPr>
        <p:txBody>
          <a:bodyPr lIns="91440" tIns="45720" rIns="91440" bIns="45720" anchor="ctr"/>
          <a:lstStyle>
            <a:lvl1pPr marL="0" indent="0" algn="l" defTabSz="77724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600" kern="1200" spc="-5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7724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" indent="-118872" algn="l" defTabSz="77724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741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03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465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327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defRPr/>
            </a:pPr>
            <a:r>
              <a:rPr lang="es-EC" sz="1050" dirty="0">
                <a:solidFill>
                  <a:prstClr val="black"/>
                </a:solidFill>
                <a:latin typeface="Segoe Sans Display"/>
              </a:rPr>
              <a:t>Asigne licencias y envíe a los usuarios finales la comunicación de introducción con la formación proporcionada por Microsoft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pic>
        <p:nvPicPr>
          <p:cNvPr id="19" name="Picture Placeholder 126">
            <a:extLst>
              <a:ext uri="{FF2B5EF4-FFF2-40B4-BE49-F238E27FC236}">
                <a16:creationId xmlns:a16="http://schemas.microsoft.com/office/drawing/2014/main" id="{870633AF-E7EA-C31C-6CBF-84E6605D00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37210" t="-37429" r="-37210" b="-45209"/>
          <a:stretch/>
        </p:blipFill>
        <p:spPr>
          <a:xfrm>
            <a:off x="4278319" y="3966504"/>
            <a:ext cx="457200" cy="457200"/>
          </a:xfrm>
          <a:prstGeom prst="roundRect">
            <a:avLst>
              <a:gd name="adj" fmla="val 6467"/>
            </a:avLst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80C5F5E-9CA0-805E-D722-A0F8A22788E0}"/>
              </a:ext>
            </a:extLst>
          </p:cNvPr>
          <p:cNvSpPr txBox="1"/>
          <p:nvPr/>
        </p:nvSpPr>
        <p:spPr>
          <a:xfrm>
            <a:off x="4087273" y="3218465"/>
            <a:ext cx="4643439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es-EC" dirty="0">
                <a:solidFill>
                  <a:prstClr val="black"/>
                </a:solidFill>
                <a:latin typeface="Segoe UI Semibold"/>
                <a:cs typeface="Segoe UI Semibold"/>
              </a:rPr>
              <a:t>Ahorre ahora al comprar entre 10 y 300 licencias</a:t>
            </a:r>
            <a:endParaRPr lang="en-US" dirty="0">
              <a:solidFill>
                <a:prstClr val="black"/>
              </a:solidFill>
              <a:cs typeface="Segoe U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F4157F-8490-3115-F763-EEFDBF523E4F}"/>
              </a:ext>
            </a:extLst>
          </p:cNvPr>
          <p:cNvSpPr txBox="1"/>
          <p:nvPr/>
        </p:nvSpPr>
        <p:spPr>
          <a:xfrm>
            <a:off x="4078479" y="2519792"/>
            <a:ext cx="4670982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cs typeface="Segoe UI Semibold"/>
              </a:rPr>
              <a:t>Microsoft 365</a:t>
            </a:r>
            <a:r>
              <a:rPr lang="en-US" sz="1600" dirty="0">
                <a:solidFill>
                  <a:prstClr val="black"/>
                </a:solidFill>
                <a:latin typeface="Segoe UI Semibold"/>
                <a:cs typeface="Segoe UI Semibold"/>
              </a:rPr>
              <a:t> Copilot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/>
              <a:cs typeface="Segoe UI Semibold"/>
            </a:endParaRPr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BBD7185C-817A-2D93-F9AF-CD11FB00865E}"/>
              </a:ext>
            </a:extLst>
          </p:cNvPr>
          <p:cNvSpPr txBox="1">
            <a:spLocks/>
          </p:cNvSpPr>
          <p:nvPr/>
        </p:nvSpPr>
        <p:spPr>
          <a:xfrm>
            <a:off x="3995465" y="1547820"/>
            <a:ext cx="4837011" cy="1051236"/>
          </a:xfrm>
          <a:prstGeom prst="rect">
            <a:avLst/>
          </a:prstGeom>
        </p:spPr>
        <p:txBody>
          <a:bodyPr/>
          <a:lstStyle>
            <a:lvl1pPr marL="0" indent="0" algn="l" defTabSz="77724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600" kern="1200" spc="-5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7724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" indent="-118872" algn="l" defTabSz="77724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741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03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465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327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77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600" b="0" i="0" u="none" strike="noStrike" kern="1200" cap="none" spc="-50" normalizeH="0" baseline="0" noProof="0" dirty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15% off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sp>
        <p:nvSpPr>
          <p:cNvPr id="12" name="Rectangle: Rounded Corners 36">
            <a:extLst>
              <a:ext uri="{FF2B5EF4-FFF2-40B4-BE49-F238E27FC236}">
                <a16:creationId xmlns:a16="http://schemas.microsoft.com/office/drawing/2014/main" id="{9BF468C4-7FDE-ADB4-90EA-4D30DD7523F5}"/>
              </a:ext>
            </a:extLst>
          </p:cNvPr>
          <p:cNvSpPr/>
          <p:nvPr/>
        </p:nvSpPr>
        <p:spPr>
          <a:xfrm>
            <a:off x="4259812" y="1097404"/>
            <a:ext cx="2437916" cy="351970"/>
          </a:xfrm>
          <a:prstGeom prst="roundRect">
            <a:avLst/>
          </a:prstGeom>
          <a:gradFill>
            <a:gsLst>
              <a:gs pos="0">
                <a:srgbClr val="8661C5"/>
              </a:gs>
              <a:gs pos="100000">
                <a:srgbClr val="BF3CC4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63500" dist="63500" dir="2700000" algn="tl" rotWithShape="0">
              <a:srgbClr val="737373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>
                <a:solidFill>
                  <a:prstClr val="white"/>
                </a:solidFill>
                <a:latin typeface="Segoe Sans Display Semibold" pitchFamily="2" charset="0"/>
                <a:cs typeface="Segoe Sans Display Semibold" pitchFamily="2" charset="0"/>
              </a:rPr>
              <a:t>¡</a:t>
            </a:r>
            <a:r>
              <a:rPr lang="en-US" sz="1400" kern="0" dirty="0" err="1">
                <a:solidFill>
                  <a:prstClr val="white"/>
                </a:solidFill>
                <a:latin typeface="Segoe Sans Display Semibold" pitchFamily="2" charset="0"/>
                <a:cs typeface="Segoe Sans Display Semibold" pitchFamily="2" charset="0"/>
              </a:rPr>
              <a:t>Aproveche</a:t>
            </a:r>
            <a:r>
              <a:rPr lang="en-US" sz="1400" kern="0" dirty="0">
                <a:solidFill>
                  <a:prstClr val="white"/>
                </a:solidFill>
                <a:latin typeface="Segoe Sans Display Semibold" pitchFamily="2" charset="0"/>
                <a:cs typeface="Segoe Sans Display Semibold" pitchFamily="2" charset="0"/>
              </a:rPr>
              <a:t> </a:t>
            </a:r>
            <a:r>
              <a:rPr lang="en-US" sz="1400" kern="0" dirty="0" err="1">
                <a:solidFill>
                  <a:prstClr val="white"/>
                </a:solidFill>
                <a:latin typeface="Segoe Sans Display Semibold" pitchFamily="2" charset="0"/>
                <a:cs typeface="Segoe Sans Display Semibold" pitchFamily="2" charset="0"/>
              </a:rPr>
              <a:t>esta</a:t>
            </a:r>
            <a:r>
              <a:rPr lang="en-US" sz="1400" kern="0" dirty="0">
                <a:solidFill>
                  <a:prstClr val="white"/>
                </a:solidFill>
                <a:latin typeface="Segoe Sans Display Semibold" pitchFamily="2" charset="0"/>
                <a:cs typeface="Segoe Sans Display Semibold" pitchFamily="2" charset="0"/>
              </a:rPr>
              <a:t> </a:t>
            </a:r>
            <a:r>
              <a:rPr lang="en-US" sz="1400" kern="0" dirty="0" err="1">
                <a:solidFill>
                  <a:prstClr val="white"/>
                </a:solidFill>
                <a:latin typeface="Segoe Sans Display Semibold" pitchFamily="2" charset="0"/>
                <a:cs typeface="Segoe Sans Display Semibold" pitchFamily="2" charset="0"/>
              </a:rPr>
              <a:t>oferta</a:t>
            </a:r>
            <a:r>
              <a:rPr lang="en-US" sz="1400" kern="0" dirty="0">
                <a:solidFill>
                  <a:prstClr val="white"/>
                </a:solidFill>
                <a:latin typeface="Segoe Sans Display Semibold" pitchFamily="2" charset="0"/>
                <a:cs typeface="Segoe Sans Display Semibold" pitchFamily="2" charset="0"/>
              </a:rPr>
              <a:t> hoy!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7F9F4C-C226-845E-5667-F99CCBF704BE}"/>
              </a:ext>
            </a:extLst>
          </p:cNvPr>
          <p:cNvSpPr txBox="1"/>
          <p:nvPr/>
        </p:nvSpPr>
        <p:spPr>
          <a:xfrm>
            <a:off x="1313006" y="4959422"/>
            <a:ext cx="2424620" cy="338554"/>
          </a:xfrm>
          <a:prstGeom prst="roundRect">
            <a:avLst/>
          </a:prstGeom>
          <a:gradFill>
            <a:gsLst>
              <a:gs pos="0">
                <a:srgbClr val="8661C5"/>
              </a:gs>
              <a:gs pos="100000">
                <a:srgbClr val="BF3CC4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63500" dist="63500" dir="2700000" algn="tl" rotWithShape="0">
              <a:srgbClr val="737373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bold"/>
                <a:cs typeface="Segoe UI" panose="020B0502040204020203" pitchFamily="34" charset="0"/>
              </a:defRPr>
            </a:lvl1pPr>
          </a:lstStyle>
          <a:p>
            <a:pPr algn="l">
              <a:defRPr/>
            </a:pPr>
            <a:r>
              <a:rPr kumimoji="0" lang="en-US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Sans Display Semibold"/>
                <a:cs typeface="Segoe Sans Display Semibold"/>
              </a:rPr>
              <a:t>  </a:t>
            </a:r>
            <a:r>
              <a:rPr kumimoji="0" lang="en-US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Sans Display Semibold"/>
                <a:cs typeface="Segoe Sans Display Semibold"/>
                <a:sym typeface="Wingdings" panose="05000000000000000000" pitchFamily="2" charset="2"/>
              </a:rPr>
              <a:t> </a:t>
            </a: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Sans Display Semibold"/>
                <a:cs typeface="Segoe Sans Display Semibold"/>
                <a:sym typeface="Wingdings" panose="05000000000000000000" pitchFamily="2" charset="2"/>
              </a:rPr>
              <a:t>¡</a:t>
            </a:r>
            <a:r>
              <a:rPr lang="en-US" altLang="en-US" sz="1200" dirty="0">
                <a:latin typeface="Segoe Sans Display Semibold"/>
                <a:cs typeface="Segoe Sans Display Semibold"/>
                <a:sym typeface="Wingdings" panose="05000000000000000000" pitchFamily="2" charset="2"/>
              </a:rPr>
              <a:t>Empiece hoy! Contáctenos</a:t>
            </a:r>
            <a:endParaRPr kumimoji="0" lang="en-US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57AFCA-FDE5-B2E8-33B0-23800FCC8A46}"/>
              </a:ext>
            </a:extLst>
          </p:cNvPr>
          <p:cNvSpPr txBox="1"/>
          <p:nvPr/>
        </p:nvSpPr>
        <p:spPr>
          <a:xfrm>
            <a:off x="1281204" y="4045653"/>
            <a:ext cx="2540641" cy="738664"/>
          </a:xfrm>
          <a:prstGeom prst="rect">
            <a:avLst/>
          </a:prstGeom>
          <a:noFill/>
        </p:spPr>
        <p:txBody>
          <a:bodyPr wrap="square" lIns="0" tIns="45720" rIns="91440" bIns="45720" anchor="t">
            <a:spAutoFit/>
          </a:bodyPr>
          <a:lstStyle/>
          <a:p>
            <a:pPr defTabSz="932742">
              <a:spcBef>
                <a:spcPts val="1200"/>
              </a:spcBef>
              <a:spcAft>
                <a:spcPts val="600"/>
              </a:spcAft>
              <a:buSzPct val="90000"/>
              <a:defRPr/>
            </a:pPr>
            <a:r>
              <a:rPr kumimoji="0" lang="es-EC" sz="1400" b="1" i="0" u="none" strike="noStrike" kern="0" cap="none" spc="0" normalizeH="0" baseline="0" noProof="0" dirty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Impulse la creatividad y el valor de Copilot para más usuarios.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B3294723-F2A8-4D4A-618B-B20E191A77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281203" y="2333472"/>
            <a:ext cx="2199671" cy="162849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kern="1200" spc="-7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400" spc="-50" dirty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latin typeface="Segoe Sans Display Semibold"/>
                <a:cs typeface="Segoe Sans Display Semibold"/>
              </a:rPr>
              <a:t>¡</a:t>
            </a:r>
            <a:r>
              <a:rPr lang="en-US" sz="2400" spc="-50" dirty="0" err="1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latin typeface="Segoe Sans Display Semibold"/>
                <a:cs typeface="Segoe Sans Display Semibold"/>
              </a:rPr>
              <a:t>Desbloquee</a:t>
            </a:r>
            <a:r>
              <a:rPr lang="en-US" sz="2400" spc="-50" dirty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latin typeface="Segoe Sans Display Semibold"/>
                <a:cs typeface="Segoe Sans Display Semibold"/>
              </a:rPr>
              <a:t> </a:t>
            </a:r>
            <a:r>
              <a:rPr lang="en-US" sz="2400" spc="-50" dirty="0" err="1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latin typeface="Segoe Sans Display Semibold"/>
                <a:cs typeface="Segoe Sans Display Semibold"/>
              </a:rPr>
              <a:t>todo</a:t>
            </a:r>
            <a:r>
              <a:rPr lang="en-US" sz="2400" spc="-50" dirty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latin typeface="Segoe Sans Display Semibold"/>
                <a:cs typeface="Segoe Sans Display Semibold"/>
              </a:rPr>
              <a:t> </a:t>
            </a:r>
            <a:r>
              <a:rPr lang="en-US" sz="2400" spc="-50" dirty="0" err="1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latin typeface="Segoe Sans Display Semibold"/>
                <a:cs typeface="Segoe Sans Display Semibold"/>
              </a:rPr>
              <a:t>su</a:t>
            </a:r>
            <a:r>
              <a:rPr lang="en-US" sz="2400" spc="-50" dirty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latin typeface="Segoe Sans Display Semibold"/>
                <a:cs typeface="Segoe Sans Display Semibold"/>
              </a:rPr>
              <a:t> </a:t>
            </a:r>
            <a:r>
              <a:rPr lang="en-US" sz="2400" spc="-50" dirty="0" err="1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latin typeface="Segoe Sans Display Semibold"/>
                <a:cs typeface="Segoe Sans Display Semibold"/>
              </a:rPr>
              <a:t>potencial</a:t>
            </a:r>
            <a:r>
              <a:rPr lang="en-US" sz="2400" spc="-50" dirty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latin typeface="Segoe Sans Display Semibold"/>
                <a:cs typeface="Segoe Sans Display Semibold"/>
              </a:rPr>
              <a:t> de  </a:t>
            </a:r>
            <a:r>
              <a:rPr lang="en-US" sz="2400" spc="-50" dirty="0" err="1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latin typeface="Segoe Sans Display Semibold"/>
                <a:cs typeface="Segoe Sans Display Semibold"/>
              </a:rPr>
              <a:t>productividad</a:t>
            </a:r>
            <a:r>
              <a:rPr lang="en-US" sz="2400" spc="-50" dirty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latin typeface="Segoe Sans Display Semibold"/>
                <a:cs typeface="Segoe Sans Display Semibold"/>
              </a:rPr>
              <a:t> con IA!</a:t>
            </a:r>
            <a:endParaRPr lang="en-US" sz="2400" b="0" i="0" u="none" strike="noStrike" kern="1200" cap="none" spc="-50" normalizeH="0" baseline="0" noProof="0" dirty="0">
              <a:ln w="3175">
                <a:noFill/>
              </a:ln>
              <a:gradFill>
                <a:gsLst>
                  <a:gs pos="21000">
                    <a:srgbClr val="0078D4"/>
                  </a:gs>
                  <a:gs pos="100000">
                    <a:srgbClr val="C03BC4"/>
                  </a:gs>
                </a:gsLst>
                <a:lin ang="2400000" scaled="0"/>
              </a:gradFill>
              <a:effectLst/>
              <a:uLnTx/>
              <a:uFillTx/>
              <a:latin typeface="Segoe Sans Display Semibold" pitchFamily="2" charset="0"/>
              <a:cs typeface="Segoe Sans Display Semibold" pitchFamily="2" charset="0"/>
            </a:endParaRPr>
          </a:p>
        </p:txBody>
      </p:sp>
      <p:sp>
        <p:nvSpPr>
          <p:cNvPr id="2" name="Title 31">
            <a:extLst>
              <a:ext uri="{FF2B5EF4-FFF2-40B4-BE49-F238E27FC236}">
                <a16:creationId xmlns:a16="http://schemas.microsoft.com/office/drawing/2014/main" id="{230CB5A5-3CF1-B28A-5A63-6C7AB00D2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91" y="232518"/>
            <a:ext cx="11089218" cy="332399"/>
          </a:xfrm>
        </p:spPr>
        <p:txBody>
          <a:bodyPr>
            <a:spAutoFit/>
          </a:bodyPr>
          <a:lstStyle/>
          <a:p>
            <a:r>
              <a:rPr lang="en-US" sz="2400" dirty="0" err="1">
                <a:highlight>
                  <a:srgbClr val="FFFF00"/>
                </a:highlight>
              </a:rPr>
              <a:t>Utilízelo</a:t>
            </a:r>
            <a:r>
              <a:rPr lang="en-US" sz="2400" dirty="0">
                <a:highlight>
                  <a:srgbClr val="FFFF00"/>
                </a:highlight>
              </a:rPr>
              <a:t> </a:t>
            </a:r>
            <a:r>
              <a:rPr lang="en-US" sz="2400" dirty="0" err="1">
                <a:highlight>
                  <a:srgbClr val="FFFF00"/>
                </a:highlight>
              </a:rPr>
              <a:t>como</a:t>
            </a:r>
            <a:r>
              <a:rPr lang="en-US" sz="2400" dirty="0">
                <a:highlight>
                  <a:srgbClr val="FFFF00"/>
                </a:highlight>
              </a:rPr>
              <a:t> </a:t>
            </a:r>
            <a:r>
              <a:rPr lang="en-US" sz="2400" dirty="0" err="1">
                <a:highlight>
                  <a:srgbClr val="FFFF00"/>
                </a:highlight>
              </a:rPr>
              <a:t>plantilla</a:t>
            </a:r>
            <a:r>
              <a:rPr lang="en-US" sz="2400" dirty="0">
                <a:highlight>
                  <a:srgbClr val="FFFF00"/>
                </a:highlight>
              </a:rPr>
              <a:t> para </a:t>
            </a:r>
            <a:r>
              <a:rPr lang="en-US" sz="2400" dirty="0" err="1">
                <a:highlight>
                  <a:srgbClr val="FFFF00"/>
                </a:highlight>
              </a:rPr>
              <a:t>crear</a:t>
            </a:r>
            <a:r>
              <a:rPr lang="en-US" sz="2400" dirty="0">
                <a:highlight>
                  <a:srgbClr val="FFFF00"/>
                </a:highlight>
              </a:rPr>
              <a:t> </a:t>
            </a:r>
            <a:r>
              <a:rPr lang="en-US" sz="2400" dirty="0" err="1">
                <a:highlight>
                  <a:srgbClr val="FFFF00"/>
                </a:highlight>
              </a:rPr>
              <a:t>tu</a:t>
            </a:r>
            <a:r>
              <a:rPr lang="en-US" sz="2400" dirty="0">
                <a:highlight>
                  <a:srgbClr val="FFFF00"/>
                </a:highlight>
              </a:rPr>
              <a:t> </a:t>
            </a:r>
            <a:r>
              <a:rPr lang="en-US" sz="2400" dirty="0" err="1">
                <a:highlight>
                  <a:srgbClr val="FFFF00"/>
                </a:highlight>
              </a:rPr>
              <a:t>propio</a:t>
            </a:r>
            <a:r>
              <a:rPr lang="en-US" sz="2400" dirty="0">
                <a:highlight>
                  <a:srgbClr val="FFFF00"/>
                </a:highlight>
              </a:rPr>
              <a:t> </a:t>
            </a:r>
            <a:r>
              <a:rPr lang="en-US" sz="2400" dirty="0" err="1">
                <a:highlight>
                  <a:srgbClr val="FFFF00"/>
                </a:highlight>
              </a:rPr>
              <a:t>inserto</a:t>
            </a:r>
            <a:r>
              <a:rPr lang="en-US" sz="2400" dirty="0">
                <a:highlight>
                  <a:srgbClr val="FFFF00"/>
                </a:highlight>
              </a:rPr>
              <a:t> de </a:t>
            </a:r>
            <a:r>
              <a:rPr lang="en-US" sz="2400" dirty="0" err="1">
                <a:highlight>
                  <a:srgbClr val="FFFF00"/>
                </a:highlight>
              </a:rPr>
              <a:t>diapositiva</a:t>
            </a:r>
            <a:r>
              <a:rPr lang="en-US" sz="2400" dirty="0">
                <a:highlight>
                  <a:srgbClr val="FFFF00"/>
                </a:highlight>
              </a:rPr>
              <a:t> de </a:t>
            </a:r>
            <a:r>
              <a:rPr lang="en-US" sz="2400" dirty="0" err="1">
                <a:highlight>
                  <a:srgbClr val="FFFF00"/>
                </a:highlight>
              </a:rPr>
              <a:t>oferta</a:t>
            </a:r>
            <a:endParaRPr lang="en-US" sz="2400" dirty="0">
              <a:highlight>
                <a:srgbClr val="FFFF00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A9702D-5079-DCA3-F2D7-B102B7BA71D3}"/>
              </a:ext>
            </a:extLst>
          </p:cNvPr>
          <p:cNvSpPr txBox="1"/>
          <p:nvPr/>
        </p:nvSpPr>
        <p:spPr>
          <a:xfrm>
            <a:off x="8664509" y="6254563"/>
            <a:ext cx="6857998" cy="33855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lvl="0">
              <a:defRPr/>
            </a:pPr>
            <a:r>
              <a:rPr lang="es-EC" sz="1100" dirty="0">
                <a:solidFill>
                  <a:prstClr val="black"/>
                </a:solidFill>
              </a:rPr>
              <a:t>Inserte la información de contacto aquí</a:t>
            </a: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Segoe UI"/>
                <a:ea typeface="+mn-ea"/>
                <a:cs typeface="+mn-cs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Segoe UI"/>
                <a:ea typeface="+mn-ea"/>
                <a:cs typeface="+mn-cs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Segoe UI"/>
                <a:ea typeface="+mn-ea"/>
                <a:cs typeface="+mn-cs"/>
              </a:rPr>
              <a:t>consectetur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Segoe UI"/>
                <a:ea typeface="+mn-ea"/>
                <a:cs typeface="+mn-cs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Segoe UI"/>
                <a:ea typeface="+mn-ea"/>
                <a:cs typeface="+mn-cs"/>
              </a:rPr>
              <a:t>elit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D94F7A0-CD81-0CCD-CB83-CBAAD7FCDB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28" idx="1"/>
          </p:cNvCxnSpPr>
          <p:nvPr/>
        </p:nvCxnSpPr>
        <p:spPr>
          <a:xfrm flipH="1">
            <a:off x="7106036" y="2163064"/>
            <a:ext cx="2151777" cy="0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541A247-6C32-9D01-0993-159A12786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257813" y="1993787"/>
            <a:ext cx="1535357" cy="338554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none" lIns="137160" tIns="91440" rIns="137160" bIns="91440" rtlCol="0">
            <a:spAutoFit/>
          </a:bodyPr>
          <a:lstStyle/>
          <a:p>
            <a:pPr lvl="0">
              <a:defRPr/>
            </a:pPr>
            <a:r>
              <a:rPr lang="en-US" sz="1000" b="1" dirty="0">
                <a:solidFill>
                  <a:prstClr val="black"/>
                </a:solidFill>
              </a:rPr>
              <a:t>Define </a:t>
            </a:r>
            <a:r>
              <a:rPr lang="en-US" sz="1000" b="1" dirty="0" err="1">
                <a:solidFill>
                  <a:prstClr val="black"/>
                </a:solidFill>
              </a:rPr>
              <a:t>tu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en-US" sz="1000" b="1" dirty="0" err="1">
                <a:solidFill>
                  <a:prstClr val="black"/>
                </a:solidFill>
              </a:rPr>
              <a:t>descuento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70D5EA4-CFD5-F43B-63D1-CB1B85897F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8748257" y="4208552"/>
            <a:ext cx="1382918" cy="0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6BD7635-FB80-1A4B-D9C8-8032F9CDFC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131175" y="4025827"/>
            <a:ext cx="1487267" cy="338554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none" lIns="137160" tIns="91440" rIns="137160" bIns="91440" rtlCol="0">
            <a:spAutoFit/>
          </a:bodyPr>
          <a:lstStyle/>
          <a:p>
            <a:pPr lvl="0">
              <a:defRPr/>
            </a:pPr>
            <a:r>
              <a:rPr lang="en-US" sz="1000" b="1" dirty="0">
                <a:solidFill>
                  <a:prstClr val="black"/>
                </a:solidFill>
              </a:rPr>
              <a:t>Define </a:t>
            </a:r>
            <a:r>
              <a:rPr lang="en-US" sz="1000" b="1" dirty="0" err="1">
                <a:solidFill>
                  <a:prstClr val="black"/>
                </a:solidFill>
              </a:rPr>
              <a:t>tus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en-US" sz="1000" b="1" dirty="0" err="1">
                <a:solidFill>
                  <a:prstClr val="black"/>
                </a:solidFill>
              </a:rPr>
              <a:t>servicios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18487D5-10D5-4C20-4672-A0151BA66F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-301917" y="5128699"/>
            <a:ext cx="1522480" cy="0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1C778EE6-7E91-216B-7E34-010F7789E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791335" y="4977783"/>
            <a:ext cx="1521510" cy="338554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>
            <a:spAutoFit/>
          </a:bodyPr>
          <a:lstStyle/>
          <a:p>
            <a:pPr lvl="0" algn="r">
              <a:defRPr/>
            </a:pPr>
            <a:r>
              <a:rPr lang="en-US" sz="1000" b="1" dirty="0">
                <a:solidFill>
                  <a:prstClr val="black"/>
                </a:solidFill>
              </a:rPr>
              <a:t>Define </a:t>
            </a:r>
            <a:r>
              <a:rPr lang="en-US" sz="1000" b="1" dirty="0" err="1">
                <a:solidFill>
                  <a:prstClr val="black"/>
                </a:solidFill>
              </a:rPr>
              <a:t>tu</a:t>
            </a:r>
            <a:r>
              <a:rPr lang="en-US" sz="1000" b="1" dirty="0">
                <a:solidFill>
                  <a:prstClr val="black"/>
                </a:solidFill>
              </a:rPr>
              <a:t> CTA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736546D-A825-3ED4-6DD0-0400417449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-475830" y="3027623"/>
            <a:ext cx="1522480" cy="0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89910F4-CE62-4F06-D581-8724B6E5E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1138372" y="2858346"/>
            <a:ext cx="1593646" cy="338554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>
            <a:spAutoFit/>
          </a:bodyPr>
          <a:lstStyle/>
          <a:p>
            <a:pPr lvl="0" algn="r">
              <a:defRPr/>
            </a:pPr>
            <a:r>
              <a:rPr lang="en-US" sz="1000" b="1" dirty="0">
                <a:solidFill>
                  <a:prstClr val="black"/>
                </a:solidFill>
              </a:rPr>
              <a:t>Define </a:t>
            </a:r>
            <a:r>
              <a:rPr lang="en-US" sz="1000" b="1" dirty="0" err="1">
                <a:solidFill>
                  <a:prstClr val="black"/>
                </a:solidFill>
              </a:rPr>
              <a:t>tu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en-US" sz="1000" b="1" dirty="0" err="1">
                <a:solidFill>
                  <a:prstClr val="black"/>
                </a:solidFill>
              </a:rPr>
              <a:t>eslogan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27CE1F-522C-5ECF-D8F4-36F0E17F85CB}"/>
              </a:ext>
            </a:extLst>
          </p:cNvPr>
          <p:cNvSpPr txBox="1"/>
          <p:nvPr/>
        </p:nvSpPr>
        <p:spPr>
          <a:xfrm>
            <a:off x="1300366" y="1250147"/>
            <a:ext cx="1447191" cy="492443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none" lIns="137160" tIns="91440" rIns="137160" bIns="91440" rtlCol="0">
            <a:spAutoFit/>
          </a:bodyPr>
          <a:lstStyle/>
          <a:p>
            <a:pPr lvl="0">
              <a:defRPr/>
            </a:pPr>
            <a:r>
              <a:rPr lang="en-US" sz="1000" b="1" dirty="0" err="1">
                <a:solidFill>
                  <a:prstClr val="black"/>
                </a:solidFill>
              </a:rPr>
              <a:t>Insertar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en-US" sz="1000" b="1" dirty="0" err="1">
                <a:solidFill>
                  <a:prstClr val="black"/>
                </a:solidFill>
              </a:rPr>
              <a:t>el</a:t>
            </a:r>
            <a:r>
              <a:rPr lang="en-US" sz="1000" b="1" dirty="0">
                <a:solidFill>
                  <a:prstClr val="black"/>
                </a:solidFill>
              </a:rPr>
              <a:t> logo del </a:t>
            </a:r>
          </a:p>
          <a:p>
            <a:pPr lvl="0">
              <a:defRPr/>
            </a:pPr>
            <a:r>
              <a:rPr lang="en-US" sz="1000" b="1" dirty="0">
                <a:solidFill>
                  <a:prstClr val="black"/>
                </a:solidFill>
              </a:rPr>
              <a:t>socio </a:t>
            </a:r>
            <a:r>
              <a:rPr lang="en-US" sz="1000" b="1" dirty="0" err="1">
                <a:solidFill>
                  <a:prstClr val="black"/>
                </a:solidFill>
              </a:rPr>
              <a:t>aquí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Text Placeholder 33">
            <a:extLst>
              <a:ext uri="{FF2B5EF4-FFF2-40B4-BE49-F238E27FC236}">
                <a16:creationId xmlns:a16="http://schemas.microsoft.com/office/drawing/2014/main" id="{9101F6EC-CF73-7E38-F5CE-5466F8A21042}"/>
              </a:ext>
            </a:extLst>
          </p:cNvPr>
          <p:cNvSpPr txBox="1">
            <a:spLocks/>
          </p:cNvSpPr>
          <p:nvPr/>
        </p:nvSpPr>
        <p:spPr>
          <a:xfrm>
            <a:off x="4752072" y="4557278"/>
            <a:ext cx="3996185" cy="466381"/>
          </a:xfrm>
          <a:prstGeom prst="rect">
            <a:avLst/>
          </a:prstGeom>
        </p:spPr>
        <p:txBody>
          <a:bodyPr lIns="91440" tIns="45720" rIns="91440" bIns="45720" anchor="ctr"/>
          <a:lstStyle>
            <a:lvl1pPr marL="0" indent="0" algn="l" defTabSz="77724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600" kern="1200" spc="-5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7724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" indent="-118872" algn="l" defTabSz="77724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741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03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465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327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defRPr/>
            </a:pPr>
            <a:r>
              <a:rPr lang="es-EC" sz="1200" dirty="0">
                <a:solidFill>
                  <a:prstClr val="black"/>
                </a:solidFill>
                <a:latin typeface="Segoe UI Semibold"/>
                <a:cs typeface="Segoe UI Semibold"/>
              </a:rPr>
              <a:t>+ 15% de descuento en Microsoft 365 Copilot durante 12 meses, con la opción de agregar más licencias en cualquier momento</a:t>
            </a:r>
            <a:r>
              <a:rPr lang="en-US" sz="1200" dirty="0">
                <a:solidFill>
                  <a:prstClr val="black"/>
                </a:solidFill>
                <a:latin typeface="Segoe UI Semibold"/>
                <a:cs typeface="Segoe UI Semibold"/>
              </a:rPr>
              <a:t>*</a:t>
            </a:r>
            <a:endParaRPr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66596471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D8B3AA4-84EA-9161-36C5-BE2BF936B8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3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476" t="10888" r="18476" b="9901"/>
          <a:stretch/>
        </p:blipFill>
        <p:spPr>
          <a:xfrm>
            <a:off x="5612512" y="1543230"/>
            <a:ext cx="4835550" cy="4605084"/>
          </a:xfrm>
          <a:prstGeom prst="roundRect">
            <a:avLst>
              <a:gd name="adj" fmla="val 3205"/>
            </a:avLst>
          </a:prstGeom>
          <a:solidFill>
            <a:schemeClr val="bg1"/>
          </a:solidFill>
          <a:ln>
            <a:noFill/>
          </a:ln>
          <a:effectLst>
            <a:outerShdw blurRad="343645" dist="295501" dir="2700000" algn="tl" rotWithShape="0">
              <a:srgbClr val="F3484C">
                <a:alpha val="15816"/>
              </a:srgbClr>
            </a:outerShdw>
          </a:effec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95F54F7-AAB1-1DBF-60D7-24CC79FF3403}"/>
              </a:ext>
            </a:extLst>
          </p:cNvPr>
          <p:cNvSpPr txBox="1"/>
          <p:nvPr/>
        </p:nvSpPr>
        <p:spPr>
          <a:xfrm>
            <a:off x="10691729" y="5436250"/>
            <a:ext cx="2048393" cy="954107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 anchor="t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</a:defRPr>
            </a:lvl1pPr>
          </a:lstStyle>
          <a:p>
            <a:pPr algn="l">
              <a:defRPr/>
            </a:pPr>
            <a:r>
              <a:rPr lang="es-EC" dirty="0"/>
              <a:t>Asegure un 15% de descuento durante 12 meses y agregue hasta 300 licencias durante el período de suscripción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Text Placeholder 33">
            <a:extLst>
              <a:ext uri="{FF2B5EF4-FFF2-40B4-BE49-F238E27FC236}">
                <a16:creationId xmlns:a16="http://schemas.microsoft.com/office/drawing/2014/main" id="{84D7B158-1C28-5DB4-8367-1CCE31480616}"/>
              </a:ext>
            </a:extLst>
          </p:cNvPr>
          <p:cNvSpPr txBox="1">
            <a:spLocks/>
          </p:cNvSpPr>
          <p:nvPr/>
        </p:nvSpPr>
        <p:spPr>
          <a:xfrm>
            <a:off x="6269095" y="5450451"/>
            <a:ext cx="4110426" cy="457200"/>
          </a:xfrm>
          <a:prstGeom prst="rect">
            <a:avLst/>
          </a:prstGeom>
        </p:spPr>
        <p:txBody>
          <a:bodyPr lIns="91440" tIns="45720" rIns="91440" bIns="45720" anchor="ctr"/>
          <a:lstStyle>
            <a:lvl1pPr marL="0" indent="0" algn="l" defTabSz="77724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600" kern="1200" spc="-5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7724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" indent="-118872" algn="l" defTabSz="77724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741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03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465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327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defRPr/>
            </a:pPr>
            <a:r>
              <a:rPr lang="es-EC" sz="1200" dirty="0">
                <a:solidFill>
                  <a:prstClr val="black"/>
                </a:solidFill>
                <a:latin typeface="Segoe UI Semibold"/>
                <a:cs typeface="Segoe UI Semibold"/>
              </a:rPr>
              <a:t>10 o más licencias de Microsoft 365 Copilot con un 15% de descuento, con facturación mensual flexible*</a:t>
            </a:r>
            <a:endParaRPr lang="en-US" sz="12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/>
              <a:cs typeface="Segoe UI"/>
            </a:endParaRPr>
          </a:p>
        </p:txBody>
      </p:sp>
      <p:pic>
        <p:nvPicPr>
          <p:cNvPr id="21" name="Picture Placeholder 130">
            <a:extLst>
              <a:ext uri="{FF2B5EF4-FFF2-40B4-BE49-F238E27FC236}">
                <a16:creationId xmlns:a16="http://schemas.microsoft.com/office/drawing/2014/main" id="{DEEA424C-08E9-4B65-DCA3-9D303A6C0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35362" t="-37459" r="-35362" b="-37645"/>
          <a:stretch/>
        </p:blipFill>
        <p:spPr>
          <a:xfrm>
            <a:off x="5856179" y="5348287"/>
            <a:ext cx="457200" cy="457200"/>
          </a:xfrm>
          <a:prstGeom prst="roundRect">
            <a:avLst>
              <a:gd name="adj" fmla="val 6467"/>
            </a:avLst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88C3FEB-5A0E-09E7-A9E2-6038096841CF}"/>
              </a:ext>
            </a:extLst>
          </p:cNvPr>
          <p:cNvSpPr txBox="1"/>
          <p:nvPr/>
        </p:nvSpPr>
        <p:spPr>
          <a:xfrm>
            <a:off x="10320078" y="4676414"/>
            <a:ext cx="1689245" cy="800219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</a:defRPr>
            </a:lvl1pPr>
          </a:lstStyle>
          <a:p>
            <a:pPr lvl="0" algn="l">
              <a:defRPr/>
            </a:pPr>
            <a:r>
              <a:rPr lang="es-EC" dirty="0"/>
              <a:t>Cumpla con los recursos proporcionados por Microsoft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Text Placeholder 33">
            <a:extLst>
              <a:ext uri="{FF2B5EF4-FFF2-40B4-BE49-F238E27FC236}">
                <a16:creationId xmlns:a16="http://schemas.microsoft.com/office/drawing/2014/main" id="{E2CEBC60-5F66-E67B-010E-667621E1C9F9}"/>
              </a:ext>
            </a:extLst>
          </p:cNvPr>
          <p:cNvSpPr txBox="1">
            <a:spLocks/>
          </p:cNvSpPr>
          <p:nvPr/>
        </p:nvSpPr>
        <p:spPr>
          <a:xfrm>
            <a:off x="6269095" y="4831292"/>
            <a:ext cx="4050981" cy="457200"/>
          </a:xfrm>
          <a:prstGeom prst="rect">
            <a:avLst/>
          </a:prstGeom>
        </p:spPr>
        <p:txBody>
          <a:bodyPr anchor="ctr"/>
          <a:lstStyle>
            <a:lvl1pPr marL="0" indent="0" algn="l" defTabSz="77724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600" kern="1200" spc="-5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7724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" indent="-118872" algn="l" defTabSz="77724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741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03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465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327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defRPr/>
            </a:pPr>
            <a:r>
              <a:rPr lang="es-EC" sz="1200" dirty="0">
                <a:solidFill>
                  <a:prstClr val="black"/>
                </a:solidFill>
              </a:rPr>
              <a:t>Proporcionar a los usuarios formación para ayudarles a aprovechar Copilot en sus tareas cotidianas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8" name="Picture Placeholder 132">
            <a:extLst>
              <a:ext uri="{FF2B5EF4-FFF2-40B4-BE49-F238E27FC236}">
                <a16:creationId xmlns:a16="http://schemas.microsoft.com/office/drawing/2014/main" id="{0B36A046-31BD-B09A-5435-27A94F17CA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44249" t="-42734" r="-44249" b="-51592"/>
          <a:stretch/>
        </p:blipFill>
        <p:spPr>
          <a:xfrm>
            <a:off x="5854353" y="4841765"/>
            <a:ext cx="457200" cy="457200"/>
          </a:xfrm>
          <a:prstGeom prst="roundRect">
            <a:avLst>
              <a:gd name="adj" fmla="val 6467"/>
            </a:avLst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C9652B8-732B-FC86-4E2B-3774C5CC9849}"/>
              </a:ext>
            </a:extLst>
          </p:cNvPr>
          <p:cNvSpPr txBox="1"/>
          <p:nvPr/>
        </p:nvSpPr>
        <p:spPr>
          <a:xfrm>
            <a:off x="10379521" y="3832536"/>
            <a:ext cx="1808298" cy="338554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</a:defRPr>
            </a:lvl1pPr>
          </a:lstStyle>
          <a:p>
            <a:pPr lvl="0">
              <a:defRPr/>
            </a:pPr>
            <a:r>
              <a:rPr lang="en-US" dirty="0" err="1"/>
              <a:t>Servicios</a:t>
            </a:r>
            <a:r>
              <a:rPr lang="en-US" dirty="0"/>
              <a:t> </a:t>
            </a:r>
            <a:r>
              <a:rPr lang="en-US" dirty="0" err="1"/>
              <a:t>sugeridos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0" name="Text Placeholder 33">
            <a:extLst>
              <a:ext uri="{FF2B5EF4-FFF2-40B4-BE49-F238E27FC236}">
                <a16:creationId xmlns:a16="http://schemas.microsoft.com/office/drawing/2014/main" id="{7E9081E4-604E-81B2-D035-D50057F27951}"/>
              </a:ext>
            </a:extLst>
          </p:cNvPr>
          <p:cNvSpPr txBox="1">
            <a:spLocks/>
          </p:cNvSpPr>
          <p:nvPr/>
        </p:nvSpPr>
        <p:spPr>
          <a:xfrm>
            <a:off x="6269095" y="4328261"/>
            <a:ext cx="3669538" cy="457200"/>
          </a:xfrm>
          <a:prstGeom prst="rect">
            <a:avLst/>
          </a:prstGeom>
        </p:spPr>
        <p:txBody>
          <a:bodyPr lIns="91440" tIns="45720" rIns="91440" bIns="45720" anchor="ctr"/>
          <a:lstStyle>
            <a:lvl1pPr marL="0" indent="0" algn="l" defTabSz="77724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600" kern="1200" spc="-5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7724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" indent="-118872" algn="l" defTabSz="77724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741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03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465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327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defRPr/>
            </a:pPr>
            <a:r>
              <a:rPr lang="es-EC" sz="1200" dirty="0">
                <a:solidFill>
                  <a:prstClr val="black"/>
                </a:solidFill>
              </a:rPr>
              <a:t>Ejecutar el asistente de configuración para configurar los ajustes y asignar licencias de Copilot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9" name="Picture Placeholder 130">
            <a:extLst>
              <a:ext uri="{FF2B5EF4-FFF2-40B4-BE49-F238E27FC236}">
                <a16:creationId xmlns:a16="http://schemas.microsoft.com/office/drawing/2014/main" id="{2EAE8A42-7D96-0665-9DEF-5EFF07B9C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35362" t="-37459" r="-35362" b="-37645"/>
          <a:stretch/>
        </p:blipFill>
        <p:spPr>
          <a:xfrm>
            <a:off x="5854353" y="4335243"/>
            <a:ext cx="457200" cy="457200"/>
          </a:xfrm>
          <a:prstGeom prst="roundRect">
            <a:avLst>
              <a:gd name="adj" fmla="val 6467"/>
            </a:avLst>
          </a:prstGeom>
        </p:spPr>
      </p:pic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119574B4-5860-E787-44FF-580A27B82934}"/>
              </a:ext>
            </a:extLst>
          </p:cNvPr>
          <p:cNvSpPr txBox="1">
            <a:spLocks/>
          </p:cNvSpPr>
          <p:nvPr/>
        </p:nvSpPr>
        <p:spPr>
          <a:xfrm>
            <a:off x="6269096" y="3825230"/>
            <a:ext cx="3932726" cy="457200"/>
          </a:xfrm>
          <a:prstGeom prst="rect">
            <a:avLst/>
          </a:prstGeom>
        </p:spPr>
        <p:txBody>
          <a:bodyPr anchor="ctr"/>
          <a:lstStyle>
            <a:lvl1pPr marL="0" indent="0" algn="l" defTabSz="77724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600" kern="1200" spc="-5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7724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" indent="-118872" algn="l" defTabSz="77724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741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03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465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327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defRPr/>
            </a:pPr>
            <a:r>
              <a:rPr lang="es-EC" sz="1200" dirty="0">
                <a:solidFill>
                  <a:prstClr val="black"/>
                </a:solidFill>
              </a:rPr>
              <a:t>Revisar las recomendaciones de datos y seguridad para optimizar la implementación y mitigar los riesgos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4" name="Picture Placeholder 126">
            <a:extLst>
              <a:ext uri="{FF2B5EF4-FFF2-40B4-BE49-F238E27FC236}">
                <a16:creationId xmlns:a16="http://schemas.microsoft.com/office/drawing/2014/main" id="{EDED2FB5-20F7-FA1E-D933-FA76068BD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37210" t="-37429" r="-37210" b="-45209"/>
          <a:stretch/>
        </p:blipFill>
        <p:spPr>
          <a:xfrm>
            <a:off x="5854353" y="3828721"/>
            <a:ext cx="457200" cy="457200"/>
          </a:xfrm>
          <a:prstGeom prst="roundRect">
            <a:avLst>
              <a:gd name="adj" fmla="val 6467"/>
            </a:avLst>
          </a:prstGeom>
        </p:spPr>
      </p:pic>
      <p:sp>
        <p:nvSpPr>
          <p:cNvPr id="15" name="Text Placeholder 31">
            <a:extLst>
              <a:ext uri="{FF2B5EF4-FFF2-40B4-BE49-F238E27FC236}">
                <a16:creationId xmlns:a16="http://schemas.microsoft.com/office/drawing/2014/main" id="{64A65249-8C61-68F4-9F6C-97FAD774A42D}"/>
              </a:ext>
            </a:extLst>
          </p:cNvPr>
          <p:cNvSpPr txBox="1">
            <a:spLocks/>
          </p:cNvSpPr>
          <p:nvPr/>
        </p:nvSpPr>
        <p:spPr>
          <a:xfrm>
            <a:off x="6269095" y="3311568"/>
            <a:ext cx="3878921" cy="457200"/>
          </a:xfrm>
          <a:prstGeom prst="rect">
            <a:avLst/>
          </a:prstGeom>
        </p:spPr>
        <p:txBody>
          <a:bodyPr lIns="91440" tIns="45720" rIns="91440" bIns="45720" anchor="ctr"/>
          <a:lstStyle>
            <a:lvl1pPr marL="0" indent="0" algn="l" defTabSz="77724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600" kern="1200" spc="-5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7724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" indent="-118872" algn="l" defTabSz="77724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741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03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465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327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 defTabSz="529922">
              <a:spcAft>
                <a:spcPts val="409"/>
              </a:spcAft>
              <a:defRPr/>
            </a:pPr>
            <a:r>
              <a:rPr lang="es-EC" sz="1200" dirty="0">
                <a:solidFill>
                  <a:prstClr val="black"/>
                </a:solidFill>
              </a:rPr>
              <a:t>Validar los escenarios más valiosos, identificar a los mejores usuarios iniciales y definir los criterios de éxito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16" name="Picture Placeholder 128">
            <a:extLst>
              <a:ext uri="{FF2B5EF4-FFF2-40B4-BE49-F238E27FC236}">
                <a16:creationId xmlns:a16="http://schemas.microsoft.com/office/drawing/2014/main" id="{B83639FE-0230-9CF9-4301-407CE08186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42904" t="-45975" r="-42904" b="-38500"/>
          <a:stretch/>
        </p:blipFill>
        <p:spPr>
          <a:xfrm>
            <a:off x="5854353" y="3322199"/>
            <a:ext cx="457200" cy="457200"/>
          </a:xfrm>
          <a:prstGeom prst="roundRect">
            <a:avLst>
              <a:gd name="adj" fmla="val 6467"/>
            </a:avLst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28D2192-9E99-027D-759E-C3CE9C8942FC}"/>
              </a:ext>
            </a:extLst>
          </p:cNvPr>
          <p:cNvSpPr txBox="1"/>
          <p:nvPr/>
        </p:nvSpPr>
        <p:spPr>
          <a:xfrm>
            <a:off x="10254689" y="2729357"/>
            <a:ext cx="2019751" cy="492443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</a:defRPr>
            </a:lvl1pPr>
          </a:lstStyle>
          <a:p>
            <a:pPr lvl="0">
              <a:defRPr/>
            </a:pPr>
            <a:r>
              <a:rPr lang="es-EC" dirty="0"/>
              <a:t>Propuesta de valor de la oferta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1F4583C-223F-DFC2-3558-70F5E6A062AB}"/>
              </a:ext>
            </a:extLst>
          </p:cNvPr>
          <p:cNvSpPr txBox="1"/>
          <p:nvPr/>
        </p:nvSpPr>
        <p:spPr>
          <a:xfrm>
            <a:off x="5798096" y="2637024"/>
            <a:ext cx="4521981" cy="73866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es-EC" sz="1400" dirty="0">
                <a:solidFill>
                  <a:prstClr val="black"/>
                </a:solidFill>
                <a:latin typeface="Segoe UI Semibold"/>
                <a:cs typeface="Segoe UI Semibold"/>
              </a:rPr>
              <a:t>Desbloquee nuevas posibilidades con asesoramiento experto, configuración y capacitación. Le apoyamos con: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Text Placeholder 1">
            <a:extLst>
              <a:ext uri="{FF2B5EF4-FFF2-40B4-BE49-F238E27FC236}">
                <a16:creationId xmlns:a16="http://schemas.microsoft.com/office/drawing/2014/main" id="{0A4440ED-FC12-A9A8-4ADC-56D10FC3EE8C}"/>
              </a:ext>
            </a:extLst>
          </p:cNvPr>
          <p:cNvSpPr txBox="1">
            <a:spLocks/>
          </p:cNvSpPr>
          <p:nvPr/>
        </p:nvSpPr>
        <p:spPr>
          <a:xfrm>
            <a:off x="5796909" y="1836022"/>
            <a:ext cx="2145004" cy="76944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77724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600" kern="1200" spc="-5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7772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l" defTabSz="77724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" indent="-118872" algn="l" defTabSz="77724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741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03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465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3270" indent="-194310" algn="l" defTabSz="777240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7772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4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effectLst/>
                <a:uLnTx/>
                <a:uFillTx/>
                <a:latin typeface="Segoe UI Semibold"/>
                <a:ea typeface="+mn-ea"/>
                <a:cs typeface="Segoe UI Semibold" panose="020B0702040204020203" pitchFamily="34" charset="0"/>
              </a:rPr>
              <a:t>$X,000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24" name="Rectangle: Rounded Corners 36">
            <a:extLst>
              <a:ext uri="{FF2B5EF4-FFF2-40B4-BE49-F238E27FC236}">
                <a16:creationId xmlns:a16="http://schemas.microsoft.com/office/drawing/2014/main" id="{D110A0CB-7CE9-E6D8-903A-05D956169F33}"/>
              </a:ext>
            </a:extLst>
          </p:cNvPr>
          <p:cNvSpPr/>
          <p:nvPr/>
        </p:nvSpPr>
        <p:spPr>
          <a:xfrm>
            <a:off x="5798097" y="1367245"/>
            <a:ext cx="2164191" cy="351970"/>
          </a:xfrm>
          <a:prstGeom prst="roundRect">
            <a:avLst/>
          </a:prstGeom>
          <a:gradFill>
            <a:gsLst>
              <a:gs pos="0">
                <a:srgbClr val="8661C5"/>
              </a:gs>
              <a:gs pos="100000">
                <a:srgbClr val="BF3CC4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63500" dist="63500" dir="2700000" algn="tl" rotWithShape="0">
              <a:srgbClr val="737373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en-US" sz="1400" kern="0" dirty="0">
                <a:solidFill>
                  <a:prstClr val="white"/>
                </a:solidFill>
                <a:latin typeface="Segoe UI Semibold"/>
                <a:cs typeface="Segoe UI" panose="020B0502040204020203" pitchFamily="34" charset="0"/>
              </a:rPr>
              <a:t>Empiece </a:t>
            </a:r>
            <a:r>
              <a:rPr lang="en-US" sz="1400" kern="0" dirty="0" err="1">
                <a:solidFill>
                  <a:prstClr val="white"/>
                </a:solidFill>
                <a:latin typeface="Segoe UI Semibold"/>
                <a:cs typeface="Segoe UI" panose="020B0502040204020203" pitchFamily="34" charset="0"/>
              </a:rPr>
              <a:t>ahora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bold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A49A34-0BAE-5F8D-AFA7-6B68A9B167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3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476" t="10888" r="18476" b="9901"/>
          <a:stretch/>
        </p:blipFill>
        <p:spPr>
          <a:xfrm>
            <a:off x="1743937" y="1529200"/>
            <a:ext cx="3650600" cy="4605084"/>
          </a:xfrm>
          <a:prstGeom prst="roundRect">
            <a:avLst>
              <a:gd name="adj" fmla="val 3205"/>
            </a:avLst>
          </a:prstGeom>
          <a:solidFill>
            <a:schemeClr val="bg1"/>
          </a:solidFill>
          <a:ln>
            <a:noFill/>
          </a:ln>
          <a:effectLst>
            <a:outerShdw blurRad="343645" dist="295501" dir="2700000" algn="tl" rotWithShape="0">
              <a:srgbClr val="F3484C">
                <a:alpha val="15816"/>
              </a:srgbClr>
            </a:outerShdw>
          </a:effec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DBE9624B-EC12-6D7E-B691-0CD00DBBC606}"/>
              </a:ext>
            </a:extLst>
          </p:cNvPr>
          <p:cNvSpPr txBox="1"/>
          <p:nvPr/>
        </p:nvSpPr>
        <p:spPr>
          <a:xfrm>
            <a:off x="549274" y="5132696"/>
            <a:ext cx="1016222" cy="492443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 anchor="ctr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Define</a:t>
            </a:r>
            <a:b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your CTA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27650F-6270-B8D5-2068-D6BDAA627F53}"/>
              </a:ext>
            </a:extLst>
          </p:cNvPr>
          <p:cNvSpPr txBox="1"/>
          <p:nvPr/>
        </p:nvSpPr>
        <p:spPr>
          <a:xfrm>
            <a:off x="2043984" y="5229263"/>
            <a:ext cx="2345136" cy="338554"/>
          </a:xfrm>
          <a:prstGeom prst="roundRect">
            <a:avLst/>
          </a:prstGeom>
          <a:gradFill>
            <a:gsLst>
              <a:gs pos="0">
                <a:srgbClr val="8661C5"/>
              </a:gs>
              <a:gs pos="100000">
                <a:srgbClr val="BF3CC4"/>
              </a:gs>
            </a:gsLst>
            <a:lin ang="2700000" scaled="0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63500" dist="63500" dir="2700000" algn="tl" rotWithShape="0">
              <a:srgbClr val="737373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bold"/>
                <a:cs typeface="Segoe UI" panose="020B0502040204020203" pitchFamily="34" charset="0"/>
              </a:defRPr>
            </a:lvl1pPr>
          </a:lstStyle>
          <a:p>
            <a:pPr algn="l">
              <a:defRPr/>
            </a:pPr>
            <a:r>
              <a:rPr kumimoji="0" lang="en-US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Segoe UI"/>
              </a:rPr>
              <a:t>  </a:t>
            </a:r>
            <a:r>
              <a:rPr kumimoji="0" lang="en-US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Segoe UI"/>
                <a:sym typeface="Wingdings" panose="05000000000000000000" pitchFamily="2" charset="2"/>
              </a:rPr>
              <a:t> </a:t>
            </a:r>
            <a:r>
              <a:rPr lang="en-US" altLang="en-US" sz="1400" dirty="0" err="1">
                <a:cs typeface="Segoe UI"/>
              </a:rPr>
              <a:t>Asegure</a:t>
            </a:r>
            <a:r>
              <a:rPr lang="en-US" altLang="en-US" sz="1400" dirty="0">
                <a:cs typeface="Segoe UI"/>
              </a:rPr>
              <a:t> </a:t>
            </a:r>
            <a:r>
              <a:rPr lang="en-US" altLang="en-US" sz="1400" dirty="0" err="1">
                <a:cs typeface="Segoe UI"/>
              </a:rPr>
              <a:t>su</a:t>
            </a:r>
            <a:r>
              <a:rPr lang="en-US" altLang="en-US" sz="1400" dirty="0">
                <a:cs typeface="Segoe UI"/>
              </a:rPr>
              <a:t> </a:t>
            </a:r>
            <a:r>
              <a:rPr lang="en-US" altLang="en-US" sz="1400" dirty="0" err="1">
                <a:cs typeface="Segoe UI"/>
              </a:rPr>
              <a:t>ahorro</a:t>
            </a:r>
            <a:r>
              <a:rPr lang="en-US" altLang="en-US" sz="1400" dirty="0">
                <a:cs typeface="Segoe UI"/>
              </a:rPr>
              <a:t> hoy</a:t>
            </a:r>
            <a:endParaRPr kumimoji="0" lang="en-US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Segoe UI Semibold"/>
              <a:ea typeface="+mn-ea"/>
              <a:cs typeface="Segoe UI" panose="020B050204020402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1890D2-08E6-E3D7-44CC-04DD7B72BAEC}"/>
              </a:ext>
            </a:extLst>
          </p:cNvPr>
          <p:cNvSpPr txBox="1"/>
          <p:nvPr/>
        </p:nvSpPr>
        <p:spPr>
          <a:xfrm>
            <a:off x="549273" y="4340872"/>
            <a:ext cx="1016224" cy="492443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 anchor="ctr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Define</a:t>
            </a:r>
            <a:b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your tagline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274436-DBE3-97FA-36B2-A9BD3FA4D657}"/>
              </a:ext>
            </a:extLst>
          </p:cNvPr>
          <p:cNvSpPr txBox="1"/>
          <p:nvPr/>
        </p:nvSpPr>
        <p:spPr>
          <a:xfrm>
            <a:off x="2043984" y="4315494"/>
            <a:ext cx="3091182" cy="73866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932742">
              <a:spcBef>
                <a:spcPts val="1200"/>
              </a:spcBef>
              <a:spcAft>
                <a:spcPts val="600"/>
              </a:spcAft>
              <a:buSzPct val="90000"/>
              <a:defRPr/>
            </a:pPr>
            <a:r>
              <a:rPr lang="en-US" sz="1400" kern="0" dirty="0" err="1">
                <a:solidFill>
                  <a:srgbClr val="454142"/>
                </a:solidFill>
                <a:latin typeface="Segoe UI Semibold"/>
              </a:rPr>
              <a:t>Compre</a:t>
            </a:r>
            <a:r>
              <a:rPr lang="en-US" sz="1400" kern="0" dirty="0">
                <a:solidFill>
                  <a:srgbClr val="454142"/>
                </a:solidFill>
                <a:latin typeface="Segoe UI Semibold"/>
              </a:rPr>
              <a:t> </a:t>
            </a:r>
            <a:r>
              <a:rPr lang="en-US" sz="1400" kern="0" dirty="0" err="1">
                <a:solidFill>
                  <a:srgbClr val="454142"/>
                </a:solidFill>
                <a:latin typeface="Segoe UI Semibold"/>
              </a:rPr>
              <a:t>ahora</a:t>
            </a:r>
            <a:r>
              <a:rPr lang="en-US" sz="1400" kern="0" dirty="0">
                <a:solidFill>
                  <a:srgbClr val="454142"/>
                </a:solidFill>
                <a:latin typeface="Segoe UI Semibold"/>
              </a:rPr>
              <a:t> y </a:t>
            </a:r>
            <a:r>
              <a:rPr lang="en-US" sz="1400" kern="0" dirty="0" err="1">
                <a:solidFill>
                  <a:srgbClr val="454142"/>
                </a:solidFill>
                <a:latin typeface="Segoe UI Semibold"/>
              </a:rPr>
              <a:t>desbloquee</a:t>
            </a:r>
            <a:r>
              <a:rPr lang="en-US" sz="1400" kern="0" dirty="0">
                <a:solidFill>
                  <a:srgbClr val="454142"/>
                </a:solidFill>
                <a:latin typeface="Segoe UI Semibold"/>
              </a:rPr>
              <a:t> </a:t>
            </a:r>
            <a:r>
              <a:rPr lang="en-US" sz="1400" kern="0" dirty="0" err="1">
                <a:solidFill>
                  <a:srgbClr val="454142"/>
                </a:solidFill>
                <a:latin typeface="Segoe UI Semibold"/>
              </a:rPr>
              <a:t>el</a:t>
            </a:r>
            <a:r>
              <a:rPr lang="en-US" sz="1400" kern="0" dirty="0">
                <a:solidFill>
                  <a:srgbClr val="454142"/>
                </a:solidFill>
                <a:latin typeface="Segoe UI Semibold"/>
              </a:rPr>
              <a:t> valor de la IA de forma </a:t>
            </a:r>
            <a:r>
              <a:rPr lang="en-US" sz="1400" kern="0" dirty="0" err="1">
                <a:solidFill>
                  <a:srgbClr val="454142"/>
                </a:solidFill>
                <a:latin typeface="Segoe UI Semibold"/>
              </a:rPr>
              <a:t>rápida</a:t>
            </a:r>
            <a:r>
              <a:rPr lang="en-US" sz="1400" kern="0" dirty="0">
                <a:solidFill>
                  <a:srgbClr val="454142"/>
                </a:solidFill>
                <a:latin typeface="Segoe UI Semibold"/>
              </a:rPr>
              <a:t> y </a:t>
            </a:r>
            <a:r>
              <a:rPr lang="en-US" sz="1400" kern="0" dirty="0" err="1">
                <a:solidFill>
                  <a:srgbClr val="454142"/>
                </a:solidFill>
                <a:latin typeface="Segoe UI Semibold"/>
              </a:rPr>
              <a:t>segura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454142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E8225C-447E-B8EE-62D8-64D0789C2082}"/>
              </a:ext>
            </a:extLst>
          </p:cNvPr>
          <p:cNvSpPr txBox="1"/>
          <p:nvPr/>
        </p:nvSpPr>
        <p:spPr>
          <a:xfrm>
            <a:off x="153784" y="3054150"/>
            <a:ext cx="1023494" cy="492443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 anchor="ctr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Define</a:t>
            </a:r>
            <a:b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your hook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EA20EFD3-13F2-B5F2-5042-3EB0D9212951}"/>
              </a:ext>
            </a:extLst>
          </p:cNvPr>
          <p:cNvSpPr txBox="1">
            <a:spLocks/>
          </p:cNvSpPr>
          <p:nvPr/>
        </p:nvSpPr>
        <p:spPr>
          <a:xfrm>
            <a:off x="2043984" y="2370438"/>
            <a:ext cx="2000402" cy="172257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kern="1200" spc="-7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7724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-70" normalizeH="0" baseline="0" noProof="0">
                <a:ln>
                  <a:noFill/>
                </a:ln>
                <a:solidFill>
                  <a:srgbClr val="454142"/>
                </a:solidFill>
                <a:effectLst/>
                <a:uLnTx/>
                <a:uFillTx/>
                <a:latin typeface="Segoe UI Semibold"/>
                <a:ea typeface="+mj-ea"/>
                <a:cs typeface="+mj-cs"/>
              </a:rPr>
              <a:t>Ready.</a:t>
            </a:r>
            <a:br>
              <a:rPr kumimoji="0" lang="en-US" sz="4400" b="0" i="0" u="none" strike="noStrike" kern="1200" cap="none" spc="-70" normalizeH="0" baseline="0" noProof="0">
                <a:ln>
                  <a:noFill/>
                </a:ln>
                <a:solidFill>
                  <a:srgbClr val="454142"/>
                </a:solidFill>
                <a:effectLst/>
                <a:uLnTx/>
                <a:uFillTx/>
                <a:latin typeface="Segoe UI Semibold"/>
                <a:ea typeface="+mj-ea"/>
                <a:cs typeface="+mj-cs"/>
              </a:rPr>
            </a:br>
            <a:r>
              <a:rPr kumimoji="0" lang="en-US" sz="4400" b="0" i="0" u="none" strike="noStrike" kern="1200" cap="none" spc="-70" normalizeH="0" baseline="0" noProof="0">
                <a:ln>
                  <a:noFill/>
                </a:ln>
                <a:solidFill>
                  <a:srgbClr val="454142"/>
                </a:solidFill>
                <a:effectLst/>
                <a:uLnTx/>
                <a:uFillTx/>
                <a:latin typeface="Segoe UI Semibold"/>
                <a:ea typeface="+mj-ea"/>
                <a:cs typeface="+mj-cs"/>
              </a:rPr>
              <a:t>Set.</a:t>
            </a:r>
            <a:br>
              <a:rPr kumimoji="0" lang="en-US" sz="4000" b="0" i="0" u="none" strike="noStrike" kern="1200" cap="none" spc="-70" normalizeH="0" baseline="0" noProof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Semibold"/>
                <a:ea typeface="+mj-ea"/>
                <a:cs typeface="+mj-cs"/>
              </a:rPr>
            </a:br>
            <a:r>
              <a:rPr kumimoji="0" lang="en-US" sz="44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effectLst/>
                <a:uLnTx/>
                <a:uFillTx/>
                <a:latin typeface="Segoe UI Semibold"/>
                <a:ea typeface="+mj-ea"/>
                <a:cs typeface="Segoe UI Semibold" panose="020B0702040204020203" pitchFamily="34" charset="0"/>
              </a:rPr>
              <a:t>Copilot.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1F1B2EA-9987-3FB8-5CC4-28A7C2083F5F}"/>
              </a:ext>
            </a:extLst>
          </p:cNvPr>
          <p:cNvSpPr txBox="1"/>
          <p:nvPr/>
        </p:nvSpPr>
        <p:spPr>
          <a:xfrm>
            <a:off x="-294440" y="1778660"/>
            <a:ext cx="2029078" cy="338554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Include your name/logo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1F7ACA-76F0-7504-EA3F-912F0218D80B}"/>
              </a:ext>
            </a:extLst>
          </p:cNvPr>
          <p:cNvSpPr txBox="1"/>
          <p:nvPr/>
        </p:nvSpPr>
        <p:spPr>
          <a:xfrm>
            <a:off x="2064712" y="1783060"/>
            <a:ext cx="19559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32742">
              <a:spcBef>
                <a:spcPts val="1200"/>
              </a:spcBef>
              <a:spcAft>
                <a:spcPts val="600"/>
              </a:spcAft>
              <a:buSzPct val="90000"/>
              <a:defRPr/>
            </a:pPr>
            <a:r>
              <a:rPr lang="en-US" sz="1400" spc="-70" dirty="0" err="1">
                <a:solidFill>
                  <a:srgbClr val="454142"/>
                </a:solidFill>
                <a:latin typeface="Segoe UI Semibold"/>
              </a:rPr>
              <a:t>Nombre</a:t>
            </a:r>
            <a:r>
              <a:rPr lang="en-US" sz="1400" spc="-70" dirty="0">
                <a:solidFill>
                  <a:srgbClr val="454142"/>
                </a:solidFill>
                <a:latin typeface="Segoe UI Semibold"/>
              </a:rPr>
              <a:t> del socio</a:t>
            </a:r>
            <a:endParaRPr kumimoji="0" lang="en-US" sz="1400" b="0" i="0" u="none" strike="noStrike" kern="1200" cap="none" spc="-70" normalizeH="0" baseline="0" noProof="0" dirty="0">
              <a:ln>
                <a:noFill/>
              </a:ln>
              <a:solidFill>
                <a:srgbClr val="454142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A4DD27-CB6A-695A-1BC1-48E629AFB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91" y="409621"/>
            <a:ext cx="11089218" cy="457200"/>
          </a:xfrm>
        </p:spPr>
        <p:txBody>
          <a:bodyPr>
            <a:spAutoFit/>
          </a:bodyPr>
          <a:lstStyle/>
          <a:p>
            <a:r>
              <a:rPr lang="es-EC" sz="3200" dirty="0">
                <a:highlight>
                  <a:srgbClr val="FFFF00"/>
                </a:highlight>
              </a:rPr>
              <a:t>Cree su propio inserto de diapositiva de oferta de introducción</a:t>
            </a:r>
            <a:endParaRPr lang="en-US" sz="3200" dirty="0">
              <a:highlight>
                <a:srgbClr val="FFFF00"/>
              </a:highlight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5FF5681-AD72-422C-3777-B0F4E7B53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7962288" y="1513644"/>
            <a:ext cx="3382897" cy="12464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BEFACC8-19C9-13F1-3BE9-BDBCC0B34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7715636" y="2202381"/>
            <a:ext cx="2590916" cy="0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6BA47D4-4F3E-7A68-E030-64889A8E9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27" idx="1"/>
          </p:cNvCxnSpPr>
          <p:nvPr/>
        </p:nvCxnSpPr>
        <p:spPr>
          <a:xfrm flipH="1">
            <a:off x="9938633" y="4001813"/>
            <a:ext cx="440888" cy="91196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CE45920B-A205-4C26-54DF-C93FA91940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9765568" y="5070365"/>
            <a:ext cx="632314" cy="0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40BAD201-6EE0-78B3-0684-B618867899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10320076" y="5576887"/>
            <a:ext cx="371653" cy="48252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0D6AE506-24EF-BB2D-03AD-8835AC6B5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9659633" y="2898634"/>
            <a:ext cx="646919" cy="0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D3EAD19B-FCC6-1EF2-D248-B04E2C608C03}"/>
              </a:ext>
            </a:extLst>
          </p:cNvPr>
          <p:cNvSpPr txBox="1">
            <a:spLocks/>
          </p:cNvSpPr>
          <p:nvPr/>
        </p:nvSpPr>
        <p:spPr>
          <a:xfrm>
            <a:off x="10512932" y="1347459"/>
            <a:ext cx="1404413" cy="492443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</a:defRPr>
            </a:lvl1pPr>
          </a:lstStyle>
          <a:p>
            <a:pPr lvl="0">
              <a:defRPr/>
            </a:pPr>
            <a:r>
              <a:rPr lang="es-EC" dirty="0"/>
              <a:t>Asigne un nombre a su oferta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422EF7-C27A-F222-2487-58DA4C71891A}"/>
              </a:ext>
            </a:extLst>
          </p:cNvPr>
          <p:cNvSpPr txBox="1"/>
          <p:nvPr/>
        </p:nvSpPr>
        <p:spPr>
          <a:xfrm>
            <a:off x="10251708" y="2077787"/>
            <a:ext cx="2198118" cy="338554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prstDash val="dash"/>
          </a:ln>
        </p:spPr>
        <p:txBody>
          <a:bodyPr wrap="square" lIns="137160" tIns="91440" rIns="137160" bIns="91440" rtlCol="0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</a:defRPr>
            </a:lvl1pPr>
          </a:lstStyle>
          <a:p>
            <a:pPr lvl="0">
              <a:defRPr/>
            </a:pPr>
            <a:r>
              <a:rPr lang="en-US" dirty="0"/>
              <a:t>Define </a:t>
            </a:r>
            <a:r>
              <a:rPr lang="en-US" dirty="0" err="1"/>
              <a:t>tu</a:t>
            </a:r>
            <a:r>
              <a:rPr lang="en-US" dirty="0"/>
              <a:t> </a:t>
            </a:r>
            <a:r>
              <a:rPr lang="en-US" dirty="0" err="1"/>
              <a:t>precio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054EB52-9E2D-9728-51CB-ABFBAA4DC0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44" idx="3"/>
            <a:endCxn id="11" idx="1"/>
          </p:cNvCxnSpPr>
          <p:nvPr/>
        </p:nvCxnSpPr>
        <p:spPr>
          <a:xfrm flipV="1">
            <a:off x="1734638" y="1936949"/>
            <a:ext cx="330074" cy="10988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0259997-8659-5DE0-122B-EA9F6E0145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1177278" y="3300371"/>
            <a:ext cx="866706" cy="1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CFA943A-958B-CA09-8749-596BB8F8C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35" idx="3"/>
          </p:cNvCxnSpPr>
          <p:nvPr/>
        </p:nvCxnSpPr>
        <p:spPr>
          <a:xfrm>
            <a:off x="1565496" y="5378918"/>
            <a:ext cx="478488" cy="8385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598E9005-FCC9-D785-6698-7A8C8FB18C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33" idx="3"/>
          </p:cNvCxnSpPr>
          <p:nvPr/>
        </p:nvCxnSpPr>
        <p:spPr>
          <a:xfrm flipV="1">
            <a:off x="1565497" y="4583412"/>
            <a:ext cx="516114" cy="3682"/>
          </a:xfrm>
          <a:prstGeom prst="straightConnector1">
            <a:avLst/>
          </a:prstGeom>
          <a:ln w="5080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460E6A4-BAB6-0978-665E-29AECA1CADB6}"/>
              </a:ext>
            </a:extLst>
          </p:cNvPr>
          <p:cNvSpPr txBox="1"/>
          <p:nvPr/>
        </p:nvSpPr>
        <p:spPr>
          <a:xfrm>
            <a:off x="2040288" y="6324625"/>
            <a:ext cx="900641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932563"/>
            <a:r>
              <a:rPr lang="es-EC" sz="900" dirty="0">
                <a:latin typeface="Segoe UI Semibold"/>
                <a:cs typeface="Segoe UI Semibold"/>
              </a:rPr>
              <a:t>* Bloquee el precio promocional durante 12 meses y agregue hasta 300 licencias en cualquier momento durante el período de suscripción. La facturación mensual requiere un compromiso anual. ¡La promoción termina el 1 de abril del 2025!</a:t>
            </a:r>
            <a:endParaRPr lang="en-US" sz="900" dirty="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95096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1_Copilot">
  <a:themeElements>
    <a:clrScheme name="Copilot - 12/23">
      <a:dk1>
        <a:sysClr val="windowText" lastClr="000000"/>
      </a:dk1>
      <a:lt1>
        <a:sysClr val="window" lastClr="FFFFFF"/>
      </a:lt1>
      <a:dk2>
        <a:srgbClr val="091F2C"/>
      </a:dk2>
      <a:lt2>
        <a:srgbClr val="F4F3F5"/>
      </a:lt2>
      <a:accent1>
        <a:srgbClr val="C5B4E3"/>
      </a:accent1>
      <a:accent2>
        <a:srgbClr val="8661C5"/>
      </a:accent2>
      <a:accent3>
        <a:srgbClr val="463668"/>
      </a:accent3>
      <a:accent4>
        <a:srgbClr val="0078D4"/>
      </a:accent4>
      <a:accent5>
        <a:srgbClr val="2A446F"/>
      </a:accent5>
      <a:accent6>
        <a:srgbClr val="C03BC4"/>
      </a:accent6>
      <a:hlink>
        <a:srgbClr val="8661C5"/>
      </a:hlink>
      <a:folHlink>
        <a:srgbClr val="8661C5"/>
      </a:folHlink>
    </a:clrScheme>
    <a:fontScheme name="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>
        <a:spAutoFit/>
      </a:bodyPr>
      <a:lstStyle>
        <a:defPPr marL="0" marR="0" indent="0" algn="l" defTabSz="932563" rtl="0" eaLnBrk="1" fontAlgn="t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sz="1200" b="0" u="none" strike="noStrike" kern="1200" dirty="0">
            <a:effectLst/>
            <a:latin typeface="+mj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32C48BFD27D34F83D0E4781471B0C9" ma:contentTypeVersion="15" ma:contentTypeDescription="Create a new document." ma:contentTypeScope="" ma:versionID="a96fc9082f0a545b18f275afd53701fa">
  <xsd:schema xmlns:xsd="http://www.w3.org/2001/XMLSchema" xmlns:xs="http://www.w3.org/2001/XMLSchema" xmlns:p="http://schemas.microsoft.com/office/2006/metadata/properties" xmlns:ns1="http://schemas.microsoft.com/sharepoint/v3" xmlns:ns2="d86578b8-d814-4a32-8b9c-4f5b4cfcbe70" xmlns:ns3="7bf99463-f5f9-4aea-8ba8-b95f3bd38751" targetNamespace="http://schemas.microsoft.com/office/2006/metadata/properties" ma:root="true" ma:fieldsID="cc547d02efc96112c1aa05d763392440" ns1:_="" ns2:_="" ns3:_="">
    <xsd:import namespace="http://schemas.microsoft.com/sharepoint/v3"/>
    <xsd:import namespace="d86578b8-d814-4a32-8b9c-4f5b4cfcbe70"/>
    <xsd:import namespace="7bf99463-f5f9-4aea-8ba8-b95f3bd387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578b8-d814-4a32-8b9c-4f5b4cfcbe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f99463-f5f9-4aea-8ba8-b95f3bd38751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8db624a7-f84b-4a7e-a71c-f50d7976cfc1}" ma:internalName="TaxCatchAll" ma:showField="CatchAllData" ma:web="7bf99463-f5f9-4aea-8ba8-b95f3bd3875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d86578b8-d814-4a32-8b9c-4f5b4cfcbe70">
      <Terms xmlns="http://schemas.microsoft.com/office/infopath/2007/PartnerControls"/>
    </lcf76f155ced4ddcb4097134ff3c332f>
    <TaxCatchAll xmlns="7bf99463-f5f9-4aea-8ba8-b95f3bd38751" xsi:nil="true"/>
  </documentManagement>
</p:properties>
</file>

<file path=customXml/itemProps1.xml><?xml version="1.0" encoding="utf-8"?>
<ds:datastoreItem xmlns:ds="http://schemas.openxmlformats.org/officeDocument/2006/customXml" ds:itemID="{7E9C0289-D0DE-4472-94E9-2DBCB1F0D4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5A1F55-72E6-4AF8-BD90-5E85312657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86578b8-d814-4a32-8b9c-4f5b4cfcbe70"/>
    <ds:schemaRef ds:uri="7bf99463-f5f9-4aea-8ba8-b95f3bd3875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22F3A3-E041-4F84-B62D-0A515D7823A2}">
  <ds:schemaRefs>
    <ds:schemaRef ds:uri="7bf99463-f5f9-4aea-8ba8-b95f3bd38751"/>
    <ds:schemaRef ds:uri="http://schemas.microsoft.com/office/2006/documentManagement/types"/>
    <ds:schemaRef ds:uri="http://purl.org/dc/elements/1.1/"/>
    <ds:schemaRef ds:uri="http://schemas.microsoft.com/sharepoint/v3"/>
    <ds:schemaRef ds:uri="http://purl.org/dc/dcmitype/"/>
    <ds:schemaRef ds:uri="http://schemas.microsoft.com/office/2006/metadata/properti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d86578b8-d814-4a32-8b9c-4f5b4cfcbe70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</Words>
  <Application>Microsoft Office PowerPoint</Application>
  <PresentationFormat>Panorámica</PresentationFormat>
  <Paragraphs>43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9" baseType="lpstr">
      <vt:lpstr>Arial</vt:lpstr>
      <vt:lpstr>Segoe Sans Display</vt:lpstr>
      <vt:lpstr>Segoe Sans Display Semibold</vt:lpstr>
      <vt:lpstr>Segoe UI</vt:lpstr>
      <vt:lpstr>Segoe UI Semibold</vt:lpstr>
      <vt:lpstr>Wingdings</vt:lpstr>
      <vt:lpstr>1_Copilot</vt:lpstr>
      <vt:lpstr>¡Desbloquee todo su potencial de  productividad con IA!</vt:lpstr>
      <vt:lpstr>Cree su propio inserto de diapositiva de oferta de introducción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Create your own Getting Started offer slide insert</dc:title>
  <dc:creator/>
  <cp:lastModifiedBy/>
  <cp:revision>1</cp:revision>
  <dcterms:created xsi:type="dcterms:W3CDTF">2024-08-23T01:07:28Z</dcterms:created>
  <dcterms:modified xsi:type="dcterms:W3CDTF">2025-02-17T22:50:04Z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0x010100A332C48BFD27D34F83D0E4781471B0C9</vt:lpwstr>
  </property>
  <property fmtid="{D5CDD505-2E9C-101B-9397-08002B2CF9AE}" pid="3" name="MediaServiceImageTags">
    <vt:lpwstr/>
  </property>
</Properties>
</file>