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slideLayouts/slideLayout3.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autoCompressPictures="0">
  <p:sldMasterIdLst>
    <p:sldMasterId id="2147484734" r:id="rId4"/>
    <p:sldMasterId id="2147484827" r:id="rId5"/>
    <p:sldMasterId id="2147484879" r:id="rId6"/>
  </p:sldMasterIdLst>
  <p:notesMasterIdLst>
    <p:notesMasterId r:id="rId16"/>
  </p:notesMasterIdLst>
  <p:handoutMasterIdLst>
    <p:handoutMasterId r:id="rId17"/>
  </p:handoutMasterIdLst>
  <p:sldIdLst>
    <p:sldId id="2147482420" r:id="rId7"/>
    <p:sldId id="2147470000" r:id="rId8"/>
    <p:sldId id="2147482421" r:id="rId9"/>
    <p:sldId id="2147470005" r:id="rId10"/>
    <p:sldId id="2147482422" r:id="rId11"/>
    <p:sldId id="2147470001" r:id="rId12"/>
    <p:sldId id="2147482423" r:id="rId13"/>
    <p:sldId id="2142533093" r:id="rId14"/>
    <p:sldId id="2147482415" r:id="rId15"/>
  </p:sldIdLst>
  <p:sldSz cx="12436475" cy="6994525"/>
  <p:notesSz cx="6858000" cy="9144000"/>
  <p:defaultTex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Introduction" id="{845EE650-21D3-4ADB-9C19-921BB3E03FE5}">
          <p14:sldIdLst>
            <p14:sldId id="2147482420"/>
          </p14:sldIdLst>
        </p14:section>
        <p14:section name="Social Ad proofs" id="{56B66D7D-7451-4CAD-AF6B-B8ABCB50CC25}">
          <p14:sldIdLst>
            <p14:sldId id="2147470000"/>
            <p14:sldId id="2147482421"/>
            <p14:sldId id="2147470005"/>
            <p14:sldId id="2147482422"/>
            <p14:sldId id="2147470001"/>
            <p14:sldId id="2147482423"/>
            <p14:sldId id="2142533093"/>
            <p14:sldId id="2147482415"/>
          </p14:sldIdLst>
        </p14:section>
      </p14:sectionLst>
    </p:ext>
    <p:ext uri="{EFAFB233-063F-42B5-8137-9DF3F51BA10A}">
      <p15:sldGuideLst xmlns:p15="http://schemas.microsoft.com/office/powerpoint/2012/main">
        <p15:guide id="1" orient="horz" pos="1051" userDrawn="1">
          <p15:clr>
            <a:srgbClr val="A4A3A4"/>
          </p15:clr>
        </p15:guide>
        <p15:guide id="2" pos="605" userDrawn="1">
          <p15:clr>
            <a:srgbClr val="A4A3A4"/>
          </p15:clr>
        </p15:guide>
        <p15:guide id="3" orient="horz" pos="1567" userDrawn="1">
          <p15:clr>
            <a:srgbClr val="A4A3A4"/>
          </p15:clr>
        </p15:guide>
        <p15:guide id="4" orient="horz" pos="2587" userDrawn="1">
          <p15:clr>
            <a:srgbClr val="A4A3A4"/>
          </p15:clr>
        </p15:guide>
        <p15:guide id="5" orient="horz" pos="2779" userDrawn="1">
          <p15:clr>
            <a:srgbClr val="A4A3A4"/>
          </p15:clr>
        </p15:guide>
        <p15:guide id="6" orient="horz" pos="3643" userDrawn="1">
          <p15:clr>
            <a:srgbClr val="A4A3A4"/>
          </p15:clr>
        </p15:guide>
        <p15:guide id="7" orient="horz" pos="3283" userDrawn="1">
          <p15:clr>
            <a:srgbClr val="A4A3A4"/>
          </p15:clr>
        </p15:guide>
        <p15:guide id="8" orient="horz" pos="1673" userDrawn="1">
          <p15:clr>
            <a:srgbClr val="A4A3A4"/>
          </p15:clr>
        </p15:guide>
        <p15:guide id="9" orient="horz" pos="1867" userDrawn="1">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0000000-0000-0000-0000-000000000000}" name="Author" initials="A" userId="Author"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7" name="Autor" initials="A" lastIdx="0" clrIdx="17"/>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8661C5"/>
    <a:srgbClr val="C03BC4"/>
    <a:srgbClr val="EEF3F8"/>
    <a:srgbClr val="33A3FF"/>
    <a:srgbClr val="0078D4"/>
    <a:srgbClr val="04304B"/>
    <a:srgbClr val="04304A"/>
    <a:srgbClr val="002D4C"/>
    <a:srgbClr val="BFBFBF"/>
    <a:srgbClr val="0F69C3"/>
  </p:clrMru>
  <p:extLst>
    <p:ext uri="{E76CE94A-603C-4142-B9EB-6D1370010A27}">
      <p14:discardImageEditData xmlns:p14="http://schemas.microsoft.com/office/powerpoint/2010/main" val="1"/>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774D6C9-97C1-49B2-B5A7-8601083D9C5B}" v="172" dt="2025-03-05T04:39:18.518"/>
    <p1510:client id="{20CF7FEF-E02B-DE07-01B1-5EB1CDDE9220}" v="1" dt="2025-03-05T04:21:20.086"/>
    <p1510:client id="{B082951D-0148-3CD9-76D8-59D33DACF619}" v="22" dt="2025-03-05T04:38:01.896"/>
    <p1510:client id="{C386373C-A00C-F66E-0702-D300C9F8C28B}" v="7" dt="2025-03-05T04:15:04.958"/>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EB9631B5-78F2-41C9-869B-9F39066F8104}" styleName="Medium Style 3 - Accent 4">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4"/>
          </a:solidFill>
        </a:fill>
      </a:tcStyle>
    </a:lastCol>
    <a:firstCol>
      <a:tcTxStyle b="on">
        <a:fontRef idx="minor">
          <a:scrgbClr r="0" g="0" b="0"/>
        </a:fontRef>
        <a:schemeClr val="lt1"/>
      </a:tcTxStyle>
      <a:tcStyle>
        <a:tcBdr/>
        <a:fill>
          <a:solidFill>
            <a:schemeClr val="accent4"/>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4"/>
          </a:solidFill>
        </a:fill>
      </a:tcStyle>
    </a:firstRow>
  </a:tblStyle>
  <a:tblStyle styleId="{0660B408-B3CF-4A94-85FC-2B1E0A45F4A2}" styleName="Dark Style 2 - Accent 1/Accent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1">
              <a:tint val="20000"/>
            </a:schemeClr>
          </a:solidFill>
        </a:fill>
      </a:tcStyle>
    </a:lastRow>
    <a:firstRow>
      <a:tcTxStyle b="on">
        <a:fontRef idx="minor">
          <a:scrgbClr r="0" g="0" b="0"/>
        </a:fontRef>
        <a:schemeClr val="lt1"/>
      </a:tcTxStyle>
      <a:tcStyle>
        <a:tcBdr/>
        <a:fill>
          <a:solidFill>
            <a:schemeClr val="accent2"/>
          </a:solidFill>
        </a:fill>
      </a:tcStyle>
    </a:firstRow>
  </a:tblStyle>
  <a:tblStyle styleId="{91EBBBCC-DAD2-459C-BE2E-F6DE35CF9A28}" styleName="Dark Style 2 - Accent 3/Accent 4">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3">
              <a:tint val="20000"/>
            </a:schemeClr>
          </a:solidFill>
        </a:fill>
      </a:tcStyle>
    </a:lastRow>
    <a:firstRow>
      <a:tcTxStyle b="on">
        <a:fontRef idx="minor">
          <a:scrgbClr r="0" g="0" b="0"/>
        </a:fontRef>
        <a:schemeClr val="lt1"/>
      </a:tcTxStyle>
      <a:tcStyle>
        <a:tcBdr/>
        <a:fill>
          <a:solidFill>
            <a:schemeClr val="accent4"/>
          </a:solidFill>
        </a:fill>
      </a:tcStyle>
    </a:firstRow>
  </a:tblStyle>
  <a:tblStyle styleId="{46F890A9-2807-4EBB-B81D-B2AA78EC7F39}" styleName="Dark Style 2 - Accent 5/Accent 6">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5">
              <a:tint val="20000"/>
            </a:schemeClr>
          </a:solidFill>
        </a:fill>
      </a:tcStyle>
    </a:lastRow>
    <a:firstRow>
      <a:tcTxStyle b="on">
        <a:fontRef idx="minor">
          <a:scrgbClr r="0" g="0" b="0"/>
        </a:fontRef>
        <a:schemeClr val="lt1"/>
      </a:tcTxStyle>
      <a:tcStyle>
        <a:tcBdr/>
        <a:fill>
          <a:solidFill>
            <a:schemeClr val="accent6"/>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69C7853C-536D-4A76-A0AE-DD22124D55A5}" styleName="Themed Style 1 - Accent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103" d="100"/>
          <a:sy n="103" d="100"/>
        </p:scale>
        <p:origin x="798" y="96"/>
      </p:cViewPr>
      <p:guideLst>
        <p:guide orient="horz" pos="1051"/>
        <p:guide pos="605"/>
        <p:guide orient="horz" pos="1567"/>
        <p:guide orient="horz" pos="2587"/>
        <p:guide orient="horz" pos="2779"/>
        <p:guide orient="horz" pos="3643"/>
        <p:guide orient="horz" pos="3283"/>
        <p:guide orient="horz" pos="1673"/>
        <p:guide orient="horz" pos="1867"/>
      </p:guideLst>
    </p:cSldViewPr>
  </p:slideViewPr>
  <p:notesTextViewPr>
    <p:cViewPr>
      <p:scale>
        <a:sx n="1" d="1"/>
        <a:sy n="1" d="1"/>
      </p:scale>
      <p:origin x="0" y="0"/>
    </p:cViewPr>
  </p:notesTextViewPr>
  <p:notesViewPr>
    <p:cSldViewPr snapToGrid="0">
      <p:cViewPr>
        <p:scale>
          <a:sx n="1" d="2"/>
          <a:sy n="1" d="2"/>
        </p:scale>
        <p:origin x="0" y="0"/>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commentAuthors" Target="commentAuthors.xml"/><Relationship Id="rId3" Type="http://schemas.openxmlformats.org/officeDocument/2006/relationships/customXml" Target="../customXml/item3.xml"/><Relationship Id="rId21" Type="http://schemas.openxmlformats.org/officeDocument/2006/relationships/theme" Target="theme/theme1.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handoutMaster" Target="handoutMasters/handoutMaster1.xml"/><Relationship Id="rId25" Type="http://schemas.microsoft.com/office/2018/10/relationships/authors" Target="authors.xml"/><Relationship Id="rId2" Type="http://schemas.openxmlformats.org/officeDocument/2006/relationships/customXml" Target="../customXml/item2.xml"/><Relationship Id="rId16" Type="http://schemas.openxmlformats.org/officeDocument/2006/relationships/notesMaster" Target="notesMasters/notesMaster1.xml"/><Relationship Id="rId20"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5.xml"/><Relationship Id="rId24" Type="http://schemas.microsoft.com/office/2015/10/relationships/revisionInfo" Target="revisionInfo.xml"/><Relationship Id="rId5" Type="http://schemas.openxmlformats.org/officeDocument/2006/relationships/slideMaster" Target="slideMasters/slideMaster2.xml"/><Relationship Id="rId15" Type="http://schemas.openxmlformats.org/officeDocument/2006/relationships/slide" Target="slides/slide9.xml"/><Relationship Id="rId23" Type="http://schemas.microsoft.com/office/2016/11/relationships/changesInfo" Target="changesInfos/changesInfo1.xml"/><Relationship Id="rId10" Type="http://schemas.openxmlformats.org/officeDocument/2006/relationships/slide" Target="slides/slide4.xml"/><Relationship Id="rId19"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Gabriela Camacho" userId="dd435545-f7d0-411f-aa1a-e0b1c66f3ee6" providerId="ADAL" clId="{0774D6C9-97C1-49B2-B5A7-8601083D9C5B}"/>
    <pc:docChg chg="undo custSel addSld delSld modSld sldOrd modSection">
      <pc:chgData name="Gabriela Camacho" userId="dd435545-f7d0-411f-aa1a-e0b1c66f3ee6" providerId="ADAL" clId="{0774D6C9-97C1-49B2-B5A7-8601083D9C5B}" dt="2025-03-05T05:29:03.846" v="237" actId="47"/>
      <pc:docMkLst>
        <pc:docMk/>
      </pc:docMkLst>
      <pc:sldChg chg="modSp mod">
        <pc:chgData name="Gabriela Camacho" userId="dd435545-f7d0-411f-aa1a-e0b1c66f3ee6" providerId="ADAL" clId="{0774D6C9-97C1-49B2-B5A7-8601083D9C5B}" dt="2025-03-05T04:34:51.826" v="208" actId="6549"/>
        <pc:sldMkLst>
          <pc:docMk/>
          <pc:sldMk cId="2262637014" sldId="2142533093"/>
        </pc:sldMkLst>
        <pc:spChg chg="mod">
          <ac:chgData name="Gabriela Camacho" userId="dd435545-f7d0-411f-aa1a-e0b1c66f3ee6" providerId="ADAL" clId="{0774D6C9-97C1-49B2-B5A7-8601083D9C5B}" dt="2025-03-05T04:34:51.826" v="208" actId="6549"/>
          <ac:spMkLst>
            <pc:docMk/>
            <pc:sldMk cId="2262637014" sldId="2142533093"/>
            <ac:spMk id="9" creationId="{DFFE8092-70B1-4FF4-BE78-9E0E971AA726}"/>
          </ac:spMkLst>
        </pc:spChg>
        <pc:graphicFrameChg chg="mod modGraphic">
          <ac:chgData name="Gabriela Camacho" userId="dd435545-f7d0-411f-aa1a-e0b1c66f3ee6" providerId="ADAL" clId="{0774D6C9-97C1-49B2-B5A7-8601083D9C5B}" dt="2025-03-05T04:34:38.484" v="205" actId="21"/>
          <ac:graphicFrameMkLst>
            <pc:docMk/>
            <pc:sldMk cId="2262637014" sldId="2142533093"/>
            <ac:graphicFrameMk id="24" creationId="{4133BBB9-7FC4-46D6-AD0B-6BD99F9AAD36}"/>
          </ac:graphicFrameMkLst>
        </pc:graphicFrameChg>
      </pc:sldChg>
      <pc:sldChg chg="modSp mod">
        <pc:chgData name="Gabriela Camacho" userId="dd435545-f7d0-411f-aa1a-e0b1c66f3ee6" providerId="ADAL" clId="{0774D6C9-97C1-49B2-B5A7-8601083D9C5B}" dt="2025-03-05T04:30:56.521" v="153" actId="21"/>
        <pc:sldMkLst>
          <pc:docMk/>
          <pc:sldMk cId="113227933" sldId="2147470001"/>
        </pc:sldMkLst>
        <pc:spChg chg="mod">
          <ac:chgData name="Gabriela Camacho" userId="dd435545-f7d0-411f-aa1a-e0b1c66f3ee6" providerId="ADAL" clId="{0774D6C9-97C1-49B2-B5A7-8601083D9C5B}" dt="2025-03-05T04:30:02.653" v="143"/>
          <ac:spMkLst>
            <pc:docMk/>
            <pc:sldMk cId="113227933" sldId="2147470001"/>
            <ac:spMk id="9" creationId="{DFFE8092-70B1-4FF4-BE78-9E0E971AA726}"/>
          </ac:spMkLst>
        </pc:spChg>
        <pc:spChg chg="mod">
          <ac:chgData name="Gabriela Camacho" userId="dd435545-f7d0-411f-aa1a-e0b1c66f3ee6" providerId="ADAL" clId="{0774D6C9-97C1-49B2-B5A7-8601083D9C5B}" dt="2025-03-05T04:30:33.542" v="151" actId="14100"/>
          <ac:spMkLst>
            <pc:docMk/>
            <pc:sldMk cId="113227933" sldId="2147470001"/>
            <ac:spMk id="13" creationId="{1AD4B1EA-0B49-47F5-8F3B-AB72B79438AF}"/>
          </ac:spMkLst>
        </pc:spChg>
        <pc:spChg chg="mod">
          <ac:chgData name="Gabriela Camacho" userId="dd435545-f7d0-411f-aa1a-e0b1c66f3ee6" providerId="ADAL" clId="{0774D6C9-97C1-49B2-B5A7-8601083D9C5B}" dt="2025-03-05T04:30:36.378" v="152" actId="14100"/>
          <ac:spMkLst>
            <pc:docMk/>
            <pc:sldMk cId="113227933" sldId="2147470001"/>
            <ac:spMk id="22" creationId="{65A54B76-EEB5-4165-83D2-1A458FC00595}"/>
          </ac:spMkLst>
        </pc:spChg>
        <pc:graphicFrameChg chg="mod modGraphic">
          <ac:chgData name="Gabriela Camacho" userId="dd435545-f7d0-411f-aa1a-e0b1c66f3ee6" providerId="ADAL" clId="{0774D6C9-97C1-49B2-B5A7-8601083D9C5B}" dt="2025-03-05T04:30:56.521" v="153" actId="21"/>
          <ac:graphicFrameMkLst>
            <pc:docMk/>
            <pc:sldMk cId="113227933" sldId="2147470001"/>
            <ac:graphicFrameMk id="23" creationId="{94F0FB47-C712-4848-80CB-ADA6B09E9248}"/>
          </ac:graphicFrameMkLst>
        </pc:graphicFrameChg>
        <pc:picChg chg="mod">
          <ac:chgData name="Gabriela Camacho" userId="dd435545-f7d0-411f-aa1a-e0b1c66f3ee6" providerId="ADAL" clId="{0774D6C9-97C1-49B2-B5A7-8601083D9C5B}" dt="2025-03-05T04:30:08.163" v="144" actId="14100"/>
          <ac:picMkLst>
            <pc:docMk/>
            <pc:sldMk cId="113227933" sldId="2147470001"/>
            <ac:picMk id="7" creationId="{4056F55E-66AF-4CD9-BECD-24B5EB787D08}"/>
          </ac:picMkLst>
        </pc:picChg>
        <pc:picChg chg="mod">
          <ac:chgData name="Gabriela Camacho" userId="dd435545-f7d0-411f-aa1a-e0b1c66f3ee6" providerId="ADAL" clId="{0774D6C9-97C1-49B2-B5A7-8601083D9C5B}" dt="2025-03-05T04:30:27.902" v="150" actId="14100"/>
          <ac:picMkLst>
            <pc:docMk/>
            <pc:sldMk cId="113227933" sldId="2147470001"/>
            <ac:picMk id="21" creationId="{B12BE5A7-F943-3AB6-872B-B479D5F48C06}"/>
          </ac:picMkLst>
        </pc:picChg>
      </pc:sldChg>
      <pc:sldChg chg="addSp modSp mod">
        <pc:chgData name="Gabriela Camacho" userId="dd435545-f7d0-411f-aa1a-e0b1c66f3ee6" providerId="ADAL" clId="{0774D6C9-97C1-49B2-B5A7-8601083D9C5B}" dt="2025-03-05T04:25:41.780" v="97" actId="21"/>
        <pc:sldMkLst>
          <pc:docMk/>
          <pc:sldMk cId="2510370338" sldId="2147470005"/>
        </pc:sldMkLst>
        <pc:spChg chg="add mod">
          <ac:chgData name="Gabriela Camacho" userId="dd435545-f7d0-411f-aa1a-e0b1c66f3ee6" providerId="ADAL" clId="{0774D6C9-97C1-49B2-B5A7-8601083D9C5B}" dt="2025-03-05T04:25:23.234" v="96"/>
          <ac:spMkLst>
            <pc:docMk/>
            <pc:sldMk cId="2510370338" sldId="2147470005"/>
            <ac:spMk id="21" creationId="{CA7C056C-A95E-848F-5C87-B8C3C442D4EA}"/>
          </ac:spMkLst>
        </pc:spChg>
        <pc:spChg chg="mod">
          <ac:chgData name="Gabriela Camacho" userId="dd435545-f7d0-411f-aa1a-e0b1c66f3ee6" providerId="ADAL" clId="{0774D6C9-97C1-49B2-B5A7-8601083D9C5B}" dt="2025-03-05T04:25:09.491" v="94" actId="20577"/>
          <ac:spMkLst>
            <pc:docMk/>
            <pc:sldMk cId="2510370338" sldId="2147470005"/>
            <ac:spMk id="23" creationId="{A9FCCCBF-2D14-4AD2-BB1F-D28CEAF4849B}"/>
          </ac:spMkLst>
        </pc:spChg>
        <pc:spChg chg="add mod">
          <ac:chgData name="Gabriela Camacho" userId="dd435545-f7d0-411f-aa1a-e0b1c66f3ee6" providerId="ADAL" clId="{0774D6C9-97C1-49B2-B5A7-8601083D9C5B}" dt="2025-03-05T04:25:23.234" v="96"/>
          <ac:spMkLst>
            <pc:docMk/>
            <pc:sldMk cId="2510370338" sldId="2147470005"/>
            <ac:spMk id="28" creationId="{4D5A4E35-3289-8CD6-71D9-1B3ECF791D46}"/>
          </ac:spMkLst>
        </pc:spChg>
        <pc:spChg chg="add mod">
          <ac:chgData name="Gabriela Camacho" userId="dd435545-f7d0-411f-aa1a-e0b1c66f3ee6" providerId="ADAL" clId="{0774D6C9-97C1-49B2-B5A7-8601083D9C5B}" dt="2025-03-05T04:25:23.234" v="96"/>
          <ac:spMkLst>
            <pc:docMk/>
            <pc:sldMk cId="2510370338" sldId="2147470005"/>
            <ac:spMk id="29" creationId="{9E0AC6F0-74B9-3C23-770B-308CC10F6604}"/>
          </ac:spMkLst>
        </pc:spChg>
        <pc:graphicFrameChg chg="mod modGraphic">
          <ac:chgData name="Gabriela Camacho" userId="dd435545-f7d0-411f-aa1a-e0b1c66f3ee6" providerId="ADAL" clId="{0774D6C9-97C1-49B2-B5A7-8601083D9C5B}" dt="2025-03-05T04:25:41.780" v="97" actId="21"/>
          <ac:graphicFrameMkLst>
            <pc:docMk/>
            <pc:sldMk cId="2510370338" sldId="2147470005"/>
            <ac:graphicFrameMk id="19" creationId="{A96B92CC-28BE-4C82-9037-8A5064D97C35}"/>
          </ac:graphicFrameMkLst>
        </pc:graphicFrameChg>
        <pc:picChg chg="add mod">
          <ac:chgData name="Gabriela Camacho" userId="dd435545-f7d0-411f-aa1a-e0b1c66f3ee6" providerId="ADAL" clId="{0774D6C9-97C1-49B2-B5A7-8601083D9C5B}" dt="2025-03-05T04:25:23.234" v="96"/>
          <ac:picMkLst>
            <pc:docMk/>
            <pc:sldMk cId="2510370338" sldId="2147470005"/>
            <ac:picMk id="9" creationId="{A915E028-E446-82D7-E945-32EDD887E83B}"/>
          </ac:picMkLst>
        </pc:picChg>
        <pc:picChg chg="add mod">
          <ac:chgData name="Gabriela Camacho" userId="dd435545-f7d0-411f-aa1a-e0b1c66f3ee6" providerId="ADAL" clId="{0774D6C9-97C1-49B2-B5A7-8601083D9C5B}" dt="2025-03-05T04:25:23.234" v="96"/>
          <ac:picMkLst>
            <pc:docMk/>
            <pc:sldMk cId="2510370338" sldId="2147470005"/>
            <ac:picMk id="10" creationId="{01F35EC9-A850-0342-4ACA-E64B6E888276}"/>
          </ac:picMkLst>
        </pc:picChg>
        <pc:picChg chg="add mod">
          <ac:chgData name="Gabriela Camacho" userId="dd435545-f7d0-411f-aa1a-e0b1c66f3ee6" providerId="ADAL" clId="{0774D6C9-97C1-49B2-B5A7-8601083D9C5B}" dt="2025-03-05T04:25:23.234" v="96"/>
          <ac:picMkLst>
            <pc:docMk/>
            <pc:sldMk cId="2510370338" sldId="2147470005"/>
            <ac:picMk id="15" creationId="{8C383FBF-151C-0A93-E32C-F24538A4D11E}"/>
          </ac:picMkLst>
        </pc:picChg>
        <pc:picChg chg="add mod">
          <ac:chgData name="Gabriela Camacho" userId="dd435545-f7d0-411f-aa1a-e0b1c66f3ee6" providerId="ADAL" clId="{0774D6C9-97C1-49B2-B5A7-8601083D9C5B}" dt="2025-03-05T04:25:23.234" v="96"/>
          <ac:picMkLst>
            <pc:docMk/>
            <pc:sldMk cId="2510370338" sldId="2147470005"/>
            <ac:picMk id="16" creationId="{7EA0BF48-5394-8F69-B4FA-E4D3C0DEF621}"/>
          </ac:picMkLst>
        </pc:picChg>
        <pc:picChg chg="add mod">
          <ac:chgData name="Gabriela Camacho" userId="dd435545-f7d0-411f-aa1a-e0b1c66f3ee6" providerId="ADAL" clId="{0774D6C9-97C1-49B2-B5A7-8601083D9C5B}" dt="2025-03-05T04:25:23.234" v="96"/>
          <ac:picMkLst>
            <pc:docMk/>
            <pc:sldMk cId="2510370338" sldId="2147470005"/>
            <ac:picMk id="30" creationId="{77783980-9A7C-BDF7-9B1A-72BB62CFAF74}"/>
          </ac:picMkLst>
        </pc:picChg>
      </pc:sldChg>
      <pc:sldChg chg="addSp delSp modSp mod">
        <pc:chgData name="Gabriela Camacho" userId="dd435545-f7d0-411f-aa1a-e0b1c66f3ee6" providerId="ADAL" clId="{0774D6C9-97C1-49B2-B5A7-8601083D9C5B}" dt="2025-03-05T04:35:58.765" v="218"/>
        <pc:sldMkLst>
          <pc:docMk/>
          <pc:sldMk cId="1071092822" sldId="2147482415"/>
        </pc:sldMkLst>
        <pc:spChg chg="add del mod">
          <ac:chgData name="Gabriela Camacho" userId="dd435545-f7d0-411f-aa1a-e0b1c66f3ee6" providerId="ADAL" clId="{0774D6C9-97C1-49B2-B5A7-8601083D9C5B}" dt="2025-03-05T04:35:44.977" v="216" actId="478"/>
          <ac:spMkLst>
            <pc:docMk/>
            <pc:sldMk cId="1071092822" sldId="2147482415"/>
            <ac:spMk id="5" creationId="{9BAD020B-D019-F709-CE39-EDE4962870BD}"/>
          </ac:spMkLst>
        </pc:spChg>
        <pc:spChg chg="add mod">
          <ac:chgData name="Gabriela Camacho" userId="dd435545-f7d0-411f-aa1a-e0b1c66f3ee6" providerId="ADAL" clId="{0774D6C9-97C1-49B2-B5A7-8601083D9C5B}" dt="2025-03-05T04:35:58.765" v="218"/>
          <ac:spMkLst>
            <pc:docMk/>
            <pc:sldMk cId="1071092822" sldId="2147482415"/>
            <ac:spMk id="7" creationId="{6E02CABD-3E76-BAFF-59C6-1470CAF825DF}"/>
          </ac:spMkLst>
        </pc:spChg>
        <pc:picChg chg="del">
          <ac:chgData name="Gabriela Camacho" userId="dd435545-f7d0-411f-aa1a-e0b1c66f3ee6" providerId="ADAL" clId="{0774D6C9-97C1-49B2-B5A7-8601083D9C5B}" dt="2025-03-05T04:35:46.063" v="217" actId="478"/>
          <ac:picMkLst>
            <pc:docMk/>
            <pc:sldMk cId="1071092822" sldId="2147482415"/>
            <ac:picMk id="3" creationId="{E89EBA52-3025-8C54-68CA-3199736151F1}"/>
          </ac:picMkLst>
        </pc:picChg>
        <pc:picChg chg="add mod ord">
          <ac:chgData name="Gabriela Camacho" userId="dd435545-f7d0-411f-aa1a-e0b1c66f3ee6" providerId="ADAL" clId="{0774D6C9-97C1-49B2-B5A7-8601083D9C5B}" dt="2025-03-05T04:35:43.074" v="215" actId="167"/>
          <ac:picMkLst>
            <pc:docMk/>
            <pc:sldMk cId="1071092822" sldId="2147482415"/>
            <ac:picMk id="6" creationId="{81C9646B-4E44-1DA8-A330-619E471039EB}"/>
          </ac:picMkLst>
        </pc:picChg>
      </pc:sldChg>
      <pc:sldChg chg="modSp mod">
        <pc:chgData name="Gabriela Camacho" userId="dd435545-f7d0-411f-aa1a-e0b1c66f3ee6" providerId="ADAL" clId="{0774D6C9-97C1-49B2-B5A7-8601083D9C5B}" dt="2025-03-05T04:38:58.527" v="220" actId="790"/>
        <pc:sldMkLst>
          <pc:docMk/>
          <pc:sldMk cId="2080297911" sldId="2147482420"/>
        </pc:sldMkLst>
        <pc:spChg chg="mod">
          <ac:chgData name="Gabriela Camacho" userId="dd435545-f7d0-411f-aa1a-e0b1c66f3ee6" providerId="ADAL" clId="{0774D6C9-97C1-49B2-B5A7-8601083D9C5B}" dt="2025-03-05T04:38:58.527" v="220" actId="790"/>
          <ac:spMkLst>
            <pc:docMk/>
            <pc:sldMk cId="2080297911" sldId="2147482420"/>
            <ac:spMk id="2" creationId="{A5F90385-3D46-839F-4261-30658839D40A}"/>
          </ac:spMkLst>
        </pc:spChg>
      </pc:sldChg>
      <pc:sldChg chg="addSp delSp modSp mod ord">
        <pc:chgData name="Gabriela Camacho" userId="dd435545-f7d0-411f-aa1a-e0b1c66f3ee6" providerId="ADAL" clId="{0774D6C9-97C1-49B2-B5A7-8601083D9C5B}" dt="2025-03-05T04:23:48.608" v="68" actId="1076"/>
        <pc:sldMkLst>
          <pc:docMk/>
          <pc:sldMk cId="3234096088" sldId="2147482421"/>
        </pc:sldMkLst>
        <pc:spChg chg="mod">
          <ac:chgData name="Gabriela Camacho" userId="dd435545-f7d0-411f-aa1a-e0b1c66f3ee6" providerId="ADAL" clId="{0774D6C9-97C1-49B2-B5A7-8601083D9C5B}" dt="2025-03-05T04:23:39.668" v="66" actId="1076"/>
          <ac:spMkLst>
            <pc:docMk/>
            <pc:sldMk cId="3234096088" sldId="2147482421"/>
            <ac:spMk id="2" creationId="{956E4CBA-D3FD-7B94-E517-57ABECC9A5E4}"/>
          </ac:spMkLst>
        </pc:spChg>
        <pc:spChg chg="mod">
          <ac:chgData name="Gabriela Camacho" userId="dd435545-f7d0-411f-aa1a-e0b1c66f3ee6" providerId="ADAL" clId="{0774D6C9-97C1-49B2-B5A7-8601083D9C5B}" dt="2025-03-05T04:23:39.668" v="66" actId="1076"/>
          <ac:spMkLst>
            <pc:docMk/>
            <pc:sldMk cId="3234096088" sldId="2147482421"/>
            <ac:spMk id="4" creationId="{F953110F-39C4-BAD8-B79B-C4E520251B9C}"/>
          </ac:spMkLst>
        </pc:spChg>
        <pc:spChg chg="mod">
          <ac:chgData name="Gabriela Camacho" userId="dd435545-f7d0-411f-aa1a-e0b1c66f3ee6" providerId="ADAL" clId="{0774D6C9-97C1-49B2-B5A7-8601083D9C5B}" dt="2025-03-05T04:23:39.668" v="66" actId="1076"/>
          <ac:spMkLst>
            <pc:docMk/>
            <pc:sldMk cId="3234096088" sldId="2147482421"/>
            <ac:spMk id="24" creationId="{704FEDCF-7645-23FE-975A-DCBAF1B0FB7B}"/>
          </ac:spMkLst>
        </pc:spChg>
        <pc:spChg chg="add del mod">
          <ac:chgData name="Gabriela Camacho" userId="dd435545-f7d0-411f-aa1a-e0b1c66f3ee6" providerId="ADAL" clId="{0774D6C9-97C1-49B2-B5A7-8601083D9C5B}" dt="2025-03-05T04:23:15.297" v="57" actId="478"/>
          <ac:spMkLst>
            <pc:docMk/>
            <pc:sldMk cId="3234096088" sldId="2147482421"/>
            <ac:spMk id="25" creationId="{33DAD794-3AFA-DDC6-3403-11F2507E6261}"/>
          </ac:spMkLst>
        </pc:spChg>
        <pc:spChg chg="add mod">
          <ac:chgData name="Gabriela Camacho" userId="dd435545-f7d0-411f-aa1a-e0b1c66f3ee6" providerId="ADAL" clId="{0774D6C9-97C1-49B2-B5A7-8601083D9C5B}" dt="2025-03-05T04:23:48.608" v="68" actId="1076"/>
          <ac:spMkLst>
            <pc:docMk/>
            <pc:sldMk cId="3234096088" sldId="2147482421"/>
            <ac:spMk id="27" creationId="{2D6294B2-F043-E800-0485-59BA2EEE1BFA}"/>
          </ac:spMkLst>
        </pc:spChg>
        <pc:picChg chg="add del mod">
          <ac:chgData name="Gabriela Camacho" userId="dd435545-f7d0-411f-aa1a-e0b1c66f3ee6" providerId="ADAL" clId="{0774D6C9-97C1-49B2-B5A7-8601083D9C5B}" dt="2025-03-05T04:23:14.500" v="56" actId="478"/>
          <ac:picMkLst>
            <pc:docMk/>
            <pc:sldMk cId="3234096088" sldId="2147482421"/>
            <ac:picMk id="6" creationId="{D0763E58-7870-67DC-3F15-C691A90B8084}"/>
          </ac:picMkLst>
        </pc:picChg>
        <pc:picChg chg="add mod ord">
          <ac:chgData name="Gabriela Camacho" userId="dd435545-f7d0-411f-aa1a-e0b1c66f3ee6" providerId="ADAL" clId="{0774D6C9-97C1-49B2-B5A7-8601083D9C5B}" dt="2025-03-05T04:23:39.668" v="66" actId="1076"/>
          <ac:picMkLst>
            <pc:docMk/>
            <pc:sldMk cId="3234096088" sldId="2147482421"/>
            <ac:picMk id="26" creationId="{B94E1DF4-A09D-73FC-E020-B396F3478AED}"/>
          </ac:picMkLst>
        </pc:picChg>
      </pc:sldChg>
      <pc:sldChg chg="addSp delSp modSp mod">
        <pc:chgData name="Gabriela Camacho" userId="dd435545-f7d0-411f-aa1a-e0b1c66f3ee6" providerId="ADAL" clId="{0774D6C9-97C1-49B2-B5A7-8601083D9C5B}" dt="2025-03-05T04:32:24.302" v="171" actId="1076"/>
        <pc:sldMkLst>
          <pc:docMk/>
          <pc:sldMk cId="1252047344" sldId="2147482422"/>
        </pc:sldMkLst>
        <pc:spChg chg="mod ord">
          <ac:chgData name="Gabriela Camacho" userId="dd435545-f7d0-411f-aa1a-e0b1c66f3ee6" providerId="ADAL" clId="{0774D6C9-97C1-49B2-B5A7-8601083D9C5B}" dt="2025-03-05T04:32:24.302" v="171" actId="1076"/>
          <ac:spMkLst>
            <pc:docMk/>
            <pc:sldMk cId="1252047344" sldId="2147482422"/>
            <ac:spMk id="4" creationId="{FD9D087E-527A-ACB1-EE8B-2EC3A73007FE}"/>
          </ac:spMkLst>
        </pc:spChg>
        <pc:spChg chg="add del mod">
          <ac:chgData name="Gabriela Camacho" userId="dd435545-f7d0-411f-aa1a-e0b1c66f3ee6" providerId="ADAL" clId="{0774D6C9-97C1-49B2-B5A7-8601083D9C5B}" dt="2025-03-05T04:26:34.866" v="105" actId="478"/>
          <ac:spMkLst>
            <pc:docMk/>
            <pc:sldMk cId="1252047344" sldId="2147482422"/>
            <ac:spMk id="5" creationId="{A5D13B35-5357-5FAA-584D-462834CD1ED2}"/>
          </ac:spMkLst>
        </pc:spChg>
        <pc:spChg chg="add mod">
          <ac:chgData name="Gabriela Camacho" userId="dd435545-f7d0-411f-aa1a-e0b1c66f3ee6" providerId="ADAL" clId="{0774D6C9-97C1-49B2-B5A7-8601083D9C5B}" dt="2025-03-05T04:27:04.530" v="117"/>
          <ac:spMkLst>
            <pc:docMk/>
            <pc:sldMk cId="1252047344" sldId="2147482422"/>
            <ac:spMk id="7" creationId="{AAE03E52-9E12-87D5-27C5-03DF2FC68764}"/>
          </ac:spMkLst>
        </pc:spChg>
        <pc:spChg chg="add del mod">
          <ac:chgData name="Gabriela Camacho" userId="dd435545-f7d0-411f-aa1a-e0b1c66f3ee6" providerId="ADAL" clId="{0774D6C9-97C1-49B2-B5A7-8601083D9C5B}" dt="2025-03-05T04:28:23.745" v="137" actId="478"/>
          <ac:spMkLst>
            <pc:docMk/>
            <pc:sldMk cId="1252047344" sldId="2147482422"/>
            <ac:spMk id="8" creationId="{38050C8D-5971-68F2-8ACB-3D9F473BFE58}"/>
          </ac:spMkLst>
        </pc:spChg>
        <pc:spChg chg="add del mod">
          <ac:chgData name="Gabriela Camacho" userId="dd435545-f7d0-411f-aa1a-e0b1c66f3ee6" providerId="ADAL" clId="{0774D6C9-97C1-49B2-B5A7-8601083D9C5B}" dt="2025-03-05T04:28:22.428" v="135" actId="478"/>
          <ac:spMkLst>
            <pc:docMk/>
            <pc:sldMk cId="1252047344" sldId="2147482422"/>
            <ac:spMk id="9" creationId="{160C5514-EDFC-CE57-8E93-06B5837BCF0B}"/>
          </ac:spMkLst>
        </pc:spChg>
        <pc:spChg chg="add del mod">
          <ac:chgData name="Gabriela Camacho" userId="dd435545-f7d0-411f-aa1a-e0b1c66f3ee6" providerId="ADAL" clId="{0774D6C9-97C1-49B2-B5A7-8601083D9C5B}" dt="2025-03-05T04:32:11.094" v="168" actId="21"/>
          <ac:spMkLst>
            <pc:docMk/>
            <pc:sldMk cId="1252047344" sldId="2147482422"/>
            <ac:spMk id="12" creationId="{47806DF2-9A32-7814-5383-51A7ADDCD80F}"/>
          </ac:spMkLst>
        </pc:spChg>
        <pc:spChg chg="add del mod">
          <ac:chgData name="Gabriela Camacho" userId="dd435545-f7d0-411f-aa1a-e0b1c66f3ee6" providerId="ADAL" clId="{0774D6C9-97C1-49B2-B5A7-8601083D9C5B}" dt="2025-03-05T04:32:11.094" v="168" actId="21"/>
          <ac:spMkLst>
            <pc:docMk/>
            <pc:sldMk cId="1252047344" sldId="2147482422"/>
            <ac:spMk id="13" creationId="{4937A58C-6C9C-48FD-31AB-593CDD507D4F}"/>
          </ac:spMkLst>
        </pc:spChg>
        <pc:picChg chg="add del mod ord">
          <ac:chgData name="Gabriela Camacho" userId="dd435545-f7d0-411f-aa1a-e0b1c66f3ee6" providerId="ADAL" clId="{0774D6C9-97C1-49B2-B5A7-8601083D9C5B}" dt="2025-03-05T04:28:21.674" v="134" actId="478"/>
          <ac:picMkLst>
            <pc:docMk/>
            <pc:sldMk cId="1252047344" sldId="2147482422"/>
            <ac:picMk id="6" creationId="{A46616F6-EFA3-AAC2-8A35-AEF4E2359ACD}"/>
          </ac:picMkLst>
        </pc:picChg>
        <pc:picChg chg="add mod ord">
          <ac:chgData name="Gabriela Camacho" userId="dd435545-f7d0-411f-aa1a-e0b1c66f3ee6" providerId="ADAL" clId="{0774D6C9-97C1-49B2-B5A7-8601083D9C5B}" dt="2025-03-05T04:28:30.812" v="141" actId="1036"/>
          <ac:picMkLst>
            <pc:docMk/>
            <pc:sldMk cId="1252047344" sldId="2147482422"/>
            <ac:picMk id="11" creationId="{F6109162-6869-55B0-7FFE-D5781C524DA1}"/>
          </ac:picMkLst>
        </pc:picChg>
        <pc:picChg chg="del">
          <ac:chgData name="Gabriela Camacho" userId="dd435545-f7d0-411f-aa1a-e0b1c66f3ee6" providerId="ADAL" clId="{0774D6C9-97C1-49B2-B5A7-8601083D9C5B}" dt="2025-03-05T04:26:33.911" v="104" actId="478"/>
          <ac:picMkLst>
            <pc:docMk/>
            <pc:sldMk cId="1252047344" sldId="2147482422"/>
            <ac:picMk id="38" creationId="{D0873B59-4474-B8C8-56C5-7632F2C4FE65}"/>
          </ac:picMkLst>
        </pc:picChg>
        <pc:cxnChg chg="add del mod">
          <ac:chgData name="Gabriela Camacho" userId="dd435545-f7d0-411f-aa1a-e0b1c66f3ee6" providerId="ADAL" clId="{0774D6C9-97C1-49B2-B5A7-8601083D9C5B}" dt="2025-03-05T04:28:23.098" v="136" actId="478"/>
          <ac:cxnSpMkLst>
            <pc:docMk/>
            <pc:sldMk cId="1252047344" sldId="2147482422"/>
            <ac:cxnSpMk id="10" creationId="{B865D905-88D2-E3ED-1B16-BC59640B6CF6}"/>
          </ac:cxnSpMkLst>
        </pc:cxnChg>
        <pc:cxnChg chg="add del mod">
          <ac:chgData name="Gabriela Camacho" userId="dd435545-f7d0-411f-aa1a-e0b1c66f3ee6" providerId="ADAL" clId="{0774D6C9-97C1-49B2-B5A7-8601083D9C5B}" dt="2025-03-05T04:32:11.094" v="168" actId="21"/>
          <ac:cxnSpMkLst>
            <pc:docMk/>
            <pc:sldMk cId="1252047344" sldId="2147482422"/>
            <ac:cxnSpMk id="14" creationId="{DFB9D859-39AD-3175-619B-3808F2BD0879}"/>
          </ac:cxnSpMkLst>
        </pc:cxnChg>
      </pc:sldChg>
      <pc:sldChg chg="addSp delSp modSp mod">
        <pc:chgData name="Gabriela Camacho" userId="dd435545-f7d0-411f-aa1a-e0b1c66f3ee6" providerId="ADAL" clId="{0774D6C9-97C1-49B2-B5A7-8601083D9C5B}" dt="2025-03-05T04:33:41.213" v="189"/>
        <pc:sldMkLst>
          <pc:docMk/>
          <pc:sldMk cId="452909549" sldId="2147482423"/>
        </pc:sldMkLst>
        <pc:spChg chg="del mod">
          <ac:chgData name="Gabriela Camacho" userId="dd435545-f7d0-411f-aa1a-e0b1c66f3ee6" providerId="ADAL" clId="{0774D6C9-97C1-49B2-B5A7-8601083D9C5B}" dt="2025-03-05T04:33:36.577" v="188" actId="478"/>
          <ac:spMkLst>
            <pc:docMk/>
            <pc:sldMk cId="452909549" sldId="2147482423"/>
            <ac:spMk id="5" creationId="{391D8D78-FCD1-5FC6-F7F3-5281358B817F}"/>
          </ac:spMkLst>
        </pc:spChg>
        <pc:spChg chg="add mod">
          <ac:chgData name="Gabriela Camacho" userId="dd435545-f7d0-411f-aa1a-e0b1c66f3ee6" providerId="ADAL" clId="{0774D6C9-97C1-49B2-B5A7-8601083D9C5B}" dt="2025-03-05T04:32:31.499" v="173" actId="1076"/>
          <ac:spMkLst>
            <pc:docMk/>
            <pc:sldMk cId="452909549" sldId="2147482423"/>
            <ac:spMk id="6" creationId="{E5986357-9424-10C9-8E7B-EFD884657F0B}"/>
          </ac:spMkLst>
        </pc:spChg>
        <pc:spChg chg="add del mod">
          <ac:chgData name="Gabriela Camacho" userId="dd435545-f7d0-411f-aa1a-e0b1c66f3ee6" providerId="ADAL" clId="{0774D6C9-97C1-49B2-B5A7-8601083D9C5B}" dt="2025-03-05T04:33:29.398" v="186" actId="478"/>
          <ac:spMkLst>
            <pc:docMk/>
            <pc:sldMk cId="452909549" sldId="2147482423"/>
            <ac:spMk id="7" creationId="{D154A0D1-F087-A8B6-F6EA-CEFD40084ECB}"/>
          </ac:spMkLst>
        </pc:spChg>
        <pc:spChg chg="add mod">
          <ac:chgData name="Gabriela Camacho" userId="dd435545-f7d0-411f-aa1a-e0b1c66f3ee6" providerId="ADAL" clId="{0774D6C9-97C1-49B2-B5A7-8601083D9C5B}" dt="2025-03-05T04:33:41.213" v="189"/>
          <ac:spMkLst>
            <pc:docMk/>
            <pc:sldMk cId="452909549" sldId="2147482423"/>
            <ac:spMk id="9" creationId="{EEE554D6-695D-7831-CAF5-8879D0D0C279}"/>
          </ac:spMkLst>
        </pc:spChg>
        <pc:spChg chg="add del mod">
          <ac:chgData name="Gabriela Camacho" userId="dd435545-f7d0-411f-aa1a-e0b1c66f3ee6" providerId="ADAL" clId="{0774D6C9-97C1-49B2-B5A7-8601083D9C5B}" dt="2025-03-05T04:33:11.139" v="180" actId="478"/>
          <ac:spMkLst>
            <pc:docMk/>
            <pc:sldMk cId="452909549" sldId="2147482423"/>
            <ac:spMk id="12" creationId="{47806DF2-9A32-7814-5383-51A7ADDCD80F}"/>
          </ac:spMkLst>
        </pc:spChg>
        <pc:spChg chg="add del mod">
          <ac:chgData name="Gabriela Camacho" userId="dd435545-f7d0-411f-aa1a-e0b1c66f3ee6" providerId="ADAL" clId="{0774D6C9-97C1-49B2-B5A7-8601083D9C5B}" dt="2025-03-05T04:33:14.819" v="183" actId="478"/>
          <ac:spMkLst>
            <pc:docMk/>
            <pc:sldMk cId="452909549" sldId="2147482423"/>
            <ac:spMk id="13" creationId="{4937A58C-6C9C-48FD-31AB-593CDD507D4F}"/>
          </ac:spMkLst>
        </pc:spChg>
        <pc:picChg chg="add del mod">
          <ac:chgData name="Gabriela Camacho" userId="dd435545-f7d0-411f-aa1a-e0b1c66f3ee6" providerId="ADAL" clId="{0774D6C9-97C1-49B2-B5A7-8601083D9C5B}" dt="2025-03-05T04:31:48.367" v="166" actId="478"/>
          <ac:picMkLst>
            <pc:docMk/>
            <pc:sldMk cId="452909549" sldId="2147482423"/>
            <ac:picMk id="3" creationId="{F2F9AF21-D93E-18A8-2815-728D1278AEAA}"/>
          </ac:picMkLst>
        </pc:picChg>
        <pc:picChg chg="add mod ord">
          <ac:chgData name="Gabriela Camacho" userId="dd435545-f7d0-411f-aa1a-e0b1c66f3ee6" providerId="ADAL" clId="{0774D6C9-97C1-49B2-B5A7-8601083D9C5B}" dt="2025-03-05T04:33:20.788" v="185" actId="167"/>
          <ac:picMkLst>
            <pc:docMk/>
            <pc:sldMk cId="452909549" sldId="2147482423"/>
            <ac:picMk id="8" creationId="{B07C883D-24D9-E618-5520-073D89F5D8D2}"/>
          </ac:picMkLst>
        </pc:picChg>
        <pc:picChg chg="del mod">
          <ac:chgData name="Gabriela Camacho" userId="dd435545-f7d0-411f-aa1a-e0b1c66f3ee6" providerId="ADAL" clId="{0774D6C9-97C1-49B2-B5A7-8601083D9C5B}" dt="2025-03-05T04:33:13.980" v="182" actId="478"/>
          <ac:picMkLst>
            <pc:docMk/>
            <pc:sldMk cId="452909549" sldId="2147482423"/>
            <ac:picMk id="39" creationId="{364FE117-CEA6-BDBB-A92C-1829AC039C79}"/>
          </ac:picMkLst>
        </pc:picChg>
        <pc:cxnChg chg="add del mod">
          <ac:chgData name="Gabriela Camacho" userId="dd435545-f7d0-411f-aa1a-e0b1c66f3ee6" providerId="ADAL" clId="{0774D6C9-97C1-49B2-B5A7-8601083D9C5B}" dt="2025-03-05T04:33:12.508" v="181" actId="478"/>
          <ac:cxnSpMkLst>
            <pc:docMk/>
            <pc:sldMk cId="452909549" sldId="2147482423"/>
            <ac:cxnSpMk id="14" creationId="{DFB9D859-39AD-3175-619B-3808F2BD0879}"/>
          </ac:cxnSpMkLst>
        </pc:cxnChg>
      </pc:sldChg>
      <pc:sldChg chg="modSp add del mod">
        <pc:chgData name="Gabriela Camacho" userId="dd435545-f7d0-411f-aa1a-e0b1c66f3ee6" providerId="ADAL" clId="{0774D6C9-97C1-49B2-B5A7-8601083D9C5B}" dt="2025-03-05T05:29:03.846" v="237" actId="47"/>
        <pc:sldMkLst>
          <pc:docMk/>
          <pc:sldMk cId="1731056241" sldId="2147482424"/>
        </pc:sldMkLst>
        <pc:spChg chg="mod">
          <ac:chgData name="Gabriela Camacho" userId="dd435545-f7d0-411f-aa1a-e0b1c66f3ee6" providerId="ADAL" clId="{0774D6C9-97C1-49B2-B5A7-8601083D9C5B}" dt="2025-03-05T04:39:18.518" v="236" actId="20577"/>
          <ac:spMkLst>
            <pc:docMk/>
            <pc:sldMk cId="1731056241" sldId="2147482424"/>
            <ac:spMk id="3" creationId="{675CC6E5-EC1C-0510-6B16-50D7A214D305}"/>
          </ac:spMkLst>
        </pc:spChg>
      </pc:sldChg>
      <pc:sldChg chg="new del">
        <pc:chgData name="Gabriela Camacho" userId="dd435545-f7d0-411f-aa1a-e0b1c66f3ee6" providerId="ADAL" clId="{0774D6C9-97C1-49B2-B5A7-8601083D9C5B}" dt="2025-03-05T04:22:28.672" v="42" actId="47"/>
        <pc:sldMkLst>
          <pc:docMk/>
          <pc:sldMk cId="2806805448" sldId="2147482424"/>
        </pc:sldMkLst>
      </pc:sldChg>
      <pc:sldChg chg="add del ord">
        <pc:chgData name="Gabriela Camacho" userId="dd435545-f7d0-411f-aa1a-e0b1c66f3ee6" providerId="ADAL" clId="{0774D6C9-97C1-49B2-B5A7-8601083D9C5B}" dt="2025-03-05T04:23:51.778" v="69" actId="47"/>
        <pc:sldMkLst>
          <pc:docMk/>
          <pc:sldMk cId="3256641939" sldId="2147482566"/>
        </pc:sldMkLst>
      </pc:sldChg>
      <pc:sldMasterChg chg="delSldLayout">
        <pc:chgData name="Gabriela Camacho" userId="dd435545-f7d0-411f-aa1a-e0b1c66f3ee6" providerId="ADAL" clId="{0774D6C9-97C1-49B2-B5A7-8601083D9C5B}" dt="2025-03-05T04:23:51.778" v="69" actId="47"/>
        <pc:sldMasterMkLst>
          <pc:docMk/>
          <pc:sldMasterMk cId="2679990686" sldId="2147484879"/>
        </pc:sldMasterMkLst>
        <pc:sldLayoutChg chg="del">
          <pc:chgData name="Gabriela Camacho" userId="dd435545-f7d0-411f-aa1a-e0b1c66f3ee6" providerId="ADAL" clId="{0774D6C9-97C1-49B2-B5A7-8601083D9C5B}" dt="2025-03-05T04:23:51.778" v="69" actId="47"/>
          <pc:sldLayoutMkLst>
            <pc:docMk/>
            <pc:sldMasterMk cId="2679990686" sldId="2147484879"/>
            <pc:sldLayoutMk cId="85795111" sldId="2147484902"/>
          </pc:sldLayoutMkLst>
        </pc:sldLayoutChg>
      </pc:sldMasterChg>
    </pc:docChg>
  </pc:docChgLst>
  <pc:docChgLst>
    <pc:chgData name="Gabriela Camacho" userId="S::gcamacho@precisatrade.com::dd435545-f7d0-411f-aa1a-e0b1c66f3ee6" providerId="AD" clId="Web-{B082951D-0148-3CD9-76D8-59D33DACF619}"/>
    <pc:docChg chg="modSld">
      <pc:chgData name="Gabriela Camacho" userId="S::gcamacho@precisatrade.com::dd435545-f7d0-411f-aa1a-e0b1c66f3ee6" providerId="AD" clId="Web-{B082951D-0148-3CD9-76D8-59D33DACF619}" dt="2025-03-05T04:38:01.896" v="12" actId="20577"/>
      <pc:docMkLst>
        <pc:docMk/>
      </pc:docMkLst>
      <pc:sldChg chg="modSp">
        <pc:chgData name="Gabriela Camacho" userId="S::gcamacho@precisatrade.com::dd435545-f7d0-411f-aa1a-e0b1c66f3ee6" providerId="AD" clId="Web-{B082951D-0148-3CD9-76D8-59D33DACF619}" dt="2025-03-05T04:38:01.896" v="12" actId="20577"/>
        <pc:sldMkLst>
          <pc:docMk/>
          <pc:sldMk cId="2080297911" sldId="2147482420"/>
        </pc:sldMkLst>
        <pc:spChg chg="mod">
          <ac:chgData name="Gabriela Camacho" userId="S::gcamacho@precisatrade.com::dd435545-f7d0-411f-aa1a-e0b1c66f3ee6" providerId="AD" clId="Web-{B082951D-0148-3CD9-76D8-59D33DACF619}" dt="2025-03-05T04:38:01.896" v="12" actId="20577"/>
          <ac:spMkLst>
            <pc:docMk/>
            <pc:sldMk cId="2080297911" sldId="2147482420"/>
            <ac:spMk id="2" creationId="{A5F90385-3D46-839F-4261-30658839D40A}"/>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Header Placeholder 5"/>
          <p:cNvSpPr>
            <a:spLocks noGrp="1"/>
          </p:cNvSpPr>
          <p:nvPr>
            <p:ph type="hdr" sz="quarter"/>
          </p:nvPr>
        </p:nvSpPr>
        <p:spPr>
          <a:xfrm>
            <a:off x="0" y="-11574"/>
            <a:ext cx="2971800" cy="457200"/>
          </a:xfrm>
          <a:prstGeom prst="rect">
            <a:avLst/>
          </a:prstGeom>
        </p:spPr>
        <p:txBody>
          <a:bodyPr vert="horz" lIns="91440" tIns="45720" rIns="91440" bIns="45720" rtlCol="0"/>
          <a:lstStyle>
            <a:lvl1pPr algn="l">
              <a:defRPr sz="1200"/>
            </a:lvl1pPr>
          </a:lstStyle>
          <a:p>
            <a:endParaRPr lang="en-US">
              <a:latin typeface="Segoe UI" pitchFamily="34" charset="0"/>
            </a:endParaRPr>
          </a:p>
        </p:txBody>
      </p:sp>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4A5FDB7B-8DB8-4A3A-95C8-7102BBC9A9E1}" type="datetime8">
              <a:rPr lang="en-US" smtClean="0">
                <a:latin typeface="Segoe UI" pitchFamily="34" charset="0"/>
              </a:rPr>
              <a:t>3/5/2025 12:29 AM</a:t>
            </a:fld>
            <a:endParaRPr lang="en-US">
              <a:latin typeface="Segoe UI" pitchFamily="34" charset="0"/>
            </a:endParaRPr>
          </a:p>
        </p:txBody>
      </p:sp>
      <p:sp>
        <p:nvSpPr>
          <p:cNvPr id="8" name="Footer Placeholder 7"/>
          <p:cNvSpPr>
            <a:spLocks noGrp="1"/>
          </p:cNvSpPr>
          <p:nvPr>
            <p:ph type="ftr" sz="quarter" idx="2"/>
          </p:nvPr>
        </p:nvSpPr>
        <p:spPr>
          <a:xfrm>
            <a:off x="0" y="8685213"/>
            <a:ext cx="5795010" cy="332434"/>
          </a:xfrm>
          <a:prstGeom prst="rect">
            <a:avLst/>
          </a:prstGeom>
        </p:spPr>
        <p:txBody>
          <a:bodyPr vert="horz" lIns="91440" tIns="45720" rIns="91440" bIns="45720" rtlCol="0" anchor="b"/>
          <a:lstStyle>
            <a:lvl1pPr algn="l">
              <a:defRPr sz="1200"/>
            </a:lvl1pPr>
          </a:lstStyle>
          <a:p>
            <a:pPr marL="398463" defTabSz="914099" eaLnBrk="0" hangingPunct="0"/>
            <a:r>
              <a:rPr lang="en-US" sz="400">
                <a:gradFill>
                  <a:gsLst>
                    <a:gs pos="0">
                      <a:schemeClr val="tx1"/>
                    </a:gs>
                    <a:gs pos="100000">
                      <a:schemeClr val="tx1"/>
                    </a:gs>
                  </a:gsLst>
                  <a:lin ang="5400000" scaled="0"/>
                </a:gradFill>
                <a:latin typeface="Segoe UI" pitchFamily="34" charset="0"/>
                <a:ea typeface="Segoe UI" pitchFamily="34" charset="0"/>
                <a:cs typeface="Segoe UI" pitchFamily="34" charset="0"/>
              </a:rPr>
              <a:t>© Microsoft Corporation</a:t>
            </a: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‹Nº›</a:t>
            </a:fld>
            <a:endParaRPr lang="en-US">
              <a:latin typeface="Segoe UI" pitchFamily="34" charset="0"/>
            </a:endParaRPr>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endParaRPr lang="en-US"/>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DCE60099-03E7-4FA1-8A7F-E6E6CFB0F855}" type="datetime8">
              <a:rPr lang="en-US" smtClean="0"/>
              <a:t>3/5/2025 12:29 AM</a:t>
            </a:fld>
            <a:endParaRPr lang="en-US"/>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‹Nº›</a:t>
            </a:fld>
            <a:endParaRPr lang="en-US"/>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dt="0"/>
  <p:notesStyle>
    <a:lvl1pPr marL="0" algn="l" defTabSz="932742" rtl="0" eaLnBrk="1" latinLnBrk="0" hangingPunct="1">
      <a:lnSpc>
        <a:spcPct val="90000"/>
      </a:lnSpc>
      <a:spcAft>
        <a:spcPts val="340"/>
      </a:spcAft>
      <a:defRPr sz="900" kern="1200">
        <a:solidFill>
          <a:schemeClr val="tx1"/>
        </a:solidFill>
        <a:latin typeface="Segoe UI Light" pitchFamily="34" charset="0"/>
        <a:ea typeface="+mn-ea"/>
        <a:cs typeface="+mn-cs"/>
      </a:defRPr>
    </a:lvl1pPr>
    <a:lvl2pPr marL="217262" indent="-107956"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2pPr>
    <a:lvl3pPr marL="334664"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3pPr>
    <a:lvl4pPr marL="492551" indent="-149789"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4pPr>
    <a:lvl5pPr marL="627496"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5pPr>
    <a:lvl6pPr marL="2331856" algn="l" defTabSz="932742" rtl="0" eaLnBrk="1" latinLnBrk="0" hangingPunct="1">
      <a:defRPr sz="1200" kern="1200">
        <a:solidFill>
          <a:schemeClr val="tx1"/>
        </a:solidFill>
        <a:latin typeface="+mn-lt"/>
        <a:ea typeface="+mn-ea"/>
        <a:cs typeface="+mn-cs"/>
      </a:defRPr>
    </a:lvl6pPr>
    <a:lvl7pPr marL="2798226" algn="l" defTabSz="932742" rtl="0" eaLnBrk="1" latinLnBrk="0" hangingPunct="1">
      <a:defRPr sz="1200" kern="1200">
        <a:solidFill>
          <a:schemeClr val="tx1"/>
        </a:solidFill>
        <a:latin typeface="+mn-lt"/>
        <a:ea typeface="+mn-ea"/>
        <a:cs typeface="+mn-cs"/>
      </a:defRPr>
    </a:lvl7pPr>
    <a:lvl8pPr marL="3264597" algn="l" defTabSz="932742" rtl="0" eaLnBrk="1" latinLnBrk="0" hangingPunct="1">
      <a:defRPr sz="1200" kern="1200">
        <a:solidFill>
          <a:schemeClr val="tx1"/>
        </a:solidFill>
        <a:latin typeface="+mn-lt"/>
        <a:ea typeface="+mn-ea"/>
        <a:cs typeface="+mn-cs"/>
      </a:defRPr>
    </a:lvl8pPr>
    <a:lvl9pPr marL="3730969" algn="l" defTabSz="932742"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1</a:t>
            </a:fld>
            <a:endParaRPr lang="en-US"/>
          </a:p>
        </p:txBody>
      </p:sp>
    </p:spTree>
    <p:extLst>
      <p:ext uri="{BB962C8B-B14F-4D97-AF65-F5344CB8AC3E}">
        <p14:creationId xmlns:p14="http://schemas.microsoft.com/office/powerpoint/2010/main" val="86573528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s-xl"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2</a:t>
            </a:fld>
            <a:endParaRPr lang="en-US"/>
          </a:p>
        </p:txBody>
      </p:sp>
    </p:spTree>
    <p:extLst>
      <p:ext uri="{BB962C8B-B14F-4D97-AF65-F5344CB8AC3E}">
        <p14:creationId xmlns:p14="http://schemas.microsoft.com/office/powerpoint/2010/main" val="302935462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3</a:t>
            </a:fld>
            <a:endParaRPr lang="en-US"/>
          </a:p>
        </p:txBody>
      </p:sp>
    </p:spTree>
    <p:extLst>
      <p:ext uri="{BB962C8B-B14F-4D97-AF65-F5344CB8AC3E}">
        <p14:creationId xmlns:p14="http://schemas.microsoft.com/office/powerpoint/2010/main" val="139813278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p:nvPr>
        </p:nvSpPr>
        <p:spPr/>
        <p:txBody>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5" name="Footer Placeholder 4"/>
          <p:cNvSpPr>
            <a:spLocks noGrp="1"/>
          </p:cNvSpPr>
          <p:nvPr>
            <p:ph type="ftr" sz="quarter" idx="4"/>
          </p:nvPr>
        </p:nvSpPr>
        <p:spPr/>
        <p:txBody>
          <a:bodyPr/>
          <a:lstStyle/>
          <a:p>
            <a:pPr marL="571500" marR="0" lvl="0" indent="0" algn="l" defTabSz="914099" rtl="0" eaLnBrk="0" fontAlgn="auto" latinLnBrk="0" hangingPunct="0">
              <a:lnSpc>
                <a:spcPct val="100000"/>
              </a:lnSpc>
              <a:spcBef>
                <a:spcPts val="0"/>
              </a:spcBef>
              <a:spcAft>
                <a:spcPts val="0"/>
              </a:spcAft>
              <a:buClrTx/>
              <a:buSzTx/>
              <a:buFontTx/>
              <a:buNone/>
              <a:tabLst/>
              <a:defRPr/>
            </a:pPr>
            <a:r>
              <a:rPr kumimoji="0" lang="es-xl" sz="400" b="0"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pPr marL="0" marR="0" lvl="0" indent="0" algn="r" defTabSz="932742"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32742" rtl="0" eaLnBrk="1" fontAlgn="auto" latinLnBrk="0" hangingPunct="1">
                <a:lnSpc>
                  <a:spcPct val="100000"/>
                </a:lnSpc>
                <a:spcBef>
                  <a:spcPts val="0"/>
                </a:spcBef>
                <a:spcAft>
                  <a:spcPts val="0"/>
                </a:spcAft>
                <a:buClrTx/>
                <a:buSzTx/>
                <a:buFontTx/>
                <a:buNone/>
                <a:tabLst/>
                <a:defRPr/>
              </a:pPr>
              <a:t>4</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24500905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5</a:t>
            </a:fld>
            <a:endParaRPr lang="en-US"/>
          </a:p>
        </p:txBody>
      </p:sp>
    </p:spTree>
    <p:extLst>
      <p:ext uri="{BB962C8B-B14F-4D97-AF65-F5344CB8AC3E}">
        <p14:creationId xmlns:p14="http://schemas.microsoft.com/office/powerpoint/2010/main" val="4464096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s-xl"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6</a:t>
            </a:fld>
            <a:endParaRPr lang="en-US"/>
          </a:p>
        </p:txBody>
      </p:sp>
    </p:spTree>
    <p:extLst>
      <p:ext uri="{BB962C8B-B14F-4D97-AF65-F5344CB8AC3E}">
        <p14:creationId xmlns:p14="http://schemas.microsoft.com/office/powerpoint/2010/main" val="72069288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32742" rtl="0" eaLnBrk="1" fontAlgn="auto" latinLnBrk="0" hangingPunct="1">
              <a:lnSpc>
                <a:spcPct val="90000"/>
              </a:lnSpc>
              <a:spcBef>
                <a:spcPts val="0"/>
              </a:spcBef>
              <a:spcAft>
                <a:spcPts val="340"/>
              </a:spcAft>
              <a:buClrTx/>
              <a:buSzTx/>
              <a:buFontTx/>
              <a:buNone/>
              <a:tabLst/>
              <a:defRPr/>
            </a:pPr>
            <a:r>
              <a:rPr lang="es-xl" sz="900">
                <a:effectLst/>
                <a:latin typeface="Segoe UI" panose="020B0502040204020203" pitchFamily="34" charset="0"/>
                <a:ea typeface="Calibri" panose="020F0502020204030204" pitchFamily="34" charset="0"/>
              </a:rPr>
              <a:t>Atienda a sus clientes, haga crecer </a:t>
            </a:r>
            <a:r>
              <a:rPr lang="en-US" sz="900">
                <a:effectLst/>
                <a:latin typeface="Segoe UI" panose="020B0502040204020203" pitchFamily="34" charset="0"/>
                <a:ea typeface="Calibri" panose="020F0502020204030204" pitchFamily="34" charset="0"/>
              </a:rPr>
              <a:t>s</a:t>
            </a:r>
            <a:r>
              <a:rPr lang="es-xl" sz="900">
                <a:effectLst/>
                <a:latin typeface="Segoe UI" panose="020B0502040204020203" pitchFamily="34" charset="0"/>
                <a:ea typeface="Calibri" panose="020F0502020204030204" pitchFamily="34" charset="0"/>
              </a:rPr>
              <a:t>u negocio y desarrolle su marca ahora con una productividad supercargada y una creatividad amplificada.</a:t>
            </a:r>
            <a:endParaRPr lang="en-US"/>
          </a:p>
          <a:p>
            <a:endParaRPr lang="en-US"/>
          </a:p>
        </p:txBody>
      </p:sp>
      <p:sp>
        <p:nvSpPr>
          <p:cNvPr id="4" name="Header Placeholder 3"/>
          <p:cNvSpPr>
            <a:spLocks noGrp="1"/>
          </p:cNvSpPr>
          <p:nvPr>
            <p:ph type="hdr" sz="quarter"/>
          </p:nvPr>
        </p:nvSpPr>
        <p:spPr/>
        <p:txBody>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5" name="Footer Placeholder 4"/>
          <p:cNvSpPr>
            <a:spLocks noGrp="1"/>
          </p:cNvSpPr>
          <p:nvPr>
            <p:ph type="ftr" sz="quarter" idx="4"/>
          </p:nvPr>
        </p:nvSpPr>
        <p:spPr/>
        <p:txBody>
          <a:bodyPr/>
          <a:lstStyle/>
          <a:p>
            <a:pPr marL="571500" marR="0" lvl="0" indent="0" algn="l" defTabSz="914099" rtl="0" eaLnBrk="0" fontAlgn="auto" latinLnBrk="0" hangingPunct="0">
              <a:lnSpc>
                <a:spcPct val="100000"/>
              </a:lnSpc>
              <a:spcBef>
                <a:spcPts val="0"/>
              </a:spcBef>
              <a:spcAft>
                <a:spcPts val="0"/>
              </a:spcAft>
              <a:buClrTx/>
              <a:buSzTx/>
              <a:buFontTx/>
              <a:buNone/>
              <a:tabLst/>
              <a:defRPr/>
            </a:pPr>
            <a:r>
              <a:rPr kumimoji="0" lang="es-xl" sz="400" b="0"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pPr marL="0" marR="0" lvl="0" indent="0" algn="r" defTabSz="932742"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32742" rtl="0" eaLnBrk="1" fontAlgn="auto" latinLnBrk="0" hangingPunct="1">
                <a:lnSpc>
                  <a:spcPct val="100000"/>
                </a:lnSpc>
                <a:spcBef>
                  <a:spcPts val="0"/>
                </a:spcBef>
                <a:spcAft>
                  <a:spcPts val="0"/>
                </a:spcAft>
                <a:buClrTx/>
                <a:buSzTx/>
                <a:buFontTx/>
                <a:buNone/>
                <a:tabLst/>
                <a:defRPr/>
              </a:pPr>
              <a:t>7</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215080546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s-xl"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8</a:t>
            </a:fld>
            <a:endParaRPr lang="en-US"/>
          </a:p>
        </p:txBody>
      </p:sp>
    </p:spTree>
    <p:extLst>
      <p:ext uri="{BB962C8B-B14F-4D97-AF65-F5344CB8AC3E}">
        <p14:creationId xmlns:p14="http://schemas.microsoft.com/office/powerpoint/2010/main" val="245239344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9</a:t>
            </a:fld>
            <a:endParaRPr lang="en-US"/>
          </a:p>
        </p:txBody>
      </p:sp>
    </p:spTree>
    <p:extLst>
      <p:ext uri="{BB962C8B-B14F-4D97-AF65-F5344CB8AC3E}">
        <p14:creationId xmlns:p14="http://schemas.microsoft.com/office/powerpoint/2010/main" val="3537988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2.xml"/><Relationship Id="rId5" Type="http://schemas.openxmlformats.org/officeDocument/2006/relationships/image" Target="../media/image9.png"/><Relationship Id="rId4" Type="http://schemas.openxmlformats.org/officeDocument/2006/relationships/image" Target="../media/image8.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
        <p:nvSpPr>
          <p:cNvPr id="5" name="Title Placeholder 1">
            <a:extLst>
              <a:ext uri="{FF2B5EF4-FFF2-40B4-BE49-F238E27FC236}">
                <a16:creationId xmlns:a16="http://schemas.microsoft.com/office/drawing/2014/main" id="{03F3274D-8F90-4F75-B990-F6B7A291DE2C}"/>
              </a:ext>
            </a:extLst>
          </p:cNvPr>
          <p:cNvSpPr>
            <a:spLocks noGrp="1"/>
          </p:cNvSpPr>
          <p:nvPr>
            <p:ph type="title" hasCustomPrompt="1"/>
          </p:nvPr>
        </p:nvSpPr>
        <p:spPr>
          <a:xfrm>
            <a:off x="437993" y="446248"/>
            <a:ext cx="11560332" cy="757077"/>
          </a:xfrm>
          <a:prstGeom prst="rect">
            <a:avLst/>
          </a:prstGeom>
        </p:spPr>
        <p:txBody>
          <a:bodyPr vert="horz" wrap="square" lIns="0" tIns="164592" rIns="0" bIns="0" rtlCol="0" anchor="t">
            <a:noAutofit/>
          </a:bodyPr>
          <a:lstStyle>
            <a:lvl1pPr>
              <a:defRPr>
                <a:solidFill>
                  <a:srgbClr val="000000"/>
                </a:solidFill>
              </a:defRPr>
            </a:lvl1pPr>
          </a:lstStyle>
          <a:p>
            <a:r>
              <a:rPr lang="en-US"/>
              <a:t>Title</a:t>
            </a:r>
          </a:p>
        </p:txBody>
      </p:sp>
    </p:spTree>
    <p:extLst>
      <p:ext uri="{BB962C8B-B14F-4D97-AF65-F5344CB8AC3E}">
        <p14:creationId xmlns:p14="http://schemas.microsoft.com/office/powerpoint/2010/main" val="1384469987"/>
      </p:ext>
    </p:extLst>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with spot illustration">
    <p:bg>
      <p:bgRef idx="1001">
        <a:schemeClr val="bg1"/>
      </p:bgRef>
    </p:bg>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A056D41C-2693-DF84-B52B-AAFE49E0D9AD}"/>
              </a:ext>
              <a:ext uri="{C183D7F6-B498-43B3-948B-1728B52AA6E4}">
                <adec:decorative xmlns:adec="http://schemas.microsoft.com/office/drawing/2017/decorative" val="1"/>
              </a:ext>
            </a:extLst>
          </p:cNvPr>
          <p:cNvPicPr>
            <a:picLocks noChangeAspect="1"/>
          </p:cNvPicPr>
          <p:nvPr userDrawn="1"/>
        </p:nvPicPr>
        <p:blipFill rotWithShape="1">
          <a:blip r:embed="rId2"/>
          <a:srcRect l="41350" t="6371" r="22947" b="48048"/>
          <a:stretch/>
        </p:blipFill>
        <p:spPr>
          <a:xfrm>
            <a:off x="1" y="0"/>
            <a:ext cx="12436474" cy="6994525"/>
          </a:xfrm>
          <a:prstGeom prst="rect">
            <a:avLst/>
          </a:prstGeom>
        </p:spPr>
      </p:pic>
      <p:sp>
        <p:nvSpPr>
          <p:cNvPr id="3" name="Rectangle 2">
            <a:extLst>
              <a:ext uri="{FF2B5EF4-FFF2-40B4-BE49-F238E27FC236}">
                <a16:creationId xmlns:a16="http://schemas.microsoft.com/office/drawing/2014/main" id="{523EF143-CE0B-763F-31DC-5E3FD677E5F8}"/>
              </a:ext>
              <a:ext uri="{C183D7F6-B498-43B3-948B-1728B52AA6E4}">
                <adec:decorative xmlns:adec="http://schemas.microsoft.com/office/drawing/2017/decorative" val="1"/>
              </a:ext>
            </a:extLst>
          </p:cNvPr>
          <p:cNvSpPr/>
          <p:nvPr userDrawn="1"/>
        </p:nvSpPr>
        <p:spPr bwMode="auto">
          <a:xfrm>
            <a:off x="-1" y="0"/>
            <a:ext cx="6635748" cy="6994525"/>
          </a:xfrm>
          <a:prstGeom prst="rect">
            <a:avLst/>
          </a:prstGeom>
          <a:gradFill flip="none" rotWithShape="1">
            <a:gsLst>
              <a:gs pos="19000">
                <a:schemeClr val="bg1"/>
              </a:gs>
              <a:gs pos="100000">
                <a:schemeClr val="bg1">
                  <a:alpha val="0"/>
                </a:schemeClr>
              </a:gs>
            </a:gsLst>
            <a:lin ang="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marL="0" marR="0" lvl="0" indent="0" algn="l" defTabSz="951028" rtl="0" eaLnBrk="1" fontAlgn="base" latinLnBrk="0" hangingPunct="1">
              <a:lnSpc>
                <a:spcPct val="100000"/>
              </a:lnSpc>
              <a:spcBef>
                <a:spcPct val="0"/>
              </a:spcBef>
              <a:spcAft>
                <a:spcPct val="0"/>
              </a:spcAft>
              <a:buClrTx/>
              <a:buSzTx/>
              <a:buFontTx/>
              <a:buNone/>
              <a:tabLst/>
              <a:defRPr/>
            </a:pPr>
            <a:endParaRPr kumimoji="0" lang="en-US" sz="2040" b="0" i="0" u="none" strike="noStrike" kern="1200" cap="none" spc="0" normalizeH="0" baseline="0" noProof="0" err="1">
              <a:ln>
                <a:noFill/>
              </a:ln>
              <a:solidFill>
                <a:srgbClr val="FFFFFF"/>
              </a:solidFill>
              <a:effectLst/>
              <a:uLnTx/>
              <a:uFillTx/>
              <a:latin typeface="Segoe UI"/>
              <a:ea typeface="Segoe UI" pitchFamily="34" charset="0"/>
              <a:cs typeface="Segoe UI" pitchFamily="34" charset="0"/>
            </a:endParaRPr>
          </a:p>
        </p:txBody>
      </p:sp>
      <p:sp>
        <p:nvSpPr>
          <p:cNvPr id="9" name="Title 1"/>
          <p:cNvSpPr>
            <a:spLocks noGrp="1"/>
          </p:cNvSpPr>
          <p:nvPr>
            <p:ph type="title" hasCustomPrompt="1"/>
          </p:nvPr>
        </p:nvSpPr>
        <p:spPr>
          <a:xfrm>
            <a:off x="595914" y="2226186"/>
            <a:ext cx="5622323" cy="1381176"/>
          </a:xfrm>
          <a:noFill/>
        </p:spPr>
        <p:txBody>
          <a:bodyPr wrap="square" lIns="0" tIns="0" rIns="0" bIns="0" anchor="b" anchorCtr="0">
            <a:spAutoFit/>
          </a:bodyPr>
          <a:lstStyle>
            <a:lvl1pPr>
              <a:defRPr sz="4488" spc="-51" baseline="0">
                <a:gradFill>
                  <a:gsLst>
                    <a:gs pos="50000">
                      <a:srgbClr val="8661C5"/>
                    </a:gs>
                    <a:gs pos="0">
                      <a:srgbClr val="3E76D4"/>
                    </a:gs>
                    <a:gs pos="100000">
                      <a:srgbClr val="C73ECC"/>
                    </a:gs>
                  </a:gsLst>
                  <a:lin ang="2700000" scaled="1"/>
                </a:gradFill>
                <a:latin typeface="+mj-lt"/>
                <a:cs typeface="Segoe UI" panose="020B0502040204020203" pitchFamily="34" charset="0"/>
              </a:defRPr>
            </a:lvl1pPr>
          </a:lstStyle>
          <a:p>
            <a:r>
              <a:rPr lang="en-US"/>
              <a:t>Event name or presentation title </a:t>
            </a:r>
          </a:p>
        </p:txBody>
      </p:sp>
      <p:pic>
        <p:nvPicPr>
          <p:cNvPr id="5" name="Picture 4" descr="A close-up of a logo&#10;&#10;Description automatically generated with medium confidence">
            <a:extLst>
              <a:ext uri="{FF2B5EF4-FFF2-40B4-BE49-F238E27FC236}">
                <a16:creationId xmlns:a16="http://schemas.microsoft.com/office/drawing/2014/main" id="{B7CCD9CC-6226-0424-5409-124F7DF60F61}"/>
              </a:ext>
            </a:extLst>
          </p:cNvPr>
          <p:cNvPicPr>
            <a:picLocks noChangeAspect="1"/>
          </p:cNvPicPr>
          <p:nvPr userDrawn="1"/>
        </p:nvPicPr>
        <p:blipFill>
          <a:blip r:embed="rId3"/>
          <a:stretch>
            <a:fillRect/>
          </a:stretch>
        </p:blipFill>
        <p:spPr>
          <a:xfrm>
            <a:off x="302816" y="304392"/>
            <a:ext cx="2408620" cy="885136"/>
          </a:xfrm>
          <a:prstGeom prst="rect">
            <a:avLst/>
          </a:prstGeom>
        </p:spPr>
      </p:pic>
      <p:pic>
        <p:nvPicPr>
          <p:cNvPr id="6" name="Picture 2" descr="Map, photo with location pin, mobile device with likes icon in magenta, purple, and yellow color">
            <a:extLst>
              <a:ext uri="{FF2B5EF4-FFF2-40B4-BE49-F238E27FC236}">
                <a16:creationId xmlns:a16="http://schemas.microsoft.com/office/drawing/2014/main" id="{0A983905-67D2-5C33-136D-E6F40D6AC0D2}"/>
              </a:ext>
            </a:extLst>
          </p:cNvPr>
          <p:cNvPicPr>
            <a:picLocks noChangeAspect="1"/>
          </p:cNvPicPr>
          <p:nvPr userDrawn="1"/>
        </p:nvPicPr>
        <p:blipFill>
          <a:blip r:embed="rId4"/>
          <a:stretch>
            <a:fillRect/>
          </a:stretch>
        </p:blipFill>
        <p:spPr>
          <a:xfrm>
            <a:off x="7179376" y="1081651"/>
            <a:ext cx="4831909" cy="4831224"/>
          </a:xfrm>
          <a:prstGeom prst="rect">
            <a:avLst/>
          </a:prstGeom>
        </p:spPr>
      </p:pic>
      <p:sp>
        <p:nvSpPr>
          <p:cNvPr id="4" name="Text Placeholder 4">
            <a:extLst>
              <a:ext uri="{FF2B5EF4-FFF2-40B4-BE49-F238E27FC236}">
                <a16:creationId xmlns:a16="http://schemas.microsoft.com/office/drawing/2014/main" id="{7A88E8CF-D478-59AB-21A4-06C64B387915}"/>
              </a:ext>
            </a:extLst>
          </p:cNvPr>
          <p:cNvSpPr>
            <a:spLocks noGrp="1"/>
          </p:cNvSpPr>
          <p:nvPr>
            <p:ph type="body" sz="quarter" idx="10"/>
          </p:nvPr>
        </p:nvSpPr>
        <p:spPr>
          <a:xfrm>
            <a:off x="595914" y="4041281"/>
            <a:ext cx="5622323" cy="345294"/>
          </a:xfrm>
        </p:spPr>
        <p:txBody>
          <a:bodyPr/>
          <a:lstStyle>
            <a:lvl1pPr marL="0" indent="0">
              <a:buNone/>
              <a:defRPr sz="2244">
                <a:latin typeface="+mj-lt"/>
              </a:defRPr>
            </a:lvl1pPr>
            <a:lvl2pPr marL="233149" indent="0">
              <a:buNone/>
              <a:defRPr/>
            </a:lvl2pPr>
          </a:lstStyle>
          <a:p>
            <a:pPr lvl="0"/>
            <a:r>
              <a:rPr lang="en-US"/>
              <a:t>Click to edit Master text styles</a:t>
            </a:r>
          </a:p>
        </p:txBody>
      </p:sp>
      <p:pic>
        <p:nvPicPr>
          <p:cNvPr id="8" name="Picture 7">
            <a:extLst>
              <a:ext uri="{FF2B5EF4-FFF2-40B4-BE49-F238E27FC236}">
                <a16:creationId xmlns:a16="http://schemas.microsoft.com/office/drawing/2014/main" id="{D8629622-FC94-7CB9-0DCC-F540B6742909}"/>
              </a:ext>
              <a:ext uri="{C183D7F6-B498-43B3-948B-1728B52AA6E4}">
                <adec:decorative xmlns:adec="http://schemas.microsoft.com/office/drawing/2017/decorative" val="1"/>
              </a:ext>
            </a:extLst>
          </p:cNvPr>
          <p:cNvPicPr>
            <a:picLocks noChangeAspect="1"/>
          </p:cNvPicPr>
          <p:nvPr userDrawn="1"/>
        </p:nvPicPr>
        <p:blipFill>
          <a:blip r:embed="rId5"/>
          <a:srcRect/>
          <a:stretch/>
        </p:blipFill>
        <p:spPr>
          <a:xfrm>
            <a:off x="10841597" y="355052"/>
            <a:ext cx="832297" cy="834476"/>
          </a:xfrm>
          <a:prstGeom prst="rect">
            <a:avLst/>
          </a:prstGeom>
        </p:spPr>
      </p:pic>
    </p:spTree>
    <p:extLst>
      <p:ext uri="{BB962C8B-B14F-4D97-AF65-F5344CB8AC3E}">
        <p14:creationId xmlns:p14="http://schemas.microsoft.com/office/powerpoint/2010/main" val="18300434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228">
          <p15:clr>
            <a:srgbClr val="5ACBF0"/>
          </p15:clr>
        </p15:guide>
        <p15:guide id="2" orient="horz" pos="2496">
          <p15:clr>
            <a:srgbClr val="5ACBF0"/>
          </p15:clr>
        </p15:guide>
        <p15:guide id="3" pos="3840">
          <p15:clr>
            <a:srgbClr val="5ACBF0"/>
          </p15:clr>
        </p15:guide>
        <p15:guide id="4" orient="horz" pos="2160">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CED8EDC1-17CE-7C51-EB8E-731438A34538}"/>
              </a:ext>
            </a:extLst>
          </p:cNvPr>
          <p:cNvSpPr>
            <a:spLocks noGrp="1"/>
          </p:cNvSpPr>
          <p:nvPr>
            <p:ph type="dt" sz="half" idx="10"/>
          </p:nvPr>
        </p:nvSpPr>
        <p:spPr/>
        <p:txBody>
          <a:bodyPr/>
          <a:lstStyle/>
          <a:p>
            <a:fld id="{DC2E2A91-B98C-49DE-8553-119ECA58152C}" type="datetimeFigureOut">
              <a:rPr lang="en-US" smtClean="0"/>
              <a:t>3/5/2025</a:t>
            </a:fld>
            <a:endParaRPr lang="en-US"/>
          </a:p>
        </p:txBody>
      </p:sp>
      <p:sp>
        <p:nvSpPr>
          <p:cNvPr id="3" name="Footer Placeholder 2">
            <a:extLst>
              <a:ext uri="{FF2B5EF4-FFF2-40B4-BE49-F238E27FC236}">
                <a16:creationId xmlns:a16="http://schemas.microsoft.com/office/drawing/2014/main" id="{AA801612-83F1-5F55-DB84-9F356A19DC91}"/>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D144F165-C793-BB13-9A88-973B296B2F9E}"/>
              </a:ext>
            </a:extLst>
          </p:cNvPr>
          <p:cNvSpPr>
            <a:spLocks noGrp="1"/>
          </p:cNvSpPr>
          <p:nvPr>
            <p:ph type="sldNum" sz="quarter" idx="12"/>
          </p:nvPr>
        </p:nvSpPr>
        <p:spPr/>
        <p:txBody>
          <a:bodyPr/>
          <a:lstStyle/>
          <a:p>
            <a:fld id="{C67CA0B0-04EF-433A-8113-67BC344D39D3}" type="slidenum">
              <a:rPr lang="en-US" smtClean="0"/>
              <a:t>‹Nº›</a:t>
            </a:fld>
            <a:endParaRPr lang="en-US"/>
          </a:p>
        </p:txBody>
      </p:sp>
    </p:spTree>
    <p:extLst>
      <p:ext uri="{BB962C8B-B14F-4D97-AF65-F5344CB8AC3E}">
        <p14:creationId xmlns:p14="http://schemas.microsoft.com/office/powerpoint/2010/main" val="2544388857"/>
      </p:ext>
    </p:extLst>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tags" Target="../tags/tag1.xml"/><Relationship Id="rId7" Type="http://schemas.openxmlformats.org/officeDocument/2006/relationships/image" Target="../media/image3.emf"/><Relationship Id="rId2" Type="http://schemas.openxmlformats.org/officeDocument/2006/relationships/theme" Target="../theme/theme2.xml"/><Relationship Id="rId1" Type="http://schemas.openxmlformats.org/officeDocument/2006/relationships/slideLayout" Target="../slideLayouts/slideLayout2.xml"/><Relationship Id="rId6" Type="http://schemas.openxmlformats.org/officeDocument/2006/relationships/image" Target="../media/image2.emf"/><Relationship Id="rId5" Type="http://schemas.openxmlformats.org/officeDocument/2006/relationships/oleObject" Target="../embeddings/oleObject1.bin"/><Relationship Id="rId4" Type="http://schemas.openxmlformats.org/officeDocument/2006/relationships/image" Target="../media/image1.png"/><Relationship Id="rId9" Type="http://schemas.openxmlformats.org/officeDocument/2006/relationships/image" Target="../media/image5.svg"/></Relationships>
</file>

<file path=ppt/slideMasters/_rels/slideMaster3.xml.rels><?xml version="1.0" encoding="UTF-8" standalone="yes"?>
<Relationships xmlns="http://schemas.openxmlformats.org/package/2006/relationships"><Relationship Id="rId2" Type="http://schemas.openxmlformats.org/officeDocument/2006/relationships/theme" Target="../theme/theme3.xml"/><Relationship Id="rId1" Type="http://schemas.openxmlformats.org/officeDocument/2006/relationships/slideLayout" Target="../slideLayouts/slideLayout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grpSp>
        <p:nvGrpSpPr>
          <p:cNvPr id="47" name="GRID" hidden="1">
            <a:extLst>
              <a:ext uri="{FF2B5EF4-FFF2-40B4-BE49-F238E27FC236}">
                <a16:creationId xmlns:a16="http://schemas.microsoft.com/office/drawing/2014/main" id="{32B5FFBF-552A-4973-B5B3-9EE3A765185F}"/>
              </a:ext>
            </a:extLst>
          </p:cNvPr>
          <p:cNvGrpSpPr/>
          <p:nvPr userDrawn="1"/>
        </p:nvGrpSpPr>
        <p:grpSpPr>
          <a:xfrm>
            <a:off x="0" y="0"/>
            <a:ext cx="12436475" cy="6994525"/>
            <a:chOff x="0" y="0"/>
            <a:chExt cx="12192000" cy="6858000"/>
          </a:xfrm>
        </p:grpSpPr>
        <p:cxnSp>
          <p:nvCxnSpPr>
            <p:cNvPr id="7" name="Straight Connector 6">
              <a:extLst>
                <a:ext uri="{FF2B5EF4-FFF2-40B4-BE49-F238E27FC236}">
                  <a16:creationId xmlns:a16="http://schemas.microsoft.com/office/drawing/2014/main" id="{5CD412E5-2492-4063-96AB-C451FC39F2B6}"/>
                </a:ext>
              </a:extLst>
            </p:cNvPr>
            <p:cNvCxnSpPr/>
            <p:nvPr/>
          </p:nvCxnSpPr>
          <p:spPr>
            <a:xfrm>
              <a:off x="0" y="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D25E7FAE-6A98-413B-871E-10F8DF6FF1E3}"/>
                </a:ext>
              </a:extLst>
            </p:cNvPr>
            <p:cNvCxnSpPr/>
            <p:nvPr/>
          </p:nvCxnSpPr>
          <p:spPr>
            <a:xfrm>
              <a:off x="0" y="29260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EF42BDE7-00A0-446E-9CEE-23DDF6A13E6E}"/>
                </a:ext>
              </a:extLst>
            </p:cNvPr>
            <p:cNvCxnSpPr/>
            <p:nvPr/>
          </p:nvCxnSpPr>
          <p:spPr>
            <a:xfrm>
              <a:off x="0" y="585216"/>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AD48FF31-9C6A-4C0C-AB96-ED556488A1BA}"/>
                </a:ext>
              </a:extLst>
            </p:cNvPr>
            <p:cNvCxnSpPr/>
            <p:nvPr/>
          </p:nvCxnSpPr>
          <p:spPr>
            <a:xfrm>
              <a:off x="0" y="6272784"/>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28D811B2-F122-4FF3-A4F6-E7291A5152BB}"/>
                </a:ext>
              </a:extLst>
            </p:cNvPr>
            <p:cNvCxnSpPr/>
            <p:nvPr/>
          </p:nvCxnSpPr>
          <p:spPr>
            <a:xfrm>
              <a:off x="0" y="656539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A2029335-BA6E-4B6F-B752-D02603169DE6}"/>
                </a:ext>
              </a:extLst>
            </p:cNvPr>
            <p:cNvCxnSpPr/>
            <p:nvPr/>
          </p:nvCxnSpPr>
          <p:spPr>
            <a:xfrm>
              <a:off x="0" y="685800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708D55A0-D16C-4191-B9F9-C95B51610B5E}"/>
                </a:ext>
              </a:extLst>
            </p:cNvPr>
            <p:cNvCxnSpPr/>
            <p:nvPr/>
          </p:nvCxnSpPr>
          <p:spPr>
            <a:xfrm>
              <a:off x="0" y="87782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DA3FCB58-9F61-404B-A493-7860A942FCC2}"/>
                </a:ext>
              </a:extLst>
            </p:cNvPr>
            <p:cNvCxnSpPr/>
            <p:nvPr/>
          </p:nvCxnSpPr>
          <p:spPr>
            <a:xfrm>
              <a:off x="0" y="117043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0EFD38DF-4402-499A-B7B2-D5BBF3AD467C}"/>
                </a:ext>
              </a:extLst>
            </p:cNvPr>
            <p:cNvCxnSpPr/>
            <p:nvPr/>
          </p:nvCxnSpPr>
          <p:spPr>
            <a:xfrm>
              <a:off x="0" y="146304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26DFD209-A624-4FEA-8F60-067FBF0CC1E8}"/>
                </a:ext>
              </a:extLst>
            </p:cNvPr>
            <p:cNvCxnSpPr/>
            <p:nvPr/>
          </p:nvCxnSpPr>
          <p:spPr>
            <a:xfrm>
              <a:off x="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F1B8ED61-88C3-48AA-91A7-BFD779B3B3BA}"/>
                </a:ext>
              </a:extLst>
            </p:cNvPr>
            <p:cNvCxnSpPr/>
            <p:nvPr/>
          </p:nvCxnSpPr>
          <p:spPr>
            <a:xfrm>
              <a:off x="585216"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822AC47D-49D2-4B9E-B580-53A7922E5654}"/>
                </a:ext>
              </a:extLst>
            </p:cNvPr>
            <p:cNvCxnSpPr/>
            <p:nvPr/>
          </p:nvCxnSpPr>
          <p:spPr>
            <a:xfrm>
              <a:off x="29260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20D7A2DB-4310-49CD-83F6-55B33BE76665}"/>
                </a:ext>
              </a:extLst>
            </p:cNvPr>
            <p:cNvCxnSpPr/>
            <p:nvPr/>
          </p:nvCxnSpPr>
          <p:spPr>
            <a:xfrm>
              <a:off x="877824"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20C40071-7BC6-4682-9CD1-0631E07C9F11}"/>
                </a:ext>
              </a:extLst>
            </p:cNvPr>
            <p:cNvCxnSpPr/>
            <p:nvPr/>
          </p:nvCxnSpPr>
          <p:spPr>
            <a:xfrm>
              <a:off x="117043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EE0ACFAA-26E9-44D2-BEF0-E02CAE93F397}"/>
                </a:ext>
              </a:extLst>
            </p:cNvPr>
            <p:cNvCxnSpPr/>
            <p:nvPr/>
          </p:nvCxnSpPr>
          <p:spPr>
            <a:xfrm>
              <a:off x="1102156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385D1186-93AE-4B67-8544-763E0B213AAC}"/>
                </a:ext>
              </a:extLst>
            </p:cNvPr>
            <p:cNvCxnSpPr/>
            <p:nvPr/>
          </p:nvCxnSpPr>
          <p:spPr>
            <a:xfrm>
              <a:off x="11606784"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CB1D45AE-FC53-4BB4-A9CD-C563C03A1195}"/>
                </a:ext>
              </a:extLst>
            </p:cNvPr>
            <p:cNvCxnSpPr/>
            <p:nvPr/>
          </p:nvCxnSpPr>
          <p:spPr>
            <a:xfrm>
              <a:off x="11314176"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8325177A-06D9-4C2A-B7EF-984A90245BF7}"/>
                </a:ext>
              </a:extLst>
            </p:cNvPr>
            <p:cNvCxnSpPr/>
            <p:nvPr/>
          </p:nvCxnSpPr>
          <p:spPr>
            <a:xfrm>
              <a:off x="1189939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D2B67796-DF72-4C3B-A79D-7534FD3084C9}"/>
                </a:ext>
              </a:extLst>
            </p:cNvPr>
            <p:cNvCxnSpPr/>
            <p:nvPr/>
          </p:nvCxnSpPr>
          <p:spPr>
            <a:xfrm>
              <a:off x="1219200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C8B2C409-2FF7-4120-9E48-02A446B82DD6}"/>
                </a:ext>
              </a:extLst>
            </p:cNvPr>
            <p:cNvCxnSpPr/>
            <p:nvPr/>
          </p:nvCxnSpPr>
          <p:spPr>
            <a:xfrm>
              <a:off x="0" y="175564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F3E0130A-B11A-42AB-8439-3CB0569F1C08}"/>
                </a:ext>
              </a:extLst>
            </p:cNvPr>
            <p:cNvCxnSpPr/>
            <p:nvPr/>
          </p:nvCxnSpPr>
          <p:spPr>
            <a:xfrm>
              <a:off x="0" y="204825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0840B631-CB23-44B8-823B-56619D54F0E4}"/>
                </a:ext>
              </a:extLst>
            </p:cNvPr>
            <p:cNvCxnSpPr/>
            <p:nvPr/>
          </p:nvCxnSpPr>
          <p:spPr>
            <a:xfrm>
              <a:off x="0" y="234086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C7DD460B-BBE5-43D6-95DF-C1C1CC6239C6}"/>
                </a:ext>
              </a:extLst>
            </p:cNvPr>
            <p:cNvCxnSpPr/>
            <p:nvPr/>
          </p:nvCxnSpPr>
          <p:spPr>
            <a:xfrm>
              <a:off x="0" y="263347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7F5BEEB4-62B8-420A-9489-8319B9432C34}"/>
                </a:ext>
              </a:extLst>
            </p:cNvPr>
            <p:cNvCxnSpPr/>
            <p:nvPr/>
          </p:nvCxnSpPr>
          <p:spPr>
            <a:xfrm>
              <a:off x="0" y="292608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79242164-82A4-4DA9-B78C-33430C241872}"/>
                </a:ext>
              </a:extLst>
            </p:cNvPr>
            <p:cNvCxnSpPr/>
            <p:nvPr/>
          </p:nvCxnSpPr>
          <p:spPr>
            <a:xfrm>
              <a:off x="0" y="321868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1D8767DD-4892-4904-AE72-87087DD9CCC2}"/>
                </a:ext>
              </a:extLst>
            </p:cNvPr>
            <p:cNvCxnSpPr/>
            <p:nvPr/>
          </p:nvCxnSpPr>
          <p:spPr>
            <a:xfrm>
              <a:off x="0" y="351129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245FC793-2AD0-4021-B3FB-391EDDE6CB63}"/>
                </a:ext>
              </a:extLst>
            </p:cNvPr>
            <p:cNvCxnSpPr/>
            <p:nvPr userDrawn="1"/>
          </p:nvCxnSpPr>
          <p:spPr>
            <a:xfrm>
              <a:off x="0" y="380390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8091C6C8-296D-4AA9-8F03-7DEA5FA7D71A}"/>
                </a:ext>
              </a:extLst>
            </p:cNvPr>
            <p:cNvCxnSpPr/>
            <p:nvPr userDrawn="1"/>
          </p:nvCxnSpPr>
          <p:spPr>
            <a:xfrm>
              <a:off x="0" y="409651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71CBDA8A-698A-4B1C-BC41-CD72C2900FE8}"/>
                </a:ext>
              </a:extLst>
            </p:cNvPr>
            <p:cNvCxnSpPr/>
            <p:nvPr userDrawn="1"/>
          </p:nvCxnSpPr>
          <p:spPr>
            <a:xfrm>
              <a:off x="0" y="438912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F0780C82-EF19-43A2-BF1B-31FDFBA092CA}"/>
                </a:ext>
              </a:extLst>
            </p:cNvPr>
            <p:cNvCxnSpPr/>
            <p:nvPr userDrawn="1"/>
          </p:nvCxnSpPr>
          <p:spPr>
            <a:xfrm>
              <a:off x="0" y="468172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13492339-9370-44E2-8C4D-414393DEB764}"/>
                </a:ext>
              </a:extLst>
            </p:cNvPr>
            <p:cNvCxnSpPr/>
            <p:nvPr userDrawn="1"/>
          </p:nvCxnSpPr>
          <p:spPr>
            <a:xfrm>
              <a:off x="0" y="497433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EBF7CE2A-C0A7-4C6F-88B8-E40107AE34E8}"/>
                </a:ext>
              </a:extLst>
            </p:cNvPr>
            <p:cNvCxnSpPr/>
            <p:nvPr userDrawn="1"/>
          </p:nvCxnSpPr>
          <p:spPr>
            <a:xfrm>
              <a:off x="0" y="526694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CCD7A1D0-B060-4037-BFAE-80FAF89CC35F}"/>
                </a:ext>
              </a:extLst>
            </p:cNvPr>
            <p:cNvCxnSpPr/>
            <p:nvPr userDrawn="1"/>
          </p:nvCxnSpPr>
          <p:spPr>
            <a:xfrm>
              <a:off x="0" y="555955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2A121C21-7F60-43D7-B9B4-682B9D22E24D}"/>
                </a:ext>
              </a:extLst>
            </p:cNvPr>
            <p:cNvCxnSpPr/>
            <p:nvPr userDrawn="1"/>
          </p:nvCxnSpPr>
          <p:spPr>
            <a:xfrm>
              <a:off x="0" y="585216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sp>
        <p:nvSpPr>
          <p:cNvPr id="2" name="Title Placeholder 1"/>
          <p:cNvSpPr>
            <a:spLocks noGrp="1"/>
          </p:cNvSpPr>
          <p:nvPr userDrawn="1">
            <p:ph type="title"/>
          </p:nvPr>
        </p:nvSpPr>
        <p:spPr>
          <a:xfrm>
            <a:off x="600060" y="596867"/>
            <a:ext cx="11256978" cy="439465"/>
          </a:xfrm>
          <a:prstGeom prst="rect">
            <a:avLst/>
          </a:prstGeom>
        </p:spPr>
        <p:txBody>
          <a:bodyPr vert="horz" wrap="square" lIns="0" tIns="0" rIns="0" bIns="0" rtlCol="0" anchor="t">
            <a:spAutoFit/>
          </a:bodyPr>
          <a:lstStyle/>
          <a:p>
            <a:r>
              <a:rPr lang="en-US"/>
              <a:t>Click to edit Master title style</a:t>
            </a:r>
          </a:p>
        </p:txBody>
      </p:sp>
      <p:sp>
        <p:nvSpPr>
          <p:cNvPr id="4" name="Text Placeholder 3"/>
          <p:cNvSpPr>
            <a:spLocks noGrp="1"/>
          </p:cNvSpPr>
          <p:nvPr userDrawn="1">
            <p:ph type="body" idx="1"/>
          </p:nvPr>
        </p:nvSpPr>
        <p:spPr>
          <a:xfrm>
            <a:off x="595914" y="1464081"/>
            <a:ext cx="11261124" cy="1268170"/>
          </a:xfrm>
          <a:prstGeom prst="rect">
            <a:avLst/>
          </a:prstGeom>
        </p:spPr>
        <p:txBody>
          <a:bodyPr vert="horz" wrap="square" lIns="0" tIns="0" rIns="0" bIns="0" rtlCol="0">
            <a:spAutoFit/>
          </a:bodyPr>
          <a:lstStyle/>
          <a:p>
            <a:pPr lvl="0"/>
            <a:r>
              <a:rPr lang="en-US"/>
              <a:t>Edit Master text styles</a:t>
            </a:r>
          </a:p>
          <a:p>
            <a:pPr lvl="1"/>
            <a:r>
              <a:rPr lang="en-US"/>
              <a:t>Second level</a:t>
            </a:r>
          </a:p>
          <a:p>
            <a:pPr lvl="2"/>
            <a:r>
              <a:rPr lang="en-US"/>
              <a:t>Third level</a:t>
            </a:r>
          </a:p>
        </p:txBody>
      </p:sp>
      <p:sp>
        <p:nvSpPr>
          <p:cNvPr id="3" name=".64 square" hidden="1">
            <a:extLst>
              <a:ext uri="{FF2B5EF4-FFF2-40B4-BE49-F238E27FC236}">
                <a16:creationId xmlns:a16="http://schemas.microsoft.com/office/drawing/2014/main" id="{90E0CE0A-15D7-405F-8DFA-B7F5AF47B03C}"/>
              </a:ext>
            </a:extLst>
          </p:cNvPr>
          <p:cNvSpPr/>
          <p:nvPr userDrawn="1"/>
        </p:nvSpPr>
        <p:spPr bwMode="auto">
          <a:xfrm>
            <a:off x="0" y="0"/>
            <a:ext cx="596951" cy="596866"/>
          </a:xfrm>
          <a:prstGeom prst="rect">
            <a:avLst/>
          </a:prstGeom>
          <a:solidFill>
            <a:schemeClr val="tx1">
              <a:alpha val="17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algn="ctr" defTabSz="951028" fontAlgn="base">
              <a:lnSpc>
                <a:spcPct val="90000"/>
              </a:lnSpc>
              <a:spcBef>
                <a:spcPct val="0"/>
              </a:spcBef>
              <a:spcAft>
                <a:spcPct val="0"/>
              </a:spcAft>
            </a:pPr>
            <a:endParaRPr lang="en-US" sz="2448">
              <a:gradFill>
                <a:gsLst>
                  <a:gs pos="0">
                    <a:srgbClr val="FFFFFF"/>
                  </a:gs>
                  <a:gs pos="100000">
                    <a:srgbClr val="FFFFFF"/>
                  </a:gs>
                </a:gsLst>
                <a:lin ang="5400000" scaled="0"/>
              </a:gradFill>
              <a:ea typeface="Segoe UI" pitchFamily="34" charset="0"/>
              <a:cs typeface="Segoe UI" pitchFamily="34" charset="0"/>
            </a:endParaRPr>
          </a:p>
        </p:txBody>
      </p:sp>
      <p:sp>
        <p:nvSpPr>
          <p:cNvPr id="35" name=".32 square" hidden="1">
            <a:extLst>
              <a:ext uri="{FF2B5EF4-FFF2-40B4-BE49-F238E27FC236}">
                <a16:creationId xmlns:a16="http://schemas.microsoft.com/office/drawing/2014/main" id="{09835393-211C-428D-B22F-51EE7A413599}"/>
              </a:ext>
            </a:extLst>
          </p:cNvPr>
          <p:cNvSpPr/>
          <p:nvPr userDrawn="1"/>
        </p:nvSpPr>
        <p:spPr bwMode="auto">
          <a:xfrm>
            <a:off x="0" y="0"/>
            <a:ext cx="298475" cy="298433"/>
          </a:xfrm>
          <a:prstGeom prst="rect">
            <a:avLst/>
          </a:prstGeom>
          <a:solidFill>
            <a:schemeClr val="tx1">
              <a:alpha val="17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algn="ctr" defTabSz="951028" fontAlgn="base">
              <a:lnSpc>
                <a:spcPct val="90000"/>
              </a:lnSpc>
              <a:spcBef>
                <a:spcPct val="0"/>
              </a:spcBef>
              <a:spcAft>
                <a:spcPct val="0"/>
              </a:spcAft>
            </a:pPr>
            <a:endParaRPr lang="en-US" sz="2448">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2207709056"/>
      </p:ext>
    </p:extLst>
  </p:cSld>
  <p:clrMap bg1="lt1" tx1="dk1" bg2="lt2" tx2="dk2" accent1="accent1" accent2="accent2" accent3="accent3" accent4="accent4" accent5="accent5" accent6="accent6" hlink="hlink" folHlink="folHlink"/>
  <p:sldLayoutIdLst>
    <p:sldLayoutId id="2147484746" r:id="rId1"/>
  </p:sldLayoutIdLst>
  <p:transition>
    <p:fade/>
  </p:transition>
  <p:txStyles>
    <p:titleStyle>
      <a:lvl1pPr algn="l" defTabSz="951304" rtl="0" eaLnBrk="1" latinLnBrk="0" hangingPunct="1">
        <a:lnSpc>
          <a:spcPct val="100000"/>
        </a:lnSpc>
        <a:spcBef>
          <a:spcPct val="0"/>
        </a:spcBef>
        <a:buNone/>
        <a:defRPr lang="en-US" sz="2856" b="0" kern="1200" cap="none" spc="0" baseline="0" dirty="0" smtClean="0">
          <a:ln w="3175">
            <a:noFill/>
          </a:ln>
          <a:solidFill>
            <a:schemeClr val="tx1"/>
          </a:solidFill>
          <a:effectLst/>
          <a:latin typeface="+mj-lt"/>
          <a:ea typeface="+mn-ea"/>
          <a:cs typeface="Segoe UI" pitchFamily="34" charset="0"/>
        </a:defRPr>
      </a:lvl1pPr>
    </p:titleStyle>
    <p:bodyStyle>
      <a:lvl1pPr marL="233149" marR="0" indent="-233149" algn="l" defTabSz="9513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56" b="0" i="0" kern="1200" spc="0" baseline="0">
          <a:solidFill>
            <a:schemeClr val="tx1"/>
          </a:solidFill>
          <a:latin typeface="Segoe UI" panose="020B0502040204020203" pitchFamily="34" charset="0"/>
          <a:ea typeface="+mn-ea"/>
          <a:cs typeface="Segoe UI" panose="020B0502040204020203" pitchFamily="34" charset="0"/>
        </a:defRPr>
      </a:lvl1pPr>
      <a:lvl2pPr marL="466298" marR="0" indent="-233149" algn="l" defTabSz="9513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448" b="0" i="0" kern="1200" spc="0" baseline="0">
          <a:solidFill>
            <a:schemeClr val="tx1"/>
          </a:solidFill>
          <a:latin typeface="+mn-lt"/>
          <a:ea typeface="+mn-ea"/>
          <a:cs typeface="+mn-cs"/>
        </a:defRPr>
      </a:lvl2pPr>
      <a:lvl3pPr marL="670304" marR="0" indent="-204005" algn="l" defTabSz="9513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40" b="0" i="0" kern="1200" spc="0" baseline="0">
          <a:solidFill>
            <a:schemeClr val="tx1"/>
          </a:solidFill>
          <a:latin typeface="+mn-lt"/>
          <a:ea typeface="+mn-ea"/>
          <a:cs typeface="+mn-cs"/>
        </a:defRPr>
      </a:lvl3pPr>
      <a:lvl4pPr marL="859738" marR="0" indent="-184576" algn="l" defTabSz="9513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020" kern="1200" spc="0" baseline="0">
          <a:gradFill>
            <a:gsLst>
              <a:gs pos="1250">
                <a:schemeClr val="tx1"/>
              </a:gs>
              <a:gs pos="100000">
                <a:schemeClr val="tx1"/>
              </a:gs>
            </a:gsLst>
            <a:lin ang="5400000" scaled="0"/>
          </a:gradFill>
          <a:latin typeface="+mn-lt"/>
          <a:ea typeface="+mn-ea"/>
          <a:cs typeface="+mn-cs"/>
        </a:defRPr>
      </a:lvl4pPr>
      <a:lvl5pPr marL="1044314" marR="0" indent="-171624" algn="l" defTabSz="95130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816" kern="1200" spc="0" baseline="0">
          <a:gradFill>
            <a:gsLst>
              <a:gs pos="1250">
                <a:schemeClr val="tx1"/>
              </a:gs>
              <a:gs pos="100000">
                <a:schemeClr val="tx1"/>
              </a:gs>
            </a:gsLst>
            <a:lin ang="5400000" scaled="0"/>
          </a:gradFill>
          <a:latin typeface="+mn-lt"/>
          <a:ea typeface="+mn-ea"/>
          <a:cs typeface="+mn-cs"/>
        </a:defRPr>
      </a:lvl5pPr>
      <a:lvl6pPr marL="2616084" indent="-237826" algn="l" defTabSz="951304" rtl="0" eaLnBrk="1" latinLnBrk="0" hangingPunct="1">
        <a:spcBef>
          <a:spcPct val="20000"/>
        </a:spcBef>
        <a:buFont typeface="Arial" pitchFamily="34" charset="0"/>
        <a:buChar char="•"/>
        <a:defRPr sz="2040" kern="1200">
          <a:solidFill>
            <a:schemeClr val="tx1"/>
          </a:solidFill>
          <a:latin typeface="+mn-lt"/>
          <a:ea typeface="+mn-ea"/>
          <a:cs typeface="+mn-cs"/>
        </a:defRPr>
      </a:lvl6pPr>
      <a:lvl7pPr marL="3091737" indent="-237826" algn="l" defTabSz="951304" rtl="0" eaLnBrk="1" latinLnBrk="0" hangingPunct="1">
        <a:spcBef>
          <a:spcPct val="20000"/>
        </a:spcBef>
        <a:buFont typeface="Arial" pitchFamily="34" charset="0"/>
        <a:buChar char="•"/>
        <a:defRPr sz="2040" kern="1200">
          <a:solidFill>
            <a:schemeClr val="tx1"/>
          </a:solidFill>
          <a:latin typeface="+mn-lt"/>
          <a:ea typeface="+mn-ea"/>
          <a:cs typeface="+mn-cs"/>
        </a:defRPr>
      </a:lvl7pPr>
      <a:lvl8pPr marL="3567389" indent="-237826" algn="l" defTabSz="951304" rtl="0" eaLnBrk="1" latinLnBrk="0" hangingPunct="1">
        <a:spcBef>
          <a:spcPct val="20000"/>
        </a:spcBef>
        <a:buFont typeface="Arial" pitchFamily="34" charset="0"/>
        <a:buChar char="•"/>
        <a:defRPr sz="2040" kern="1200">
          <a:solidFill>
            <a:schemeClr val="tx1"/>
          </a:solidFill>
          <a:latin typeface="+mn-lt"/>
          <a:ea typeface="+mn-ea"/>
          <a:cs typeface="+mn-cs"/>
        </a:defRPr>
      </a:lvl8pPr>
      <a:lvl9pPr marL="4043042" indent="-237826" algn="l" defTabSz="951304" rtl="0" eaLnBrk="1" latinLnBrk="0" hangingPunct="1">
        <a:spcBef>
          <a:spcPct val="20000"/>
        </a:spcBef>
        <a:buFont typeface="Arial" pitchFamily="34" charset="0"/>
        <a:buChar char="•"/>
        <a:defRPr sz="2040" kern="1200">
          <a:solidFill>
            <a:schemeClr val="tx1"/>
          </a:solidFill>
          <a:latin typeface="+mn-lt"/>
          <a:ea typeface="+mn-ea"/>
          <a:cs typeface="+mn-cs"/>
        </a:defRPr>
      </a:lvl9pPr>
    </p:bodyStyle>
    <p:otherStyle>
      <a:defPPr>
        <a:defRPr lang="en-US"/>
      </a:defPPr>
      <a:lvl1pPr marL="0" algn="l" defTabSz="951304" rtl="0" eaLnBrk="1" latinLnBrk="0" hangingPunct="1">
        <a:defRPr sz="1836" kern="1200">
          <a:solidFill>
            <a:schemeClr val="tx1"/>
          </a:solidFill>
          <a:latin typeface="+mn-lt"/>
          <a:ea typeface="+mn-ea"/>
          <a:cs typeface="+mn-cs"/>
        </a:defRPr>
      </a:lvl1pPr>
      <a:lvl2pPr marL="475652" algn="l" defTabSz="951304" rtl="0" eaLnBrk="1" latinLnBrk="0" hangingPunct="1">
        <a:defRPr sz="1836" kern="1200">
          <a:solidFill>
            <a:schemeClr val="tx1"/>
          </a:solidFill>
          <a:latin typeface="+mn-lt"/>
          <a:ea typeface="+mn-ea"/>
          <a:cs typeface="+mn-cs"/>
        </a:defRPr>
      </a:lvl2pPr>
      <a:lvl3pPr marL="951304" algn="l" defTabSz="951304" rtl="0" eaLnBrk="1" latinLnBrk="0" hangingPunct="1">
        <a:defRPr sz="1836" kern="1200">
          <a:solidFill>
            <a:schemeClr val="tx1"/>
          </a:solidFill>
          <a:latin typeface="+mn-lt"/>
          <a:ea typeface="+mn-ea"/>
          <a:cs typeface="+mn-cs"/>
        </a:defRPr>
      </a:lvl3pPr>
      <a:lvl4pPr marL="1426955" algn="l" defTabSz="951304" rtl="0" eaLnBrk="1" latinLnBrk="0" hangingPunct="1">
        <a:defRPr sz="1836" kern="1200">
          <a:solidFill>
            <a:schemeClr val="tx1"/>
          </a:solidFill>
          <a:latin typeface="+mn-lt"/>
          <a:ea typeface="+mn-ea"/>
          <a:cs typeface="+mn-cs"/>
        </a:defRPr>
      </a:lvl4pPr>
      <a:lvl5pPr marL="1902607" algn="l" defTabSz="951304" rtl="0" eaLnBrk="1" latinLnBrk="0" hangingPunct="1">
        <a:defRPr sz="1836" kern="1200">
          <a:solidFill>
            <a:schemeClr val="tx1"/>
          </a:solidFill>
          <a:latin typeface="+mn-lt"/>
          <a:ea typeface="+mn-ea"/>
          <a:cs typeface="+mn-cs"/>
        </a:defRPr>
      </a:lvl5pPr>
      <a:lvl6pPr marL="2378260" algn="l" defTabSz="951304" rtl="0" eaLnBrk="1" latinLnBrk="0" hangingPunct="1">
        <a:defRPr sz="1836" kern="1200">
          <a:solidFill>
            <a:schemeClr val="tx1"/>
          </a:solidFill>
          <a:latin typeface="+mn-lt"/>
          <a:ea typeface="+mn-ea"/>
          <a:cs typeface="+mn-cs"/>
        </a:defRPr>
      </a:lvl6pPr>
      <a:lvl7pPr marL="2853911" algn="l" defTabSz="951304" rtl="0" eaLnBrk="1" latinLnBrk="0" hangingPunct="1">
        <a:defRPr sz="1836" kern="1200">
          <a:solidFill>
            <a:schemeClr val="tx1"/>
          </a:solidFill>
          <a:latin typeface="+mn-lt"/>
          <a:ea typeface="+mn-ea"/>
          <a:cs typeface="+mn-cs"/>
        </a:defRPr>
      </a:lvl7pPr>
      <a:lvl8pPr marL="3329562" algn="l" defTabSz="951304" rtl="0" eaLnBrk="1" latinLnBrk="0" hangingPunct="1">
        <a:defRPr sz="1836" kern="1200">
          <a:solidFill>
            <a:schemeClr val="tx1"/>
          </a:solidFill>
          <a:latin typeface="+mn-lt"/>
          <a:ea typeface="+mn-ea"/>
          <a:cs typeface="+mn-cs"/>
        </a:defRPr>
      </a:lvl8pPr>
      <a:lvl9pPr marL="3805215" algn="l" defTabSz="951304" rtl="0" eaLnBrk="1" latinLnBrk="0" hangingPunct="1">
        <a:defRPr sz="1836" kern="1200">
          <a:solidFill>
            <a:schemeClr val="tx1"/>
          </a:solidFill>
          <a:latin typeface="+mn-lt"/>
          <a:ea typeface="+mn-ea"/>
          <a:cs typeface="+mn-cs"/>
        </a:defRPr>
      </a:lvl9pPr>
    </p:otherStyle>
  </p:txStyles>
  <p:extLst>
    <p:ext uri="{27BBF7A9-308A-43DC-89C8-2F10F3537804}">
      <p15:sldGuideLst xmlns:p15="http://schemas.microsoft.com/office/powerpoint/2012/main">
        <p15:guide id="16" pos="365" userDrawn="1">
          <p15:clr>
            <a:srgbClr val="C35EA4"/>
          </p15:clr>
        </p15:guide>
        <p15:guide id="17" pos="7469" userDrawn="1">
          <p15:clr>
            <a:srgbClr val="C35EA4"/>
          </p15:clr>
        </p15:guide>
        <p15:guide id="25" orient="horz" pos="369">
          <p15:clr>
            <a:srgbClr val="C35EA4"/>
          </p15:clr>
        </p15:guide>
        <p15:guide id="26" orient="horz" pos="3949">
          <p15:clr>
            <a:srgbClr val="C35EA4"/>
          </p15:clr>
        </p15:guide>
        <p15:guide id="27" orient="horz" pos="184">
          <p15:clr>
            <a:srgbClr val="A4A3A4"/>
          </p15:clr>
        </p15:guide>
        <p15:guide id="28" pos="173" userDrawn="1">
          <p15:clr>
            <a:srgbClr val="A4A3A4"/>
          </p15:clr>
        </p15:guide>
        <p15:guide id="29" orient="horz" pos="4135">
          <p15:clr>
            <a:srgbClr val="A4A3A4"/>
          </p15:clr>
        </p15:guide>
        <p15:guide id="30" pos="7661" userDrawn="1">
          <p15:clr>
            <a:srgbClr val="A4A3A4"/>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bwMode="blackWhite">
      <p:bgRef idx="1001">
        <a:schemeClr val="bg1"/>
      </p:bgRef>
    </p:bg>
    <p:spTree>
      <p:nvGrpSpPr>
        <p:cNvPr id="1" name=""/>
        <p:cNvGrpSpPr/>
        <p:nvPr/>
      </p:nvGrpSpPr>
      <p:grpSpPr>
        <a:xfrm>
          <a:off x="0" y="0"/>
          <a:ext cx="0" cy="0"/>
          <a:chOff x="0" y="0"/>
          <a:chExt cx="0" cy="0"/>
        </a:xfrm>
      </p:grpSpPr>
      <p:pic>
        <p:nvPicPr>
          <p:cNvPr id="83" name="Picture 82">
            <a:extLst>
              <a:ext uri="{FF2B5EF4-FFF2-40B4-BE49-F238E27FC236}">
                <a16:creationId xmlns:a16="http://schemas.microsoft.com/office/drawing/2014/main" id="{177381FE-2ADF-C85E-D4C3-EFA3B0EEDBAD}"/>
              </a:ext>
            </a:extLst>
          </p:cNvPr>
          <p:cNvPicPr>
            <a:picLocks noChangeAspect="1"/>
          </p:cNvPicPr>
          <p:nvPr userDrawn="1"/>
        </p:nvPicPr>
        <p:blipFill rotWithShape="1">
          <a:blip r:embed="rId4">
            <a:alphaModFix amt="50000"/>
          </a:blip>
          <a:srcRect l="22427" t="9069" r="20063" b="28065"/>
          <a:stretch/>
        </p:blipFill>
        <p:spPr>
          <a:xfrm>
            <a:off x="0" y="0"/>
            <a:ext cx="12436475" cy="6994525"/>
          </a:xfrm>
          <a:prstGeom prst="roundRect">
            <a:avLst>
              <a:gd name="adj" fmla="val 0"/>
            </a:avLst>
          </a:prstGeom>
          <a:solidFill>
            <a:schemeClr val="bg1"/>
          </a:solidFill>
          <a:ln>
            <a:noFill/>
          </a:ln>
          <a:effectLst>
            <a:outerShdw blurRad="223661" dist="140295" dir="2700000" algn="tl" rotWithShape="0">
              <a:srgbClr val="6B2929">
                <a:alpha val="15000"/>
              </a:srgbClr>
            </a:outerShdw>
          </a:effectLst>
        </p:spPr>
      </p:pic>
      <p:graphicFrame>
        <p:nvGraphicFramePr>
          <p:cNvPr id="6" name="Object 5" hidden="1">
            <a:extLst>
              <a:ext uri="{FF2B5EF4-FFF2-40B4-BE49-F238E27FC236}">
                <a16:creationId xmlns:a16="http://schemas.microsoft.com/office/drawing/2014/main" id="{003A9543-8771-C811-532D-48F5F151F163}"/>
              </a:ext>
            </a:extLst>
          </p:cNvPr>
          <p:cNvGraphicFramePr>
            <a:graphicFrameLocks noChangeAspect="1"/>
          </p:cNvGraphicFramePr>
          <p:nvPr>
            <p:custDataLst>
              <p:tags r:id="rId3"/>
            </p:custDataLst>
            <p:extLst>
              <p:ext uri="{D42A27DB-BD31-4B8C-83A1-F6EECF244321}">
                <p14:modId xmlns:p14="http://schemas.microsoft.com/office/powerpoint/2010/main" val="2288208553"/>
              </p:ext>
            </p:extLst>
          </p:nvPr>
        </p:nvGraphicFramePr>
        <p:xfrm>
          <a:off x="1620" y="1619"/>
          <a:ext cx="1620" cy="1620"/>
        </p:xfrm>
        <a:graphic>
          <a:graphicData uri="http://schemas.openxmlformats.org/presentationml/2006/ole">
            <mc:AlternateContent xmlns:mc="http://schemas.openxmlformats.org/markup-compatibility/2006">
              <mc:Choice xmlns:v="urn:schemas-microsoft-com:vml" Requires="v">
                <p:oleObj name="think-cell Slide" r:id="rId5" imgW="425" imgH="424" progId="TCLayout.ActiveDocument.1">
                  <p:embed/>
                </p:oleObj>
              </mc:Choice>
              <mc:Fallback>
                <p:oleObj name="think-cell Slide" r:id="rId5" imgW="425" imgH="424" progId="TCLayout.ActiveDocument.1">
                  <p:embed/>
                  <p:pic>
                    <p:nvPicPr>
                      <p:cNvPr id="6" name="Object 5" hidden="1">
                        <a:extLst>
                          <a:ext uri="{FF2B5EF4-FFF2-40B4-BE49-F238E27FC236}">
                            <a16:creationId xmlns:a16="http://schemas.microsoft.com/office/drawing/2014/main" id="{003A9543-8771-C811-532D-48F5F151F163}"/>
                          </a:ext>
                        </a:extLst>
                      </p:cNvPr>
                      <p:cNvPicPr/>
                      <p:nvPr/>
                    </p:nvPicPr>
                    <p:blipFill>
                      <a:blip r:embed="rId6"/>
                      <a:stretch>
                        <a:fillRect/>
                      </a:stretch>
                    </p:blipFill>
                    <p:spPr>
                      <a:xfrm>
                        <a:off x="1620" y="1619"/>
                        <a:ext cx="1620" cy="1620"/>
                      </a:xfrm>
                      <a:prstGeom prst="rect">
                        <a:avLst/>
                      </a:prstGeom>
                    </p:spPr>
                  </p:pic>
                </p:oleObj>
              </mc:Fallback>
            </mc:AlternateContent>
          </a:graphicData>
        </a:graphic>
      </p:graphicFrame>
      <p:sp>
        <p:nvSpPr>
          <p:cNvPr id="2" name="Title Placeholder 1"/>
          <p:cNvSpPr>
            <a:spLocks noGrp="1"/>
          </p:cNvSpPr>
          <p:nvPr>
            <p:ph type="title"/>
          </p:nvPr>
        </p:nvSpPr>
        <p:spPr>
          <a:xfrm>
            <a:off x="600059" y="466302"/>
            <a:ext cx="11239464" cy="502246"/>
          </a:xfrm>
          <a:prstGeom prst="rect">
            <a:avLst/>
          </a:prstGeom>
        </p:spPr>
        <p:txBody>
          <a:bodyPr vert="horz" wrap="square" lIns="0" tIns="0" rIns="0" bIns="0" rtlCol="0" anchor="t">
            <a:spAutoFit/>
          </a:bodyPr>
          <a:lstStyle/>
          <a:p>
            <a:r>
              <a:rPr lang="en-US"/>
              <a:t>Click to edit Master title style</a:t>
            </a:r>
          </a:p>
        </p:txBody>
      </p:sp>
      <p:sp>
        <p:nvSpPr>
          <p:cNvPr id="4" name="Text Placeholder 3"/>
          <p:cNvSpPr>
            <a:spLocks noGrp="1"/>
          </p:cNvSpPr>
          <p:nvPr>
            <p:ph type="body" idx="1"/>
          </p:nvPr>
        </p:nvSpPr>
        <p:spPr>
          <a:xfrm>
            <a:off x="595915" y="1464080"/>
            <a:ext cx="11239464" cy="1644855"/>
          </a:xfrm>
          <a:prstGeom prst="rect">
            <a:avLst/>
          </a:prstGeom>
        </p:spPr>
        <p:txBody>
          <a:bodyPr vert="horz" wrap="square" lIns="0" tIns="0" rIns="0" bIns="0" rtlCol="0">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grpSp>
        <p:nvGrpSpPr>
          <p:cNvPr id="47" name="GRID" hidden="1">
            <a:extLst>
              <a:ext uri="{FF2B5EF4-FFF2-40B4-BE49-F238E27FC236}">
                <a16:creationId xmlns:a16="http://schemas.microsoft.com/office/drawing/2014/main" id="{32B5FFBF-552A-4973-B5B3-9EE3A765185F}"/>
              </a:ext>
            </a:extLst>
          </p:cNvPr>
          <p:cNvGrpSpPr/>
          <p:nvPr/>
        </p:nvGrpSpPr>
        <p:grpSpPr>
          <a:xfrm>
            <a:off x="0" y="0"/>
            <a:ext cx="12436475" cy="6994525"/>
            <a:chOff x="0" y="0"/>
            <a:chExt cx="12192000" cy="6858000"/>
          </a:xfrm>
        </p:grpSpPr>
        <p:cxnSp>
          <p:nvCxnSpPr>
            <p:cNvPr id="7" name="Straight Connector 6">
              <a:extLst>
                <a:ext uri="{FF2B5EF4-FFF2-40B4-BE49-F238E27FC236}">
                  <a16:creationId xmlns:a16="http://schemas.microsoft.com/office/drawing/2014/main" id="{5CD412E5-2492-4063-96AB-C451FC39F2B6}"/>
                </a:ext>
              </a:extLst>
            </p:cNvPr>
            <p:cNvCxnSpPr/>
            <p:nvPr/>
          </p:nvCxnSpPr>
          <p:spPr>
            <a:xfrm>
              <a:off x="0" y="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D25E7FAE-6A98-413B-871E-10F8DF6FF1E3}"/>
                </a:ext>
              </a:extLst>
            </p:cNvPr>
            <p:cNvCxnSpPr/>
            <p:nvPr/>
          </p:nvCxnSpPr>
          <p:spPr>
            <a:xfrm>
              <a:off x="0" y="29260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EF42BDE7-00A0-446E-9CEE-23DDF6A13E6E}"/>
                </a:ext>
              </a:extLst>
            </p:cNvPr>
            <p:cNvCxnSpPr/>
            <p:nvPr/>
          </p:nvCxnSpPr>
          <p:spPr>
            <a:xfrm>
              <a:off x="0" y="585216"/>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AD48FF31-9C6A-4C0C-AB96-ED556488A1BA}"/>
                </a:ext>
              </a:extLst>
            </p:cNvPr>
            <p:cNvCxnSpPr/>
            <p:nvPr/>
          </p:nvCxnSpPr>
          <p:spPr>
            <a:xfrm>
              <a:off x="0" y="6272784"/>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28D811B2-F122-4FF3-A4F6-E7291A5152BB}"/>
                </a:ext>
              </a:extLst>
            </p:cNvPr>
            <p:cNvCxnSpPr/>
            <p:nvPr/>
          </p:nvCxnSpPr>
          <p:spPr>
            <a:xfrm>
              <a:off x="0" y="656539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A2029335-BA6E-4B6F-B752-D02603169DE6}"/>
                </a:ext>
              </a:extLst>
            </p:cNvPr>
            <p:cNvCxnSpPr/>
            <p:nvPr/>
          </p:nvCxnSpPr>
          <p:spPr>
            <a:xfrm>
              <a:off x="0" y="685800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708D55A0-D16C-4191-B9F9-C95B51610B5E}"/>
                </a:ext>
              </a:extLst>
            </p:cNvPr>
            <p:cNvCxnSpPr/>
            <p:nvPr/>
          </p:nvCxnSpPr>
          <p:spPr>
            <a:xfrm>
              <a:off x="0" y="87782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DA3FCB58-9F61-404B-A493-7860A942FCC2}"/>
                </a:ext>
              </a:extLst>
            </p:cNvPr>
            <p:cNvCxnSpPr/>
            <p:nvPr/>
          </p:nvCxnSpPr>
          <p:spPr>
            <a:xfrm>
              <a:off x="0" y="117043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0EFD38DF-4402-499A-B7B2-D5BBF3AD467C}"/>
                </a:ext>
              </a:extLst>
            </p:cNvPr>
            <p:cNvCxnSpPr/>
            <p:nvPr/>
          </p:nvCxnSpPr>
          <p:spPr>
            <a:xfrm>
              <a:off x="0" y="146304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26DFD209-A624-4FEA-8F60-067FBF0CC1E8}"/>
                </a:ext>
              </a:extLst>
            </p:cNvPr>
            <p:cNvCxnSpPr/>
            <p:nvPr/>
          </p:nvCxnSpPr>
          <p:spPr>
            <a:xfrm>
              <a:off x="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F1B8ED61-88C3-48AA-91A7-BFD779B3B3BA}"/>
                </a:ext>
              </a:extLst>
            </p:cNvPr>
            <p:cNvCxnSpPr/>
            <p:nvPr/>
          </p:nvCxnSpPr>
          <p:spPr>
            <a:xfrm>
              <a:off x="585216"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822AC47D-49D2-4B9E-B580-53A7922E5654}"/>
                </a:ext>
              </a:extLst>
            </p:cNvPr>
            <p:cNvCxnSpPr/>
            <p:nvPr/>
          </p:nvCxnSpPr>
          <p:spPr>
            <a:xfrm>
              <a:off x="29260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20D7A2DB-4310-49CD-83F6-55B33BE76665}"/>
                </a:ext>
              </a:extLst>
            </p:cNvPr>
            <p:cNvCxnSpPr/>
            <p:nvPr/>
          </p:nvCxnSpPr>
          <p:spPr>
            <a:xfrm>
              <a:off x="877824"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20C40071-7BC6-4682-9CD1-0631E07C9F11}"/>
                </a:ext>
              </a:extLst>
            </p:cNvPr>
            <p:cNvCxnSpPr/>
            <p:nvPr/>
          </p:nvCxnSpPr>
          <p:spPr>
            <a:xfrm>
              <a:off x="117043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EE0ACFAA-26E9-44D2-BEF0-E02CAE93F397}"/>
                </a:ext>
              </a:extLst>
            </p:cNvPr>
            <p:cNvCxnSpPr/>
            <p:nvPr/>
          </p:nvCxnSpPr>
          <p:spPr>
            <a:xfrm>
              <a:off x="1102156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385D1186-93AE-4B67-8544-763E0B213AAC}"/>
                </a:ext>
              </a:extLst>
            </p:cNvPr>
            <p:cNvCxnSpPr/>
            <p:nvPr/>
          </p:nvCxnSpPr>
          <p:spPr>
            <a:xfrm>
              <a:off x="11606784"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CB1D45AE-FC53-4BB4-A9CD-C563C03A1195}"/>
                </a:ext>
              </a:extLst>
            </p:cNvPr>
            <p:cNvCxnSpPr/>
            <p:nvPr/>
          </p:nvCxnSpPr>
          <p:spPr>
            <a:xfrm>
              <a:off x="11314176"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8325177A-06D9-4C2A-B7EF-984A90245BF7}"/>
                </a:ext>
              </a:extLst>
            </p:cNvPr>
            <p:cNvCxnSpPr/>
            <p:nvPr/>
          </p:nvCxnSpPr>
          <p:spPr>
            <a:xfrm>
              <a:off x="1189939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D2B67796-DF72-4C3B-A79D-7534FD3084C9}"/>
                </a:ext>
              </a:extLst>
            </p:cNvPr>
            <p:cNvCxnSpPr/>
            <p:nvPr/>
          </p:nvCxnSpPr>
          <p:spPr>
            <a:xfrm>
              <a:off x="1219200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C8B2C409-2FF7-4120-9E48-02A446B82DD6}"/>
                </a:ext>
              </a:extLst>
            </p:cNvPr>
            <p:cNvCxnSpPr/>
            <p:nvPr/>
          </p:nvCxnSpPr>
          <p:spPr>
            <a:xfrm>
              <a:off x="0" y="175564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F3E0130A-B11A-42AB-8439-3CB0569F1C08}"/>
                </a:ext>
              </a:extLst>
            </p:cNvPr>
            <p:cNvCxnSpPr/>
            <p:nvPr/>
          </p:nvCxnSpPr>
          <p:spPr>
            <a:xfrm>
              <a:off x="0" y="204825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0840B631-CB23-44B8-823B-56619D54F0E4}"/>
                </a:ext>
              </a:extLst>
            </p:cNvPr>
            <p:cNvCxnSpPr/>
            <p:nvPr/>
          </p:nvCxnSpPr>
          <p:spPr>
            <a:xfrm>
              <a:off x="0" y="234086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C7DD460B-BBE5-43D6-95DF-C1C1CC6239C6}"/>
                </a:ext>
              </a:extLst>
            </p:cNvPr>
            <p:cNvCxnSpPr/>
            <p:nvPr/>
          </p:nvCxnSpPr>
          <p:spPr>
            <a:xfrm>
              <a:off x="0" y="263347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7F5BEEB4-62B8-420A-9489-8319B9432C34}"/>
                </a:ext>
              </a:extLst>
            </p:cNvPr>
            <p:cNvCxnSpPr/>
            <p:nvPr/>
          </p:nvCxnSpPr>
          <p:spPr>
            <a:xfrm>
              <a:off x="0" y="292608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79242164-82A4-4DA9-B78C-33430C241872}"/>
                </a:ext>
              </a:extLst>
            </p:cNvPr>
            <p:cNvCxnSpPr/>
            <p:nvPr/>
          </p:nvCxnSpPr>
          <p:spPr>
            <a:xfrm>
              <a:off x="0" y="321868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1D8767DD-4892-4904-AE72-87087DD9CCC2}"/>
                </a:ext>
              </a:extLst>
            </p:cNvPr>
            <p:cNvCxnSpPr/>
            <p:nvPr/>
          </p:nvCxnSpPr>
          <p:spPr>
            <a:xfrm>
              <a:off x="0" y="351129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245FC793-2AD0-4021-B3FB-391EDDE6CB63}"/>
                </a:ext>
              </a:extLst>
            </p:cNvPr>
            <p:cNvCxnSpPr/>
            <p:nvPr/>
          </p:nvCxnSpPr>
          <p:spPr>
            <a:xfrm>
              <a:off x="0" y="380390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8091C6C8-296D-4AA9-8F03-7DEA5FA7D71A}"/>
                </a:ext>
              </a:extLst>
            </p:cNvPr>
            <p:cNvCxnSpPr/>
            <p:nvPr/>
          </p:nvCxnSpPr>
          <p:spPr>
            <a:xfrm>
              <a:off x="0" y="409651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71CBDA8A-698A-4B1C-BC41-CD72C2900FE8}"/>
                </a:ext>
              </a:extLst>
            </p:cNvPr>
            <p:cNvCxnSpPr/>
            <p:nvPr/>
          </p:nvCxnSpPr>
          <p:spPr>
            <a:xfrm>
              <a:off x="0" y="438912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F0780C82-EF19-43A2-BF1B-31FDFBA092CA}"/>
                </a:ext>
              </a:extLst>
            </p:cNvPr>
            <p:cNvCxnSpPr/>
            <p:nvPr/>
          </p:nvCxnSpPr>
          <p:spPr>
            <a:xfrm>
              <a:off x="0" y="468172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13492339-9370-44E2-8C4D-414393DEB764}"/>
                </a:ext>
              </a:extLst>
            </p:cNvPr>
            <p:cNvCxnSpPr/>
            <p:nvPr/>
          </p:nvCxnSpPr>
          <p:spPr>
            <a:xfrm>
              <a:off x="0" y="497433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EBF7CE2A-C0A7-4C6F-88B8-E40107AE34E8}"/>
                </a:ext>
              </a:extLst>
            </p:cNvPr>
            <p:cNvCxnSpPr/>
            <p:nvPr/>
          </p:nvCxnSpPr>
          <p:spPr>
            <a:xfrm>
              <a:off x="0" y="526694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CCD7A1D0-B060-4037-BFAE-80FAF89CC35F}"/>
                </a:ext>
              </a:extLst>
            </p:cNvPr>
            <p:cNvCxnSpPr/>
            <p:nvPr/>
          </p:nvCxnSpPr>
          <p:spPr>
            <a:xfrm>
              <a:off x="0" y="555955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2A121C21-7F60-43D7-B9B4-682B9D22E24D}"/>
                </a:ext>
              </a:extLst>
            </p:cNvPr>
            <p:cNvCxnSpPr/>
            <p:nvPr/>
          </p:nvCxnSpPr>
          <p:spPr>
            <a:xfrm>
              <a:off x="0" y="585216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sp>
        <p:nvSpPr>
          <p:cNvPr id="3" name=".64 square" hidden="1">
            <a:extLst>
              <a:ext uri="{FF2B5EF4-FFF2-40B4-BE49-F238E27FC236}">
                <a16:creationId xmlns:a16="http://schemas.microsoft.com/office/drawing/2014/main" id="{90E0CE0A-15D7-405F-8DFA-B7F5AF47B03C}"/>
              </a:ext>
            </a:extLst>
          </p:cNvPr>
          <p:cNvSpPr/>
          <p:nvPr/>
        </p:nvSpPr>
        <p:spPr bwMode="auto">
          <a:xfrm>
            <a:off x="0" y="0"/>
            <a:ext cx="596951" cy="596866"/>
          </a:xfrm>
          <a:prstGeom prst="rect">
            <a:avLst/>
          </a:prstGeom>
          <a:solidFill>
            <a:schemeClr val="tx1">
              <a:alpha val="17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algn="ctr" defTabSz="951028" fontAlgn="base">
              <a:lnSpc>
                <a:spcPct val="90000"/>
              </a:lnSpc>
              <a:spcBef>
                <a:spcPct val="0"/>
              </a:spcBef>
              <a:spcAft>
                <a:spcPct val="0"/>
              </a:spcAft>
            </a:pPr>
            <a:endParaRPr lang="en-US" sz="2448">
              <a:gradFill>
                <a:gsLst>
                  <a:gs pos="0">
                    <a:srgbClr val="FFFFFF"/>
                  </a:gs>
                  <a:gs pos="100000">
                    <a:srgbClr val="FFFFFF"/>
                  </a:gs>
                </a:gsLst>
                <a:lin ang="5400000" scaled="0"/>
              </a:gradFill>
              <a:ea typeface="Segoe UI" pitchFamily="34" charset="0"/>
              <a:cs typeface="Segoe UI" pitchFamily="34" charset="0"/>
            </a:endParaRPr>
          </a:p>
        </p:txBody>
      </p:sp>
      <p:sp>
        <p:nvSpPr>
          <p:cNvPr id="35" name=".32 square" hidden="1">
            <a:extLst>
              <a:ext uri="{FF2B5EF4-FFF2-40B4-BE49-F238E27FC236}">
                <a16:creationId xmlns:a16="http://schemas.microsoft.com/office/drawing/2014/main" id="{09835393-211C-428D-B22F-51EE7A413599}"/>
              </a:ext>
            </a:extLst>
          </p:cNvPr>
          <p:cNvSpPr/>
          <p:nvPr/>
        </p:nvSpPr>
        <p:spPr bwMode="auto">
          <a:xfrm>
            <a:off x="0" y="0"/>
            <a:ext cx="298475" cy="298433"/>
          </a:xfrm>
          <a:prstGeom prst="rect">
            <a:avLst/>
          </a:prstGeom>
          <a:solidFill>
            <a:schemeClr val="tx1">
              <a:alpha val="17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algn="ctr" defTabSz="951028" fontAlgn="base">
              <a:lnSpc>
                <a:spcPct val="90000"/>
              </a:lnSpc>
              <a:spcBef>
                <a:spcPct val="0"/>
              </a:spcBef>
              <a:spcAft>
                <a:spcPct val="0"/>
              </a:spcAft>
            </a:pPr>
            <a:endParaRPr lang="en-US" sz="2448">
              <a:gradFill>
                <a:gsLst>
                  <a:gs pos="0">
                    <a:srgbClr val="FFFFFF"/>
                  </a:gs>
                  <a:gs pos="100000">
                    <a:srgbClr val="FFFFFF"/>
                  </a:gs>
                </a:gsLst>
                <a:lin ang="5400000" scaled="0"/>
              </a:gradFill>
              <a:ea typeface="Segoe UI" pitchFamily="34" charset="0"/>
              <a:cs typeface="Segoe UI" pitchFamily="34" charset="0"/>
            </a:endParaRPr>
          </a:p>
        </p:txBody>
      </p:sp>
      <p:pic>
        <p:nvPicPr>
          <p:cNvPr id="48" name="MS Brand colors" descr="These are Microsoft Brand colors. The color bar is placed to the side of the Theme master so that it will be visible on all slides. Users can use the 'eye dropper' color tools under Color Fill Shape, Color Fill line etc. to easily select Brand colors. ">
            <a:extLst>
              <a:ext uri="{FF2B5EF4-FFF2-40B4-BE49-F238E27FC236}">
                <a16:creationId xmlns:a16="http://schemas.microsoft.com/office/drawing/2014/main" id="{64D47851-93E6-4066-B42D-42968BFB647D}"/>
              </a:ext>
              <a:ext uri="{C183D7F6-B498-43B3-948B-1728B52AA6E4}">
                <adec:decorative xmlns:adec="http://schemas.microsoft.com/office/drawing/2017/decorative" val="0"/>
              </a:ext>
            </a:extLst>
          </p:cNvPr>
          <p:cNvPicPr>
            <a:picLocks noChangeAspect="1"/>
          </p:cNvPicPr>
          <p:nvPr/>
        </p:nvPicPr>
        <p:blipFill rotWithShape="1">
          <a:blip r:embed="rId7" cstate="hqprint">
            <a:extLst>
              <a:ext uri="{28A0092B-C50C-407E-A947-70E740481C1C}">
                <a14:useLocalDpi xmlns:a14="http://schemas.microsoft.com/office/drawing/2010/main"/>
              </a:ext>
            </a:extLst>
          </a:blip>
          <a:srcRect l="762"/>
          <a:stretch/>
        </p:blipFill>
        <p:spPr>
          <a:xfrm rot="5400000">
            <a:off x="9700947" y="2900301"/>
            <a:ext cx="6994525" cy="1193925"/>
          </a:xfrm>
          <a:prstGeom prst="rect">
            <a:avLst/>
          </a:prstGeom>
        </p:spPr>
      </p:pic>
      <p:grpSp>
        <p:nvGrpSpPr>
          <p:cNvPr id="34" name="GRID" hidden="1">
            <a:extLst>
              <a:ext uri="{FF2B5EF4-FFF2-40B4-BE49-F238E27FC236}">
                <a16:creationId xmlns:a16="http://schemas.microsoft.com/office/drawing/2014/main" id="{8231CF92-ECE5-6B37-5EA3-2003C969F9E6}"/>
              </a:ext>
            </a:extLst>
          </p:cNvPr>
          <p:cNvGrpSpPr/>
          <p:nvPr userDrawn="1"/>
        </p:nvGrpSpPr>
        <p:grpSpPr>
          <a:xfrm>
            <a:off x="0" y="0"/>
            <a:ext cx="12436475" cy="6994525"/>
            <a:chOff x="0" y="0"/>
            <a:chExt cx="12192000" cy="6858000"/>
          </a:xfrm>
        </p:grpSpPr>
        <p:cxnSp>
          <p:nvCxnSpPr>
            <p:cNvPr id="36" name="Straight Connector 35">
              <a:extLst>
                <a:ext uri="{FF2B5EF4-FFF2-40B4-BE49-F238E27FC236}">
                  <a16:creationId xmlns:a16="http://schemas.microsoft.com/office/drawing/2014/main" id="{E3D643C1-AC91-BE60-FBD6-94E6069C0194}"/>
                </a:ext>
              </a:extLst>
            </p:cNvPr>
            <p:cNvCxnSpPr/>
            <p:nvPr/>
          </p:nvCxnSpPr>
          <p:spPr>
            <a:xfrm>
              <a:off x="0" y="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7" name="Straight Connector 36">
              <a:extLst>
                <a:ext uri="{FF2B5EF4-FFF2-40B4-BE49-F238E27FC236}">
                  <a16:creationId xmlns:a16="http://schemas.microsoft.com/office/drawing/2014/main" id="{4D683DA3-44F5-469F-3953-373BF8DA2481}"/>
                </a:ext>
              </a:extLst>
            </p:cNvPr>
            <p:cNvCxnSpPr/>
            <p:nvPr/>
          </p:nvCxnSpPr>
          <p:spPr>
            <a:xfrm>
              <a:off x="0" y="29260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8" name="Straight Connector 37">
              <a:extLst>
                <a:ext uri="{FF2B5EF4-FFF2-40B4-BE49-F238E27FC236}">
                  <a16:creationId xmlns:a16="http://schemas.microsoft.com/office/drawing/2014/main" id="{A511E882-742E-E8CD-F1A1-E2DDD625A171}"/>
                </a:ext>
              </a:extLst>
            </p:cNvPr>
            <p:cNvCxnSpPr/>
            <p:nvPr/>
          </p:nvCxnSpPr>
          <p:spPr>
            <a:xfrm>
              <a:off x="0" y="585216"/>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9" name="Straight Connector 48">
              <a:extLst>
                <a:ext uri="{FF2B5EF4-FFF2-40B4-BE49-F238E27FC236}">
                  <a16:creationId xmlns:a16="http://schemas.microsoft.com/office/drawing/2014/main" id="{C91C1111-9D3E-B801-AF06-02745BE55975}"/>
                </a:ext>
              </a:extLst>
            </p:cNvPr>
            <p:cNvCxnSpPr/>
            <p:nvPr/>
          </p:nvCxnSpPr>
          <p:spPr>
            <a:xfrm>
              <a:off x="0" y="6272784"/>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50" name="Straight Connector 49">
              <a:extLst>
                <a:ext uri="{FF2B5EF4-FFF2-40B4-BE49-F238E27FC236}">
                  <a16:creationId xmlns:a16="http://schemas.microsoft.com/office/drawing/2014/main" id="{847B2B84-7600-EF27-A989-F257E52FC33B}"/>
                </a:ext>
              </a:extLst>
            </p:cNvPr>
            <p:cNvCxnSpPr/>
            <p:nvPr/>
          </p:nvCxnSpPr>
          <p:spPr>
            <a:xfrm>
              <a:off x="0" y="656539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51" name="Straight Connector 50">
              <a:extLst>
                <a:ext uri="{FF2B5EF4-FFF2-40B4-BE49-F238E27FC236}">
                  <a16:creationId xmlns:a16="http://schemas.microsoft.com/office/drawing/2014/main" id="{87C8C625-AB7B-660A-0B45-85828167463A}"/>
                </a:ext>
              </a:extLst>
            </p:cNvPr>
            <p:cNvCxnSpPr/>
            <p:nvPr/>
          </p:nvCxnSpPr>
          <p:spPr>
            <a:xfrm>
              <a:off x="0" y="685800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52" name="Straight Connector 51">
              <a:extLst>
                <a:ext uri="{FF2B5EF4-FFF2-40B4-BE49-F238E27FC236}">
                  <a16:creationId xmlns:a16="http://schemas.microsoft.com/office/drawing/2014/main" id="{AE33C567-F615-B34B-32B0-40D0F14E9275}"/>
                </a:ext>
              </a:extLst>
            </p:cNvPr>
            <p:cNvCxnSpPr/>
            <p:nvPr/>
          </p:nvCxnSpPr>
          <p:spPr>
            <a:xfrm>
              <a:off x="0" y="87782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53" name="Straight Connector 52">
              <a:extLst>
                <a:ext uri="{FF2B5EF4-FFF2-40B4-BE49-F238E27FC236}">
                  <a16:creationId xmlns:a16="http://schemas.microsoft.com/office/drawing/2014/main" id="{EDEC6577-4D50-1304-C3CE-CEF186573FA3}"/>
                </a:ext>
              </a:extLst>
            </p:cNvPr>
            <p:cNvCxnSpPr/>
            <p:nvPr/>
          </p:nvCxnSpPr>
          <p:spPr>
            <a:xfrm>
              <a:off x="0" y="117043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54" name="Straight Connector 53">
              <a:extLst>
                <a:ext uri="{FF2B5EF4-FFF2-40B4-BE49-F238E27FC236}">
                  <a16:creationId xmlns:a16="http://schemas.microsoft.com/office/drawing/2014/main" id="{53D36798-686C-4DD7-BD2A-E85868A70498}"/>
                </a:ext>
              </a:extLst>
            </p:cNvPr>
            <p:cNvCxnSpPr/>
            <p:nvPr/>
          </p:nvCxnSpPr>
          <p:spPr>
            <a:xfrm>
              <a:off x="0" y="146304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55" name="Straight Connector 54">
              <a:extLst>
                <a:ext uri="{FF2B5EF4-FFF2-40B4-BE49-F238E27FC236}">
                  <a16:creationId xmlns:a16="http://schemas.microsoft.com/office/drawing/2014/main" id="{F9F485DC-B312-C75B-33EC-A23AD366F980}"/>
                </a:ext>
              </a:extLst>
            </p:cNvPr>
            <p:cNvCxnSpPr/>
            <p:nvPr/>
          </p:nvCxnSpPr>
          <p:spPr>
            <a:xfrm>
              <a:off x="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56" name="Straight Connector 55">
              <a:extLst>
                <a:ext uri="{FF2B5EF4-FFF2-40B4-BE49-F238E27FC236}">
                  <a16:creationId xmlns:a16="http://schemas.microsoft.com/office/drawing/2014/main" id="{7B0A8A45-82C0-4101-E689-E54DBD3A202B}"/>
                </a:ext>
              </a:extLst>
            </p:cNvPr>
            <p:cNvCxnSpPr/>
            <p:nvPr/>
          </p:nvCxnSpPr>
          <p:spPr>
            <a:xfrm>
              <a:off x="585216"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57" name="Straight Connector 56">
              <a:extLst>
                <a:ext uri="{FF2B5EF4-FFF2-40B4-BE49-F238E27FC236}">
                  <a16:creationId xmlns:a16="http://schemas.microsoft.com/office/drawing/2014/main" id="{0F89283F-72B7-43AE-CBBD-088481C6D4D8}"/>
                </a:ext>
              </a:extLst>
            </p:cNvPr>
            <p:cNvCxnSpPr/>
            <p:nvPr/>
          </p:nvCxnSpPr>
          <p:spPr>
            <a:xfrm>
              <a:off x="29260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58" name="Straight Connector 57">
              <a:extLst>
                <a:ext uri="{FF2B5EF4-FFF2-40B4-BE49-F238E27FC236}">
                  <a16:creationId xmlns:a16="http://schemas.microsoft.com/office/drawing/2014/main" id="{7B99BABD-0E0A-2438-224D-9C7C27694806}"/>
                </a:ext>
              </a:extLst>
            </p:cNvPr>
            <p:cNvCxnSpPr/>
            <p:nvPr/>
          </p:nvCxnSpPr>
          <p:spPr>
            <a:xfrm>
              <a:off x="877824"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59" name="Straight Connector 58">
              <a:extLst>
                <a:ext uri="{FF2B5EF4-FFF2-40B4-BE49-F238E27FC236}">
                  <a16:creationId xmlns:a16="http://schemas.microsoft.com/office/drawing/2014/main" id="{5F860CB7-0603-8ABC-542A-4125B1E11225}"/>
                </a:ext>
              </a:extLst>
            </p:cNvPr>
            <p:cNvCxnSpPr/>
            <p:nvPr/>
          </p:nvCxnSpPr>
          <p:spPr>
            <a:xfrm>
              <a:off x="117043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60" name="Straight Connector 59">
              <a:extLst>
                <a:ext uri="{FF2B5EF4-FFF2-40B4-BE49-F238E27FC236}">
                  <a16:creationId xmlns:a16="http://schemas.microsoft.com/office/drawing/2014/main" id="{82668BBE-09C0-9F9A-DA59-49B1B9F01768}"/>
                </a:ext>
              </a:extLst>
            </p:cNvPr>
            <p:cNvCxnSpPr/>
            <p:nvPr/>
          </p:nvCxnSpPr>
          <p:spPr>
            <a:xfrm>
              <a:off x="1102156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61" name="Straight Connector 60">
              <a:extLst>
                <a:ext uri="{FF2B5EF4-FFF2-40B4-BE49-F238E27FC236}">
                  <a16:creationId xmlns:a16="http://schemas.microsoft.com/office/drawing/2014/main" id="{5A97FC3A-3CBD-7F9E-74B2-E25638DB727D}"/>
                </a:ext>
              </a:extLst>
            </p:cNvPr>
            <p:cNvCxnSpPr/>
            <p:nvPr/>
          </p:nvCxnSpPr>
          <p:spPr>
            <a:xfrm>
              <a:off x="11606784"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62" name="Straight Connector 61">
              <a:extLst>
                <a:ext uri="{FF2B5EF4-FFF2-40B4-BE49-F238E27FC236}">
                  <a16:creationId xmlns:a16="http://schemas.microsoft.com/office/drawing/2014/main" id="{4B65FD33-ED0D-8467-A968-E9C19F0E3F26}"/>
                </a:ext>
              </a:extLst>
            </p:cNvPr>
            <p:cNvCxnSpPr/>
            <p:nvPr/>
          </p:nvCxnSpPr>
          <p:spPr>
            <a:xfrm>
              <a:off x="11314176"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63" name="Straight Connector 62">
              <a:extLst>
                <a:ext uri="{FF2B5EF4-FFF2-40B4-BE49-F238E27FC236}">
                  <a16:creationId xmlns:a16="http://schemas.microsoft.com/office/drawing/2014/main" id="{D06C068B-D21A-2914-9551-8871A4025B7D}"/>
                </a:ext>
              </a:extLst>
            </p:cNvPr>
            <p:cNvCxnSpPr/>
            <p:nvPr/>
          </p:nvCxnSpPr>
          <p:spPr>
            <a:xfrm>
              <a:off x="1189939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64" name="Straight Connector 63">
              <a:extLst>
                <a:ext uri="{FF2B5EF4-FFF2-40B4-BE49-F238E27FC236}">
                  <a16:creationId xmlns:a16="http://schemas.microsoft.com/office/drawing/2014/main" id="{2492CFA4-44B4-B81A-4F23-970615DAD803}"/>
                </a:ext>
              </a:extLst>
            </p:cNvPr>
            <p:cNvCxnSpPr/>
            <p:nvPr/>
          </p:nvCxnSpPr>
          <p:spPr>
            <a:xfrm>
              <a:off x="1219200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65" name="Straight Connector 64">
              <a:extLst>
                <a:ext uri="{FF2B5EF4-FFF2-40B4-BE49-F238E27FC236}">
                  <a16:creationId xmlns:a16="http://schemas.microsoft.com/office/drawing/2014/main" id="{FA10FDB0-E9C4-D9AB-F702-BAAE43FA36CF}"/>
                </a:ext>
              </a:extLst>
            </p:cNvPr>
            <p:cNvCxnSpPr/>
            <p:nvPr/>
          </p:nvCxnSpPr>
          <p:spPr>
            <a:xfrm>
              <a:off x="0" y="175564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66" name="Straight Connector 65">
              <a:extLst>
                <a:ext uri="{FF2B5EF4-FFF2-40B4-BE49-F238E27FC236}">
                  <a16:creationId xmlns:a16="http://schemas.microsoft.com/office/drawing/2014/main" id="{73E2A79D-FC08-0510-59F5-E05357282B35}"/>
                </a:ext>
              </a:extLst>
            </p:cNvPr>
            <p:cNvCxnSpPr/>
            <p:nvPr/>
          </p:nvCxnSpPr>
          <p:spPr>
            <a:xfrm>
              <a:off x="0" y="204825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67" name="Straight Connector 66">
              <a:extLst>
                <a:ext uri="{FF2B5EF4-FFF2-40B4-BE49-F238E27FC236}">
                  <a16:creationId xmlns:a16="http://schemas.microsoft.com/office/drawing/2014/main" id="{F0C49C93-8918-404E-E605-6E1994C327B5}"/>
                </a:ext>
              </a:extLst>
            </p:cNvPr>
            <p:cNvCxnSpPr/>
            <p:nvPr/>
          </p:nvCxnSpPr>
          <p:spPr>
            <a:xfrm>
              <a:off x="0" y="234086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68" name="Straight Connector 67">
              <a:extLst>
                <a:ext uri="{FF2B5EF4-FFF2-40B4-BE49-F238E27FC236}">
                  <a16:creationId xmlns:a16="http://schemas.microsoft.com/office/drawing/2014/main" id="{957FFAA5-A03B-4704-309F-CB312BB468D9}"/>
                </a:ext>
              </a:extLst>
            </p:cNvPr>
            <p:cNvCxnSpPr/>
            <p:nvPr/>
          </p:nvCxnSpPr>
          <p:spPr>
            <a:xfrm>
              <a:off x="0" y="263347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69" name="Straight Connector 68">
              <a:extLst>
                <a:ext uri="{FF2B5EF4-FFF2-40B4-BE49-F238E27FC236}">
                  <a16:creationId xmlns:a16="http://schemas.microsoft.com/office/drawing/2014/main" id="{BCF90F42-DC6E-F2D9-7C4A-C477C27A3415}"/>
                </a:ext>
              </a:extLst>
            </p:cNvPr>
            <p:cNvCxnSpPr/>
            <p:nvPr/>
          </p:nvCxnSpPr>
          <p:spPr>
            <a:xfrm>
              <a:off x="0" y="292608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70" name="Straight Connector 69">
              <a:extLst>
                <a:ext uri="{FF2B5EF4-FFF2-40B4-BE49-F238E27FC236}">
                  <a16:creationId xmlns:a16="http://schemas.microsoft.com/office/drawing/2014/main" id="{0100C969-0D83-45AA-8AF3-6E74BE5ABA71}"/>
                </a:ext>
              </a:extLst>
            </p:cNvPr>
            <p:cNvCxnSpPr/>
            <p:nvPr/>
          </p:nvCxnSpPr>
          <p:spPr>
            <a:xfrm>
              <a:off x="0" y="321868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71" name="Straight Connector 70">
              <a:extLst>
                <a:ext uri="{FF2B5EF4-FFF2-40B4-BE49-F238E27FC236}">
                  <a16:creationId xmlns:a16="http://schemas.microsoft.com/office/drawing/2014/main" id="{58F4F80E-2DB3-B502-F494-6096F72CFA8A}"/>
                </a:ext>
              </a:extLst>
            </p:cNvPr>
            <p:cNvCxnSpPr/>
            <p:nvPr/>
          </p:nvCxnSpPr>
          <p:spPr>
            <a:xfrm>
              <a:off x="0" y="351129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72" name="Straight Connector 71">
              <a:extLst>
                <a:ext uri="{FF2B5EF4-FFF2-40B4-BE49-F238E27FC236}">
                  <a16:creationId xmlns:a16="http://schemas.microsoft.com/office/drawing/2014/main" id="{52098BF7-455B-3FC9-EB99-0B12F5D54DE1}"/>
                </a:ext>
              </a:extLst>
            </p:cNvPr>
            <p:cNvCxnSpPr/>
            <p:nvPr userDrawn="1"/>
          </p:nvCxnSpPr>
          <p:spPr>
            <a:xfrm>
              <a:off x="0" y="380390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73" name="Straight Connector 72">
              <a:extLst>
                <a:ext uri="{FF2B5EF4-FFF2-40B4-BE49-F238E27FC236}">
                  <a16:creationId xmlns:a16="http://schemas.microsoft.com/office/drawing/2014/main" id="{A87DCE44-AA09-C95D-4D87-8FBF56D3717E}"/>
                </a:ext>
              </a:extLst>
            </p:cNvPr>
            <p:cNvCxnSpPr/>
            <p:nvPr userDrawn="1"/>
          </p:nvCxnSpPr>
          <p:spPr>
            <a:xfrm>
              <a:off x="0" y="409651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74" name="Straight Connector 73">
              <a:extLst>
                <a:ext uri="{FF2B5EF4-FFF2-40B4-BE49-F238E27FC236}">
                  <a16:creationId xmlns:a16="http://schemas.microsoft.com/office/drawing/2014/main" id="{0B0145DD-E017-C594-65F3-454CF7352B91}"/>
                </a:ext>
              </a:extLst>
            </p:cNvPr>
            <p:cNvCxnSpPr/>
            <p:nvPr userDrawn="1"/>
          </p:nvCxnSpPr>
          <p:spPr>
            <a:xfrm>
              <a:off x="0" y="438912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75" name="Straight Connector 74">
              <a:extLst>
                <a:ext uri="{FF2B5EF4-FFF2-40B4-BE49-F238E27FC236}">
                  <a16:creationId xmlns:a16="http://schemas.microsoft.com/office/drawing/2014/main" id="{47870BE1-2D6C-554C-9D34-ECFB91775355}"/>
                </a:ext>
              </a:extLst>
            </p:cNvPr>
            <p:cNvCxnSpPr/>
            <p:nvPr userDrawn="1"/>
          </p:nvCxnSpPr>
          <p:spPr>
            <a:xfrm>
              <a:off x="0" y="468172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76" name="Straight Connector 75">
              <a:extLst>
                <a:ext uri="{FF2B5EF4-FFF2-40B4-BE49-F238E27FC236}">
                  <a16:creationId xmlns:a16="http://schemas.microsoft.com/office/drawing/2014/main" id="{40FBE3B5-AC43-570D-60C7-B3BCF94232CD}"/>
                </a:ext>
              </a:extLst>
            </p:cNvPr>
            <p:cNvCxnSpPr/>
            <p:nvPr userDrawn="1"/>
          </p:nvCxnSpPr>
          <p:spPr>
            <a:xfrm>
              <a:off x="0" y="497433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77" name="Straight Connector 76">
              <a:extLst>
                <a:ext uri="{FF2B5EF4-FFF2-40B4-BE49-F238E27FC236}">
                  <a16:creationId xmlns:a16="http://schemas.microsoft.com/office/drawing/2014/main" id="{27ED9E48-25E0-F296-C4CC-BC81E500E538}"/>
                </a:ext>
              </a:extLst>
            </p:cNvPr>
            <p:cNvCxnSpPr/>
            <p:nvPr userDrawn="1"/>
          </p:nvCxnSpPr>
          <p:spPr>
            <a:xfrm>
              <a:off x="0" y="526694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78" name="Straight Connector 77">
              <a:extLst>
                <a:ext uri="{FF2B5EF4-FFF2-40B4-BE49-F238E27FC236}">
                  <a16:creationId xmlns:a16="http://schemas.microsoft.com/office/drawing/2014/main" id="{C9A4AE61-30D5-6624-1156-06CF1867E405}"/>
                </a:ext>
              </a:extLst>
            </p:cNvPr>
            <p:cNvCxnSpPr/>
            <p:nvPr userDrawn="1"/>
          </p:nvCxnSpPr>
          <p:spPr>
            <a:xfrm>
              <a:off x="0" y="555955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79" name="Straight Connector 78">
              <a:extLst>
                <a:ext uri="{FF2B5EF4-FFF2-40B4-BE49-F238E27FC236}">
                  <a16:creationId xmlns:a16="http://schemas.microsoft.com/office/drawing/2014/main" id="{9DE0D564-946D-6AE3-3E19-874F0913E245}"/>
                </a:ext>
              </a:extLst>
            </p:cNvPr>
            <p:cNvCxnSpPr/>
            <p:nvPr userDrawn="1"/>
          </p:nvCxnSpPr>
          <p:spPr>
            <a:xfrm>
              <a:off x="0" y="585216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sp>
        <p:nvSpPr>
          <p:cNvPr id="80" name=".64 square" hidden="1">
            <a:extLst>
              <a:ext uri="{FF2B5EF4-FFF2-40B4-BE49-F238E27FC236}">
                <a16:creationId xmlns:a16="http://schemas.microsoft.com/office/drawing/2014/main" id="{9B43053C-376E-8CC7-5F78-C6D4A69CD2B7}"/>
              </a:ext>
            </a:extLst>
          </p:cNvPr>
          <p:cNvSpPr/>
          <p:nvPr userDrawn="1"/>
        </p:nvSpPr>
        <p:spPr bwMode="auto">
          <a:xfrm>
            <a:off x="0" y="0"/>
            <a:ext cx="596951" cy="596866"/>
          </a:xfrm>
          <a:prstGeom prst="rect">
            <a:avLst/>
          </a:prstGeom>
          <a:solidFill>
            <a:schemeClr val="tx1">
              <a:alpha val="17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algn="ctr" defTabSz="951028" fontAlgn="base">
              <a:lnSpc>
                <a:spcPct val="90000"/>
              </a:lnSpc>
              <a:spcBef>
                <a:spcPct val="0"/>
              </a:spcBef>
              <a:spcAft>
                <a:spcPct val="0"/>
              </a:spcAft>
            </a:pPr>
            <a:endParaRPr lang="en-US" sz="2448">
              <a:gradFill>
                <a:gsLst>
                  <a:gs pos="0">
                    <a:srgbClr val="FFFFFF"/>
                  </a:gs>
                  <a:gs pos="100000">
                    <a:srgbClr val="FFFFFF"/>
                  </a:gs>
                </a:gsLst>
                <a:lin ang="5400000" scaled="0"/>
              </a:gradFill>
              <a:ea typeface="Segoe UI" pitchFamily="34" charset="0"/>
              <a:cs typeface="Segoe UI" pitchFamily="34" charset="0"/>
            </a:endParaRPr>
          </a:p>
        </p:txBody>
      </p:sp>
      <p:sp>
        <p:nvSpPr>
          <p:cNvPr id="81" name=".32 square" hidden="1">
            <a:extLst>
              <a:ext uri="{FF2B5EF4-FFF2-40B4-BE49-F238E27FC236}">
                <a16:creationId xmlns:a16="http://schemas.microsoft.com/office/drawing/2014/main" id="{F68464E6-0D8D-67AE-27F1-4A1B1FC69CDF}"/>
              </a:ext>
            </a:extLst>
          </p:cNvPr>
          <p:cNvSpPr/>
          <p:nvPr userDrawn="1"/>
        </p:nvSpPr>
        <p:spPr bwMode="auto">
          <a:xfrm>
            <a:off x="0" y="0"/>
            <a:ext cx="298475" cy="298433"/>
          </a:xfrm>
          <a:prstGeom prst="rect">
            <a:avLst/>
          </a:prstGeom>
          <a:solidFill>
            <a:schemeClr val="tx1">
              <a:alpha val="17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algn="ctr" defTabSz="951028" fontAlgn="base">
              <a:lnSpc>
                <a:spcPct val="90000"/>
              </a:lnSpc>
              <a:spcBef>
                <a:spcPct val="0"/>
              </a:spcBef>
              <a:spcAft>
                <a:spcPct val="0"/>
              </a:spcAft>
            </a:pPr>
            <a:endParaRPr lang="en-US" sz="2448">
              <a:gradFill>
                <a:gsLst>
                  <a:gs pos="0">
                    <a:srgbClr val="FFFFFF"/>
                  </a:gs>
                  <a:gs pos="100000">
                    <a:srgbClr val="FFFFFF"/>
                  </a:gs>
                </a:gsLst>
                <a:lin ang="5400000" scaled="0"/>
              </a:gradFill>
              <a:ea typeface="Segoe UI" pitchFamily="34" charset="0"/>
              <a:cs typeface="Segoe UI" pitchFamily="34" charset="0"/>
            </a:endParaRPr>
          </a:p>
        </p:txBody>
      </p:sp>
      <p:pic>
        <p:nvPicPr>
          <p:cNvPr id="82" name="Graphic 81">
            <a:extLst>
              <a:ext uri="{FF2B5EF4-FFF2-40B4-BE49-F238E27FC236}">
                <a16:creationId xmlns:a16="http://schemas.microsoft.com/office/drawing/2014/main" id="{08C32324-C170-3828-04D7-BB1E79EC3216}"/>
              </a:ext>
            </a:extLst>
          </p:cNvPr>
          <p:cNvPicPr>
            <a:picLocks noChangeAspect="1"/>
          </p:cNvPicPr>
          <p:nvPr userDrawn="1"/>
        </p:nvPicPr>
        <p:blipFill>
          <a:blip r:embed="rId8">
            <a:extLst>
              <a:ext uri="{96DAC541-7B7A-43D3-8B79-37D633B846F1}">
                <asvg:svgBlip xmlns:asvg="http://schemas.microsoft.com/office/drawing/2016/SVG/main" r:embed="rId9"/>
              </a:ext>
            </a:extLst>
          </a:blip>
          <a:srcRect/>
          <a:stretch/>
        </p:blipFill>
        <p:spPr>
          <a:xfrm rot="5400000">
            <a:off x="9701109" y="2797711"/>
            <a:ext cx="6994525" cy="1399103"/>
          </a:xfrm>
          <a:prstGeom prst="rect">
            <a:avLst/>
          </a:prstGeom>
        </p:spPr>
      </p:pic>
    </p:spTree>
    <p:extLst>
      <p:ext uri="{BB962C8B-B14F-4D97-AF65-F5344CB8AC3E}">
        <p14:creationId xmlns:p14="http://schemas.microsoft.com/office/powerpoint/2010/main" val="2551718210"/>
      </p:ext>
    </p:extLst>
  </p:cSld>
  <p:clrMap bg1="lt1" tx1="dk1" bg2="lt2" tx2="dk2" accent1="accent1" accent2="accent2" accent3="accent3" accent4="accent4" accent5="accent5" accent6="accent6" hlink="hlink" folHlink="folHlink"/>
  <p:sldLayoutIdLst>
    <p:sldLayoutId id="2147484830" r:id="rId1"/>
  </p:sldLayoutIdLst>
  <p:transition>
    <p:fade/>
  </p:transition>
  <p:hf sldNum="0" hdr="0" ftr="0" dt="0"/>
  <p:txStyles>
    <p:titleStyle>
      <a:lvl1pPr algn="l" defTabSz="951304" rtl="0" eaLnBrk="1" latinLnBrk="0" hangingPunct="1">
        <a:lnSpc>
          <a:spcPct val="100000"/>
        </a:lnSpc>
        <a:spcBef>
          <a:spcPct val="0"/>
        </a:spcBef>
        <a:buNone/>
        <a:defRPr lang="en-US" sz="3264" b="0" kern="1200" cap="none" spc="-51" baseline="0" dirty="0" smtClean="0">
          <a:ln w="3175">
            <a:noFill/>
          </a:ln>
          <a:gradFill>
            <a:gsLst>
              <a:gs pos="50000">
                <a:schemeClr val="accent5"/>
              </a:gs>
              <a:gs pos="0">
                <a:schemeClr val="accent1"/>
              </a:gs>
              <a:gs pos="100000">
                <a:srgbClr val="C73ECC"/>
              </a:gs>
            </a:gsLst>
            <a:lin ang="2700000" scaled="1"/>
          </a:gradFill>
          <a:effectLst/>
          <a:latin typeface="+mj-lt"/>
          <a:ea typeface="+mn-ea"/>
          <a:cs typeface="Segoe UI" pitchFamily="34" charset="0"/>
        </a:defRPr>
      </a:lvl1pPr>
    </p:titleStyle>
    <p:bodyStyle>
      <a:lvl1pPr marL="0" marR="0" indent="0" algn="l" defTabSz="951304" rtl="0" eaLnBrk="1" fontAlgn="auto" latinLnBrk="0" hangingPunct="1">
        <a:lnSpc>
          <a:spcPct val="100000"/>
        </a:lnSpc>
        <a:spcBef>
          <a:spcPct val="20000"/>
        </a:spcBef>
        <a:spcAft>
          <a:spcPts val="0"/>
        </a:spcAft>
        <a:buClrTx/>
        <a:buSzPct val="90000"/>
        <a:buFont typeface="Wingdings" panose="05000000000000000000" pitchFamily="2" charset="2"/>
        <a:buNone/>
        <a:tabLst/>
        <a:defRPr sz="2856" kern="1200" spc="0" baseline="0">
          <a:solidFill>
            <a:schemeClr val="tx1"/>
          </a:solidFill>
          <a:latin typeface="+mn-lt"/>
          <a:ea typeface="+mn-ea"/>
          <a:cs typeface="Segoe UI" panose="020B0502040204020203" pitchFamily="34" charset="0"/>
        </a:defRPr>
      </a:lvl1pPr>
      <a:lvl2pPr marL="233149" marR="0" indent="0" algn="l" defTabSz="951304" rtl="0" eaLnBrk="1" fontAlgn="auto" latinLnBrk="0" hangingPunct="1">
        <a:lnSpc>
          <a:spcPct val="100000"/>
        </a:lnSpc>
        <a:spcBef>
          <a:spcPct val="20000"/>
        </a:spcBef>
        <a:spcAft>
          <a:spcPts val="0"/>
        </a:spcAft>
        <a:buClrTx/>
        <a:buSzPct val="90000"/>
        <a:buFont typeface="Wingdings" panose="05000000000000000000" pitchFamily="2" charset="2"/>
        <a:buNone/>
        <a:tabLst/>
        <a:defRPr sz="2040" kern="1200" spc="0" baseline="0">
          <a:solidFill>
            <a:schemeClr val="tx1"/>
          </a:solidFill>
          <a:latin typeface="+mn-lt"/>
          <a:ea typeface="+mn-ea"/>
          <a:cs typeface="+mn-cs"/>
        </a:defRPr>
      </a:lvl2pPr>
      <a:lvl3pPr marL="466298" marR="0" indent="0" algn="l" defTabSz="951304" rtl="0" eaLnBrk="1" fontAlgn="auto" latinLnBrk="0" hangingPunct="1">
        <a:lnSpc>
          <a:spcPct val="100000"/>
        </a:lnSpc>
        <a:spcBef>
          <a:spcPct val="20000"/>
        </a:spcBef>
        <a:spcAft>
          <a:spcPts val="0"/>
        </a:spcAft>
        <a:buClrTx/>
        <a:buSzPct val="90000"/>
        <a:buFont typeface="Wingdings" panose="05000000000000000000" pitchFamily="2" charset="2"/>
        <a:buNone/>
        <a:tabLst/>
        <a:defRPr sz="1632" kern="1200" spc="0" baseline="0">
          <a:solidFill>
            <a:schemeClr val="tx1"/>
          </a:solidFill>
          <a:latin typeface="+mn-lt"/>
          <a:ea typeface="+mn-ea"/>
          <a:cs typeface="+mn-cs"/>
        </a:defRPr>
      </a:lvl3pPr>
      <a:lvl4pPr marL="675162" marR="0" indent="0" algn="l" defTabSz="951304" rtl="0" eaLnBrk="1" fontAlgn="auto" latinLnBrk="0" hangingPunct="1">
        <a:lnSpc>
          <a:spcPct val="100000"/>
        </a:lnSpc>
        <a:spcBef>
          <a:spcPct val="20000"/>
        </a:spcBef>
        <a:spcAft>
          <a:spcPts val="0"/>
        </a:spcAft>
        <a:buClrTx/>
        <a:buSzPct val="90000"/>
        <a:buFont typeface="Wingdings" panose="05000000000000000000" pitchFamily="2" charset="2"/>
        <a:buNone/>
        <a:tabLst/>
        <a:defRPr sz="1428" kern="1200" spc="0" baseline="0">
          <a:solidFill>
            <a:schemeClr val="tx1"/>
          </a:solidFill>
          <a:latin typeface="+mn-lt"/>
          <a:ea typeface="+mn-ea"/>
          <a:cs typeface="+mn-cs"/>
        </a:defRPr>
      </a:lvl4pPr>
      <a:lvl5pPr marL="872691" marR="0" indent="0" algn="l" defTabSz="951304" rtl="0" eaLnBrk="1" fontAlgn="auto" latinLnBrk="0" hangingPunct="1">
        <a:lnSpc>
          <a:spcPct val="100000"/>
        </a:lnSpc>
        <a:spcBef>
          <a:spcPct val="20000"/>
        </a:spcBef>
        <a:spcAft>
          <a:spcPts val="0"/>
        </a:spcAft>
        <a:buClrTx/>
        <a:buSzPct val="90000"/>
        <a:buFont typeface="Wingdings" panose="05000000000000000000" pitchFamily="2" charset="2"/>
        <a:buNone/>
        <a:tabLst/>
        <a:defRPr sz="1428" kern="1200" spc="0" baseline="0">
          <a:solidFill>
            <a:schemeClr val="tx1"/>
          </a:solidFill>
          <a:latin typeface="+mn-lt"/>
          <a:ea typeface="+mn-ea"/>
          <a:cs typeface="+mn-cs"/>
        </a:defRPr>
      </a:lvl5pPr>
      <a:lvl6pPr marL="2616084" indent="-237826" algn="l" defTabSz="951304" rtl="0" eaLnBrk="1" latinLnBrk="0" hangingPunct="1">
        <a:spcBef>
          <a:spcPct val="20000"/>
        </a:spcBef>
        <a:buFont typeface="Arial" pitchFamily="34" charset="0"/>
        <a:buChar char="•"/>
        <a:defRPr sz="2040" kern="1200">
          <a:solidFill>
            <a:schemeClr val="tx1"/>
          </a:solidFill>
          <a:latin typeface="+mn-lt"/>
          <a:ea typeface="+mn-ea"/>
          <a:cs typeface="+mn-cs"/>
        </a:defRPr>
      </a:lvl6pPr>
      <a:lvl7pPr marL="3091737" indent="-237826" algn="l" defTabSz="951304" rtl="0" eaLnBrk="1" latinLnBrk="0" hangingPunct="1">
        <a:spcBef>
          <a:spcPct val="20000"/>
        </a:spcBef>
        <a:buFont typeface="Arial" pitchFamily="34" charset="0"/>
        <a:buChar char="•"/>
        <a:defRPr sz="2040" kern="1200">
          <a:solidFill>
            <a:schemeClr val="tx1"/>
          </a:solidFill>
          <a:latin typeface="+mn-lt"/>
          <a:ea typeface="+mn-ea"/>
          <a:cs typeface="+mn-cs"/>
        </a:defRPr>
      </a:lvl7pPr>
      <a:lvl8pPr marL="3567389" indent="-237826" algn="l" defTabSz="951304" rtl="0" eaLnBrk="1" latinLnBrk="0" hangingPunct="1">
        <a:spcBef>
          <a:spcPct val="20000"/>
        </a:spcBef>
        <a:buFont typeface="Arial" pitchFamily="34" charset="0"/>
        <a:buChar char="•"/>
        <a:defRPr sz="2040" kern="1200">
          <a:solidFill>
            <a:schemeClr val="tx1"/>
          </a:solidFill>
          <a:latin typeface="+mn-lt"/>
          <a:ea typeface="+mn-ea"/>
          <a:cs typeface="+mn-cs"/>
        </a:defRPr>
      </a:lvl8pPr>
      <a:lvl9pPr marL="4043042" indent="-237826" algn="l" defTabSz="951304" rtl="0" eaLnBrk="1" latinLnBrk="0" hangingPunct="1">
        <a:spcBef>
          <a:spcPct val="20000"/>
        </a:spcBef>
        <a:buFont typeface="Arial" pitchFamily="34" charset="0"/>
        <a:buChar char="•"/>
        <a:defRPr sz="2040" kern="1200">
          <a:solidFill>
            <a:schemeClr val="tx1"/>
          </a:solidFill>
          <a:latin typeface="+mn-lt"/>
          <a:ea typeface="+mn-ea"/>
          <a:cs typeface="+mn-cs"/>
        </a:defRPr>
      </a:lvl9pPr>
    </p:bodyStyle>
    <p:otherStyle>
      <a:defPPr>
        <a:defRPr lang="en-US"/>
      </a:defPPr>
      <a:lvl1pPr marL="0" algn="l" defTabSz="951304" rtl="0" eaLnBrk="1" latinLnBrk="0" hangingPunct="1">
        <a:defRPr sz="1836" kern="1200">
          <a:solidFill>
            <a:schemeClr val="tx1"/>
          </a:solidFill>
          <a:latin typeface="+mn-lt"/>
          <a:ea typeface="+mn-ea"/>
          <a:cs typeface="+mn-cs"/>
        </a:defRPr>
      </a:lvl1pPr>
      <a:lvl2pPr marL="475652" algn="l" defTabSz="951304" rtl="0" eaLnBrk="1" latinLnBrk="0" hangingPunct="1">
        <a:defRPr sz="1836" kern="1200">
          <a:solidFill>
            <a:schemeClr val="tx1"/>
          </a:solidFill>
          <a:latin typeface="+mn-lt"/>
          <a:ea typeface="+mn-ea"/>
          <a:cs typeface="+mn-cs"/>
        </a:defRPr>
      </a:lvl2pPr>
      <a:lvl3pPr marL="951304" algn="l" defTabSz="951304" rtl="0" eaLnBrk="1" latinLnBrk="0" hangingPunct="1">
        <a:defRPr sz="1836" kern="1200">
          <a:solidFill>
            <a:schemeClr val="tx1"/>
          </a:solidFill>
          <a:latin typeface="+mn-lt"/>
          <a:ea typeface="+mn-ea"/>
          <a:cs typeface="+mn-cs"/>
        </a:defRPr>
      </a:lvl3pPr>
      <a:lvl4pPr marL="1426955" algn="l" defTabSz="951304" rtl="0" eaLnBrk="1" latinLnBrk="0" hangingPunct="1">
        <a:defRPr sz="1836" kern="1200">
          <a:solidFill>
            <a:schemeClr val="tx1"/>
          </a:solidFill>
          <a:latin typeface="+mn-lt"/>
          <a:ea typeface="+mn-ea"/>
          <a:cs typeface="+mn-cs"/>
        </a:defRPr>
      </a:lvl4pPr>
      <a:lvl5pPr marL="1902607" algn="l" defTabSz="951304" rtl="0" eaLnBrk="1" latinLnBrk="0" hangingPunct="1">
        <a:defRPr sz="1836" kern="1200">
          <a:solidFill>
            <a:schemeClr val="tx1"/>
          </a:solidFill>
          <a:latin typeface="+mn-lt"/>
          <a:ea typeface="+mn-ea"/>
          <a:cs typeface="+mn-cs"/>
        </a:defRPr>
      </a:lvl5pPr>
      <a:lvl6pPr marL="2378260" algn="l" defTabSz="951304" rtl="0" eaLnBrk="1" latinLnBrk="0" hangingPunct="1">
        <a:defRPr sz="1836" kern="1200">
          <a:solidFill>
            <a:schemeClr val="tx1"/>
          </a:solidFill>
          <a:latin typeface="+mn-lt"/>
          <a:ea typeface="+mn-ea"/>
          <a:cs typeface="+mn-cs"/>
        </a:defRPr>
      </a:lvl6pPr>
      <a:lvl7pPr marL="2853911" algn="l" defTabSz="951304" rtl="0" eaLnBrk="1" latinLnBrk="0" hangingPunct="1">
        <a:defRPr sz="1836" kern="1200">
          <a:solidFill>
            <a:schemeClr val="tx1"/>
          </a:solidFill>
          <a:latin typeface="+mn-lt"/>
          <a:ea typeface="+mn-ea"/>
          <a:cs typeface="+mn-cs"/>
        </a:defRPr>
      </a:lvl7pPr>
      <a:lvl8pPr marL="3329562" algn="l" defTabSz="951304" rtl="0" eaLnBrk="1" latinLnBrk="0" hangingPunct="1">
        <a:defRPr sz="1836" kern="1200">
          <a:solidFill>
            <a:schemeClr val="tx1"/>
          </a:solidFill>
          <a:latin typeface="+mn-lt"/>
          <a:ea typeface="+mn-ea"/>
          <a:cs typeface="+mn-cs"/>
        </a:defRPr>
      </a:lvl8pPr>
      <a:lvl9pPr marL="3805215" algn="l" defTabSz="951304" rtl="0" eaLnBrk="1" latinLnBrk="0" hangingPunct="1">
        <a:defRPr sz="1836" kern="1200">
          <a:solidFill>
            <a:schemeClr val="tx1"/>
          </a:solidFill>
          <a:latin typeface="+mn-lt"/>
          <a:ea typeface="+mn-ea"/>
          <a:cs typeface="+mn-cs"/>
        </a:defRPr>
      </a:lvl9pPr>
    </p:otherStyle>
  </p:txStyles>
  <p:extLst>
    <p:ext uri="{27BBF7A9-308A-43DC-89C8-2F10F3537804}">
      <p15:sldGuideLst xmlns:p15="http://schemas.microsoft.com/office/powerpoint/2012/main">
        <p15:guide id="16" pos="368">
          <p15:clr>
            <a:srgbClr val="C35EA4"/>
          </p15:clr>
        </p15:guide>
        <p15:guide id="17" pos="7313">
          <p15:clr>
            <a:srgbClr val="C35EA4"/>
          </p15:clr>
        </p15:guide>
        <p15:guide id="25" orient="horz" pos="185">
          <p15:clr>
            <a:srgbClr val="C35EA4"/>
          </p15:clr>
        </p15:guide>
        <p15:guide id="26" orient="horz" pos="3949">
          <p15:clr>
            <a:srgbClr val="C35EA4"/>
          </p15:clr>
        </p15:guide>
        <p15:guide id="29" orient="horz" pos="4135">
          <p15:clr>
            <a:srgbClr val="A4A3A4"/>
          </p15:clr>
        </p15:guide>
        <p15:guide id="30" pos="183">
          <p15:clr>
            <a:srgbClr val="C35EA4"/>
          </p15:clr>
        </p15:guide>
        <p15:guide id="31" orient="horz" pos="368">
          <p15:clr>
            <a:srgbClr val="C35EA4"/>
          </p15:clr>
        </p15:guide>
        <p15:guide id="32" pos="7496">
          <p15:clr>
            <a:srgbClr val="C35EA4"/>
          </p15:clr>
        </p15:guide>
        <p15:guide id="33" orient="horz" pos="904">
          <p15:clr>
            <a:srgbClr val="C35EA4"/>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CE70860-B881-5122-E137-8711CB0D6B02}"/>
              </a:ext>
            </a:extLst>
          </p:cNvPr>
          <p:cNvSpPr>
            <a:spLocks noGrp="1"/>
          </p:cNvSpPr>
          <p:nvPr>
            <p:ph type="title"/>
          </p:nvPr>
        </p:nvSpPr>
        <p:spPr>
          <a:xfrm>
            <a:off x="680035" y="519292"/>
            <a:ext cx="11076406" cy="1022538"/>
          </a:xfrm>
          <a:prstGeom prst="rect">
            <a:avLst/>
          </a:prstGeom>
        </p:spPr>
        <p:txBody>
          <a:bodyPr vert="horz" lIns="91440" tIns="45720" rIns="91440" bIns="45720" rtlCol="0" anchor="t">
            <a:noAutofit/>
          </a:bodyPr>
          <a:lstStyle/>
          <a:p>
            <a:pPr lvl="0"/>
            <a:r>
              <a:rPr lang="en-US"/>
              <a:t>Click to edit Master title style</a:t>
            </a:r>
          </a:p>
        </p:txBody>
      </p:sp>
      <p:sp>
        <p:nvSpPr>
          <p:cNvPr id="3" name="Text Placeholder 2">
            <a:extLst>
              <a:ext uri="{FF2B5EF4-FFF2-40B4-BE49-F238E27FC236}">
                <a16:creationId xmlns:a16="http://schemas.microsoft.com/office/drawing/2014/main" id="{E606F1A1-1586-42EF-9CA2-16F10CD83DF7}"/>
              </a:ext>
            </a:extLst>
          </p:cNvPr>
          <p:cNvSpPr>
            <a:spLocks noGrp="1"/>
          </p:cNvSpPr>
          <p:nvPr>
            <p:ph type="body" idx="1"/>
          </p:nvPr>
        </p:nvSpPr>
        <p:spPr>
          <a:xfrm>
            <a:off x="680035" y="1732440"/>
            <a:ext cx="11076406" cy="4437962"/>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D253CED-08D6-692F-198E-233A1D7E915D}"/>
              </a:ext>
            </a:extLst>
          </p:cNvPr>
          <p:cNvSpPr>
            <a:spLocks noGrp="1"/>
          </p:cNvSpPr>
          <p:nvPr>
            <p:ph type="dt" sz="half" idx="2"/>
          </p:nvPr>
        </p:nvSpPr>
        <p:spPr>
          <a:xfrm>
            <a:off x="600060" y="6353361"/>
            <a:ext cx="2586789" cy="372394"/>
          </a:xfrm>
          <a:prstGeom prst="rect">
            <a:avLst/>
          </a:prstGeom>
        </p:spPr>
        <p:txBody>
          <a:bodyPr vert="horz" lIns="91440" tIns="45720" rIns="91440" bIns="45720" rtlCol="0" anchor="ctr"/>
          <a:lstStyle>
            <a:lvl1pPr algn="l">
              <a:defRPr sz="313">
                <a:solidFill>
                  <a:schemeClr val="tx1">
                    <a:tint val="75000"/>
                  </a:schemeClr>
                </a:solidFill>
              </a:defRPr>
            </a:lvl1pPr>
          </a:lstStyle>
          <a:p>
            <a:fld id="{DC2E2A91-B98C-49DE-8553-119ECA58152C}" type="datetimeFigureOut">
              <a:rPr lang="en-US" smtClean="0"/>
              <a:t>3/5/2025</a:t>
            </a:fld>
            <a:endParaRPr lang="en-US"/>
          </a:p>
        </p:txBody>
      </p:sp>
      <p:sp>
        <p:nvSpPr>
          <p:cNvPr id="5" name="Footer Placeholder 4">
            <a:extLst>
              <a:ext uri="{FF2B5EF4-FFF2-40B4-BE49-F238E27FC236}">
                <a16:creationId xmlns:a16="http://schemas.microsoft.com/office/drawing/2014/main" id="{1110BB91-0DF2-F86D-A282-C050CAF65527}"/>
              </a:ext>
            </a:extLst>
          </p:cNvPr>
          <p:cNvSpPr>
            <a:spLocks noGrp="1"/>
          </p:cNvSpPr>
          <p:nvPr>
            <p:ph type="ftr" sz="quarter" idx="3"/>
          </p:nvPr>
        </p:nvSpPr>
        <p:spPr>
          <a:xfrm>
            <a:off x="3653220" y="6353361"/>
            <a:ext cx="4197310" cy="372394"/>
          </a:xfrm>
          <a:prstGeom prst="rect">
            <a:avLst/>
          </a:prstGeom>
        </p:spPr>
        <p:txBody>
          <a:bodyPr vert="horz" lIns="91440" tIns="45720" rIns="91440" bIns="45720" rtlCol="0" anchor="ctr"/>
          <a:lstStyle>
            <a:lvl1pPr algn="ctr">
              <a:defRPr sz="313">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78227534-F4D4-095D-03EE-12A9688346D0}"/>
              </a:ext>
            </a:extLst>
          </p:cNvPr>
          <p:cNvSpPr>
            <a:spLocks noGrp="1"/>
          </p:cNvSpPr>
          <p:nvPr>
            <p:ph type="sldNum" sz="quarter" idx="4"/>
          </p:nvPr>
        </p:nvSpPr>
        <p:spPr>
          <a:xfrm>
            <a:off x="8316894" y="6353361"/>
            <a:ext cx="2798207" cy="372394"/>
          </a:xfrm>
          <a:prstGeom prst="rect">
            <a:avLst/>
          </a:prstGeom>
        </p:spPr>
        <p:txBody>
          <a:bodyPr vert="horz" lIns="91440" tIns="45720" rIns="91440" bIns="45720" rtlCol="0" anchor="ctr"/>
          <a:lstStyle>
            <a:lvl1pPr algn="r">
              <a:defRPr sz="313">
                <a:solidFill>
                  <a:schemeClr val="tx1">
                    <a:tint val="75000"/>
                  </a:schemeClr>
                </a:solidFill>
              </a:defRPr>
            </a:lvl1pPr>
          </a:lstStyle>
          <a:p>
            <a:fld id="{C67CA0B0-04EF-433A-8113-67BC344D39D3}" type="slidenum">
              <a:rPr lang="en-US" smtClean="0"/>
              <a:t>‹Nº›</a:t>
            </a:fld>
            <a:endParaRPr lang="en-US"/>
          </a:p>
        </p:txBody>
      </p:sp>
    </p:spTree>
    <p:extLst>
      <p:ext uri="{BB962C8B-B14F-4D97-AF65-F5344CB8AC3E}">
        <p14:creationId xmlns:p14="http://schemas.microsoft.com/office/powerpoint/2010/main" val="2679990686"/>
      </p:ext>
    </p:extLst>
  </p:cSld>
  <p:clrMap bg1="lt1" tx1="dk1" bg2="lt2" tx2="dk2" accent1="accent1" accent2="accent2" accent3="accent3" accent4="accent4" accent5="accent5" accent6="accent6" hlink="hlink" folHlink="folHlink"/>
  <p:sldLayoutIdLst>
    <p:sldLayoutId id="2147484901" r:id="rId1"/>
  </p:sldLayoutIdLst>
  <p:txStyles>
    <p:titleStyle>
      <a:lvl1pPr algn="l" defTabSz="238399" rtl="0" eaLnBrk="1" latinLnBrk="0" hangingPunct="1">
        <a:lnSpc>
          <a:spcPct val="90000"/>
        </a:lnSpc>
        <a:spcBef>
          <a:spcPct val="0"/>
        </a:spcBef>
        <a:buNone/>
        <a:defRPr lang="en-US" sz="3200" kern="1200">
          <a:solidFill>
            <a:srgbClr val="000000"/>
          </a:solidFill>
          <a:latin typeface="+mj-lt"/>
          <a:ea typeface="+mj-ea"/>
          <a:cs typeface="+mj-cs"/>
        </a:defRPr>
      </a:lvl1pPr>
    </p:titleStyle>
    <p:bodyStyle>
      <a:lvl1pPr marL="59599" indent="-59599" algn="l" defTabSz="238399" rtl="0" eaLnBrk="1" latinLnBrk="0" hangingPunct="1">
        <a:lnSpc>
          <a:spcPct val="90000"/>
        </a:lnSpc>
        <a:spcBef>
          <a:spcPts val="261"/>
        </a:spcBef>
        <a:buFont typeface="Arial" panose="020B0604020202020204" pitchFamily="34" charset="0"/>
        <a:buChar char="•"/>
        <a:defRPr sz="1800" kern="1200">
          <a:solidFill>
            <a:schemeClr val="tx1"/>
          </a:solidFill>
          <a:latin typeface="+mn-lt"/>
          <a:ea typeface="+mn-ea"/>
          <a:cs typeface="+mn-cs"/>
        </a:defRPr>
      </a:lvl1pPr>
      <a:lvl2pPr marL="178799" indent="-59599" algn="l" defTabSz="238399" rtl="0" eaLnBrk="1" latinLnBrk="0" hangingPunct="1">
        <a:lnSpc>
          <a:spcPct val="90000"/>
        </a:lnSpc>
        <a:spcBef>
          <a:spcPts val="130"/>
        </a:spcBef>
        <a:buFont typeface="Arial" panose="020B0604020202020204" pitchFamily="34" charset="0"/>
        <a:buChar char="•"/>
        <a:defRPr sz="1600" kern="1200">
          <a:solidFill>
            <a:schemeClr val="tx1"/>
          </a:solidFill>
          <a:latin typeface="+mn-lt"/>
          <a:ea typeface="+mn-ea"/>
          <a:cs typeface="+mn-cs"/>
        </a:defRPr>
      </a:lvl2pPr>
      <a:lvl3pPr marL="297998" indent="-59599" algn="l" defTabSz="238399" rtl="0" eaLnBrk="1" latinLnBrk="0" hangingPunct="1">
        <a:lnSpc>
          <a:spcPct val="90000"/>
        </a:lnSpc>
        <a:spcBef>
          <a:spcPts val="130"/>
        </a:spcBef>
        <a:buFont typeface="Arial" panose="020B0604020202020204" pitchFamily="34" charset="0"/>
        <a:buChar char="•"/>
        <a:defRPr sz="1400" kern="1200">
          <a:solidFill>
            <a:schemeClr val="tx1"/>
          </a:solidFill>
          <a:latin typeface="+mn-lt"/>
          <a:ea typeface="+mn-ea"/>
          <a:cs typeface="+mn-cs"/>
        </a:defRPr>
      </a:lvl3pPr>
      <a:lvl4pPr marL="417198" indent="-59599" algn="l" defTabSz="238399" rtl="0" eaLnBrk="1" latinLnBrk="0" hangingPunct="1">
        <a:lnSpc>
          <a:spcPct val="90000"/>
        </a:lnSpc>
        <a:spcBef>
          <a:spcPts val="130"/>
        </a:spcBef>
        <a:buFont typeface="Arial" panose="020B0604020202020204" pitchFamily="34" charset="0"/>
        <a:buChar char="•"/>
        <a:defRPr sz="1400" kern="1200">
          <a:solidFill>
            <a:schemeClr val="tx1"/>
          </a:solidFill>
          <a:latin typeface="+mn-lt"/>
          <a:ea typeface="+mn-ea"/>
          <a:cs typeface="+mn-cs"/>
        </a:defRPr>
      </a:lvl4pPr>
      <a:lvl5pPr marL="536397" indent="-59599" algn="l" defTabSz="238399" rtl="0" eaLnBrk="1" latinLnBrk="0" hangingPunct="1">
        <a:lnSpc>
          <a:spcPct val="90000"/>
        </a:lnSpc>
        <a:spcBef>
          <a:spcPts val="130"/>
        </a:spcBef>
        <a:buFont typeface="Arial" panose="020B0604020202020204" pitchFamily="34" charset="0"/>
        <a:buChar char="•"/>
        <a:defRPr sz="1400" kern="1200">
          <a:solidFill>
            <a:schemeClr val="tx1"/>
          </a:solidFill>
          <a:latin typeface="+mn-lt"/>
          <a:ea typeface="+mn-ea"/>
          <a:cs typeface="+mn-cs"/>
        </a:defRPr>
      </a:lvl5pPr>
      <a:lvl6pPr marL="655597" indent="-59599" algn="l" defTabSz="238399" rtl="0" eaLnBrk="1" latinLnBrk="0" hangingPunct="1">
        <a:lnSpc>
          <a:spcPct val="90000"/>
        </a:lnSpc>
        <a:spcBef>
          <a:spcPts val="130"/>
        </a:spcBef>
        <a:buFont typeface="Arial" panose="020B0604020202020204" pitchFamily="34" charset="0"/>
        <a:buChar char="•"/>
        <a:defRPr sz="469" kern="1200">
          <a:solidFill>
            <a:schemeClr val="tx1"/>
          </a:solidFill>
          <a:latin typeface="+mn-lt"/>
          <a:ea typeface="+mn-ea"/>
          <a:cs typeface="+mn-cs"/>
        </a:defRPr>
      </a:lvl6pPr>
      <a:lvl7pPr marL="774796" indent="-59599" algn="l" defTabSz="238399" rtl="0" eaLnBrk="1" latinLnBrk="0" hangingPunct="1">
        <a:lnSpc>
          <a:spcPct val="90000"/>
        </a:lnSpc>
        <a:spcBef>
          <a:spcPts val="130"/>
        </a:spcBef>
        <a:buFont typeface="Arial" panose="020B0604020202020204" pitchFamily="34" charset="0"/>
        <a:buChar char="•"/>
        <a:defRPr sz="469" kern="1200">
          <a:solidFill>
            <a:schemeClr val="tx1"/>
          </a:solidFill>
          <a:latin typeface="+mn-lt"/>
          <a:ea typeface="+mn-ea"/>
          <a:cs typeface="+mn-cs"/>
        </a:defRPr>
      </a:lvl7pPr>
      <a:lvl8pPr marL="893995" indent="-59599" algn="l" defTabSz="238399" rtl="0" eaLnBrk="1" latinLnBrk="0" hangingPunct="1">
        <a:lnSpc>
          <a:spcPct val="90000"/>
        </a:lnSpc>
        <a:spcBef>
          <a:spcPts val="130"/>
        </a:spcBef>
        <a:buFont typeface="Arial" panose="020B0604020202020204" pitchFamily="34" charset="0"/>
        <a:buChar char="•"/>
        <a:defRPr sz="469" kern="1200">
          <a:solidFill>
            <a:schemeClr val="tx1"/>
          </a:solidFill>
          <a:latin typeface="+mn-lt"/>
          <a:ea typeface="+mn-ea"/>
          <a:cs typeface="+mn-cs"/>
        </a:defRPr>
      </a:lvl8pPr>
      <a:lvl9pPr marL="1013195" indent="-59599" algn="l" defTabSz="238399" rtl="0" eaLnBrk="1" latinLnBrk="0" hangingPunct="1">
        <a:lnSpc>
          <a:spcPct val="90000"/>
        </a:lnSpc>
        <a:spcBef>
          <a:spcPts val="130"/>
        </a:spcBef>
        <a:buFont typeface="Arial" panose="020B0604020202020204" pitchFamily="34" charset="0"/>
        <a:buChar char="•"/>
        <a:defRPr sz="469" kern="1200">
          <a:solidFill>
            <a:schemeClr val="tx1"/>
          </a:solidFill>
          <a:latin typeface="+mn-lt"/>
          <a:ea typeface="+mn-ea"/>
          <a:cs typeface="+mn-cs"/>
        </a:defRPr>
      </a:lvl9pPr>
    </p:bodyStyle>
    <p:otherStyle>
      <a:defPPr>
        <a:defRPr lang="en-US"/>
      </a:defPPr>
      <a:lvl1pPr marL="0" algn="l" defTabSz="238399" rtl="0" eaLnBrk="1" latinLnBrk="0" hangingPunct="1">
        <a:defRPr sz="469" kern="1200">
          <a:solidFill>
            <a:schemeClr val="tx1"/>
          </a:solidFill>
          <a:latin typeface="+mn-lt"/>
          <a:ea typeface="+mn-ea"/>
          <a:cs typeface="+mn-cs"/>
        </a:defRPr>
      </a:lvl1pPr>
      <a:lvl2pPr marL="119199" algn="l" defTabSz="238399" rtl="0" eaLnBrk="1" latinLnBrk="0" hangingPunct="1">
        <a:defRPr sz="469" kern="1200">
          <a:solidFill>
            <a:schemeClr val="tx1"/>
          </a:solidFill>
          <a:latin typeface="+mn-lt"/>
          <a:ea typeface="+mn-ea"/>
          <a:cs typeface="+mn-cs"/>
        </a:defRPr>
      </a:lvl2pPr>
      <a:lvl3pPr marL="238399" algn="l" defTabSz="238399" rtl="0" eaLnBrk="1" latinLnBrk="0" hangingPunct="1">
        <a:defRPr sz="469" kern="1200">
          <a:solidFill>
            <a:schemeClr val="tx1"/>
          </a:solidFill>
          <a:latin typeface="+mn-lt"/>
          <a:ea typeface="+mn-ea"/>
          <a:cs typeface="+mn-cs"/>
        </a:defRPr>
      </a:lvl3pPr>
      <a:lvl4pPr marL="357598" algn="l" defTabSz="238399" rtl="0" eaLnBrk="1" latinLnBrk="0" hangingPunct="1">
        <a:defRPr sz="469" kern="1200">
          <a:solidFill>
            <a:schemeClr val="tx1"/>
          </a:solidFill>
          <a:latin typeface="+mn-lt"/>
          <a:ea typeface="+mn-ea"/>
          <a:cs typeface="+mn-cs"/>
        </a:defRPr>
      </a:lvl4pPr>
      <a:lvl5pPr marL="476797" algn="l" defTabSz="238399" rtl="0" eaLnBrk="1" latinLnBrk="0" hangingPunct="1">
        <a:defRPr sz="469" kern="1200">
          <a:solidFill>
            <a:schemeClr val="tx1"/>
          </a:solidFill>
          <a:latin typeface="+mn-lt"/>
          <a:ea typeface="+mn-ea"/>
          <a:cs typeface="+mn-cs"/>
        </a:defRPr>
      </a:lvl5pPr>
      <a:lvl6pPr marL="595997" algn="l" defTabSz="238399" rtl="0" eaLnBrk="1" latinLnBrk="0" hangingPunct="1">
        <a:defRPr sz="469" kern="1200">
          <a:solidFill>
            <a:schemeClr val="tx1"/>
          </a:solidFill>
          <a:latin typeface="+mn-lt"/>
          <a:ea typeface="+mn-ea"/>
          <a:cs typeface="+mn-cs"/>
        </a:defRPr>
      </a:lvl6pPr>
      <a:lvl7pPr marL="715196" algn="l" defTabSz="238399" rtl="0" eaLnBrk="1" latinLnBrk="0" hangingPunct="1">
        <a:defRPr sz="469" kern="1200">
          <a:solidFill>
            <a:schemeClr val="tx1"/>
          </a:solidFill>
          <a:latin typeface="+mn-lt"/>
          <a:ea typeface="+mn-ea"/>
          <a:cs typeface="+mn-cs"/>
        </a:defRPr>
      </a:lvl7pPr>
      <a:lvl8pPr marL="834396" algn="l" defTabSz="238399" rtl="0" eaLnBrk="1" latinLnBrk="0" hangingPunct="1">
        <a:defRPr sz="469" kern="1200">
          <a:solidFill>
            <a:schemeClr val="tx1"/>
          </a:solidFill>
          <a:latin typeface="+mn-lt"/>
          <a:ea typeface="+mn-ea"/>
          <a:cs typeface="+mn-cs"/>
        </a:defRPr>
      </a:lvl8pPr>
      <a:lvl9pPr marL="953595" algn="l" defTabSz="238399" rtl="0" eaLnBrk="1" latinLnBrk="0" hangingPunct="1">
        <a:defRPr sz="469" kern="1200">
          <a:solidFill>
            <a:schemeClr val="tx1"/>
          </a:solidFill>
          <a:latin typeface="+mn-lt"/>
          <a:ea typeface="+mn-ea"/>
          <a:cs typeface="+mn-cs"/>
        </a:defRPr>
      </a:lvl9pPr>
    </p:otherStyle>
  </p:txStyles>
  <p:extLst>
    <p:ext uri="{27BBF7A9-308A-43DC-89C8-2F10F3537804}">
      <p15:sldGuideLst xmlns:p15="http://schemas.microsoft.com/office/powerpoint/2012/main">
        <p15:guide id="1" pos="7651">
          <p15:clr>
            <a:srgbClr val="F26B43"/>
          </p15:clr>
        </p15:guide>
        <p15:guide id="2" pos="182">
          <p15:clr>
            <a:srgbClr val="F26B43"/>
          </p15:clr>
        </p15:guide>
        <p15:guide id="4" orient="horz" pos="355">
          <p15:clr>
            <a:srgbClr val="F26B43"/>
          </p15:clr>
        </p15:guide>
        <p15:guide id="5" orient="horz" pos="182">
          <p15:clr>
            <a:srgbClr val="F26B43"/>
          </p15:clr>
        </p15:guide>
        <p15:guide id="6" orient="horz" pos="4219">
          <p15:clr>
            <a:srgbClr val="F26B43"/>
          </p15:clr>
        </p15:guide>
        <p15:guide id="7" pos="7469">
          <p15:clr>
            <a:srgbClr val="F26B43"/>
          </p15:clr>
        </p15:guide>
        <p15:guide id="8" orient="horz" pos="4027">
          <p15:clr>
            <a:srgbClr val="F26B43"/>
          </p15:clr>
        </p15:guide>
        <p15:guide id="9" pos="365">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image" Target="../media/image10.png"/><Relationship Id="rId7" Type="http://schemas.openxmlformats.org/officeDocument/2006/relationships/image" Target="../media/image14.png"/><Relationship Id="rId12" Type="http://schemas.openxmlformats.org/officeDocument/2006/relationships/image" Target="../media/image19.svg"/><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image" Target="../media/image13.png"/><Relationship Id="rId11" Type="http://schemas.openxmlformats.org/officeDocument/2006/relationships/image" Target="../media/image18.png"/><Relationship Id="rId5" Type="http://schemas.openxmlformats.org/officeDocument/2006/relationships/image" Target="../media/image12.png"/><Relationship Id="rId10" Type="http://schemas.openxmlformats.org/officeDocument/2006/relationships/image" Target="../media/image17.png"/><Relationship Id="rId4" Type="http://schemas.openxmlformats.org/officeDocument/2006/relationships/image" Target="../media/image11.svg"/><Relationship Id="rId9" Type="http://schemas.openxmlformats.org/officeDocument/2006/relationships/image" Target="../media/image16.png"/></Relationships>
</file>

<file path=ppt/slides/_rels/slide3.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3.xml"/><Relationship Id="rId1" Type="http://schemas.openxmlformats.org/officeDocument/2006/relationships/slideLayout" Target="../slideLayouts/slideLayout3.xml"/><Relationship Id="rId6" Type="http://schemas.openxmlformats.org/officeDocument/2006/relationships/image" Target="../media/image23.png"/><Relationship Id="rId5" Type="http://schemas.openxmlformats.org/officeDocument/2006/relationships/image" Target="../media/image22.png"/><Relationship Id="rId4" Type="http://schemas.openxmlformats.org/officeDocument/2006/relationships/image" Target="../media/image21.png"/></Relationships>
</file>

<file path=ppt/slides/_rels/slide4.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image" Target="../media/image10.png"/><Relationship Id="rId7" Type="http://schemas.openxmlformats.org/officeDocument/2006/relationships/image" Target="../media/image14.png"/><Relationship Id="rId12" Type="http://schemas.openxmlformats.org/officeDocument/2006/relationships/image" Target="../media/image19.svg"/><Relationship Id="rId2" Type="http://schemas.openxmlformats.org/officeDocument/2006/relationships/notesSlide" Target="../notesSlides/notesSlide4.xml"/><Relationship Id="rId1" Type="http://schemas.openxmlformats.org/officeDocument/2006/relationships/slideLayout" Target="../slideLayouts/slideLayout1.xml"/><Relationship Id="rId6" Type="http://schemas.openxmlformats.org/officeDocument/2006/relationships/image" Target="../media/image13.png"/><Relationship Id="rId11" Type="http://schemas.openxmlformats.org/officeDocument/2006/relationships/image" Target="../media/image18.png"/><Relationship Id="rId5" Type="http://schemas.openxmlformats.org/officeDocument/2006/relationships/image" Target="../media/image12.png"/><Relationship Id="rId10" Type="http://schemas.openxmlformats.org/officeDocument/2006/relationships/image" Target="../media/image24.png"/><Relationship Id="rId4" Type="http://schemas.openxmlformats.org/officeDocument/2006/relationships/image" Target="../media/image11.svg"/><Relationship Id="rId9" Type="http://schemas.openxmlformats.org/officeDocument/2006/relationships/image" Target="../media/image16.png"/></Relationships>
</file>

<file path=ppt/slides/_rels/slide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image" Target="../media/image10.png"/><Relationship Id="rId7" Type="http://schemas.openxmlformats.org/officeDocument/2006/relationships/image" Target="../media/image14.png"/><Relationship Id="rId2" Type="http://schemas.openxmlformats.org/officeDocument/2006/relationships/notesSlide" Target="../notesSlides/notesSlide6.xml"/><Relationship Id="rId1" Type="http://schemas.openxmlformats.org/officeDocument/2006/relationships/slideLayout" Target="../slideLayouts/slideLayout1.xml"/><Relationship Id="rId6" Type="http://schemas.openxmlformats.org/officeDocument/2006/relationships/image" Target="../media/image13.png"/><Relationship Id="rId5" Type="http://schemas.openxmlformats.org/officeDocument/2006/relationships/image" Target="../media/image12.png"/><Relationship Id="rId10" Type="http://schemas.openxmlformats.org/officeDocument/2006/relationships/image" Target="../media/image26.png"/><Relationship Id="rId4" Type="http://schemas.openxmlformats.org/officeDocument/2006/relationships/image" Target="../media/image11.svg"/><Relationship Id="rId9" Type="http://schemas.openxmlformats.org/officeDocument/2006/relationships/image" Target="../media/image16.png"/></Relationships>
</file>

<file path=ppt/slides/_rels/slide7.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image" Target="../media/image10.png"/><Relationship Id="rId7" Type="http://schemas.openxmlformats.org/officeDocument/2006/relationships/image" Target="../media/image14.png"/><Relationship Id="rId2" Type="http://schemas.openxmlformats.org/officeDocument/2006/relationships/notesSlide" Target="../notesSlides/notesSlide8.xml"/><Relationship Id="rId1" Type="http://schemas.openxmlformats.org/officeDocument/2006/relationships/slideLayout" Target="../slideLayouts/slideLayout1.xml"/><Relationship Id="rId6" Type="http://schemas.openxmlformats.org/officeDocument/2006/relationships/image" Target="../media/image13.png"/><Relationship Id="rId5" Type="http://schemas.openxmlformats.org/officeDocument/2006/relationships/image" Target="../media/image12.png"/><Relationship Id="rId10" Type="http://schemas.openxmlformats.org/officeDocument/2006/relationships/image" Target="../media/image28.png"/><Relationship Id="rId4" Type="http://schemas.openxmlformats.org/officeDocument/2006/relationships/image" Target="../media/image11.svg"/><Relationship Id="rId9" Type="http://schemas.openxmlformats.org/officeDocument/2006/relationships/image" Target="../media/image16.png"/></Relationships>
</file>

<file path=ppt/slides/_rels/slide9.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F90385-3D46-839F-4261-30658839D40A}"/>
              </a:ext>
            </a:extLst>
          </p:cNvPr>
          <p:cNvSpPr>
            <a:spLocks noGrp="1"/>
          </p:cNvSpPr>
          <p:nvPr>
            <p:ph type="title"/>
          </p:nvPr>
        </p:nvSpPr>
        <p:spPr>
          <a:xfrm>
            <a:off x="595914" y="2106407"/>
            <a:ext cx="6408568" cy="2054409"/>
          </a:xfrm>
        </p:spPr>
        <p:txBody>
          <a:bodyPr/>
          <a:lstStyle/>
          <a:p>
            <a:r>
              <a:rPr lang="es-EC" sz="4450" noProof="0">
                <a:gradFill>
                  <a:gsLst>
                    <a:gs pos="0">
                      <a:srgbClr val="3E76D4"/>
                    </a:gs>
                    <a:gs pos="50000">
                      <a:srgbClr val="8661C5"/>
                    </a:gs>
                    <a:gs pos="100000">
                      <a:srgbClr val="C73ECC"/>
                    </a:gs>
                  </a:gsLst>
                  <a:lin ang="2700000" scaled="1"/>
                </a:gradFill>
                <a:cs typeface="Segoe UI"/>
              </a:rPr>
              <a:t>Sesiones demostrativas  de Microsoft 365 Copilot</a:t>
            </a:r>
          </a:p>
        </p:txBody>
      </p:sp>
      <p:sp>
        <p:nvSpPr>
          <p:cNvPr id="3" name="Text Placeholder 2">
            <a:extLst>
              <a:ext uri="{FF2B5EF4-FFF2-40B4-BE49-F238E27FC236}">
                <a16:creationId xmlns:a16="http://schemas.microsoft.com/office/drawing/2014/main" id="{6FA056EB-1B98-E6D1-EAC0-8F8997408D86}"/>
              </a:ext>
            </a:extLst>
          </p:cNvPr>
          <p:cNvSpPr>
            <a:spLocks noGrp="1"/>
          </p:cNvSpPr>
          <p:nvPr>
            <p:ph type="body" sz="quarter" idx="10"/>
          </p:nvPr>
        </p:nvSpPr>
        <p:spPr>
          <a:xfrm>
            <a:off x="595914" y="4594735"/>
            <a:ext cx="5622323" cy="345351"/>
          </a:xfrm>
        </p:spPr>
        <p:txBody>
          <a:bodyPr/>
          <a:lstStyle/>
          <a:p>
            <a:r>
              <a:rPr lang="es-xl"/>
              <a:t>Plantillas de anuncios para redes sociales</a:t>
            </a:r>
          </a:p>
        </p:txBody>
      </p:sp>
    </p:spTree>
    <p:extLst>
      <p:ext uri="{BB962C8B-B14F-4D97-AF65-F5344CB8AC3E}">
        <p14:creationId xmlns:p14="http://schemas.microsoft.com/office/powerpoint/2010/main" val="20802979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ectangle 21">
            <a:extLst>
              <a:ext uri="{FF2B5EF4-FFF2-40B4-BE49-F238E27FC236}">
                <a16:creationId xmlns:a16="http://schemas.microsoft.com/office/drawing/2014/main" id="{65A54B76-EEB5-4165-83D2-1A458FC00595}"/>
              </a:ext>
            </a:extLst>
          </p:cNvPr>
          <p:cNvSpPr>
            <a:spLocks/>
          </p:cNvSpPr>
          <p:nvPr/>
        </p:nvSpPr>
        <p:spPr bwMode="auto">
          <a:xfrm>
            <a:off x="7440217" y="1268370"/>
            <a:ext cx="4750746" cy="1746919"/>
          </a:xfrm>
          <a:prstGeom prst="rect">
            <a:avLst/>
          </a:prstGeom>
          <a:solidFill>
            <a:schemeClr val="accent2"/>
          </a:solidFill>
          <a:ln>
            <a:solidFill>
              <a:schemeClr val="bg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400">
              <a:gradFill>
                <a:gsLst>
                  <a:gs pos="0">
                    <a:srgbClr val="FFFFFF"/>
                  </a:gs>
                  <a:gs pos="100000">
                    <a:srgbClr val="FFFFFF"/>
                  </a:gs>
                </a:gsLst>
                <a:lin ang="5400000" scaled="0"/>
              </a:gradFill>
              <a:ea typeface="Segoe UI" pitchFamily="34" charset="0"/>
              <a:cs typeface="Segoe UI" pitchFamily="34" charset="0"/>
            </a:endParaRPr>
          </a:p>
        </p:txBody>
      </p:sp>
      <p:sp>
        <p:nvSpPr>
          <p:cNvPr id="2" name="Title 1">
            <a:extLst>
              <a:ext uri="{FF2B5EF4-FFF2-40B4-BE49-F238E27FC236}">
                <a16:creationId xmlns:a16="http://schemas.microsoft.com/office/drawing/2014/main" id="{9D0053E4-2AE4-4C8B-9AB6-15C22685F774}"/>
              </a:ext>
            </a:extLst>
          </p:cNvPr>
          <p:cNvSpPr>
            <a:spLocks noGrp="1"/>
          </p:cNvSpPr>
          <p:nvPr>
            <p:ph type="title"/>
          </p:nvPr>
        </p:nvSpPr>
        <p:spPr/>
        <p:txBody>
          <a:bodyPr/>
          <a:lstStyle/>
          <a:p>
            <a:r>
              <a:rPr lang="es-xl"/>
              <a:t>Prueba de anuncio 1 – Opción gráfica 1</a:t>
            </a:r>
          </a:p>
        </p:txBody>
      </p:sp>
      <p:pic>
        <p:nvPicPr>
          <p:cNvPr id="3" name="Graphic 2">
            <a:extLst>
              <a:ext uri="{FF2B5EF4-FFF2-40B4-BE49-F238E27FC236}">
                <a16:creationId xmlns:a16="http://schemas.microsoft.com/office/drawing/2014/main" id="{9F01407B-D959-4C52-B7F3-0CE873BEDD83}"/>
              </a:ext>
            </a:extLst>
          </p:cNvPr>
          <p:cNvPicPr>
            <a:picLocks noChangeAspect="1"/>
          </p:cNvPicPr>
          <p:nvPr/>
        </p:nvPicPr>
        <p:blipFill>
          <a:blip r:embed="rId3">
            <a:extLst>
              <a:ext uri="{96DAC541-7B7A-43D3-8B79-37D633B846F1}">
                <asvg:svgBlip xmlns:asvg="http://schemas.microsoft.com/office/drawing/2016/SVG/main" r:embed="rId4"/>
              </a:ext>
            </a:extLst>
          </a:blip>
          <a:srcRect/>
          <a:stretch/>
        </p:blipFill>
        <p:spPr>
          <a:xfrm>
            <a:off x="11307942" y="588169"/>
            <a:ext cx="548640" cy="548640"/>
          </a:xfrm>
          <a:prstGeom prst="rect">
            <a:avLst/>
          </a:prstGeom>
        </p:spPr>
      </p:pic>
      <p:pic>
        <p:nvPicPr>
          <p:cNvPr id="7" name="Picture 6">
            <a:extLst>
              <a:ext uri="{FF2B5EF4-FFF2-40B4-BE49-F238E27FC236}">
                <a16:creationId xmlns:a16="http://schemas.microsoft.com/office/drawing/2014/main" id="{4056F55E-66AF-4CD9-BECD-24B5EB787D08}"/>
              </a:ext>
            </a:extLst>
          </p:cNvPr>
          <p:cNvPicPr>
            <a:picLocks noChangeAspect="1"/>
          </p:cNvPicPr>
          <p:nvPr/>
        </p:nvPicPr>
        <p:blipFill rotWithShape="1">
          <a:blip r:embed="rId5"/>
          <a:srcRect t="72654"/>
          <a:stretch/>
        </p:blipFill>
        <p:spPr>
          <a:xfrm>
            <a:off x="7448187" y="5304191"/>
            <a:ext cx="4735842" cy="1325256"/>
          </a:xfrm>
          <a:prstGeom prst="rect">
            <a:avLst/>
          </a:prstGeom>
          <a:ln w="6350">
            <a:solidFill>
              <a:schemeClr val="bg1">
                <a:lumMod val="75000"/>
              </a:schemeClr>
            </a:solidFill>
          </a:ln>
        </p:spPr>
      </p:pic>
      <p:pic>
        <p:nvPicPr>
          <p:cNvPr id="8" name="Picture 7">
            <a:extLst>
              <a:ext uri="{FF2B5EF4-FFF2-40B4-BE49-F238E27FC236}">
                <a16:creationId xmlns:a16="http://schemas.microsoft.com/office/drawing/2014/main" id="{5DB9AE79-7018-48DC-ACA5-E15B298820A7}"/>
              </a:ext>
            </a:extLst>
          </p:cNvPr>
          <p:cNvPicPr>
            <a:picLocks noChangeAspect="1"/>
          </p:cNvPicPr>
          <p:nvPr/>
        </p:nvPicPr>
        <p:blipFill rotWithShape="1">
          <a:blip r:embed="rId6"/>
          <a:srcRect/>
          <a:stretch/>
        </p:blipFill>
        <p:spPr>
          <a:xfrm>
            <a:off x="7562294" y="1358212"/>
            <a:ext cx="429768" cy="429768"/>
          </a:xfrm>
          <a:prstGeom prst="rect">
            <a:avLst/>
          </a:prstGeom>
          <a:ln w="12700">
            <a:noFill/>
          </a:ln>
        </p:spPr>
      </p:pic>
      <p:sp>
        <p:nvSpPr>
          <p:cNvPr id="9" name="TextBox 8">
            <a:extLst>
              <a:ext uri="{FF2B5EF4-FFF2-40B4-BE49-F238E27FC236}">
                <a16:creationId xmlns:a16="http://schemas.microsoft.com/office/drawing/2014/main" id="{DFFE8092-70B1-4FF4-BE78-9E0E971AA726}"/>
              </a:ext>
            </a:extLst>
          </p:cNvPr>
          <p:cNvSpPr txBox="1"/>
          <p:nvPr/>
        </p:nvSpPr>
        <p:spPr>
          <a:xfrm>
            <a:off x="7565102" y="1849799"/>
            <a:ext cx="4604488" cy="840994"/>
          </a:xfrm>
          <a:prstGeom prst="rect">
            <a:avLst/>
          </a:prstGeom>
          <a:noFill/>
        </p:spPr>
        <p:txBody>
          <a:bodyPr vert="horz" wrap="square" lIns="0" tIns="0" rIns="0" bIns="0" rtlCol="0" anchor="t">
            <a:noAutofit/>
          </a:bodyPr>
          <a:lstStyle/>
          <a:p>
            <a:pPr marL="0" marR="0" lvl="0" indent="0" algn="l">
              <a:lnSpc>
                <a:spcPct val="100000"/>
              </a:lnSpc>
              <a:spcBef>
                <a:spcPts val="0"/>
              </a:spcBef>
              <a:spcAft>
                <a:spcPts val="0"/>
              </a:spcAft>
              <a:buClrTx/>
              <a:buSzTx/>
              <a:buFontTx/>
              <a:buNone/>
            </a:pPr>
            <a:r>
              <a:rPr lang="es-EC" sz="1050" kern="1200">
                <a:solidFill>
                  <a:schemeClr val="dk1"/>
                </a:solidFill>
                <a:latin typeface="+mn-lt"/>
                <a:ea typeface="+mn-ea"/>
                <a:cs typeface="+mn-cs"/>
              </a:rPr>
              <a:t>Lleve la productividad al siguiente nivel con Copilot para Microsoft 365 y el poder de la IA. Descubra en nuestros Copilot Microsoft 365 Briefings cómo la inteligencia artificial puede transformar su forma de trabajar, automatizando tareas, optimizando la colaboración y potenciando la eficiencia. 📅 ¡Regístrese ahora y experimente el futuro del trabajo! </a:t>
            </a:r>
            <a:r>
              <a:rPr lang="es-xl" sz="1050" kern="1200">
                <a:solidFill>
                  <a:schemeClr val="dk1"/>
                </a:solidFill>
                <a:latin typeface="+mn-lt"/>
                <a:ea typeface="+mn-ea"/>
                <a:cs typeface="+mn-cs"/>
              </a:rPr>
              <a:t>.</a:t>
            </a:r>
          </a:p>
        </p:txBody>
      </p:sp>
      <p:pic>
        <p:nvPicPr>
          <p:cNvPr id="11" name="Picture 10">
            <a:extLst>
              <a:ext uri="{FF2B5EF4-FFF2-40B4-BE49-F238E27FC236}">
                <a16:creationId xmlns:a16="http://schemas.microsoft.com/office/drawing/2014/main" id="{D96C45E1-5B5A-4B87-B12E-AB49CC2614D1}"/>
              </a:ext>
            </a:extLst>
          </p:cNvPr>
          <p:cNvPicPr>
            <a:picLocks noChangeAspect="1"/>
          </p:cNvPicPr>
          <p:nvPr/>
        </p:nvPicPr>
        <p:blipFill rotWithShape="1">
          <a:blip r:embed="rId7"/>
          <a:srcRect/>
          <a:stretch/>
        </p:blipFill>
        <p:spPr>
          <a:xfrm>
            <a:off x="8047019" y="1358212"/>
            <a:ext cx="1031914" cy="172930"/>
          </a:xfrm>
          <a:prstGeom prst="rect">
            <a:avLst/>
          </a:prstGeom>
        </p:spPr>
      </p:pic>
      <p:pic>
        <p:nvPicPr>
          <p:cNvPr id="12" name="Picture 11">
            <a:extLst>
              <a:ext uri="{FF2B5EF4-FFF2-40B4-BE49-F238E27FC236}">
                <a16:creationId xmlns:a16="http://schemas.microsoft.com/office/drawing/2014/main" id="{25367631-82D2-4670-A3C3-19D78E3AB55A}"/>
              </a:ext>
            </a:extLst>
          </p:cNvPr>
          <p:cNvPicPr>
            <a:picLocks noChangeAspect="1"/>
          </p:cNvPicPr>
          <p:nvPr/>
        </p:nvPicPr>
        <p:blipFill rotWithShape="1">
          <a:blip r:embed="rId8"/>
          <a:srcRect l="30284" r="5550" b="60589"/>
          <a:stretch/>
        </p:blipFill>
        <p:spPr>
          <a:xfrm>
            <a:off x="8047019" y="1278729"/>
            <a:ext cx="1222367" cy="262771"/>
          </a:xfrm>
          <a:prstGeom prst="rect">
            <a:avLst/>
          </a:prstGeom>
        </p:spPr>
      </p:pic>
      <p:cxnSp>
        <p:nvCxnSpPr>
          <p:cNvPr id="17" name="Straight Connector 16">
            <a:extLst>
              <a:ext uri="{FF2B5EF4-FFF2-40B4-BE49-F238E27FC236}">
                <a16:creationId xmlns:a16="http://schemas.microsoft.com/office/drawing/2014/main" id="{AA0B476E-8852-4F30-A840-32104B7FB260}"/>
              </a:ext>
            </a:extLst>
          </p:cNvPr>
          <p:cNvCxnSpPr>
            <a:cxnSpLocks/>
          </p:cNvCxnSpPr>
          <p:nvPr/>
        </p:nvCxnSpPr>
        <p:spPr>
          <a:xfrm>
            <a:off x="12436475" y="1948780"/>
            <a:ext cx="0" cy="418371"/>
          </a:xfrm>
          <a:prstGeom prst="line">
            <a:avLst/>
          </a:prstGeom>
          <a:ln w="3175">
            <a:solidFill>
              <a:srgbClr val="BFBFBF"/>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13" name="Rectangle 12">
            <a:extLst>
              <a:ext uri="{FF2B5EF4-FFF2-40B4-BE49-F238E27FC236}">
                <a16:creationId xmlns:a16="http://schemas.microsoft.com/office/drawing/2014/main" id="{1AD4B1EA-0B49-47F5-8F3B-AB72B79438AF}"/>
              </a:ext>
            </a:extLst>
          </p:cNvPr>
          <p:cNvSpPr>
            <a:spLocks/>
          </p:cNvSpPr>
          <p:nvPr/>
        </p:nvSpPr>
        <p:spPr bwMode="auto">
          <a:xfrm>
            <a:off x="7442447" y="2830242"/>
            <a:ext cx="4748516" cy="2479776"/>
          </a:xfrm>
          <a:prstGeom prst="rect">
            <a:avLst/>
          </a:prstGeom>
          <a:noFill/>
          <a:ln>
            <a:solidFill>
              <a:schemeClr val="bg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400">
              <a:gradFill>
                <a:gsLst>
                  <a:gs pos="0">
                    <a:srgbClr val="FFFFFF"/>
                  </a:gs>
                  <a:gs pos="100000">
                    <a:srgbClr val="FFFFFF"/>
                  </a:gs>
                </a:gsLst>
                <a:lin ang="5400000" scaled="0"/>
              </a:gradFill>
              <a:ea typeface="Segoe UI" pitchFamily="34" charset="0"/>
              <a:cs typeface="Segoe UI" pitchFamily="34" charset="0"/>
            </a:endParaRPr>
          </a:p>
        </p:txBody>
      </p:sp>
      <p:pic>
        <p:nvPicPr>
          <p:cNvPr id="18" name="Picture 17">
            <a:extLst>
              <a:ext uri="{FF2B5EF4-FFF2-40B4-BE49-F238E27FC236}">
                <a16:creationId xmlns:a16="http://schemas.microsoft.com/office/drawing/2014/main" id="{A33823C8-E96C-4CB3-8747-A23C331B6DBF}"/>
              </a:ext>
            </a:extLst>
          </p:cNvPr>
          <p:cNvPicPr>
            <a:picLocks noChangeAspect="1"/>
          </p:cNvPicPr>
          <p:nvPr/>
        </p:nvPicPr>
        <p:blipFill>
          <a:blip r:embed="rId9"/>
          <a:stretch>
            <a:fillRect/>
          </a:stretch>
        </p:blipFill>
        <p:spPr>
          <a:xfrm>
            <a:off x="7448186" y="1292954"/>
            <a:ext cx="1559712" cy="569419"/>
          </a:xfrm>
          <a:prstGeom prst="rect">
            <a:avLst/>
          </a:prstGeom>
        </p:spPr>
      </p:pic>
      <p:graphicFrame>
        <p:nvGraphicFramePr>
          <p:cNvPr id="19" name="Table 4">
            <a:extLst>
              <a:ext uri="{FF2B5EF4-FFF2-40B4-BE49-F238E27FC236}">
                <a16:creationId xmlns:a16="http://schemas.microsoft.com/office/drawing/2014/main" id="{A96B92CC-28BE-4C82-9037-8A5064D97C35}"/>
              </a:ext>
            </a:extLst>
          </p:cNvPr>
          <p:cNvGraphicFramePr>
            <a:graphicFrameLocks noGrp="1"/>
          </p:cNvGraphicFramePr>
          <p:nvPr>
            <p:extLst>
              <p:ext uri="{D42A27DB-BD31-4B8C-83A1-F6EECF244321}">
                <p14:modId xmlns:p14="http://schemas.microsoft.com/office/powerpoint/2010/main" val="3526658273"/>
              </p:ext>
            </p:extLst>
          </p:nvPr>
        </p:nvGraphicFramePr>
        <p:xfrm>
          <a:off x="437993" y="1280137"/>
          <a:ext cx="6635469" cy="3933968"/>
        </p:xfrm>
        <a:graphic>
          <a:graphicData uri="http://schemas.openxmlformats.org/drawingml/2006/table">
            <a:tbl>
              <a:tblPr bandRow="1">
                <a:tableStyleId>{5C22544A-7EE6-4342-B048-85BDC9FD1C3A}</a:tableStyleId>
              </a:tblPr>
              <a:tblGrid>
                <a:gridCol w="2154287">
                  <a:extLst>
                    <a:ext uri="{9D8B030D-6E8A-4147-A177-3AD203B41FA5}">
                      <a16:colId xmlns:a16="http://schemas.microsoft.com/office/drawing/2014/main" val="3588065315"/>
                    </a:ext>
                  </a:extLst>
                </a:gridCol>
                <a:gridCol w="4481182">
                  <a:extLst>
                    <a:ext uri="{9D8B030D-6E8A-4147-A177-3AD203B41FA5}">
                      <a16:colId xmlns:a16="http://schemas.microsoft.com/office/drawing/2014/main" val="1746272570"/>
                    </a:ext>
                  </a:extLst>
                </a:gridCol>
              </a:tblGrid>
              <a:tr h="613076">
                <a:tc>
                  <a:txBody>
                    <a:bodyPr/>
                    <a:lstStyle/>
                    <a:p>
                      <a:r>
                        <a:rPr lang="es-xl" sz="1400">
                          <a:latin typeface="+mj-lt"/>
                        </a:rPr>
                        <a:t>Texto introductorio: </a:t>
                      </a:r>
                      <a:br>
                        <a:rPr lang="en-US" sz="1400">
                          <a:latin typeface="+mj-lt"/>
                        </a:rPr>
                      </a:br>
                      <a:r>
                        <a:rPr lang="es-xl" sz="1400">
                          <a:latin typeface="+mj-lt"/>
                        </a:rPr>
                        <a:t>150 caracteres </a:t>
                      </a:r>
                      <a:br>
                        <a:rPr lang="en-US" sz="1400">
                          <a:latin typeface="+mj-lt"/>
                        </a:rPr>
                      </a:br>
                      <a:r>
                        <a:rPr lang="es-xl" sz="1400">
                          <a:latin typeface="+mj-lt"/>
                        </a:rPr>
                        <a:t>(máx. 600)</a:t>
                      </a:r>
                    </a:p>
                  </a:txBody>
                  <a:tcPr/>
                </a:tc>
                <a:tc>
                  <a:txBody>
                    <a:bodyPr/>
                    <a:lstStyle/>
                    <a:p>
                      <a:pPr marL="0" marR="0" lvl="0" indent="0" algn="l">
                        <a:lnSpc>
                          <a:spcPct val="100000"/>
                        </a:lnSpc>
                        <a:spcBef>
                          <a:spcPts val="0"/>
                        </a:spcBef>
                        <a:spcAft>
                          <a:spcPts val="0"/>
                        </a:spcAft>
                        <a:buClrTx/>
                        <a:buSzTx/>
                        <a:buFontTx/>
                        <a:buNone/>
                      </a:pPr>
                      <a:r>
                        <a:rPr lang="es-EC" sz="1400" b="1"/>
                        <a:t>Lleve la productividad al siguiente nivel con Copilot para Microsoft 365 y el poder de la IA.</a:t>
                      </a:r>
                      <a:r>
                        <a:rPr lang="es-EC" sz="1400"/>
                        <a:t> Descubra en nuestros </a:t>
                      </a:r>
                      <a:r>
                        <a:rPr lang="es-EC" sz="1400" b="1"/>
                        <a:t>Copilot Microsoft 365 Briefings</a:t>
                      </a:r>
                      <a:r>
                        <a:rPr lang="es-EC" sz="1400"/>
                        <a:t> cómo la inteligencia artificial puede transformar su forma de trabajar, automatizando tareas, optimizando la colaboración y potenciando la eficiencia. 📅 ¡Regístrese ahora y experimente el futuro del trabajo! 🔗 [Enlace de registro]</a:t>
                      </a:r>
                      <a:endParaRPr lang="es-xl" sz="1400" kern="1200">
                        <a:solidFill>
                          <a:schemeClr val="dk1"/>
                        </a:solidFill>
                        <a:latin typeface="+mn-lt"/>
                        <a:ea typeface="+mn-ea"/>
                        <a:cs typeface="+mn-cs"/>
                      </a:endParaRPr>
                    </a:p>
                  </a:txBody>
                  <a:tcPr/>
                </a:tc>
                <a:extLst>
                  <a:ext uri="{0D108BD9-81ED-4DB2-BD59-A6C34878D82A}">
                    <a16:rowId xmlns:a16="http://schemas.microsoft.com/office/drawing/2014/main" val="4018940738"/>
                  </a:ext>
                </a:extLst>
              </a:tr>
              <a:tr h="601741">
                <a:tc>
                  <a:txBody>
                    <a:bodyPr/>
                    <a:lstStyle/>
                    <a:p>
                      <a:r>
                        <a:rPr lang="es-xl" sz="1400">
                          <a:latin typeface="+mj-lt"/>
                        </a:rPr>
                        <a:t>Título de la imagen: </a:t>
                      </a:r>
                      <a:br>
                        <a:rPr lang="en-US" sz="1400">
                          <a:latin typeface="+mj-lt"/>
                        </a:rPr>
                      </a:br>
                      <a:r>
                        <a:rPr lang="es-xl" sz="1400">
                          <a:latin typeface="+mj-lt"/>
                        </a:rPr>
                        <a:t>25 caracteres</a:t>
                      </a:r>
                    </a:p>
                  </a:txBody>
                  <a:tcPr/>
                </a:tc>
                <a:tc>
                  <a:txBody>
                    <a:bodyPr/>
                    <a:lstStyle/>
                    <a:p>
                      <a:pPr marL="0" marR="0" lvl="0" indent="0" algn="l" defTabSz="951304" rtl="0" eaLnBrk="1" fontAlgn="auto" latinLnBrk="0" hangingPunct="1">
                        <a:lnSpc>
                          <a:spcPct val="100000"/>
                        </a:lnSpc>
                        <a:spcBef>
                          <a:spcPts val="0"/>
                        </a:spcBef>
                        <a:spcAft>
                          <a:spcPts val="0"/>
                        </a:spcAft>
                        <a:buClrTx/>
                        <a:buSzTx/>
                        <a:buFont typeface="Arial" panose="020B0604020202020204" pitchFamily="34" charset="0"/>
                        <a:buNone/>
                        <a:tabLst/>
                        <a:defRPr/>
                      </a:pPr>
                      <a:r>
                        <a:rPr lang="es-xl" sz="1400" kern="1200">
                          <a:solidFill>
                            <a:schemeClr val="dk1"/>
                          </a:solidFill>
                          <a:latin typeface="+mn-lt"/>
                          <a:ea typeface="+mn-ea"/>
                          <a:cs typeface="+mn-cs"/>
                        </a:rPr>
                        <a:t>Lleve la productividad al siguiente nivel </a:t>
                      </a:r>
                    </a:p>
                  </a:txBody>
                  <a:tcPr/>
                </a:tc>
                <a:extLst>
                  <a:ext uri="{0D108BD9-81ED-4DB2-BD59-A6C34878D82A}">
                    <a16:rowId xmlns:a16="http://schemas.microsoft.com/office/drawing/2014/main" val="2918865916"/>
                  </a:ext>
                </a:extLst>
              </a:tr>
              <a:tr h="601741">
                <a:tc>
                  <a:txBody>
                    <a:bodyPr/>
                    <a:lstStyle/>
                    <a:p>
                      <a:r>
                        <a:rPr lang="es-xl" sz="1400">
                          <a:latin typeface="+mj-lt"/>
                        </a:rPr>
                        <a:t>Título del anuncio: </a:t>
                      </a:r>
                      <a:br>
                        <a:rPr lang="en-US" sz="1400">
                          <a:latin typeface="+mj-lt"/>
                        </a:rPr>
                      </a:br>
                      <a:r>
                        <a:rPr lang="es-xl" sz="1400">
                          <a:latin typeface="+mj-lt"/>
                        </a:rPr>
                        <a:t>70 caracteres (máx. 200)</a:t>
                      </a:r>
                    </a:p>
                  </a:txBody>
                  <a:tcPr/>
                </a:tc>
                <a:tc>
                  <a:txBody>
                    <a:bodyPr/>
                    <a:lstStyle/>
                    <a:p>
                      <a:pPr marL="0" marR="0" lvl="0" indent="0" algn="l" rtl="0" eaLnBrk="1" fontAlgn="auto" latinLnBrk="0" hangingPunct="1">
                        <a:lnSpc>
                          <a:spcPct val="100000"/>
                        </a:lnSpc>
                        <a:spcBef>
                          <a:spcPts val="0"/>
                        </a:spcBef>
                        <a:spcAft>
                          <a:spcPts val="0"/>
                        </a:spcAft>
                        <a:buClrTx/>
                        <a:buSzTx/>
                        <a:buFontTx/>
                        <a:buNone/>
                      </a:pPr>
                      <a:r>
                        <a:rPr lang="es-xl" sz="1400"/>
                        <a:t>Ponga el poder de la IA a trabajar</a:t>
                      </a:r>
                    </a:p>
                  </a:txBody>
                  <a:tcPr/>
                </a:tc>
                <a:extLst>
                  <a:ext uri="{0D108BD9-81ED-4DB2-BD59-A6C34878D82A}">
                    <a16:rowId xmlns:a16="http://schemas.microsoft.com/office/drawing/2014/main" val="2707450194"/>
                  </a:ext>
                </a:extLst>
              </a:tr>
              <a:tr h="330425">
                <a:tc>
                  <a:txBody>
                    <a:bodyPr/>
                    <a:lstStyle/>
                    <a:p>
                      <a:r>
                        <a:rPr lang="es-xl" sz="1400">
                          <a:latin typeface="+mj-lt"/>
                        </a:rPr>
                        <a:t>CTA</a:t>
                      </a:r>
                    </a:p>
                  </a:txBody>
                  <a:tcPr/>
                </a:tc>
                <a:tc>
                  <a:txBody>
                    <a:bodyPr/>
                    <a:lstStyle/>
                    <a:p>
                      <a:pPr marL="0" marR="0" lvl="0" indent="0" algn="l" defTabSz="951304" rtl="0" eaLnBrk="1" fontAlgn="auto" latinLnBrk="0" hangingPunct="1">
                        <a:lnSpc>
                          <a:spcPct val="100000"/>
                        </a:lnSpc>
                        <a:spcBef>
                          <a:spcPts val="0"/>
                        </a:spcBef>
                        <a:spcAft>
                          <a:spcPts val="0"/>
                        </a:spcAft>
                        <a:buClrTx/>
                        <a:buSzTx/>
                        <a:buFontTx/>
                        <a:buNone/>
                        <a:tabLst/>
                        <a:defRPr/>
                      </a:pPr>
                      <a:r>
                        <a:rPr lang="es-xl" sz="1400"/>
                        <a:t>Regístrese ahora mismo</a:t>
                      </a:r>
                    </a:p>
                  </a:txBody>
                  <a:tcPr/>
                </a:tc>
                <a:extLst>
                  <a:ext uri="{0D108BD9-81ED-4DB2-BD59-A6C34878D82A}">
                    <a16:rowId xmlns:a16="http://schemas.microsoft.com/office/drawing/2014/main" val="992146782"/>
                  </a:ext>
                </a:extLst>
              </a:tr>
              <a:tr h="601741">
                <a:tc>
                  <a:txBody>
                    <a:bodyPr/>
                    <a:lstStyle/>
                    <a:p>
                      <a:r>
                        <a:rPr lang="es-xl" sz="1400">
                          <a:latin typeface="+mj-lt"/>
                        </a:rPr>
                        <a:t>Tamaño de la imagen: </a:t>
                      </a:r>
                    </a:p>
                  </a:txBody>
                  <a:tcPr/>
                </a:tc>
                <a:tc>
                  <a:txBody>
                    <a:bodyPr/>
                    <a:lstStyle/>
                    <a:p>
                      <a:r>
                        <a:rPr lang="es-xl" sz="1400" kern="1200">
                          <a:solidFill>
                            <a:schemeClr val="tx1"/>
                          </a:solidFill>
                          <a:highlight>
                            <a:srgbClr val="FFFF00"/>
                          </a:highlight>
                          <a:latin typeface="+mn-lt"/>
                          <a:ea typeface="+mn-ea"/>
                          <a:cs typeface="+mn-cs"/>
                        </a:rPr>
                        <a:t>1200 x 628</a:t>
                      </a:r>
                      <a:endParaRPr lang="en-US" sz="1400">
                        <a:highlight>
                          <a:srgbClr val="FFFF00"/>
                        </a:highlight>
                      </a:endParaRPr>
                    </a:p>
                  </a:txBody>
                  <a:tcPr/>
                </a:tc>
                <a:extLst>
                  <a:ext uri="{0D108BD9-81ED-4DB2-BD59-A6C34878D82A}">
                    <a16:rowId xmlns:a16="http://schemas.microsoft.com/office/drawing/2014/main" val="1272802151"/>
                  </a:ext>
                </a:extLst>
              </a:tr>
            </a:tbl>
          </a:graphicData>
        </a:graphic>
      </p:graphicFrame>
      <p:pic>
        <p:nvPicPr>
          <p:cNvPr id="20" name="Picture 19">
            <a:extLst>
              <a:ext uri="{FF2B5EF4-FFF2-40B4-BE49-F238E27FC236}">
                <a16:creationId xmlns:a16="http://schemas.microsoft.com/office/drawing/2014/main" id="{C2DB3518-8A26-418E-8EAB-15A3B3A3718E}"/>
              </a:ext>
            </a:extLst>
          </p:cNvPr>
          <p:cNvPicPr>
            <a:picLocks noChangeAspect="1"/>
          </p:cNvPicPr>
          <p:nvPr/>
        </p:nvPicPr>
        <p:blipFill rotWithShape="1">
          <a:blip r:embed="rId5"/>
          <a:srcRect l="89365" b="92423"/>
          <a:stretch/>
        </p:blipFill>
        <p:spPr>
          <a:xfrm>
            <a:off x="11665086" y="1288357"/>
            <a:ext cx="504504" cy="367190"/>
          </a:xfrm>
          <a:prstGeom prst="rect">
            <a:avLst/>
          </a:prstGeom>
          <a:noFill/>
          <a:ln>
            <a:noFill/>
            <a:headEnd type="none" w="med" len="med"/>
            <a:tailEnd type="none" w="med" len="med"/>
          </a:ln>
          <a:effectLst/>
        </p:spPr>
      </p:pic>
      <p:sp>
        <p:nvSpPr>
          <p:cNvPr id="24" name="TextBox 23">
            <a:extLst>
              <a:ext uri="{FF2B5EF4-FFF2-40B4-BE49-F238E27FC236}">
                <a16:creationId xmlns:a16="http://schemas.microsoft.com/office/drawing/2014/main" id="{03740EB5-2E1A-408F-8EBB-B83287C5CDCF}"/>
              </a:ext>
            </a:extLst>
          </p:cNvPr>
          <p:cNvSpPr txBox="1"/>
          <p:nvPr/>
        </p:nvSpPr>
        <p:spPr>
          <a:xfrm>
            <a:off x="7525288" y="5414132"/>
            <a:ext cx="3614133" cy="399469"/>
          </a:xfrm>
          <a:prstGeom prst="rect">
            <a:avLst/>
          </a:prstGeom>
          <a:solidFill>
            <a:srgbClr val="EEF3F8"/>
          </a:solidFill>
        </p:spPr>
        <p:txBody>
          <a:bodyPr vert="horz" wrap="square" lIns="0" tIns="0" rIns="0" bIns="0" rtlCol="0">
            <a:noAutofit/>
          </a:bodyPr>
          <a:lstStyle/>
          <a:p>
            <a:pPr lvl="0">
              <a:spcBef>
                <a:spcPts val="600"/>
              </a:spcBef>
              <a:spcAft>
                <a:spcPts val="600"/>
              </a:spcAft>
              <a:defRPr/>
            </a:pPr>
            <a:r>
              <a:rPr lang="es-xl" sz="900">
                <a:solidFill>
                  <a:srgbClr val="505050"/>
                </a:solidFill>
                <a:latin typeface="Segoe UI Semibold"/>
              </a:rPr>
              <a:t>Ponga el poder de la IA a trabajar</a:t>
            </a:r>
          </a:p>
        </p:txBody>
      </p:sp>
      <p:sp>
        <p:nvSpPr>
          <p:cNvPr id="25" name="Rectangle 24">
            <a:extLst>
              <a:ext uri="{FF2B5EF4-FFF2-40B4-BE49-F238E27FC236}">
                <a16:creationId xmlns:a16="http://schemas.microsoft.com/office/drawing/2014/main" id="{4EAC4F03-F9B5-4959-A269-2970CCE10756}"/>
              </a:ext>
            </a:extLst>
          </p:cNvPr>
          <p:cNvSpPr/>
          <p:nvPr/>
        </p:nvSpPr>
        <p:spPr>
          <a:xfrm>
            <a:off x="7456190" y="5598157"/>
            <a:ext cx="1283587" cy="215444"/>
          </a:xfrm>
          <a:prstGeom prst="rect">
            <a:avLst/>
          </a:prstGeom>
          <a:solidFill>
            <a:srgbClr val="EEF3F8"/>
          </a:solidFill>
        </p:spPr>
        <p:txBody>
          <a:bodyPr wrap="square">
            <a:spAutoFit/>
          </a:bodyPr>
          <a:lstStyle/>
          <a:p>
            <a:pPr lvl="0">
              <a:spcBef>
                <a:spcPts val="600"/>
              </a:spcBef>
              <a:spcAft>
                <a:spcPts val="600"/>
              </a:spcAft>
              <a:defRPr/>
            </a:pPr>
            <a:r>
              <a:rPr lang="es-xl" sz="800">
                <a:solidFill>
                  <a:srgbClr val="505050"/>
                </a:solidFill>
              </a:rPr>
              <a:t>Loremipsum.com/lorem</a:t>
            </a:r>
          </a:p>
        </p:txBody>
      </p:sp>
      <p:sp>
        <p:nvSpPr>
          <p:cNvPr id="26" name="Rectangle 25">
            <a:extLst>
              <a:ext uri="{FF2B5EF4-FFF2-40B4-BE49-F238E27FC236}">
                <a16:creationId xmlns:a16="http://schemas.microsoft.com/office/drawing/2014/main" id="{85BB07D9-5B7B-43E9-9E9A-1F08AB409662}"/>
              </a:ext>
            </a:extLst>
          </p:cNvPr>
          <p:cNvSpPr/>
          <p:nvPr/>
        </p:nvSpPr>
        <p:spPr bwMode="auto">
          <a:xfrm>
            <a:off x="11336126" y="5440428"/>
            <a:ext cx="686669" cy="127616"/>
          </a:xfrm>
          <a:prstGeom prst="rect">
            <a:avLst/>
          </a:prstGeom>
          <a:solidFill>
            <a:srgbClr val="EEF3F8"/>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400" err="1">
              <a:gradFill>
                <a:gsLst>
                  <a:gs pos="0">
                    <a:srgbClr val="FFFFFF"/>
                  </a:gs>
                  <a:gs pos="100000">
                    <a:srgbClr val="FFFFFF"/>
                  </a:gs>
                </a:gsLst>
                <a:lin ang="5400000" scaled="0"/>
              </a:gradFill>
              <a:ea typeface="Segoe UI" pitchFamily="34" charset="0"/>
              <a:cs typeface="Segoe UI" pitchFamily="34" charset="0"/>
            </a:endParaRPr>
          </a:p>
        </p:txBody>
      </p:sp>
      <p:sp>
        <p:nvSpPr>
          <p:cNvPr id="27" name="TextBox 26">
            <a:extLst>
              <a:ext uri="{FF2B5EF4-FFF2-40B4-BE49-F238E27FC236}">
                <a16:creationId xmlns:a16="http://schemas.microsoft.com/office/drawing/2014/main" id="{CF5EE619-A61E-4288-AAD1-354425CAC278}"/>
              </a:ext>
            </a:extLst>
          </p:cNvPr>
          <p:cNvSpPr txBox="1"/>
          <p:nvPr/>
        </p:nvSpPr>
        <p:spPr>
          <a:xfrm>
            <a:off x="11245753" y="5440973"/>
            <a:ext cx="838666" cy="146116"/>
          </a:xfrm>
          <a:prstGeom prst="rect">
            <a:avLst/>
          </a:prstGeom>
          <a:noFill/>
        </p:spPr>
        <p:txBody>
          <a:bodyPr vert="horz" wrap="square" lIns="0" tIns="0" rIns="0" bIns="0" rtlCol="0">
            <a:noAutofit/>
          </a:bodyPr>
          <a:lstStyle/>
          <a:p>
            <a:pPr marL="0" marR="0" indent="0" algn="ctr" defTabSz="914400" rtl="0" eaLnBrk="1" fontAlgn="auto" latinLnBrk="0" hangingPunct="1">
              <a:spcAft>
                <a:spcPts val="600"/>
              </a:spcAft>
              <a:buClrTx/>
              <a:buSzPct val="90000"/>
              <a:buFont typeface="Wingdings" pitchFamily="2" charset="2"/>
              <a:buNone/>
              <a:tabLst/>
            </a:pPr>
            <a:r>
              <a:rPr kumimoji="0" lang="es-xl" sz="550" b="0" i="0" u="none" strike="noStrike" kern="1200" cap="none" spc="-10" normalizeH="0" baseline="0" noProof="0">
                <a:ln>
                  <a:noFill/>
                </a:ln>
                <a:solidFill>
                  <a:srgbClr val="0F69C3"/>
                </a:solidFill>
                <a:effectLst/>
                <a:uLnTx/>
                <a:uFillTx/>
                <a:latin typeface="Segoe UI Semibold" panose="020B0702040204020203" pitchFamily="34" charset="0"/>
                <a:ea typeface="+mn-ea"/>
                <a:cs typeface="Segoe UI Semibold" panose="020B0702040204020203" pitchFamily="34" charset="0"/>
              </a:rPr>
              <a:t>Regístrese ahora mismo</a:t>
            </a:r>
          </a:p>
        </p:txBody>
      </p:sp>
      <p:pic>
        <p:nvPicPr>
          <p:cNvPr id="14" name="Picture 13">
            <a:extLst>
              <a:ext uri="{FF2B5EF4-FFF2-40B4-BE49-F238E27FC236}">
                <a16:creationId xmlns:a16="http://schemas.microsoft.com/office/drawing/2014/main" id="{CEBD0521-6F43-4659-2B31-82ACF2DC6E9B}"/>
              </a:ext>
            </a:extLst>
          </p:cNvPr>
          <p:cNvPicPr>
            <a:picLocks noChangeAspect="1"/>
          </p:cNvPicPr>
          <p:nvPr/>
        </p:nvPicPr>
        <p:blipFill>
          <a:blip r:embed="rId10"/>
          <a:srcRect/>
          <a:stretch/>
        </p:blipFill>
        <p:spPr>
          <a:xfrm>
            <a:off x="7444476" y="2715306"/>
            <a:ext cx="4750370" cy="2484139"/>
          </a:xfrm>
          <a:prstGeom prst="rect">
            <a:avLst/>
          </a:prstGeom>
        </p:spPr>
      </p:pic>
      <p:sp>
        <p:nvSpPr>
          <p:cNvPr id="4" name="TextBox 3">
            <a:extLst>
              <a:ext uri="{FF2B5EF4-FFF2-40B4-BE49-F238E27FC236}">
                <a16:creationId xmlns:a16="http://schemas.microsoft.com/office/drawing/2014/main" id="{9C282292-5719-87C3-FD87-889245A50CAB}"/>
              </a:ext>
            </a:extLst>
          </p:cNvPr>
          <p:cNvSpPr txBox="1"/>
          <p:nvPr/>
        </p:nvSpPr>
        <p:spPr>
          <a:xfrm>
            <a:off x="7704357" y="3604950"/>
            <a:ext cx="2393125" cy="618915"/>
          </a:xfrm>
          <a:prstGeom prst="rect">
            <a:avLst/>
          </a:prstGeom>
        </p:spPr>
        <p:txBody>
          <a:bodyPr vert="horz" wrap="square" lIns="0" tIns="0" rIns="0" bIns="0" rtlCol="0">
            <a:noAutofit/>
          </a:bodyPr>
          <a:lstStyle/>
          <a:p>
            <a:pPr marL="0" marR="0" indent="0" algn="l" defTabSz="914400" rtl="0" eaLnBrk="1" fontAlgn="auto" latinLnBrk="0" hangingPunct="1">
              <a:lnSpc>
                <a:spcPct val="100000"/>
              </a:lnSpc>
              <a:spcBef>
                <a:spcPts val="0"/>
              </a:spcBef>
              <a:spcAft>
                <a:spcPts val="600"/>
              </a:spcAft>
              <a:buClrTx/>
              <a:buSzPct val="90000"/>
              <a:buFont typeface="Wingdings" pitchFamily="2" charset="2"/>
              <a:buNone/>
              <a:tabLst/>
            </a:pPr>
            <a:r>
              <a:rPr kumimoji="0" lang="es-xl" sz="1750" b="0" i="0" u="none" strike="noStrike" kern="1200" cap="none" spc="0" normalizeH="0" baseline="0" noProof="0">
                <a:ln>
                  <a:noFill/>
                </a:ln>
                <a:solidFill>
                  <a:srgbClr val="C03BC4"/>
                </a:solidFill>
                <a:effectLst/>
                <a:uLnTx/>
                <a:uFillTx/>
                <a:latin typeface="+mj-lt"/>
                <a:cs typeface="Segoe UI" panose="020B0502040204020203" pitchFamily="34" charset="0"/>
              </a:rPr>
              <a:t>Lleve la productividad al siguiente nivel</a:t>
            </a:r>
          </a:p>
        </p:txBody>
      </p:sp>
      <p:sp>
        <p:nvSpPr>
          <p:cNvPr id="5" name="TextBox 4">
            <a:extLst>
              <a:ext uri="{FF2B5EF4-FFF2-40B4-BE49-F238E27FC236}">
                <a16:creationId xmlns:a16="http://schemas.microsoft.com/office/drawing/2014/main" id="{51AE04B3-2645-2D59-8978-3817650D3A24}"/>
              </a:ext>
            </a:extLst>
          </p:cNvPr>
          <p:cNvSpPr txBox="1"/>
          <p:nvPr/>
        </p:nvSpPr>
        <p:spPr>
          <a:xfrm>
            <a:off x="7693599" y="4151230"/>
            <a:ext cx="2034899" cy="388498"/>
          </a:xfrm>
          <a:prstGeom prst="rect">
            <a:avLst/>
          </a:prstGeom>
        </p:spPr>
        <p:txBody>
          <a:bodyPr vert="horz" wrap="square" lIns="0" tIns="0" rIns="0" bIns="0" rtlCol="0">
            <a:noAutofit/>
          </a:bodyPr>
          <a:lstStyle/>
          <a:p>
            <a:pPr marL="0" marR="0" indent="0" algn="l" defTabSz="914400" rtl="0" eaLnBrk="1" fontAlgn="auto" latinLnBrk="0" hangingPunct="1">
              <a:lnSpc>
                <a:spcPct val="100000"/>
              </a:lnSpc>
              <a:spcBef>
                <a:spcPts val="0"/>
              </a:spcBef>
              <a:spcAft>
                <a:spcPts val="600"/>
              </a:spcAft>
              <a:buClrTx/>
              <a:buSzPct val="90000"/>
              <a:buFont typeface="Wingdings" pitchFamily="2" charset="2"/>
              <a:buNone/>
              <a:tabLst/>
            </a:pPr>
            <a:r>
              <a:rPr kumimoji="0" lang="es-xl" sz="1200" b="0" i="0" u="none" strike="noStrike" kern="1200" cap="none" spc="0" normalizeH="0" baseline="0" noProof="0">
                <a:ln>
                  <a:noFill/>
                </a:ln>
                <a:effectLst/>
                <a:uLnTx/>
                <a:uFillTx/>
                <a:cs typeface="Segoe UI" panose="020B0502040204020203" pitchFamily="34" charset="0"/>
              </a:rPr>
              <a:t>con Copilot para Microsoft 365 y el poder de la IA.</a:t>
            </a:r>
          </a:p>
        </p:txBody>
      </p:sp>
      <p:sp>
        <p:nvSpPr>
          <p:cNvPr id="6" name="TextBox 5">
            <a:extLst>
              <a:ext uri="{FF2B5EF4-FFF2-40B4-BE49-F238E27FC236}">
                <a16:creationId xmlns:a16="http://schemas.microsoft.com/office/drawing/2014/main" id="{7DF06F36-2A23-9FCD-504D-23BE874A9213}"/>
              </a:ext>
            </a:extLst>
          </p:cNvPr>
          <p:cNvSpPr txBox="1"/>
          <p:nvPr/>
        </p:nvSpPr>
        <p:spPr>
          <a:xfrm>
            <a:off x="7943204" y="4645020"/>
            <a:ext cx="1351404" cy="181237"/>
          </a:xfrm>
          <a:prstGeom prst="rect">
            <a:avLst/>
          </a:prstGeom>
          <a:noFill/>
        </p:spPr>
        <p:txBody>
          <a:bodyPr vert="horz" wrap="square" lIns="0" tIns="0" rIns="0" bIns="0" rtlCol="0" anchor="ctr" anchorCtr="0">
            <a:noAutofit/>
          </a:bodyPr>
          <a:lstStyle/>
          <a:p>
            <a:pPr marL="0" marR="0" indent="0" algn="l" defTabSz="914400" rtl="0" eaLnBrk="1" fontAlgn="auto" latinLnBrk="0" hangingPunct="1">
              <a:lnSpc>
                <a:spcPct val="100000"/>
              </a:lnSpc>
              <a:spcBef>
                <a:spcPts val="0"/>
              </a:spcBef>
              <a:spcAft>
                <a:spcPts val="600"/>
              </a:spcAft>
              <a:buClrTx/>
              <a:buSzPct val="90000"/>
              <a:buFont typeface="Wingdings" pitchFamily="2" charset="2"/>
              <a:buNone/>
              <a:tabLst/>
            </a:pPr>
            <a:r>
              <a:rPr kumimoji="0" lang="es-xl" sz="600" b="0" i="0" u="none" strike="noStrike" kern="1200" cap="none" spc="0" normalizeH="0" baseline="0" noProof="0">
                <a:ln>
                  <a:noFill/>
                </a:ln>
                <a:solidFill>
                  <a:schemeClr val="bg1"/>
                </a:solidFill>
                <a:effectLst/>
                <a:uLnTx/>
                <a:uFillTx/>
                <a:cs typeface="Segoe UI" panose="020B0502040204020203" pitchFamily="34" charset="0"/>
              </a:rPr>
              <a:t>Regístrese en las sesiones informativas para pymes de Microsoft</a:t>
            </a:r>
          </a:p>
        </p:txBody>
      </p:sp>
      <p:sp>
        <p:nvSpPr>
          <p:cNvPr id="10" name="CuadroTexto 9">
            <a:extLst>
              <a:ext uri="{FF2B5EF4-FFF2-40B4-BE49-F238E27FC236}">
                <a16:creationId xmlns:a16="http://schemas.microsoft.com/office/drawing/2014/main" id="{75810F13-BBEE-1EC9-4DC2-6F8035FB52A8}"/>
              </a:ext>
            </a:extLst>
          </p:cNvPr>
          <p:cNvSpPr txBox="1"/>
          <p:nvPr/>
        </p:nvSpPr>
        <p:spPr>
          <a:xfrm>
            <a:off x="8097983" y="824786"/>
            <a:ext cx="914400" cy="914400"/>
          </a:xfrm>
          <a:prstGeom prst="rect">
            <a:avLst/>
          </a:prstGeom>
        </p:spPr>
        <p:txBody>
          <a:bodyPr vert="horz" wrap="none" lIns="0" tIns="0" rIns="0" bIns="0" rtlCol="0">
            <a:noAutofit/>
          </a:bodyPr>
          <a:lstStyle/>
          <a:p>
            <a:pPr marL="0" marR="0" indent="0" algn="l" defTabSz="914400" rtl="0" eaLnBrk="1" fontAlgn="auto" latinLnBrk="0" hangingPunct="1">
              <a:lnSpc>
                <a:spcPct val="100000"/>
              </a:lnSpc>
              <a:spcBef>
                <a:spcPts val="0"/>
              </a:spcBef>
              <a:spcAft>
                <a:spcPts val="600"/>
              </a:spcAft>
              <a:buClrTx/>
              <a:buSzPct val="90000"/>
              <a:buFont typeface="Wingdings" pitchFamily="2" charset="2"/>
              <a:buNone/>
              <a:tabLst/>
            </a:pPr>
            <a:endParaRPr kumimoji="0" lang="es-EC" sz="2800" b="0" i="0" u="none" strike="noStrike" kern="1200" cap="none" spc="0" normalizeH="0" baseline="0" noProof="0">
              <a:ln>
                <a:noFill/>
              </a:ln>
              <a:solidFill>
                <a:srgbClr val="505050"/>
              </a:solidFill>
              <a:effectLst/>
              <a:uLnTx/>
              <a:uFillTx/>
              <a:latin typeface="Segoe UI Semibold" panose="020B0702040204020203" pitchFamily="34" charset="0"/>
              <a:ea typeface="+mn-ea"/>
              <a:cs typeface="Segoe UI Semibold" panose="020B0702040204020203" pitchFamily="34" charset="0"/>
            </a:endParaRPr>
          </a:p>
        </p:txBody>
      </p:sp>
      <p:sp>
        <p:nvSpPr>
          <p:cNvPr id="15" name="TextBox 8">
            <a:extLst>
              <a:ext uri="{FF2B5EF4-FFF2-40B4-BE49-F238E27FC236}">
                <a16:creationId xmlns:a16="http://schemas.microsoft.com/office/drawing/2014/main" id="{89832C54-0156-90E1-F2DB-DE125EBEAA70}"/>
              </a:ext>
            </a:extLst>
          </p:cNvPr>
          <p:cNvSpPr txBox="1"/>
          <p:nvPr/>
        </p:nvSpPr>
        <p:spPr>
          <a:xfrm>
            <a:off x="7952023" y="1344556"/>
            <a:ext cx="1317363" cy="139467"/>
          </a:xfrm>
          <a:prstGeom prst="rect">
            <a:avLst/>
          </a:prstGeom>
          <a:solidFill>
            <a:schemeClr val="accent2"/>
          </a:solidFill>
        </p:spPr>
        <p:txBody>
          <a:bodyPr vert="horz" wrap="square" lIns="0" tIns="0" rIns="0" bIns="0" rtlCol="0" anchor="t">
            <a:noAutofit/>
          </a:bodyPr>
          <a:lstStyle/>
          <a:p>
            <a:pPr marL="0" marR="0" lvl="0" indent="0" algn="l">
              <a:lnSpc>
                <a:spcPct val="100000"/>
              </a:lnSpc>
              <a:spcBef>
                <a:spcPts val="0"/>
              </a:spcBef>
              <a:spcAft>
                <a:spcPts val="0"/>
              </a:spcAft>
              <a:buClrTx/>
              <a:buSzTx/>
              <a:buFontTx/>
              <a:buNone/>
            </a:pPr>
            <a:r>
              <a:rPr lang="es-EC" sz="1050" b="1" kern="1200">
                <a:solidFill>
                  <a:schemeClr val="dk1"/>
                </a:solidFill>
                <a:latin typeface="+mn-lt"/>
                <a:ea typeface="+mn-ea"/>
                <a:cs typeface="+mn-cs"/>
              </a:rPr>
              <a:t>Nombre </a:t>
            </a:r>
            <a:r>
              <a:rPr lang="es-EC" sz="1050" b="1" kern="1200" err="1">
                <a:solidFill>
                  <a:schemeClr val="dk1"/>
                </a:solidFill>
                <a:latin typeface="+mn-lt"/>
                <a:ea typeface="+mn-ea"/>
                <a:cs typeface="+mn-cs"/>
              </a:rPr>
              <a:t>Partner</a:t>
            </a:r>
            <a:endParaRPr lang="es-xl" sz="1050" b="1" kern="1200">
              <a:solidFill>
                <a:schemeClr val="dk1"/>
              </a:solidFill>
              <a:latin typeface="+mn-lt"/>
              <a:ea typeface="+mn-ea"/>
              <a:cs typeface="+mn-cs"/>
            </a:endParaRPr>
          </a:p>
        </p:txBody>
      </p:sp>
      <p:sp>
        <p:nvSpPr>
          <p:cNvPr id="28" name="Elipse 27">
            <a:extLst>
              <a:ext uri="{FF2B5EF4-FFF2-40B4-BE49-F238E27FC236}">
                <a16:creationId xmlns:a16="http://schemas.microsoft.com/office/drawing/2014/main" id="{99352197-6498-3DFB-3CD0-14F3B3DD848F}"/>
              </a:ext>
            </a:extLst>
          </p:cNvPr>
          <p:cNvSpPr/>
          <p:nvPr/>
        </p:nvSpPr>
        <p:spPr bwMode="auto">
          <a:xfrm>
            <a:off x="7562294" y="1484023"/>
            <a:ext cx="290177" cy="200484"/>
          </a:xfrm>
          <a:prstGeom prst="ellipse">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s-EC" sz="2400" err="1">
              <a:gradFill>
                <a:gsLst>
                  <a:gs pos="0">
                    <a:srgbClr val="FFFFFF"/>
                  </a:gs>
                  <a:gs pos="100000">
                    <a:srgbClr val="FFFFFF"/>
                  </a:gs>
                </a:gsLst>
                <a:lin ang="5400000" scaled="0"/>
              </a:gradFill>
              <a:ea typeface="Segoe UI" pitchFamily="34" charset="0"/>
              <a:cs typeface="Segoe UI" pitchFamily="34" charset="0"/>
            </a:endParaRPr>
          </a:p>
        </p:txBody>
      </p:sp>
      <p:pic>
        <p:nvPicPr>
          <p:cNvPr id="21" name="Gráfico 20" descr="Badge Tm con relleno sólido">
            <a:extLst>
              <a:ext uri="{FF2B5EF4-FFF2-40B4-BE49-F238E27FC236}">
                <a16:creationId xmlns:a16="http://schemas.microsoft.com/office/drawing/2014/main" id="{28BE0C1C-E403-C2B2-52BD-0D450DF6055A}"/>
              </a:ext>
            </a:extLst>
          </p:cNvPr>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a:off x="7419689" y="1297485"/>
            <a:ext cx="564888" cy="564888"/>
          </a:xfrm>
          <a:prstGeom prst="rect">
            <a:avLst/>
          </a:prstGeom>
        </p:spPr>
      </p:pic>
    </p:spTree>
    <p:extLst>
      <p:ext uri="{BB962C8B-B14F-4D97-AF65-F5344CB8AC3E}">
        <p14:creationId xmlns:p14="http://schemas.microsoft.com/office/powerpoint/2010/main" val="3324702608"/>
      </p:ext>
    </p:extLst>
  </p:cSld>
  <p:clrMapOvr>
    <a:masterClrMapping/>
  </p:clrMapOvr>
  <p:transition>
    <p:fad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Imagen 25">
            <a:extLst>
              <a:ext uri="{FF2B5EF4-FFF2-40B4-BE49-F238E27FC236}">
                <a16:creationId xmlns:a16="http://schemas.microsoft.com/office/drawing/2014/main" id="{B94E1DF4-A09D-73FC-E020-B396F3478AED}"/>
              </a:ext>
            </a:extLst>
          </p:cNvPr>
          <p:cNvPicPr>
            <a:picLocks noChangeAspect="1"/>
          </p:cNvPicPr>
          <p:nvPr/>
        </p:nvPicPr>
        <p:blipFill>
          <a:blip r:embed="rId3"/>
          <a:stretch>
            <a:fillRect/>
          </a:stretch>
        </p:blipFill>
        <p:spPr>
          <a:xfrm>
            <a:off x="288945" y="385888"/>
            <a:ext cx="11845555" cy="6608637"/>
          </a:xfrm>
          <a:prstGeom prst="rect">
            <a:avLst/>
          </a:prstGeom>
        </p:spPr>
      </p:pic>
      <p:grpSp>
        <p:nvGrpSpPr>
          <p:cNvPr id="3" name="Group 2" descr="Instrucciones para el partner sobre cómo personalizar el contenido visible de este activo.">
            <a:extLst>
              <a:ext uri="{FF2B5EF4-FFF2-40B4-BE49-F238E27FC236}">
                <a16:creationId xmlns:a16="http://schemas.microsoft.com/office/drawing/2014/main" id="{591661F3-1EF4-D890-7DD6-92646C95D0D1}"/>
              </a:ext>
              <a:ext uri="{C183D7F6-B498-43B3-948B-1728B52AA6E4}">
                <adec:decorative xmlns:adec="http://schemas.microsoft.com/office/drawing/2017/decorative" val="0"/>
              </a:ext>
            </a:extLst>
          </p:cNvPr>
          <p:cNvGrpSpPr/>
          <p:nvPr/>
        </p:nvGrpSpPr>
        <p:grpSpPr>
          <a:xfrm>
            <a:off x="-4139987" y="0"/>
            <a:ext cx="3947357" cy="7034458"/>
            <a:chOff x="-4114800" y="228600"/>
            <a:chExt cx="3947357" cy="7034458"/>
          </a:xfrm>
        </p:grpSpPr>
        <p:sp>
          <p:nvSpPr>
            <p:cNvPr id="5" name="Rectangle 4">
              <a:extLst>
                <a:ext uri="{FF2B5EF4-FFF2-40B4-BE49-F238E27FC236}">
                  <a16:creationId xmlns:a16="http://schemas.microsoft.com/office/drawing/2014/main" id="{9FFC068A-EF47-FBF4-1ABE-21E538A8BCEA}"/>
                </a:ext>
              </a:extLst>
            </p:cNvPr>
            <p:cNvSpPr/>
            <p:nvPr/>
          </p:nvSpPr>
          <p:spPr>
            <a:xfrm>
              <a:off x="-4114800" y="228600"/>
              <a:ext cx="3947357" cy="7034458"/>
            </a:xfrm>
            <a:prstGeom prst="rect">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endParaRPr>
            </a:p>
          </p:txBody>
        </p:sp>
        <p:sp>
          <p:nvSpPr>
            <p:cNvPr id="7" name="TextBox 6">
              <a:extLst>
                <a:ext uri="{FF2B5EF4-FFF2-40B4-BE49-F238E27FC236}">
                  <a16:creationId xmlns:a16="http://schemas.microsoft.com/office/drawing/2014/main" id="{495DB840-1B6A-79EC-EC06-3E0FFC34152D}"/>
                </a:ext>
              </a:extLst>
            </p:cNvPr>
            <p:cNvSpPr txBox="1"/>
            <p:nvPr/>
          </p:nvSpPr>
          <p:spPr>
            <a:xfrm>
              <a:off x="-3852716" y="373343"/>
              <a:ext cx="3288948" cy="738664"/>
            </a:xfrm>
            <a:prstGeom prst="rect">
              <a:avLst/>
            </a:prstGeom>
            <a:noFill/>
          </p:spPr>
          <p:txBody>
            <a:bodyPr wrap="square" lIns="0" tIns="0" rIns="0" bIns="0" rtlCol="0">
              <a:spAutoFit/>
            </a:bodyPr>
            <a:lstStyle/>
            <a:p>
              <a:pPr marL="0" marR="0" lvl="0" indent="0" defTabSz="914400" eaLnBrk="1" fontAlgn="auto" latinLnBrk="0" hangingPunct="1">
                <a:lnSpc>
                  <a:spcPct val="100000"/>
                </a:lnSpc>
                <a:spcBef>
                  <a:spcPts val="1200"/>
                </a:spcBef>
                <a:spcAft>
                  <a:spcPts val="0"/>
                </a:spcAft>
                <a:buClrTx/>
                <a:buSzTx/>
                <a:buFontTx/>
                <a:buNone/>
                <a:tabLst/>
                <a:defRPr/>
              </a:pPr>
              <a:r>
                <a:rPr kumimoji="0" lang="es-xl" sz="1200" b="0" i="0" u="none" strike="noStrike" kern="0" cap="none" spc="0" normalizeH="0" baseline="0" noProof="0">
                  <a:ln>
                    <a:noFill/>
                  </a:ln>
                  <a:solidFill>
                    <a:srgbClr val="2F2F2F"/>
                  </a:solidFill>
                  <a:effectLst/>
                  <a:uLnTx/>
                  <a:uFillTx/>
                  <a:cs typeface="Arial" panose="020B0604020202020204" pitchFamily="34" charset="0"/>
                </a:rPr>
                <a:t>Use esta presentación de PowerPoint como plantilla para crear una pieza personalizada </a:t>
              </a:r>
              <a:br>
                <a:rPr kumimoji="0" lang="en-US" sz="1200" b="0" i="0" u="none" strike="noStrike" kern="0" cap="none" spc="0" normalizeH="0" baseline="0" noProof="0">
                  <a:ln>
                    <a:noFill/>
                  </a:ln>
                  <a:solidFill>
                    <a:srgbClr val="2F2F2F"/>
                  </a:solidFill>
                  <a:effectLst/>
                  <a:uLnTx/>
                  <a:uFillTx/>
                  <a:cs typeface="Arial" panose="020B0604020202020204" pitchFamily="34" charset="0"/>
                </a:rPr>
              </a:br>
              <a:r>
                <a:rPr kumimoji="0" lang="es-xl" sz="1200" b="0" i="0" u="none" strike="noStrike" kern="0" cap="none" spc="0" normalizeH="0" baseline="0" noProof="0">
                  <a:ln>
                    <a:noFill/>
                  </a:ln>
                  <a:solidFill>
                    <a:srgbClr val="2F2F2F"/>
                  </a:solidFill>
                  <a:effectLst/>
                  <a:uLnTx/>
                  <a:uFillTx/>
                  <a:cs typeface="Arial" panose="020B0604020202020204" pitchFamily="34" charset="0"/>
                </a:rPr>
                <a:t>para su marca. Para ello, añada su logotipo, </a:t>
              </a:r>
              <a:br>
                <a:rPr kumimoji="0" lang="en-US" sz="1200" b="0" i="0" u="none" strike="noStrike" kern="0" cap="none" spc="0" normalizeH="0" baseline="0" noProof="0">
                  <a:ln>
                    <a:noFill/>
                  </a:ln>
                  <a:solidFill>
                    <a:srgbClr val="2F2F2F"/>
                  </a:solidFill>
                  <a:effectLst/>
                  <a:uLnTx/>
                  <a:uFillTx/>
                  <a:cs typeface="Arial" panose="020B0604020202020204" pitchFamily="34" charset="0"/>
                </a:rPr>
              </a:br>
              <a:r>
                <a:rPr kumimoji="0" lang="es-xl" sz="1200" b="0" i="0" u="none" strike="noStrike" kern="0" cap="none" spc="0" normalizeH="0" baseline="0" noProof="0">
                  <a:ln>
                    <a:noFill/>
                  </a:ln>
                  <a:solidFill>
                    <a:srgbClr val="2F2F2F"/>
                  </a:solidFill>
                  <a:effectLst/>
                  <a:uLnTx/>
                  <a:uFillTx/>
                  <a:cs typeface="Arial" panose="020B0604020202020204" pitchFamily="34" charset="0"/>
                </a:rPr>
                <a:t>sus fuentes, sus colores y su contenido.</a:t>
              </a:r>
              <a:endParaRPr kumimoji="0" lang="en-US" sz="800" b="0" i="0" u="none" strike="noStrike" kern="0" cap="none" spc="0" normalizeH="0" baseline="0" noProof="0">
                <a:ln>
                  <a:noFill/>
                </a:ln>
                <a:solidFill>
                  <a:srgbClr val="2F2F2F"/>
                </a:solidFill>
                <a:effectLst/>
                <a:uLnTx/>
                <a:uFillTx/>
                <a:cs typeface="Arial" panose="020B0604020202020204" pitchFamily="34" charset="0"/>
              </a:endParaRPr>
            </a:p>
          </p:txBody>
        </p:sp>
        <p:sp>
          <p:nvSpPr>
            <p:cNvPr id="8" name="TextBox 7">
              <a:extLst>
                <a:ext uri="{FF2B5EF4-FFF2-40B4-BE49-F238E27FC236}">
                  <a16:creationId xmlns:a16="http://schemas.microsoft.com/office/drawing/2014/main" id="{99C87005-0A34-563A-B759-DDD7DD2A5D14}"/>
                </a:ext>
              </a:extLst>
            </p:cNvPr>
            <p:cNvSpPr txBox="1"/>
            <p:nvPr/>
          </p:nvSpPr>
          <p:spPr>
            <a:xfrm>
              <a:off x="-3852716" y="1238788"/>
              <a:ext cx="3506711" cy="369332"/>
            </a:xfrm>
            <a:prstGeom prst="rect">
              <a:avLst/>
            </a:prstGeom>
            <a:solidFill>
              <a:srgbClr val="FFFF00"/>
            </a:solidFill>
          </p:spPr>
          <p:txBody>
            <a:bodyPr wrap="square" rtlCol="0">
              <a:no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s-xl" sz="900" b="0" i="0" u="none" strike="noStrike" kern="0" cap="none" spc="0" normalizeH="0" baseline="0" noProof="0">
                  <a:ln>
                    <a:noFill/>
                  </a:ln>
                  <a:solidFill>
                    <a:prstClr val="black"/>
                  </a:solidFill>
                  <a:effectLst/>
                  <a:uLnTx/>
                  <a:uFillTx/>
                  <a:cs typeface="Arial" panose="020B0604020202020204" pitchFamily="34" charset="0"/>
                </a:rPr>
                <a:t>El texto resaltado en amarillo en la plantilla indica las áreas en que el texto o los gráficos deberían personalizarse para su marca.</a:t>
              </a:r>
            </a:p>
          </p:txBody>
        </p:sp>
        <p:grpSp>
          <p:nvGrpSpPr>
            <p:cNvPr id="9" name="Group 8">
              <a:extLst>
                <a:ext uri="{FF2B5EF4-FFF2-40B4-BE49-F238E27FC236}">
                  <a16:creationId xmlns:a16="http://schemas.microsoft.com/office/drawing/2014/main" id="{CF956AF7-F54F-AE53-7882-92D4006161C8}"/>
                </a:ext>
              </a:extLst>
            </p:cNvPr>
            <p:cNvGrpSpPr/>
            <p:nvPr/>
          </p:nvGrpSpPr>
          <p:grpSpPr>
            <a:xfrm>
              <a:off x="-3852716" y="3897267"/>
              <a:ext cx="3288948" cy="784830"/>
              <a:chOff x="-3852716" y="3897267"/>
              <a:chExt cx="3288948" cy="784830"/>
            </a:xfrm>
          </p:grpSpPr>
          <p:sp>
            <p:nvSpPr>
              <p:cNvPr id="22" name="TextBox 21">
                <a:extLst>
                  <a:ext uri="{FF2B5EF4-FFF2-40B4-BE49-F238E27FC236}">
                    <a16:creationId xmlns:a16="http://schemas.microsoft.com/office/drawing/2014/main" id="{3782758F-757A-E0FA-30CD-7EAF7731F342}"/>
                  </a:ext>
                </a:extLst>
              </p:cNvPr>
              <p:cNvSpPr txBox="1"/>
              <p:nvPr/>
            </p:nvSpPr>
            <p:spPr>
              <a:xfrm>
                <a:off x="-3633224" y="3897267"/>
                <a:ext cx="3069456" cy="784830"/>
              </a:xfrm>
              <a:prstGeom prst="rect">
                <a:avLst/>
              </a:prstGeom>
              <a:noFill/>
            </p:spPr>
            <p:txBody>
              <a:bodyPr wrap="square" rtlCol="0">
                <a:spAutoFit/>
              </a:bodyPr>
              <a:lstStyle/>
              <a:p>
                <a:pPr marL="0" marR="0" lvl="0" indent="0" defTabSz="914400" eaLnBrk="1" fontAlgn="auto" latinLnBrk="0" hangingPunct="1">
                  <a:lnSpc>
                    <a:spcPct val="100000"/>
                  </a:lnSpc>
                  <a:spcBef>
                    <a:spcPts val="600"/>
                  </a:spcBef>
                  <a:spcAft>
                    <a:spcPts val="0"/>
                  </a:spcAft>
                  <a:buClrTx/>
                  <a:buSzTx/>
                  <a:buFontTx/>
                  <a:buNone/>
                  <a:tabLst/>
                  <a:defRPr/>
                </a:pPr>
                <a:r>
                  <a:rPr kumimoji="0" lang="es-xl" sz="900" b="1" i="0" u="none" strike="noStrike" kern="0" cap="none" spc="0" normalizeH="0" baseline="0" noProof="0">
                    <a:ln>
                      <a:noFill/>
                    </a:ln>
                    <a:solidFill>
                      <a:srgbClr val="2F2F2F"/>
                    </a:solidFill>
                    <a:effectLst/>
                    <a:uLnTx/>
                    <a:uFillTx/>
                    <a:cs typeface="Arial" panose="020B0604020202020204" pitchFamily="34" charset="0"/>
                  </a:rPr>
                  <a:t>Actualice el texto resaltado en amarillo con el texto específico de su marca. </a:t>
                </a:r>
                <a:r>
                  <a:rPr kumimoji="0" lang="es-xl" sz="900" b="0" i="0" u="none" strike="noStrike" kern="0" cap="none" spc="0" normalizeH="0" baseline="0" noProof="0">
                    <a:ln>
                      <a:noFill/>
                    </a:ln>
                    <a:solidFill>
                      <a:srgbClr val="2F2F2F"/>
                    </a:solidFill>
                    <a:effectLst/>
                    <a:uLnTx/>
                    <a:uFillTx/>
                    <a:cs typeface="Arial" panose="020B0604020202020204" pitchFamily="34" charset="0"/>
                  </a:rPr>
                  <a:t>Haga coincidir el color del texto circundante </a:t>
                </a:r>
                <a:r>
                  <a:rPr kumimoji="0" lang="es-xl" sz="900" b="1" i="0" u="none" strike="noStrike" kern="0" cap="none" spc="0" normalizeH="0" baseline="0" noProof="0">
                    <a:ln>
                      <a:noFill/>
                    </a:ln>
                    <a:solidFill>
                      <a:srgbClr val="2F2F2F"/>
                    </a:solidFill>
                    <a:effectLst/>
                    <a:uLnTx/>
                    <a:uFillTx/>
                    <a:cs typeface="Arial" panose="020B0604020202020204" pitchFamily="34" charset="0"/>
                  </a:rPr>
                  <a:t>eliminando el resaltado amarillo. </a:t>
                </a:r>
                <a:r>
                  <a:rPr kumimoji="0" lang="es-xl" sz="900" b="0" i="0" u="none" strike="noStrike" kern="0" cap="none" spc="0" normalizeH="0" baseline="0" noProof="0">
                    <a:ln>
                      <a:noFill/>
                    </a:ln>
                    <a:solidFill>
                      <a:srgbClr val="2F2F2F"/>
                    </a:solidFill>
                    <a:effectLst/>
                    <a:uLnTx/>
                    <a:uFillTx/>
                    <a:cs typeface="Arial" panose="020B0604020202020204" pitchFamily="34" charset="0"/>
                  </a:rPr>
                  <a:t>Ajuste el tamaño y la visualización de sus fuentes para que se ajusten a la plantilla</a:t>
                </a:r>
                <a:endParaRPr kumimoji="0" lang="en-US" sz="1000" b="1" i="0" u="none" strike="noStrike" kern="0" cap="none" spc="0" normalizeH="0" baseline="0" noProof="0">
                  <a:ln>
                    <a:noFill/>
                  </a:ln>
                  <a:solidFill>
                    <a:srgbClr val="2F2F2F"/>
                  </a:solidFill>
                  <a:effectLst/>
                  <a:uLnTx/>
                  <a:uFillTx/>
                  <a:cs typeface="Arial" panose="020B0604020202020204" pitchFamily="34" charset="0"/>
                </a:endParaRPr>
              </a:p>
            </p:txBody>
          </p:sp>
          <p:sp>
            <p:nvSpPr>
              <p:cNvPr id="23" name="TextBox 22">
                <a:extLst>
                  <a:ext uri="{FF2B5EF4-FFF2-40B4-BE49-F238E27FC236}">
                    <a16:creationId xmlns:a16="http://schemas.microsoft.com/office/drawing/2014/main" id="{728E4A42-189E-A272-4057-07DA822D40D2}"/>
                  </a:ext>
                </a:extLst>
              </p:cNvPr>
              <p:cNvSpPr txBox="1">
                <a:spLocks noChangeAspect="1"/>
              </p:cNvSpPr>
              <p:nvPr/>
            </p:nvSpPr>
            <p:spPr>
              <a:xfrm>
                <a:off x="-3852716" y="3897267"/>
                <a:ext cx="197566" cy="230832"/>
              </a:xfrm>
              <a:prstGeom prst="rect">
                <a:avLst/>
              </a:prstGeom>
              <a:solidFill>
                <a:srgbClr val="FFFF00"/>
              </a:solidFill>
            </p:spPr>
            <p:txBody>
              <a:bodyPr wrap="square" rtlCol="0" anchor="ct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s-xl" sz="900" b="0" i="0" u="none" strike="noStrike" kern="0" cap="none" spc="0" normalizeH="0" baseline="0" noProof="0">
                    <a:ln>
                      <a:noFill/>
                    </a:ln>
                    <a:solidFill>
                      <a:prstClr val="black"/>
                    </a:solidFill>
                    <a:effectLst/>
                    <a:uLnTx/>
                    <a:uFillTx/>
                    <a:cs typeface="Segoe UI" panose="020B0502040204020203" pitchFamily="34" charset="0"/>
                  </a:rPr>
                  <a:t>2</a:t>
                </a:r>
              </a:p>
            </p:txBody>
          </p:sp>
        </p:grpSp>
        <p:grpSp>
          <p:nvGrpSpPr>
            <p:cNvPr id="10" name="Group 9">
              <a:extLst>
                <a:ext uri="{FF2B5EF4-FFF2-40B4-BE49-F238E27FC236}">
                  <a16:creationId xmlns:a16="http://schemas.microsoft.com/office/drawing/2014/main" id="{0525DC55-50DD-F4DD-24A9-A0DDA947215B}"/>
                </a:ext>
              </a:extLst>
            </p:cNvPr>
            <p:cNvGrpSpPr/>
            <p:nvPr/>
          </p:nvGrpSpPr>
          <p:grpSpPr>
            <a:xfrm>
              <a:off x="-3852716" y="4721966"/>
              <a:ext cx="3288946" cy="785864"/>
              <a:chOff x="-3852716" y="4721966"/>
              <a:chExt cx="3288946" cy="785864"/>
            </a:xfrm>
          </p:grpSpPr>
          <p:sp>
            <p:nvSpPr>
              <p:cNvPr id="20" name="TextBox 19">
                <a:extLst>
                  <a:ext uri="{FF2B5EF4-FFF2-40B4-BE49-F238E27FC236}">
                    <a16:creationId xmlns:a16="http://schemas.microsoft.com/office/drawing/2014/main" id="{EC3E41DA-2F8F-7158-283C-12451F4DA768}"/>
                  </a:ext>
                </a:extLst>
              </p:cNvPr>
              <p:cNvSpPr txBox="1"/>
              <p:nvPr/>
            </p:nvSpPr>
            <p:spPr>
              <a:xfrm>
                <a:off x="-3633225" y="4723000"/>
                <a:ext cx="3069455" cy="784830"/>
              </a:xfrm>
              <a:prstGeom prst="rect">
                <a:avLst/>
              </a:prstGeom>
              <a:noFill/>
            </p:spPr>
            <p:txBody>
              <a:bodyPr wrap="square" rtlCol="0">
                <a:spAutoFit/>
              </a:bodyPr>
              <a:lstStyle/>
              <a:p>
                <a:pPr marL="0" marR="0" lvl="0" indent="0" defTabSz="914400" eaLnBrk="1" fontAlgn="auto" latinLnBrk="0" hangingPunct="1">
                  <a:lnSpc>
                    <a:spcPct val="100000"/>
                  </a:lnSpc>
                  <a:spcBef>
                    <a:spcPts val="600"/>
                  </a:spcBef>
                  <a:spcAft>
                    <a:spcPts val="0"/>
                  </a:spcAft>
                  <a:buClrTx/>
                  <a:buSzTx/>
                  <a:buFontTx/>
                  <a:buNone/>
                  <a:tabLst/>
                  <a:defRPr/>
                </a:pPr>
                <a:r>
                  <a:rPr kumimoji="0" lang="es-xl" sz="900" b="1" i="0" u="none" strike="noStrike" kern="0" cap="none" spc="0" normalizeH="0" baseline="0" noProof="0">
                    <a:ln>
                      <a:noFill/>
                    </a:ln>
                    <a:solidFill>
                      <a:srgbClr val="2F2F2F"/>
                    </a:solidFill>
                    <a:effectLst/>
                    <a:uLnTx/>
                    <a:uFillTx/>
                    <a:cs typeface="Arial" panose="020B0604020202020204" pitchFamily="34" charset="0"/>
                  </a:rPr>
                  <a:t>Agregue su logotipo e iconos personalizados a las diapositivas y al patrón de diapositivas. </a:t>
                </a:r>
                <a:r>
                  <a:rPr kumimoji="0" lang="es-xl" sz="900" b="1" i="0" u="none" strike="noStrike" kern="0" cap="none" spc="0" normalizeH="0" baseline="0" noProof="0">
                    <a:ln>
                      <a:noFill/>
                    </a:ln>
                    <a:solidFill>
                      <a:srgbClr val="000000"/>
                    </a:solidFill>
                    <a:effectLst/>
                    <a:uLnTx/>
                    <a:uFillTx/>
                    <a:cs typeface="Arial" panose="020B0604020202020204" pitchFamily="34" charset="0"/>
                  </a:rPr>
                  <a:t>Las imágenes incluidas en esta plantilla deben permanecer para su uso exclusivo en esta plantilla, no deben ser alteradas ni usadas en ningún otro lugar.</a:t>
                </a:r>
                <a:endParaRPr kumimoji="0" lang="en-US" sz="1000" b="1" i="0" u="none" strike="noStrike" kern="0" cap="none" spc="0" normalizeH="0" baseline="0" noProof="0">
                  <a:ln>
                    <a:noFill/>
                  </a:ln>
                  <a:solidFill>
                    <a:srgbClr val="2F2F2F"/>
                  </a:solidFill>
                  <a:effectLst/>
                  <a:uLnTx/>
                  <a:uFillTx/>
                  <a:cs typeface="Arial" panose="020B0604020202020204" pitchFamily="34" charset="0"/>
                </a:endParaRPr>
              </a:p>
            </p:txBody>
          </p:sp>
          <p:sp>
            <p:nvSpPr>
              <p:cNvPr id="21" name="TextBox 20">
                <a:extLst>
                  <a:ext uri="{FF2B5EF4-FFF2-40B4-BE49-F238E27FC236}">
                    <a16:creationId xmlns:a16="http://schemas.microsoft.com/office/drawing/2014/main" id="{664B33D5-57AB-78BC-EACF-CE85D24080EE}"/>
                  </a:ext>
                </a:extLst>
              </p:cNvPr>
              <p:cNvSpPr txBox="1">
                <a:spLocks noChangeAspect="1"/>
              </p:cNvSpPr>
              <p:nvPr/>
            </p:nvSpPr>
            <p:spPr>
              <a:xfrm>
                <a:off x="-3852716" y="4721966"/>
                <a:ext cx="197566" cy="230832"/>
              </a:xfrm>
              <a:prstGeom prst="rect">
                <a:avLst/>
              </a:prstGeom>
              <a:solidFill>
                <a:srgbClr val="FFFF00"/>
              </a:solidFill>
            </p:spPr>
            <p:txBody>
              <a:bodyPr wrap="square" rtlCol="0" anchor="ct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s-xl" sz="900" b="0" i="0" u="none" strike="noStrike" kern="0" cap="none" spc="0" normalizeH="0" baseline="0" noProof="0">
                    <a:ln>
                      <a:noFill/>
                    </a:ln>
                    <a:solidFill>
                      <a:prstClr val="black"/>
                    </a:solidFill>
                    <a:effectLst/>
                    <a:uLnTx/>
                    <a:uFillTx/>
                    <a:cs typeface="Segoe UI" panose="020B0502040204020203" pitchFamily="34" charset="0"/>
                  </a:rPr>
                  <a:t>3</a:t>
                </a:r>
              </a:p>
            </p:txBody>
          </p:sp>
        </p:grpSp>
        <p:grpSp>
          <p:nvGrpSpPr>
            <p:cNvPr id="11" name="Group 10">
              <a:extLst>
                <a:ext uri="{FF2B5EF4-FFF2-40B4-BE49-F238E27FC236}">
                  <a16:creationId xmlns:a16="http://schemas.microsoft.com/office/drawing/2014/main" id="{65CA63BD-DB9D-25DA-CA6A-075951B0E950}"/>
                </a:ext>
              </a:extLst>
            </p:cNvPr>
            <p:cNvGrpSpPr/>
            <p:nvPr/>
          </p:nvGrpSpPr>
          <p:grpSpPr>
            <a:xfrm>
              <a:off x="-3852716" y="5671395"/>
              <a:ext cx="3506710" cy="1067212"/>
              <a:chOff x="-3852716" y="5671395"/>
              <a:chExt cx="3506710" cy="1067212"/>
            </a:xfrm>
          </p:grpSpPr>
          <p:sp>
            <p:nvSpPr>
              <p:cNvPr id="17" name="TextBox 16">
                <a:extLst>
                  <a:ext uri="{FF2B5EF4-FFF2-40B4-BE49-F238E27FC236}">
                    <a16:creationId xmlns:a16="http://schemas.microsoft.com/office/drawing/2014/main" id="{4FB157BF-86D1-B83D-0531-CFBCDC00D66D}"/>
                  </a:ext>
                </a:extLst>
              </p:cNvPr>
              <p:cNvSpPr txBox="1"/>
              <p:nvPr/>
            </p:nvSpPr>
            <p:spPr>
              <a:xfrm>
                <a:off x="-3633225" y="5671395"/>
                <a:ext cx="3287219" cy="784830"/>
              </a:xfrm>
              <a:prstGeom prst="rect">
                <a:avLst/>
              </a:prstGeom>
              <a:noFill/>
            </p:spPr>
            <p:txBody>
              <a:bodyPr wrap="square" rtlCol="0">
                <a:spAutoFit/>
              </a:bodyPr>
              <a:lstStyle/>
              <a:p>
                <a:pPr marL="0" marR="0" lvl="0" indent="0" defTabSz="914400" eaLnBrk="1" fontAlgn="auto" latinLnBrk="0" hangingPunct="1">
                  <a:lnSpc>
                    <a:spcPct val="100000"/>
                  </a:lnSpc>
                  <a:spcBef>
                    <a:spcPts val="600"/>
                  </a:spcBef>
                  <a:spcAft>
                    <a:spcPts val="0"/>
                  </a:spcAft>
                  <a:buClrTx/>
                  <a:buSzTx/>
                  <a:buFontTx/>
                  <a:buNone/>
                  <a:tabLst/>
                  <a:defRPr/>
                </a:pPr>
                <a:r>
                  <a:rPr kumimoji="0" lang="es-xl" sz="900" b="0" i="0" u="none" strike="noStrike" kern="0" cap="none" spc="0" normalizeH="0" baseline="0" noProof="0">
                    <a:ln>
                      <a:noFill/>
                    </a:ln>
                    <a:solidFill>
                      <a:srgbClr val="2F2F2F"/>
                    </a:solidFill>
                    <a:effectLst/>
                    <a:uLnTx/>
                    <a:uFillTx/>
                    <a:cs typeface="Arial" panose="020B0604020202020204" pitchFamily="34" charset="0"/>
                  </a:rPr>
                  <a:t>Guarde sus imágenes finales. Asigne un nombre a su archivo y elija el destino del archivo. Elimine las instrucciones que se encuentran fuera de la diapositiva y cualquier otro resaltado y use el menú desplegable </a:t>
                </a:r>
                <a:r>
                  <a:rPr kumimoji="0" lang="es-xl" sz="900" b="1" i="0" u="none" strike="noStrike" kern="0" cap="none" spc="0" normalizeH="0" baseline="0" noProof="0">
                    <a:ln>
                      <a:noFill/>
                    </a:ln>
                    <a:solidFill>
                      <a:srgbClr val="2F2F2F"/>
                    </a:solidFill>
                    <a:effectLst/>
                    <a:uLnTx/>
                    <a:uFillTx/>
                    <a:cs typeface="Arial" panose="020B0604020202020204" pitchFamily="34" charset="0"/>
                  </a:rPr>
                  <a:t>File</a:t>
                </a:r>
                <a:r>
                  <a:rPr kumimoji="0" lang="es-xl" sz="900" b="0" i="0" u="none" strike="noStrike" kern="0" cap="none" spc="0" normalizeH="0" baseline="0" noProof="0">
                    <a:ln>
                      <a:noFill/>
                    </a:ln>
                    <a:solidFill>
                      <a:srgbClr val="2F2F2F"/>
                    </a:solidFill>
                    <a:effectLst/>
                    <a:uLnTx/>
                    <a:uFillTx/>
                    <a:cs typeface="Arial" panose="020B0604020202020204" pitchFamily="34" charset="0"/>
                  </a:rPr>
                  <a:t> (Archivo) para seleccionar Export to save as a </a:t>
                </a:r>
                <a:r>
                  <a:rPr kumimoji="0" lang="es-xl" sz="900" b="1" i="0" u="none" strike="noStrike" kern="0" cap="none" spc="0" normalizeH="0" baseline="0" noProof="0">
                    <a:ln>
                      <a:noFill/>
                    </a:ln>
                    <a:solidFill>
                      <a:srgbClr val="2F2F2F"/>
                    </a:solidFill>
                    <a:effectLst/>
                    <a:uLnTx/>
                    <a:uFillTx/>
                    <a:cs typeface="Arial" panose="020B0604020202020204" pitchFamily="34" charset="0"/>
                  </a:rPr>
                  <a:t>PDF</a:t>
                </a:r>
                <a:r>
                  <a:rPr kumimoji="0" lang="es-xl" sz="900" b="0" i="0" u="none" strike="noStrike" kern="0" cap="none" spc="0" normalizeH="0" baseline="0" noProof="0">
                    <a:ln>
                      <a:noFill/>
                    </a:ln>
                    <a:solidFill>
                      <a:srgbClr val="2F2F2F"/>
                    </a:solidFill>
                    <a:effectLst/>
                    <a:uLnTx/>
                    <a:uFillTx/>
                    <a:cs typeface="Arial" panose="020B0604020202020204" pitchFamily="34" charset="0"/>
                  </a:rPr>
                  <a:t> (Exportar para guardar como PDF). </a:t>
                </a:r>
                <a:endParaRPr kumimoji="0" lang="en-US" sz="1000" b="0" i="0" u="none" strike="noStrike" kern="0" cap="none" spc="0" normalizeH="0" baseline="0" noProof="0">
                  <a:ln>
                    <a:noFill/>
                  </a:ln>
                  <a:solidFill>
                    <a:srgbClr val="2F2F2F"/>
                  </a:solidFill>
                  <a:effectLst/>
                  <a:uLnTx/>
                  <a:uFillTx/>
                  <a:cs typeface="Arial" panose="020B0604020202020204" pitchFamily="34" charset="0"/>
                </a:endParaRPr>
              </a:p>
            </p:txBody>
          </p:sp>
          <p:sp>
            <p:nvSpPr>
              <p:cNvPr id="18" name="TextBox 17">
                <a:extLst>
                  <a:ext uri="{FF2B5EF4-FFF2-40B4-BE49-F238E27FC236}">
                    <a16:creationId xmlns:a16="http://schemas.microsoft.com/office/drawing/2014/main" id="{E501D523-71D1-6FC6-BC7F-AA42FB7FA20F}"/>
                  </a:ext>
                </a:extLst>
              </p:cNvPr>
              <p:cNvSpPr txBox="1">
                <a:spLocks noChangeAspect="1"/>
              </p:cNvSpPr>
              <p:nvPr/>
            </p:nvSpPr>
            <p:spPr>
              <a:xfrm>
                <a:off x="-3852716" y="5671395"/>
                <a:ext cx="197566" cy="230832"/>
              </a:xfrm>
              <a:prstGeom prst="rect">
                <a:avLst/>
              </a:prstGeom>
              <a:solidFill>
                <a:srgbClr val="FFFF00"/>
              </a:solidFill>
            </p:spPr>
            <p:txBody>
              <a:bodyPr wrap="square" rtlCol="0" anchor="ct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s-xl" sz="900" b="0" i="0" u="none" strike="noStrike" kern="0" cap="none" spc="0" normalizeH="0" baseline="0" noProof="0">
                    <a:ln>
                      <a:noFill/>
                    </a:ln>
                    <a:solidFill>
                      <a:prstClr val="black"/>
                    </a:solidFill>
                    <a:effectLst/>
                    <a:uLnTx/>
                    <a:uFillTx/>
                    <a:cs typeface="Segoe UI" panose="020B0502040204020203" pitchFamily="34" charset="0"/>
                  </a:rPr>
                  <a:t>4</a:t>
                </a:r>
              </a:p>
            </p:txBody>
          </p:sp>
          <p:pic>
            <p:nvPicPr>
              <p:cNvPr id="19" name="Picture 18">
                <a:extLst>
                  <a:ext uri="{FF2B5EF4-FFF2-40B4-BE49-F238E27FC236}">
                    <a16:creationId xmlns:a16="http://schemas.microsoft.com/office/drawing/2014/main" id="{A9D37F16-EDF7-8CF1-6024-D94F26E112A7}"/>
                  </a:ext>
                </a:extLst>
              </p:cNvPr>
              <p:cNvPicPr>
                <a:picLocks noChangeAspect="1"/>
              </p:cNvPicPr>
              <p:nvPr/>
            </p:nvPicPr>
            <p:blipFill>
              <a:blip r:embed="rId4"/>
              <a:srcRect/>
              <a:stretch/>
            </p:blipFill>
            <p:spPr>
              <a:xfrm>
                <a:off x="-3496929" y="6490205"/>
                <a:ext cx="1797446" cy="248402"/>
              </a:xfrm>
              <a:prstGeom prst="rect">
                <a:avLst/>
              </a:prstGeom>
              <a:ln>
                <a:solidFill>
                  <a:sysClr val="window" lastClr="FFFFFF">
                    <a:lumMod val="65000"/>
                  </a:sysClr>
                </a:solidFill>
              </a:ln>
            </p:spPr>
          </p:pic>
        </p:grpSp>
        <p:grpSp>
          <p:nvGrpSpPr>
            <p:cNvPr id="12" name="Group 11">
              <a:extLst>
                <a:ext uri="{FF2B5EF4-FFF2-40B4-BE49-F238E27FC236}">
                  <a16:creationId xmlns:a16="http://schemas.microsoft.com/office/drawing/2014/main" id="{45ECC511-8FFD-2BE8-5AE1-AF386164BF8D}"/>
                </a:ext>
              </a:extLst>
            </p:cNvPr>
            <p:cNvGrpSpPr/>
            <p:nvPr/>
          </p:nvGrpSpPr>
          <p:grpSpPr>
            <a:xfrm>
              <a:off x="-3852716" y="1813482"/>
              <a:ext cx="3423188" cy="1978904"/>
              <a:chOff x="-3852716" y="1813482"/>
              <a:chExt cx="3423188" cy="1978904"/>
            </a:xfrm>
          </p:grpSpPr>
          <p:sp>
            <p:nvSpPr>
              <p:cNvPr id="13" name="TextBox 12">
                <a:extLst>
                  <a:ext uri="{FF2B5EF4-FFF2-40B4-BE49-F238E27FC236}">
                    <a16:creationId xmlns:a16="http://schemas.microsoft.com/office/drawing/2014/main" id="{AB9F6FA4-A4EC-1876-AF0B-4D184D4FE360}"/>
                  </a:ext>
                </a:extLst>
              </p:cNvPr>
              <p:cNvSpPr txBox="1"/>
              <p:nvPr/>
            </p:nvSpPr>
            <p:spPr>
              <a:xfrm>
                <a:off x="-3633224" y="1813482"/>
                <a:ext cx="2313602" cy="369332"/>
              </a:xfrm>
              <a:prstGeom prst="rect">
                <a:avLst/>
              </a:prstGeom>
              <a:noFill/>
            </p:spPr>
            <p:txBody>
              <a:bodyPr wrap="square" rtlCol="0">
                <a:spAutoFit/>
              </a:bodyPr>
              <a:lstStyle/>
              <a:p>
                <a:pPr marL="0" marR="0" lvl="0" indent="0" defTabSz="914400" eaLnBrk="1" fontAlgn="auto" latinLnBrk="0" hangingPunct="1">
                  <a:lnSpc>
                    <a:spcPct val="100000"/>
                  </a:lnSpc>
                  <a:spcBef>
                    <a:spcPts val="600"/>
                  </a:spcBef>
                  <a:spcAft>
                    <a:spcPts val="0"/>
                  </a:spcAft>
                  <a:buClrTx/>
                  <a:buSzTx/>
                  <a:buFontTx/>
                  <a:buNone/>
                  <a:tabLst/>
                  <a:defRPr/>
                </a:pPr>
                <a:r>
                  <a:rPr kumimoji="0" lang="es-xl" sz="900" b="0" i="0" u="none" strike="noStrike" kern="0" cap="none" spc="0" normalizeH="0" baseline="0" noProof="0">
                    <a:ln>
                      <a:noFill/>
                    </a:ln>
                    <a:solidFill>
                      <a:srgbClr val="2F2F2F"/>
                    </a:solidFill>
                    <a:effectLst/>
                    <a:uLnTx/>
                    <a:uFillTx/>
                    <a:cs typeface="Arial" panose="020B0604020202020204" pitchFamily="34" charset="0"/>
                  </a:rPr>
                  <a:t>Personalice las fuentes y los colores de su marca en el patrón de diapositivas</a:t>
                </a:r>
              </a:p>
            </p:txBody>
          </p:sp>
          <p:sp>
            <p:nvSpPr>
              <p:cNvPr id="14" name="TextBox 13">
                <a:extLst>
                  <a:ext uri="{FF2B5EF4-FFF2-40B4-BE49-F238E27FC236}">
                    <a16:creationId xmlns:a16="http://schemas.microsoft.com/office/drawing/2014/main" id="{49B094E3-3C75-B9FD-100F-29BC1046E538}"/>
                  </a:ext>
                </a:extLst>
              </p:cNvPr>
              <p:cNvSpPr txBox="1">
                <a:spLocks noChangeAspect="1"/>
              </p:cNvSpPr>
              <p:nvPr/>
            </p:nvSpPr>
            <p:spPr>
              <a:xfrm>
                <a:off x="-3852716" y="1813482"/>
                <a:ext cx="197566" cy="230832"/>
              </a:xfrm>
              <a:prstGeom prst="rect">
                <a:avLst/>
              </a:prstGeom>
              <a:solidFill>
                <a:srgbClr val="FFFF00"/>
              </a:solidFill>
            </p:spPr>
            <p:txBody>
              <a:bodyPr wrap="square" rtlCol="0" anchor="ct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s-xl" sz="900" b="0" i="0" u="none" strike="noStrike" kern="0" cap="none" spc="0" normalizeH="0" baseline="0" noProof="0">
                    <a:ln>
                      <a:noFill/>
                    </a:ln>
                    <a:solidFill>
                      <a:prstClr val="black"/>
                    </a:solidFill>
                    <a:effectLst/>
                    <a:uLnTx/>
                    <a:uFillTx/>
                    <a:cs typeface="Segoe UI" panose="020B0502040204020203" pitchFamily="34" charset="0"/>
                  </a:rPr>
                  <a:t>1</a:t>
                </a:r>
              </a:p>
            </p:txBody>
          </p:sp>
          <p:pic>
            <p:nvPicPr>
              <p:cNvPr id="15" name="Picture 14" descr="Interfaz gráfica de usuario, aplicación&#10;&#10;Descripción generada automáticamente">
                <a:extLst>
                  <a:ext uri="{FF2B5EF4-FFF2-40B4-BE49-F238E27FC236}">
                    <a16:creationId xmlns:a16="http://schemas.microsoft.com/office/drawing/2014/main" id="{E895007B-60BC-BC2D-A946-EA2D96132CF2}"/>
                  </a:ext>
                </a:extLst>
              </p:cNvPr>
              <p:cNvPicPr>
                <a:picLocks noChangeAspect="1"/>
              </p:cNvPicPr>
              <p:nvPr/>
            </p:nvPicPr>
            <p:blipFill>
              <a:blip r:embed="rId5"/>
              <a:stretch>
                <a:fillRect/>
              </a:stretch>
            </p:blipFill>
            <p:spPr>
              <a:xfrm>
                <a:off x="-3619997" y="2904854"/>
                <a:ext cx="1580254" cy="887532"/>
              </a:xfrm>
              <a:prstGeom prst="rect">
                <a:avLst/>
              </a:prstGeom>
            </p:spPr>
          </p:pic>
          <p:pic>
            <p:nvPicPr>
              <p:cNvPr id="16" name="Picture 15" descr="Interfaz gráfica de usuario, aplicación, Word&#10;&#10;Descripción generada automáticamente">
                <a:extLst>
                  <a:ext uri="{FF2B5EF4-FFF2-40B4-BE49-F238E27FC236}">
                    <a16:creationId xmlns:a16="http://schemas.microsoft.com/office/drawing/2014/main" id="{1456EA0C-B5B0-7154-AD4C-9E57BD56C510}"/>
                  </a:ext>
                </a:extLst>
              </p:cNvPr>
              <p:cNvPicPr>
                <a:picLocks noChangeAspect="1"/>
              </p:cNvPicPr>
              <p:nvPr/>
            </p:nvPicPr>
            <p:blipFill>
              <a:blip r:embed="rId6"/>
              <a:stretch>
                <a:fillRect/>
              </a:stretch>
            </p:blipFill>
            <p:spPr>
              <a:xfrm>
                <a:off x="-3615030" y="2273863"/>
                <a:ext cx="3185502" cy="474015"/>
              </a:xfrm>
              <a:prstGeom prst="rect">
                <a:avLst/>
              </a:prstGeom>
            </p:spPr>
          </p:pic>
        </p:grpSp>
      </p:grpSp>
      <p:sp>
        <p:nvSpPr>
          <p:cNvPr id="2" name="TextBox 1">
            <a:extLst>
              <a:ext uri="{FF2B5EF4-FFF2-40B4-BE49-F238E27FC236}">
                <a16:creationId xmlns:a16="http://schemas.microsoft.com/office/drawing/2014/main" id="{956E4CBA-D3FD-7B94-E517-57ABECC9A5E4}"/>
              </a:ext>
            </a:extLst>
          </p:cNvPr>
          <p:cNvSpPr txBox="1"/>
          <p:nvPr/>
        </p:nvSpPr>
        <p:spPr>
          <a:xfrm>
            <a:off x="1035061" y="2520024"/>
            <a:ext cx="5826854" cy="1358372"/>
          </a:xfrm>
          <a:prstGeom prst="rect">
            <a:avLst/>
          </a:prstGeom>
        </p:spPr>
        <p:txBody>
          <a:bodyPr vert="horz" wrap="square" lIns="0" tIns="0" rIns="0" bIns="0" rtlCol="0">
            <a:noAutofit/>
          </a:bodyPr>
          <a:lstStyle/>
          <a:p>
            <a:pPr marL="0" marR="0" indent="0" algn="l" defTabSz="914400" rtl="0" eaLnBrk="1" fontAlgn="auto" latinLnBrk="0" hangingPunct="1">
              <a:lnSpc>
                <a:spcPct val="100000"/>
              </a:lnSpc>
              <a:spcBef>
                <a:spcPts val="0"/>
              </a:spcBef>
              <a:spcAft>
                <a:spcPts val="600"/>
              </a:spcAft>
              <a:buClrTx/>
              <a:buSzPct val="90000"/>
              <a:buFont typeface="Wingdings" pitchFamily="2" charset="2"/>
              <a:buNone/>
              <a:tabLst/>
            </a:pPr>
            <a:r>
              <a:rPr kumimoji="0" lang="es-xl" sz="4300" b="0" i="0" u="none" strike="noStrike" kern="1200" cap="none" spc="0" normalizeH="0" baseline="0" noProof="0">
                <a:ln>
                  <a:noFill/>
                </a:ln>
                <a:solidFill>
                  <a:srgbClr val="C03BC4"/>
                </a:solidFill>
                <a:effectLst/>
                <a:uLnTx/>
                <a:uFillTx/>
                <a:latin typeface="+mj-lt"/>
                <a:cs typeface="Segoe UI" panose="020B0502040204020203" pitchFamily="34" charset="0"/>
              </a:rPr>
              <a:t>Lleve la productividad al siguiente nivel</a:t>
            </a:r>
          </a:p>
        </p:txBody>
      </p:sp>
      <p:sp>
        <p:nvSpPr>
          <p:cNvPr id="4" name="TextBox 3">
            <a:extLst>
              <a:ext uri="{FF2B5EF4-FFF2-40B4-BE49-F238E27FC236}">
                <a16:creationId xmlns:a16="http://schemas.microsoft.com/office/drawing/2014/main" id="{F953110F-39C4-BAD8-B79B-C4E520251B9C}"/>
              </a:ext>
            </a:extLst>
          </p:cNvPr>
          <p:cNvSpPr txBox="1"/>
          <p:nvPr/>
        </p:nvSpPr>
        <p:spPr>
          <a:xfrm>
            <a:off x="1026544" y="3850349"/>
            <a:ext cx="4977193" cy="873532"/>
          </a:xfrm>
          <a:prstGeom prst="rect">
            <a:avLst/>
          </a:prstGeom>
        </p:spPr>
        <p:txBody>
          <a:bodyPr vert="horz" wrap="square" lIns="0" tIns="0" rIns="0" bIns="0" rtlCol="0">
            <a:noAutofit/>
          </a:bodyPr>
          <a:lstStyle/>
          <a:p>
            <a:pPr marL="0" marR="0" indent="0" algn="l" defTabSz="914400" rtl="0" eaLnBrk="1" fontAlgn="auto" latinLnBrk="0" hangingPunct="1">
              <a:lnSpc>
                <a:spcPct val="100000"/>
              </a:lnSpc>
              <a:spcBef>
                <a:spcPts val="0"/>
              </a:spcBef>
              <a:spcAft>
                <a:spcPts val="600"/>
              </a:spcAft>
              <a:buClrTx/>
              <a:buSzPct val="90000"/>
              <a:buFont typeface="Wingdings" pitchFamily="2" charset="2"/>
              <a:buNone/>
              <a:tabLst/>
            </a:pPr>
            <a:r>
              <a:rPr kumimoji="0" lang="es-xl" sz="2800" b="0" i="0" u="none" strike="noStrike" kern="1200" cap="none" spc="0" normalizeH="0" baseline="0" noProof="0">
                <a:ln>
                  <a:noFill/>
                </a:ln>
                <a:effectLst/>
                <a:uLnTx/>
                <a:uFillTx/>
                <a:cs typeface="Segoe UI" panose="020B0502040204020203" pitchFamily="34" charset="0"/>
              </a:rPr>
              <a:t>con Copilot para Microsoft 365 y el poder de la IA</a:t>
            </a:r>
          </a:p>
        </p:txBody>
      </p:sp>
      <p:sp>
        <p:nvSpPr>
          <p:cNvPr id="24" name="TextBox 23">
            <a:extLst>
              <a:ext uri="{FF2B5EF4-FFF2-40B4-BE49-F238E27FC236}">
                <a16:creationId xmlns:a16="http://schemas.microsoft.com/office/drawing/2014/main" id="{704FEDCF-7645-23FE-975A-DCBAF1B0FB7B}"/>
              </a:ext>
            </a:extLst>
          </p:cNvPr>
          <p:cNvSpPr txBox="1"/>
          <p:nvPr/>
        </p:nvSpPr>
        <p:spPr>
          <a:xfrm>
            <a:off x="1603794" y="5022161"/>
            <a:ext cx="3474587" cy="409385"/>
          </a:xfrm>
          <a:prstGeom prst="rect">
            <a:avLst/>
          </a:prstGeom>
          <a:noFill/>
        </p:spPr>
        <p:txBody>
          <a:bodyPr vert="horz" wrap="square" lIns="0" tIns="0" rIns="0" bIns="0" rtlCol="0" anchor="ctr" anchorCtr="0">
            <a:noAutofit/>
          </a:bodyPr>
          <a:lstStyle/>
          <a:p>
            <a:pPr marL="0" marR="0" indent="0" algn="l" defTabSz="914400" rtl="0" eaLnBrk="1" fontAlgn="auto" latinLnBrk="0" hangingPunct="1">
              <a:lnSpc>
                <a:spcPct val="100000"/>
              </a:lnSpc>
              <a:spcBef>
                <a:spcPts val="0"/>
              </a:spcBef>
              <a:spcAft>
                <a:spcPts val="600"/>
              </a:spcAft>
              <a:buClrTx/>
              <a:buSzPct val="90000"/>
              <a:buFont typeface="Wingdings" pitchFamily="2" charset="2"/>
              <a:buNone/>
              <a:tabLst/>
            </a:pPr>
            <a:r>
              <a:rPr kumimoji="0" lang="es-xl" sz="1500" b="0" i="0" u="none" strike="noStrike" kern="1200" cap="none" spc="0" normalizeH="0" baseline="0" noProof="0">
                <a:ln>
                  <a:noFill/>
                </a:ln>
                <a:solidFill>
                  <a:schemeClr val="bg1"/>
                </a:solidFill>
                <a:effectLst/>
                <a:uLnTx/>
                <a:uFillTx/>
                <a:cs typeface="Segoe UI" panose="020B0502040204020203" pitchFamily="34" charset="0"/>
              </a:rPr>
              <a:t>Regístrese </a:t>
            </a:r>
            <a:r>
              <a:rPr lang="es-EC" sz="1500">
                <a:solidFill>
                  <a:schemeClr val="bg1"/>
                </a:solidFill>
                <a:cs typeface="Segoe UI" panose="020B0502040204020203" pitchFamily="34" charset="0"/>
              </a:rPr>
              <a:t>a nuestra sesión demostrativa</a:t>
            </a:r>
            <a:endParaRPr kumimoji="0" lang="es-xl" sz="1500" b="0" i="0" u="none" strike="noStrike" kern="1200" cap="none" spc="0" normalizeH="0" baseline="0" noProof="0">
              <a:ln>
                <a:noFill/>
              </a:ln>
              <a:solidFill>
                <a:schemeClr val="bg1"/>
              </a:solidFill>
              <a:effectLst/>
              <a:uLnTx/>
              <a:uFillTx/>
              <a:cs typeface="Segoe UI" panose="020B0502040204020203" pitchFamily="34" charset="0"/>
            </a:endParaRPr>
          </a:p>
        </p:txBody>
      </p:sp>
      <p:sp>
        <p:nvSpPr>
          <p:cNvPr id="27" name="Picture Placeholder 2">
            <a:extLst>
              <a:ext uri="{FF2B5EF4-FFF2-40B4-BE49-F238E27FC236}">
                <a16:creationId xmlns:a16="http://schemas.microsoft.com/office/drawing/2014/main" id="{2D6294B2-F043-E800-0485-59BA2EEE1BFA}"/>
              </a:ext>
            </a:extLst>
          </p:cNvPr>
          <p:cNvSpPr txBox="1">
            <a:spLocks/>
          </p:cNvSpPr>
          <p:nvPr/>
        </p:nvSpPr>
        <p:spPr>
          <a:xfrm>
            <a:off x="8738473" y="6130223"/>
            <a:ext cx="2985169" cy="379784"/>
          </a:xfrm>
          <a:prstGeom prst="rect">
            <a:avLst/>
          </a:prstGeom>
          <a:solidFill>
            <a:srgbClr val="FFFF00"/>
          </a:solidFill>
        </p:spPr>
        <p:txBody>
          <a:bodyPr vert="horz" wrap="square" lIns="0" tIns="0" rIns="0" bIns="0" rtlCol="0">
            <a:spAutoFit/>
          </a:bodyPr>
          <a:lstStyle>
            <a:lvl1pPr marL="0" marR="0" indent="0" algn="l" defTabSz="813538" rtl="0" eaLnBrk="1" fontAlgn="auto" latinLnBrk="0" hangingPunct="1">
              <a:lnSpc>
                <a:spcPct val="100000"/>
              </a:lnSpc>
              <a:spcBef>
                <a:spcPts val="1570"/>
              </a:spcBef>
              <a:spcAft>
                <a:spcPts val="0"/>
              </a:spcAft>
              <a:buClrTx/>
              <a:buSzPct val="90000"/>
              <a:buFont typeface="Wingdings" panose="05000000000000000000" pitchFamily="2" charset="2"/>
              <a:buNone/>
              <a:tabLst/>
              <a:defRPr sz="2268" kern="1200" spc="0" baseline="0">
                <a:solidFill>
                  <a:srgbClr val="000000"/>
                </a:solidFill>
                <a:latin typeface="+mj-lt"/>
                <a:ea typeface="+mn-ea"/>
                <a:cs typeface="Segoe UI Semilight" panose="020B0402040204020203" pitchFamily="34" charset="0"/>
              </a:defRPr>
            </a:lvl1pPr>
            <a:lvl2pPr marL="0" marR="0" indent="0" algn="l" defTabSz="813538" rtl="0" eaLnBrk="1" fontAlgn="auto" latinLnBrk="0" hangingPunct="1">
              <a:lnSpc>
                <a:spcPct val="100000"/>
              </a:lnSpc>
              <a:spcBef>
                <a:spcPts val="1047"/>
              </a:spcBef>
              <a:spcAft>
                <a:spcPts val="0"/>
              </a:spcAft>
              <a:buClrTx/>
              <a:buSzPct val="90000"/>
              <a:buFont typeface="Wingdings" panose="05000000000000000000" pitchFamily="2" charset="2"/>
              <a:buNone/>
              <a:tabLst/>
              <a:defRPr sz="1396" kern="1200" spc="0" baseline="0">
                <a:solidFill>
                  <a:srgbClr val="000000"/>
                </a:solidFill>
                <a:latin typeface="+mn-lt"/>
                <a:ea typeface="+mn-ea"/>
                <a:cs typeface="+mn-cs"/>
              </a:defRPr>
            </a:lvl2pPr>
            <a:lvl3pPr marL="174462" marR="0" indent="-174462" algn="l" defTabSz="813538" rtl="0" eaLnBrk="1" fontAlgn="auto" latinLnBrk="0" hangingPunct="1">
              <a:lnSpc>
                <a:spcPct val="100000"/>
              </a:lnSpc>
              <a:spcBef>
                <a:spcPts val="523"/>
              </a:spcBef>
              <a:spcAft>
                <a:spcPts val="0"/>
              </a:spcAft>
              <a:buClrTx/>
              <a:buSzPct val="90000"/>
              <a:buFont typeface="Wingdings" panose="05000000000000000000" pitchFamily="2" charset="2"/>
              <a:buChar char=""/>
              <a:tabLst/>
              <a:defRPr sz="1221" kern="1200" spc="0" baseline="0">
                <a:solidFill>
                  <a:srgbClr val="000000"/>
                </a:solidFill>
                <a:latin typeface="+mn-lt"/>
                <a:ea typeface="+mn-ea"/>
                <a:cs typeface="+mn-cs"/>
              </a:defRPr>
            </a:lvl3pPr>
            <a:lvl4pPr marL="350917" marR="0" indent="-157846" algn="l" defTabSz="813538"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221" kern="1200" spc="0" baseline="0">
                <a:solidFill>
                  <a:srgbClr val="000000"/>
                </a:solidFill>
                <a:latin typeface="+mn-lt"/>
                <a:ea typeface="+mn-ea"/>
                <a:cs typeface="+mn-cs"/>
              </a:defRPr>
            </a:lvl4pPr>
            <a:lvl5pPr marL="526376" marR="0" indent="-175459" algn="l" defTabSz="813538"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221" kern="1200" spc="0" baseline="0">
                <a:solidFill>
                  <a:srgbClr val="000000"/>
                </a:solidFill>
                <a:latin typeface="+mn-lt"/>
                <a:ea typeface="+mn-ea"/>
                <a:cs typeface="+mn-cs"/>
              </a:defRPr>
            </a:lvl5pPr>
            <a:lvl6pPr marL="2237228" indent="-203385" algn="l" defTabSz="813538" rtl="0" eaLnBrk="1" latinLnBrk="0" hangingPunct="1">
              <a:spcBef>
                <a:spcPct val="20000"/>
              </a:spcBef>
              <a:buFont typeface="Arial" pitchFamily="34" charset="0"/>
              <a:buChar char="•"/>
              <a:defRPr sz="1744" kern="1200">
                <a:solidFill>
                  <a:schemeClr val="tx1"/>
                </a:solidFill>
                <a:latin typeface="+mn-lt"/>
                <a:ea typeface="+mn-ea"/>
                <a:cs typeface="+mn-cs"/>
              </a:defRPr>
            </a:lvl6pPr>
            <a:lvl7pPr marL="2643998" indent="-203385" algn="l" defTabSz="813538" rtl="0" eaLnBrk="1" latinLnBrk="0" hangingPunct="1">
              <a:spcBef>
                <a:spcPct val="20000"/>
              </a:spcBef>
              <a:buFont typeface="Arial" pitchFamily="34" charset="0"/>
              <a:buChar char="•"/>
              <a:defRPr sz="1744" kern="1200">
                <a:solidFill>
                  <a:schemeClr val="tx1"/>
                </a:solidFill>
                <a:latin typeface="+mn-lt"/>
                <a:ea typeface="+mn-ea"/>
                <a:cs typeface="+mn-cs"/>
              </a:defRPr>
            </a:lvl7pPr>
            <a:lvl8pPr marL="3050766" indent="-203385" algn="l" defTabSz="813538" rtl="0" eaLnBrk="1" latinLnBrk="0" hangingPunct="1">
              <a:spcBef>
                <a:spcPct val="20000"/>
              </a:spcBef>
              <a:buFont typeface="Arial" pitchFamily="34" charset="0"/>
              <a:buChar char="•"/>
              <a:defRPr sz="1744" kern="1200">
                <a:solidFill>
                  <a:schemeClr val="tx1"/>
                </a:solidFill>
                <a:latin typeface="+mn-lt"/>
                <a:ea typeface="+mn-ea"/>
                <a:cs typeface="+mn-cs"/>
              </a:defRPr>
            </a:lvl8pPr>
            <a:lvl9pPr marL="3457536" indent="-203385" algn="l" defTabSz="813538" rtl="0" eaLnBrk="1" latinLnBrk="0" hangingPunct="1">
              <a:spcBef>
                <a:spcPct val="20000"/>
              </a:spcBef>
              <a:buFont typeface="Arial" pitchFamily="34" charset="0"/>
              <a:buChar char="•"/>
              <a:defRPr sz="1744" kern="1200">
                <a:solidFill>
                  <a:schemeClr val="tx1"/>
                </a:solidFill>
                <a:latin typeface="+mn-lt"/>
                <a:ea typeface="+mn-ea"/>
                <a:cs typeface="+mn-cs"/>
              </a:defRPr>
            </a:lvl9pPr>
          </a:lstStyle>
          <a:p>
            <a:r>
              <a:rPr lang="es-xl" sz="2468"/>
              <a:t>Logotipo del socio</a:t>
            </a:r>
          </a:p>
        </p:txBody>
      </p:sp>
    </p:spTree>
    <p:extLst>
      <p:ext uri="{BB962C8B-B14F-4D97-AF65-F5344CB8AC3E}">
        <p14:creationId xmlns:p14="http://schemas.microsoft.com/office/powerpoint/2010/main" val="323409608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ectangle 21">
            <a:extLst>
              <a:ext uri="{FF2B5EF4-FFF2-40B4-BE49-F238E27FC236}">
                <a16:creationId xmlns:a16="http://schemas.microsoft.com/office/drawing/2014/main" id="{65A54B76-EEB5-4165-83D2-1A458FC00595}"/>
              </a:ext>
            </a:extLst>
          </p:cNvPr>
          <p:cNvSpPr>
            <a:spLocks/>
          </p:cNvSpPr>
          <p:nvPr/>
        </p:nvSpPr>
        <p:spPr bwMode="auto">
          <a:xfrm>
            <a:off x="7440217" y="1268370"/>
            <a:ext cx="4750746" cy="1746919"/>
          </a:xfrm>
          <a:prstGeom prst="rect">
            <a:avLst/>
          </a:prstGeom>
          <a:solidFill>
            <a:schemeClr val="accent2"/>
          </a:solidFill>
          <a:ln>
            <a:solidFill>
              <a:schemeClr val="bg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2" name="Title 1">
            <a:extLst>
              <a:ext uri="{FF2B5EF4-FFF2-40B4-BE49-F238E27FC236}">
                <a16:creationId xmlns:a16="http://schemas.microsoft.com/office/drawing/2014/main" id="{9D0053E4-2AE4-4C8B-9AB6-15C22685F774}"/>
              </a:ext>
            </a:extLst>
          </p:cNvPr>
          <p:cNvSpPr>
            <a:spLocks noGrp="1"/>
          </p:cNvSpPr>
          <p:nvPr>
            <p:ph type="title"/>
          </p:nvPr>
        </p:nvSpPr>
        <p:spPr/>
        <p:txBody>
          <a:bodyPr/>
          <a:lstStyle/>
          <a:p>
            <a:r>
              <a:rPr lang="es-xl"/>
              <a:t>Prueba de anuncio 1 – Opción gráfica 2</a:t>
            </a:r>
          </a:p>
        </p:txBody>
      </p:sp>
      <p:pic>
        <p:nvPicPr>
          <p:cNvPr id="3" name="Graphic 2">
            <a:extLst>
              <a:ext uri="{FF2B5EF4-FFF2-40B4-BE49-F238E27FC236}">
                <a16:creationId xmlns:a16="http://schemas.microsoft.com/office/drawing/2014/main" id="{9F01407B-D959-4C52-B7F3-0CE873BEDD83}"/>
              </a:ext>
            </a:extLst>
          </p:cNvPr>
          <p:cNvPicPr>
            <a:picLocks noChangeAspect="1"/>
          </p:cNvPicPr>
          <p:nvPr/>
        </p:nvPicPr>
        <p:blipFill>
          <a:blip r:embed="rId3">
            <a:extLst>
              <a:ext uri="{96DAC541-7B7A-43D3-8B79-37D633B846F1}">
                <asvg:svgBlip xmlns:asvg="http://schemas.microsoft.com/office/drawing/2016/SVG/main" r:embed="rId4"/>
              </a:ext>
            </a:extLst>
          </a:blip>
          <a:srcRect/>
          <a:stretch/>
        </p:blipFill>
        <p:spPr>
          <a:xfrm>
            <a:off x="11307942" y="588169"/>
            <a:ext cx="548640" cy="548640"/>
          </a:xfrm>
          <a:prstGeom prst="rect">
            <a:avLst/>
          </a:prstGeom>
        </p:spPr>
      </p:pic>
      <p:pic>
        <p:nvPicPr>
          <p:cNvPr id="7" name="Picture 6">
            <a:extLst>
              <a:ext uri="{FF2B5EF4-FFF2-40B4-BE49-F238E27FC236}">
                <a16:creationId xmlns:a16="http://schemas.microsoft.com/office/drawing/2014/main" id="{4056F55E-66AF-4CD9-BECD-24B5EB787D08}"/>
              </a:ext>
            </a:extLst>
          </p:cNvPr>
          <p:cNvPicPr>
            <a:picLocks noChangeAspect="1"/>
          </p:cNvPicPr>
          <p:nvPr/>
        </p:nvPicPr>
        <p:blipFill rotWithShape="1">
          <a:blip r:embed="rId5"/>
          <a:srcRect t="72654"/>
          <a:stretch/>
        </p:blipFill>
        <p:spPr>
          <a:xfrm>
            <a:off x="7448187" y="5304191"/>
            <a:ext cx="4735842" cy="1325256"/>
          </a:xfrm>
          <a:prstGeom prst="rect">
            <a:avLst/>
          </a:prstGeom>
          <a:ln w="6350">
            <a:solidFill>
              <a:schemeClr val="bg1">
                <a:lumMod val="75000"/>
              </a:schemeClr>
            </a:solidFill>
          </a:ln>
        </p:spPr>
      </p:pic>
      <p:pic>
        <p:nvPicPr>
          <p:cNvPr id="8" name="Picture 7">
            <a:extLst>
              <a:ext uri="{FF2B5EF4-FFF2-40B4-BE49-F238E27FC236}">
                <a16:creationId xmlns:a16="http://schemas.microsoft.com/office/drawing/2014/main" id="{5DB9AE79-7018-48DC-ACA5-E15B298820A7}"/>
              </a:ext>
            </a:extLst>
          </p:cNvPr>
          <p:cNvPicPr>
            <a:picLocks noChangeAspect="1"/>
          </p:cNvPicPr>
          <p:nvPr/>
        </p:nvPicPr>
        <p:blipFill rotWithShape="1">
          <a:blip r:embed="rId6"/>
          <a:srcRect/>
          <a:stretch/>
        </p:blipFill>
        <p:spPr>
          <a:xfrm>
            <a:off x="7562294" y="1358212"/>
            <a:ext cx="429768" cy="429768"/>
          </a:xfrm>
          <a:prstGeom prst="rect">
            <a:avLst/>
          </a:prstGeom>
          <a:ln w="12700">
            <a:noFill/>
          </a:ln>
        </p:spPr>
      </p:pic>
      <p:pic>
        <p:nvPicPr>
          <p:cNvPr id="11" name="Picture 10">
            <a:extLst>
              <a:ext uri="{FF2B5EF4-FFF2-40B4-BE49-F238E27FC236}">
                <a16:creationId xmlns:a16="http://schemas.microsoft.com/office/drawing/2014/main" id="{D96C45E1-5B5A-4B87-B12E-AB49CC2614D1}"/>
              </a:ext>
            </a:extLst>
          </p:cNvPr>
          <p:cNvPicPr>
            <a:picLocks noChangeAspect="1"/>
          </p:cNvPicPr>
          <p:nvPr/>
        </p:nvPicPr>
        <p:blipFill rotWithShape="1">
          <a:blip r:embed="rId7"/>
          <a:srcRect/>
          <a:stretch/>
        </p:blipFill>
        <p:spPr>
          <a:xfrm>
            <a:off x="8047019" y="1358212"/>
            <a:ext cx="1031914" cy="172930"/>
          </a:xfrm>
          <a:prstGeom prst="rect">
            <a:avLst/>
          </a:prstGeom>
        </p:spPr>
      </p:pic>
      <p:pic>
        <p:nvPicPr>
          <p:cNvPr id="12" name="Picture 11">
            <a:extLst>
              <a:ext uri="{FF2B5EF4-FFF2-40B4-BE49-F238E27FC236}">
                <a16:creationId xmlns:a16="http://schemas.microsoft.com/office/drawing/2014/main" id="{25367631-82D2-4670-A3C3-19D78E3AB55A}"/>
              </a:ext>
            </a:extLst>
          </p:cNvPr>
          <p:cNvPicPr>
            <a:picLocks noChangeAspect="1"/>
          </p:cNvPicPr>
          <p:nvPr/>
        </p:nvPicPr>
        <p:blipFill rotWithShape="1">
          <a:blip r:embed="rId8"/>
          <a:srcRect l="30284" r="5550" b="60589"/>
          <a:stretch/>
        </p:blipFill>
        <p:spPr>
          <a:xfrm>
            <a:off x="8047019" y="1278729"/>
            <a:ext cx="1222367" cy="262771"/>
          </a:xfrm>
          <a:prstGeom prst="rect">
            <a:avLst/>
          </a:prstGeom>
        </p:spPr>
      </p:pic>
      <p:cxnSp>
        <p:nvCxnSpPr>
          <p:cNvPr id="17" name="Straight Connector 16">
            <a:extLst>
              <a:ext uri="{FF2B5EF4-FFF2-40B4-BE49-F238E27FC236}">
                <a16:creationId xmlns:a16="http://schemas.microsoft.com/office/drawing/2014/main" id="{AA0B476E-8852-4F30-A840-32104B7FB260}"/>
              </a:ext>
            </a:extLst>
          </p:cNvPr>
          <p:cNvCxnSpPr>
            <a:cxnSpLocks/>
          </p:cNvCxnSpPr>
          <p:nvPr/>
        </p:nvCxnSpPr>
        <p:spPr>
          <a:xfrm>
            <a:off x="12436475" y="1948780"/>
            <a:ext cx="0" cy="418371"/>
          </a:xfrm>
          <a:prstGeom prst="line">
            <a:avLst/>
          </a:prstGeom>
          <a:ln w="3175">
            <a:solidFill>
              <a:srgbClr val="BFBFBF"/>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13" name="Rectangle 12">
            <a:extLst>
              <a:ext uri="{FF2B5EF4-FFF2-40B4-BE49-F238E27FC236}">
                <a16:creationId xmlns:a16="http://schemas.microsoft.com/office/drawing/2014/main" id="{1AD4B1EA-0B49-47F5-8F3B-AB72B79438AF}"/>
              </a:ext>
            </a:extLst>
          </p:cNvPr>
          <p:cNvSpPr>
            <a:spLocks/>
          </p:cNvSpPr>
          <p:nvPr/>
        </p:nvSpPr>
        <p:spPr bwMode="auto">
          <a:xfrm>
            <a:off x="7442447" y="2830242"/>
            <a:ext cx="4748516" cy="2479776"/>
          </a:xfrm>
          <a:prstGeom prst="rect">
            <a:avLst/>
          </a:prstGeom>
          <a:noFill/>
          <a:ln>
            <a:solidFill>
              <a:schemeClr val="bg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pic>
        <p:nvPicPr>
          <p:cNvPr id="18" name="Picture 17">
            <a:extLst>
              <a:ext uri="{FF2B5EF4-FFF2-40B4-BE49-F238E27FC236}">
                <a16:creationId xmlns:a16="http://schemas.microsoft.com/office/drawing/2014/main" id="{A33823C8-E96C-4CB3-8747-A23C331B6DBF}"/>
              </a:ext>
            </a:extLst>
          </p:cNvPr>
          <p:cNvPicPr>
            <a:picLocks noChangeAspect="1"/>
          </p:cNvPicPr>
          <p:nvPr/>
        </p:nvPicPr>
        <p:blipFill>
          <a:blip r:embed="rId9"/>
          <a:stretch>
            <a:fillRect/>
          </a:stretch>
        </p:blipFill>
        <p:spPr>
          <a:xfrm>
            <a:off x="7448186" y="1292954"/>
            <a:ext cx="1559712" cy="569419"/>
          </a:xfrm>
          <a:prstGeom prst="rect">
            <a:avLst/>
          </a:prstGeom>
        </p:spPr>
      </p:pic>
      <p:graphicFrame>
        <p:nvGraphicFramePr>
          <p:cNvPr id="19" name="Table 4">
            <a:extLst>
              <a:ext uri="{FF2B5EF4-FFF2-40B4-BE49-F238E27FC236}">
                <a16:creationId xmlns:a16="http://schemas.microsoft.com/office/drawing/2014/main" id="{A96B92CC-28BE-4C82-9037-8A5064D97C35}"/>
              </a:ext>
            </a:extLst>
          </p:cNvPr>
          <p:cNvGraphicFramePr>
            <a:graphicFrameLocks noGrp="1"/>
          </p:cNvGraphicFramePr>
          <p:nvPr>
            <p:extLst>
              <p:ext uri="{D42A27DB-BD31-4B8C-83A1-F6EECF244321}">
                <p14:modId xmlns:p14="http://schemas.microsoft.com/office/powerpoint/2010/main" val="1578538800"/>
              </p:ext>
            </p:extLst>
          </p:nvPr>
        </p:nvGraphicFramePr>
        <p:xfrm>
          <a:off x="437993" y="1280137"/>
          <a:ext cx="6635469" cy="3870482"/>
        </p:xfrm>
        <a:graphic>
          <a:graphicData uri="http://schemas.openxmlformats.org/drawingml/2006/table">
            <a:tbl>
              <a:tblPr bandRow="1">
                <a:tableStyleId>{5C22544A-7EE6-4342-B048-85BDC9FD1C3A}</a:tableStyleId>
              </a:tblPr>
              <a:tblGrid>
                <a:gridCol w="2162332">
                  <a:extLst>
                    <a:ext uri="{9D8B030D-6E8A-4147-A177-3AD203B41FA5}">
                      <a16:colId xmlns:a16="http://schemas.microsoft.com/office/drawing/2014/main" val="3588065315"/>
                    </a:ext>
                  </a:extLst>
                </a:gridCol>
                <a:gridCol w="4473137">
                  <a:extLst>
                    <a:ext uri="{9D8B030D-6E8A-4147-A177-3AD203B41FA5}">
                      <a16:colId xmlns:a16="http://schemas.microsoft.com/office/drawing/2014/main" val="1746272570"/>
                    </a:ext>
                  </a:extLst>
                </a:gridCol>
              </a:tblGrid>
              <a:tr h="613076">
                <a:tc>
                  <a:txBody>
                    <a:bodyPr/>
                    <a:lstStyle/>
                    <a:p>
                      <a:r>
                        <a:rPr lang="es-xl" sz="1400">
                          <a:latin typeface="+mj-lt"/>
                        </a:rPr>
                        <a:t>Texto introductorio: </a:t>
                      </a:r>
                      <a:br>
                        <a:rPr lang="en-US" sz="1400">
                          <a:latin typeface="+mj-lt"/>
                        </a:rPr>
                      </a:br>
                      <a:r>
                        <a:rPr lang="es-xl" sz="1400">
                          <a:latin typeface="+mj-lt"/>
                        </a:rPr>
                        <a:t>150 caracteres </a:t>
                      </a:r>
                      <a:br>
                        <a:rPr lang="en-US" sz="1400">
                          <a:latin typeface="+mj-lt"/>
                        </a:rPr>
                      </a:br>
                      <a:r>
                        <a:rPr lang="es-xl" sz="1400">
                          <a:latin typeface="+mj-lt"/>
                        </a:rPr>
                        <a:t>(máx. 600)</a:t>
                      </a:r>
                    </a:p>
                  </a:txBody>
                  <a:tcPr/>
                </a:tc>
                <a:tc>
                  <a:txBody>
                    <a:bodyPr/>
                    <a:lstStyle/>
                    <a:p>
                      <a:pPr marL="0" marR="0" lvl="0" indent="0" algn="l">
                        <a:lnSpc>
                          <a:spcPct val="100000"/>
                        </a:lnSpc>
                        <a:spcBef>
                          <a:spcPts val="0"/>
                        </a:spcBef>
                        <a:spcAft>
                          <a:spcPts val="0"/>
                        </a:spcAft>
                        <a:buClrTx/>
                        <a:buSzTx/>
                        <a:buFontTx/>
                        <a:buNone/>
                      </a:pPr>
                      <a:r>
                        <a:rPr lang="es-EC" sz="1400" kern="1200">
                          <a:solidFill>
                            <a:schemeClr val="dk1"/>
                          </a:solidFill>
                          <a:latin typeface="+mn-lt"/>
                          <a:ea typeface="+mn-ea"/>
                          <a:cs typeface="+mn-cs"/>
                        </a:rPr>
                        <a:t>Descubra cómo la inteligencia artificial puede impulsar la eficiencia de su empresa, optimizar procesos y liberar tiempo para la estrategia. Únase a nuestros Copilot Microsoft 365 Briefings y vea en acción el futuro del trabajo. 📅 ¡Regístrese ahora! 🔗 [Enlace de registro]</a:t>
                      </a:r>
                      <a:endParaRPr lang="es-xl" sz="1400" kern="1200">
                        <a:solidFill>
                          <a:schemeClr val="dk1"/>
                        </a:solidFill>
                        <a:latin typeface="+mn-lt"/>
                        <a:ea typeface="+mn-ea"/>
                        <a:cs typeface="+mn-cs"/>
                      </a:endParaRPr>
                    </a:p>
                  </a:txBody>
                  <a:tcPr/>
                </a:tc>
                <a:extLst>
                  <a:ext uri="{0D108BD9-81ED-4DB2-BD59-A6C34878D82A}">
                    <a16:rowId xmlns:a16="http://schemas.microsoft.com/office/drawing/2014/main" val="4018940738"/>
                  </a:ext>
                </a:extLst>
              </a:tr>
              <a:tr h="601741">
                <a:tc>
                  <a:txBody>
                    <a:bodyPr/>
                    <a:lstStyle/>
                    <a:p>
                      <a:r>
                        <a:rPr lang="es-xl" sz="1400">
                          <a:latin typeface="+mj-lt"/>
                        </a:rPr>
                        <a:t>Título de la imagen: </a:t>
                      </a:r>
                      <a:br>
                        <a:rPr lang="en-US" sz="1400">
                          <a:latin typeface="+mj-lt"/>
                        </a:rPr>
                      </a:br>
                      <a:r>
                        <a:rPr lang="es-xl" sz="1400">
                          <a:latin typeface="+mj-lt"/>
                        </a:rPr>
                        <a:t>25 caracteres</a:t>
                      </a:r>
                    </a:p>
                  </a:txBody>
                  <a:tcPr/>
                </a:tc>
                <a:tc>
                  <a:txBody>
                    <a:bodyPr/>
                    <a:lstStyle/>
                    <a:p>
                      <a:pPr marL="0" marR="0" lvl="0" indent="0" algn="l" defTabSz="951304" rtl="0" eaLnBrk="1" fontAlgn="auto" latinLnBrk="0" hangingPunct="1">
                        <a:lnSpc>
                          <a:spcPct val="100000"/>
                        </a:lnSpc>
                        <a:spcBef>
                          <a:spcPts val="0"/>
                        </a:spcBef>
                        <a:spcAft>
                          <a:spcPts val="0"/>
                        </a:spcAft>
                        <a:buClrTx/>
                        <a:buSzTx/>
                        <a:buFont typeface="Arial" panose="020B0604020202020204" pitchFamily="34" charset="0"/>
                        <a:buNone/>
                        <a:tabLst/>
                        <a:defRPr/>
                      </a:pPr>
                      <a:r>
                        <a:rPr lang="es-xl" sz="1400" kern="1200">
                          <a:solidFill>
                            <a:schemeClr val="dk1"/>
                          </a:solidFill>
                          <a:latin typeface="+mn-lt"/>
                          <a:ea typeface="+mn-ea"/>
                          <a:cs typeface="+mn-cs"/>
                        </a:rPr>
                        <a:t>Lleve la productividad al siguiente nivel</a:t>
                      </a:r>
                    </a:p>
                  </a:txBody>
                  <a:tcPr/>
                </a:tc>
                <a:extLst>
                  <a:ext uri="{0D108BD9-81ED-4DB2-BD59-A6C34878D82A}">
                    <a16:rowId xmlns:a16="http://schemas.microsoft.com/office/drawing/2014/main" val="2918865916"/>
                  </a:ext>
                </a:extLst>
              </a:tr>
              <a:tr h="363234">
                <a:tc>
                  <a:txBody>
                    <a:bodyPr/>
                    <a:lstStyle/>
                    <a:p>
                      <a:r>
                        <a:rPr lang="es-xl" sz="1400">
                          <a:latin typeface="+mj-lt"/>
                        </a:rPr>
                        <a:t>Vínculo</a:t>
                      </a:r>
                    </a:p>
                  </a:txBody>
                  <a:tcPr/>
                </a:tc>
                <a:tc>
                  <a:txBody>
                    <a:bodyPr/>
                    <a:lstStyle/>
                    <a:p>
                      <a:r>
                        <a:rPr lang="es-xl" sz="1400"/>
                        <a:t>Por determinar</a:t>
                      </a:r>
                    </a:p>
                  </a:txBody>
                  <a:tcPr/>
                </a:tc>
                <a:extLst>
                  <a:ext uri="{0D108BD9-81ED-4DB2-BD59-A6C34878D82A}">
                    <a16:rowId xmlns:a16="http://schemas.microsoft.com/office/drawing/2014/main" val="352119045"/>
                  </a:ext>
                </a:extLst>
              </a:tr>
              <a:tr h="601741">
                <a:tc>
                  <a:txBody>
                    <a:bodyPr/>
                    <a:lstStyle/>
                    <a:p>
                      <a:r>
                        <a:rPr lang="es-xl" sz="1400">
                          <a:latin typeface="+mj-lt"/>
                        </a:rPr>
                        <a:t>Título del anuncio: </a:t>
                      </a:r>
                      <a:br>
                        <a:rPr lang="en-US" sz="1400">
                          <a:latin typeface="+mj-lt"/>
                        </a:rPr>
                      </a:br>
                      <a:r>
                        <a:rPr lang="es-xl" sz="1400">
                          <a:latin typeface="+mj-lt"/>
                        </a:rPr>
                        <a:t>70 caracteres (máx. 200)</a:t>
                      </a:r>
                    </a:p>
                  </a:txBody>
                  <a:tcPr/>
                </a:tc>
                <a:tc>
                  <a:txBody>
                    <a:bodyPr/>
                    <a:lstStyle/>
                    <a:p>
                      <a:pPr marL="0" marR="0" lvl="0" indent="0" algn="l" rtl="0" eaLnBrk="1" fontAlgn="auto" latinLnBrk="0" hangingPunct="1">
                        <a:lnSpc>
                          <a:spcPct val="100000"/>
                        </a:lnSpc>
                        <a:spcBef>
                          <a:spcPts val="0"/>
                        </a:spcBef>
                        <a:spcAft>
                          <a:spcPts val="0"/>
                        </a:spcAft>
                        <a:buClrTx/>
                        <a:buSzTx/>
                        <a:buFontTx/>
                        <a:buNone/>
                      </a:pPr>
                      <a:r>
                        <a:rPr lang="es-xl" sz="1400"/>
                        <a:t>Ponga el poder de la IA a trabajar</a:t>
                      </a:r>
                    </a:p>
                  </a:txBody>
                  <a:tcPr/>
                </a:tc>
                <a:extLst>
                  <a:ext uri="{0D108BD9-81ED-4DB2-BD59-A6C34878D82A}">
                    <a16:rowId xmlns:a16="http://schemas.microsoft.com/office/drawing/2014/main" val="2707450194"/>
                  </a:ext>
                </a:extLst>
              </a:tr>
              <a:tr h="330425">
                <a:tc>
                  <a:txBody>
                    <a:bodyPr/>
                    <a:lstStyle/>
                    <a:p>
                      <a:r>
                        <a:rPr lang="es-xl" sz="1400">
                          <a:latin typeface="+mj-lt"/>
                        </a:rPr>
                        <a:t>CTA</a:t>
                      </a:r>
                    </a:p>
                  </a:txBody>
                  <a:tcPr/>
                </a:tc>
                <a:tc>
                  <a:txBody>
                    <a:bodyPr/>
                    <a:lstStyle/>
                    <a:p>
                      <a:pPr marL="0" marR="0" lvl="0" indent="0" algn="l" defTabSz="951304" rtl="0" eaLnBrk="1" fontAlgn="auto" latinLnBrk="0" hangingPunct="1">
                        <a:lnSpc>
                          <a:spcPct val="100000"/>
                        </a:lnSpc>
                        <a:spcBef>
                          <a:spcPts val="0"/>
                        </a:spcBef>
                        <a:spcAft>
                          <a:spcPts val="0"/>
                        </a:spcAft>
                        <a:buClrTx/>
                        <a:buSzTx/>
                        <a:buFontTx/>
                        <a:buNone/>
                        <a:tabLst/>
                        <a:defRPr/>
                      </a:pPr>
                      <a:r>
                        <a:rPr lang="es-xl" sz="1400"/>
                        <a:t>Regístrese ahora mismo</a:t>
                      </a:r>
                    </a:p>
                  </a:txBody>
                  <a:tcPr/>
                </a:tc>
                <a:extLst>
                  <a:ext uri="{0D108BD9-81ED-4DB2-BD59-A6C34878D82A}">
                    <a16:rowId xmlns:a16="http://schemas.microsoft.com/office/drawing/2014/main" val="992146782"/>
                  </a:ext>
                </a:extLst>
              </a:tr>
              <a:tr h="601741">
                <a:tc>
                  <a:txBody>
                    <a:bodyPr/>
                    <a:lstStyle/>
                    <a:p>
                      <a:r>
                        <a:rPr lang="es-xl" sz="1400">
                          <a:latin typeface="+mj-lt"/>
                        </a:rPr>
                        <a:t>Tamaño de la imagen: </a:t>
                      </a:r>
                    </a:p>
                  </a:txBody>
                  <a:tcPr/>
                </a:tc>
                <a:tc>
                  <a:txBody>
                    <a:bodyPr/>
                    <a:lstStyle/>
                    <a:p>
                      <a:r>
                        <a:rPr lang="es-xl" sz="1400" kern="1200">
                          <a:solidFill>
                            <a:schemeClr val="tx1"/>
                          </a:solidFill>
                          <a:highlight>
                            <a:srgbClr val="FFFF00"/>
                          </a:highlight>
                          <a:latin typeface="+mn-lt"/>
                          <a:ea typeface="+mn-ea"/>
                          <a:cs typeface="+mn-cs"/>
                        </a:rPr>
                        <a:t>1200 x 628</a:t>
                      </a:r>
                      <a:endParaRPr lang="en-US" sz="1400">
                        <a:highlight>
                          <a:srgbClr val="FFFF00"/>
                        </a:highlight>
                      </a:endParaRPr>
                    </a:p>
                  </a:txBody>
                  <a:tcPr/>
                </a:tc>
                <a:extLst>
                  <a:ext uri="{0D108BD9-81ED-4DB2-BD59-A6C34878D82A}">
                    <a16:rowId xmlns:a16="http://schemas.microsoft.com/office/drawing/2014/main" val="1272802151"/>
                  </a:ext>
                </a:extLst>
              </a:tr>
            </a:tbl>
          </a:graphicData>
        </a:graphic>
      </p:graphicFrame>
      <p:pic>
        <p:nvPicPr>
          <p:cNvPr id="20" name="Picture 19">
            <a:extLst>
              <a:ext uri="{FF2B5EF4-FFF2-40B4-BE49-F238E27FC236}">
                <a16:creationId xmlns:a16="http://schemas.microsoft.com/office/drawing/2014/main" id="{C2DB3518-8A26-418E-8EAB-15A3B3A3718E}"/>
              </a:ext>
            </a:extLst>
          </p:cNvPr>
          <p:cNvPicPr>
            <a:picLocks noChangeAspect="1"/>
          </p:cNvPicPr>
          <p:nvPr/>
        </p:nvPicPr>
        <p:blipFill rotWithShape="1">
          <a:blip r:embed="rId5"/>
          <a:srcRect l="89365" b="92423"/>
          <a:stretch/>
        </p:blipFill>
        <p:spPr>
          <a:xfrm>
            <a:off x="11665086" y="1288357"/>
            <a:ext cx="504504" cy="367190"/>
          </a:xfrm>
          <a:prstGeom prst="rect">
            <a:avLst/>
          </a:prstGeom>
          <a:noFill/>
          <a:ln>
            <a:noFill/>
            <a:headEnd type="none" w="med" len="med"/>
            <a:tailEnd type="none" w="med" len="med"/>
          </a:ln>
          <a:effectLst/>
        </p:spPr>
      </p:pic>
      <p:sp>
        <p:nvSpPr>
          <p:cNvPr id="24" name="TextBox 23">
            <a:extLst>
              <a:ext uri="{FF2B5EF4-FFF2-40B4-BE49-F238E27FC236}">
                <a16:creationId xmlns:a16="http://schemas.microsoft.com/office/drawing/2014/main" id="{03740EB5-2E1A-408F-8EBB-B83287C5CDCF}"/>
              </a:ext>
            </a:extLst>
          </p:cNvPr>
          <p:cNvSpPr txBox="1"/>
          <p:nvPr/>
        </p:nvSpPr>
        <p:spPr>
          <a:xfrm>
            <a:off x="7525288" y="5414132"/>
            <a:ext cx="3614133" cy="399469"/>
          </a:xfrm>
          <a:prstGeom prst="rect">
            <a:avLst/>
          </a:prstGeom>
          <a:solidFill>
            <a:srgbClr val="EEF3F8"/>
          </a:solidFill>
        </p:spPr>
        <p:txBody>
          <a:bodyPr vert="horz" wrap="square" lIns="0" tIns="0" rIns="0" bIns="0" rtlCol="0">
            <a:noAutofit/>
          </a:bodyPr>
          <a:lstStyle/>
          <a:p>
            <a:pPr marL="0" marR="0" lvl="0" indent="0" algn="l" defTabSz="932742" rtl="0" eaLnBrk="1" fontAlgn="auto" latinLnBrk="0" hangingPunct="1">
              <a:lnSpc>
                <a:spcPct val="100000"/>
              </a:lnSpc>
              <a:spcBef>
                <a:spcPts val="600"/>
              </a:spcBef>
              <a:spcAft>
                <a:spcPts val="600"/>
              </a:spcAft>
              <a:buClrTx/>
              <a:buSzTx/>
              <a:buFontTx/>
              <a:buNone/>
              <a:tabLst/>
              <a:defRPr/>
            </a:pPr>
            <a:r>
              <a:rPr kumimoji="0" lang="es-xl" sz="900" b="0" i="0" u="none" strike="noStrike" kern="1200" cap="none" spc="0" normalizeH="0" baseline="0" noProof="0">
                <a:ln>
                  <a:noFill/>
                </a:ln>
                <a:solidFill>
                  <a:srgbClr val="505050"/>
                </a:solidFill>
                <a:effectLst/>
                <a:uLnTx/>
                <a:uFillTx/>
                <a:latin typeface="Segoe UI Semibold"/>
                <a:ea typeface="+mn-ea"/>
                <a:cs typeface="+mn-cs"/>
              </a:rPr>
              <a:t>Ponga el poder de la IA a trabajar</a:t>
            </a:r>
          </a:p>
        </p:txBody>
      </p:sp>
      <p:sp>
        <p:nvSpPr>
          <p:cNvPr id="25" name="Rectangle 24">
            <a:extLst>
              <a:ext uri="{FF2B5EF4-FFF2-40B4-BE49-F238E27FC236}">
                <a16:creationId xmlns:a16="http://schemas.microsoft.com/office/drawing/2014/main" id="{4EAC4F03-F9B5-4959-A269-2970CCE10756}"/>
              </a:ext>
            </a:extLst>
          </p:cNvPr>
          <p:cNvSpPr/>
          <p:nvPr/>
        </p:nvSpPr>
        <p:spPr>
          <a:xfrm>
            <a:off x="7456190" y="5598157"/>
            <a:ext cx="1283587" cy="215444"/>
          </a:xfrm>
          <a:prstGeom prst="rect">
            <a:avLst/>
          </a:prstGeom>
          <a:solidFill>
            <a:srgbClr val="EEF3F8"/>
          </a:solidFill>
        </p:spPr>
        <p:txBody>
          <a:bodyPr wrap="square">
            <a:spAutoFit/>
          </a:bodyPr>
          <a:lstStyle/>
          <a:p>
            <a:pPr marL="0" marR="0" lvl="0" indent="0" algn="l" defTabSz="932742" rtl="0" eaLnBrk="1" fontAlgn="auto" latinLnBrk="0" hangingPunct="1">
              <a:lnSpc>
                <a:spcPct val="100000"/>
              </a:lnSpc>
              <a:spcBef>
                <a:spcPts val="600"/>
              </a:spcBef>
              <a:spcAft>
                <a:spcPts val="600"/>
              </a:spcAft>
              <a:buClrTx/>
              <a:buSzTx/>
              <a:buFontTx/>
              <a:buNone/>
              <a:tabLst/>
              <a:defRPr/>
            </a:pPr>
            <a:r>
              <a:rPr kumimoji="0" lang="es-xl" sz="800" b="0" i="0" u="none" strike="noStrike" kern="1200" cap="none" spc="0" normalizeH="0" baseline="0" noProof="0">
                <a:ln>
                  <a:noFill/>
                </a:ln>
                <a:solidFill>
                  <a:srgbClr val="505050"/>
                </a:solidFill>
                <a:effectLst/>
                <a:uLnTx/>
                <a:uFillTx/>
                <a:latin typeface="Segoe UI"/>
                <a:ea typeface="+mn-ea"/>
                <a:cs typeface="+mn-cs"/>
              </a:rPr>
              <a:t>Loremipsum.com/lorem</a:t>
            </a:r>
          </a:p>
        </p:txBody>
      </p:sp>
      <p:sp>
        <p:nvSpPr>
          <p:cNvPr id="26" name="Rectangle 25">
            <a:extLst>
              <a:ext uri="{FF2B5EF4-FFF2-40B4-BE49-F238E27FC236}">
                <a16:creationId xmlns:a16="http://schemas.microsoft.com/office/drawing/2014/main" id="{85BB07D9-5B7B-43E9-9E9A-1F08AB409662}"/>
              </a:ext>
            </a:extLst>
          </p:cNvPr>
          <p:cNvSpPr/>
          <p:nvPr/>
        </p:nvSpPr>
        <p:spPr bwMode="auto">
          <a:xfrm>
            <a:off x="11336126" y="5440428"/>
            <a:ext cx="686669" cy="127616"/>
          </a:xfrm>
          <a:prstGeom prst="rect">
            <a:avLst/>
          </a:prstGeom>
          <a:solidFill>
            <a:srgbClr val="EEF3F8"/>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27" name="TextBox 26">
            <a:extLst>
              <a:ext uri="{FF2B5EF4-FFF2-40B4-BE49-F238E27FC236}">
                <a16:creationId xmlns:a16="http://schemas.microsoft.com/office/drawing/2014/main" id="{CF5EE619-A61E-4288-AAD1-354425CAC278}"/>
              </a:ext>
            </a:extLst>
          </p:cNvPr>
          <p:cNvSpPr txBox="1"/>
          <p:nvPr/>
        </p:nvSpPr>
        <p:spPr>
          <a:xfrm>
            <a:off x="11245753" y="5450506"/>
            <a:ext cx="838666" cy="146116"/>
          </a:xfrm>
          <a:prstGeom prst="rect">
            <a:avLst/>
          </a:prstGeom>
          <a:noFill/>
        </p:spPr>
        <p:txBody>
          <a:bodyPr vert="horz" wrap="square" lIns="0" tIns="0" rIns="0" bIns="0" rtlCol="0">
            <a:noAutofit/>
          </a:bodyPr>
          <a:lstStyle/>
          <a:p>
            <a:pPr marL="0" marR="0" lvl="0" indent="0" algn="ctr" defTabSz="914400" rtl="0" eaLnBrk="1" fontAlgn="auto" latinLnBrk="0" hangingPunct="1">
              <a:lnSpc>
                <a:spcPct val="100000"/>
              </a:lnSpc>
              <a:spcBef>
                <a:spcPts val="0"/>
              </a:spcBef>
              <a:spcAft>
                <a:spcPts val="600"/>
              </a:spcAft>
              <a:buClrTx/>
              <a:buSzPct val="90000"/>
              <a:buFont typeface="Wingdings" pitchFamily="2" charset="2"/>
              <a:buNone/>
              <a:tabLst/>
              <a:defRPr/>
            </a:pPr>
            <a:r>
              <a:rPr kumimoji="0" lang="es-xl" sz="550" b="0" i="0" u="none" strike="noStrike" kern="1200" cap="none" spc="-10" normalizeH="0" baseline="0" noProof="0">
                <a:ln>
                  <a:noFill/>
                </a:ln>
                <a:solidFill>
                  <a:srgbClr val="0F69C3"/>
                </a:solidFill>
                <a:effectLst/>
                <a:uLnTx/>
                <a:uFillTx/>
                <a:latin typeface="Segoe UI Semibold" panose="020B0702040204020203" pitchFamily="34" charset="0"/>
                <a:ea typeface="+mn-ea"/>
                <a:cs typeface="Segoe UI Semibold" panose="020B0702040204020203" pitchFamily="34" charset="0"/>
              </a:rPr>
              <a:t>Regístrese ahora mismo</a:t>
            </a:r>
          </a:p>
        </p:txBody>
      </p:sp>
      <p:sp>
        <p:nvSpPr>
          <p:cNvPr id="23" name="TextBox 22">
            <a:extLst>
              <a:ext uri="{FF2B5EF4-FFF2-40B4-BE49-F238E27FC236}">
                <a16:creationId xmlns:a16="http://schemas.microsoft.com/office/drawing/2014/main" id="{A9FCCCBF-2D14-4AD2-BB1F-D28CEAF4849B}"/>
              </a:ext>
            </a:extLst>
          </p:cNvPr>
          <p:cNvSpPr txBox="1"/>
          <p:nvPr/>
        </p:nvSpPr>
        <p:spPr>
          <a:xfrm>
            <a:off x="7565102" y="1902492"/>
            <a:ext cx="4480560" cy="840994"/>
          </a:xfrm>
          <a:prstGeom prst="rect">
            <a:avLst/>
          </a:prstGeom>
          <a:noFill/>
        </p:spPr>
        <p:txBody>
          <a:bodyPr vert="horz" wrap="square" lIns="0" tIns="0" rIns="0" bIns="0" rtlCol="0" anchor="t">
            <a:noAutofit/>
          </a:bodyPr>
          <a:lstStyle/>
          <a:p>
            <a:pPr marL="0" marR="0" lvl="0" indent="0" algn="l">
              <a:lnSpc>
                <a:spcPct val="100000"/>
              </a:lnSpc>
              <a:spcBef>
                <a:spcPts val="0"/>
              </a:spcBef>
              <a:spcAft>
                <a:spcPts val="0"/>
              </a:spcAft>
              <a:buClrTx/>
              <a:buSzTx/>
              <a:buFontTx/>
              <a:buNone/>
            </a:pPr>
            <a:r>
              <a:rPr lang="es-EC" sz="1050"/>
              <a:t>Descubra cómo la inteligencia artificial puede impulsar la eficiencia de su empresa, optimizar procesos y liberar tiempo para la estrategia. Únase a nuestros </a:t>
            </a:r>
            <a:r>
              <a:rPr lang="es-EC" sz="1050" b="1"/>
              <a:t>Copilot Microsoft 365 Briefings</a:t>
            </a:r>
            <a:r>
              <a:rPr lang="es-EC" sz="1050"/>
              <a:t> y vea en acción el futuro del trabajo. 📅 ¡Regístrese ahora! </a:t>
            </a:r>
            <a:endParaRPr lang="es-xl" sz="1050" kern="1200">
              <a:solidFill>
                <a:schemeClr val="dk1"/>
              </a:solidFill>
              <a:latin typeface="+mn-lt"/>
              <a:ea typeface="+mn-ea"/>
              <a:cs typeface="+mn-cs"/>
            </a:endParaRPr>
          </a:p>
        </p:txBody>
      </p:sp>
      <p:pic>
        <p:nvPicPr>
          <p:cNvPr id="14" name="Picture 13">
            <a:extLst>
              <a:ext uri="{FF2B5EF4-FFF2-40B4-BE49-F238E27FC236}">
                <a16:creationId xmlns:a16="http://schemas.microsoft.com/office/drawing/2014/main" id="{0F00B67C-DDA1-586E-E6DC-26BA9FCF5B04}"/>
              </a:ext>
            </a:extLst>
          </p:cNvPr>
          <p:cNvPicPr>
            <a:picLocks noChangeAspect="1"/>
          </p:cNvPicPr>
          <p:nvPr/>
        </p:nvPicPr>
        <p:blipFill>
          <a:blip r:embed="rId10"/>
          <a:srcRect/>
          <a:stretch/>
        </p:blipFill>
        <p:spPr>
          <a:xfrm>
            <a:off x="7440217" y="2717337"/>
            <a:ext cx="4750745" cy="2484335"/>
          </a:xfrm>
          <a:prstGeom prst="rect">
            <a:avLst/>
          </a:prstGeom>
        </p:spPr>
      </p:pic>
      <p:sp>
        <p:nvSpPr>
          <p:cNvPr id="4" name="TextBox 3">
            <a:extLst>
              <a:ext uri="{FF2B5EF4-FFF2-40B4-BE49-F238E27FC236}">
                <a16:creationId xmlns:a16="http://schemas.microsoft.com/office/drawing/2014/main" id="{CE0DE1A2-8526-87F7-57E6-821303C291AD}"/>
              </a:ext>
            </a:extLst>
          </p:cNvPr>
          <p:cNvSpPr txBox="1"/>
          <p:nvPr/>
        </p:nvSpPr>
        <p:spPr>
          <a:xfrm>
            <a:off x="7614107" y="3030651"/>
            <a:ext cx="2510968" cy="576082"/>
          </a:xfrm>
          <a:prstGeom prst="rect">
            <a:avLst/>
          </a:prstGeom>
        </p:spPr>
        <p:txBody>
          <a:bodyPr vert="horz" wrap="square" lIns="0" tIns="0" rIns="0" bIns="0" rtlCol="0">
            <a:noAutofit/>
          </a:bodyPr>
          <a:lstStyle/>
          <a:p>
            <a:pPr marL="0" marR="0" indent="0" algn="l" defTabSz="914400" rtl="0" eaLnBrk="1" fontAlgn="auto" latinLnBrk="0" hangingPunct="1">
              <a:lnSpc>
                <a:spcPct val="100000"/>
              </a:lnSpc>
              <a:spcBef>
                <a:spcPts val="0"/>
              </a:spcBef>
              <a:spcAft>
                <a:spcPts val="600"/>
              </a:spcAft>
              <a:buClrTx/>
              <a:buSzPct val="90000"/>
              <a:buFont typeface="Wingdings" pitchFamily="2" charset="2"/>
              <a:buNone/>
              <a:tabLst/>
            </a:pPr>
            <a:r>
              <a:rPr kumimoji="0" lang="es-xl" b="0" i="0" u="none" strike="noStrike" kern="1200" cap="none" spc="0" normalizeH="0" baseline="0" noProof="0">
                <a:ln>
                  <a:noFill/>
                </a:ln>
                <a:solidFill>
                  <a:srgbClr val="C03BC4"/>
                </a:solidFill>
                <a:effectLst/>
                <a:uLnTx/>
                <a:uFillTx/>
                <a:latin typeface="+mj-lt"/>
                <a:cs typeface="Segoe UI" panose="020B0502040204020203" pitchFamily="34" charset="0"/>
              </a:rPr>
              <a:t>Lleve la productividad al siguiente nivel</a:t>
            </a:r>
          </a:p>
        </p:txBody>
      </p:sp>
      <p:sp>
        <p:nvSpPr>
          <p:cNvPr id="5" name="TextBox 4">
            <a:extLst>
              <a:ext uri="{FF2B5EF4-FFF2-40B4-BE49-F238E27FC236}">
                <a16:creationId xmlns:a16="http://schemas.microsoft.com/office/drawing/2014/main" id="{9B53A62E-FBFE-DD11-FC6D-70357238CB66}"/>
              </a:ext>
            </a:extLst>
          </p:cNvPr>
          <p:cNvSpPr txBox="1"/>
          <p:nvPr/>
        </p:nvSpPr>
        <p:spPr>
          <a:xfrm>
            <a:off x="7605886" y="3614680"/>
            <a:ext cx="2030481" cy="370463"/>
          </a:xfrm>
          <a:prstGeom prst="rect">
            <a:avLst/>
          </a:prstGeom>
        </p:spPr>
        <p:txBody>
          <a:bodyPr vert="horz" wrap="square" lIns="0" tIns="0" rIns="0" bIns="0" rtlCol="0">
            <a:noAutofit/>
          </a:bodyPr>
          <a:lstStyle/>
          <a:p>
            <a:pPr marL="0" marR="0" indent="0" algn="l" defTabSz="914400" rtl="0" eaLnBrk="1" fontAlgn="auto" latinLnBrk="0" hangingPunct="1">
              <a:lnSpc>
                <a:spcPct val="100000"/>
              </a:lnSpc>
              <a:spcBef>
                <a:spcPts val="0"/>
              </a:spcBef>
              <a:spcAft>
                <a:spcPts val="600"/>
              </a:spcAft>
              <a:buClrTx/>
              <a:buSzPct val="90000"/>
              <a:buFont typeface="Wingdings" pitchFamily="2" charset="2"/>
              <a:buNone/>
              <a:tabLst/>
            </a:pPr>
            <a:r>
              <a:rPr kumimoji="0" lang="es-xl" sz="1200" b="0" i="0" u="none" strike="noStrike" kern="1200" cap="none" spc="0" normalizeH="0" baseline="0" noProof="0">
                <a:ln>
                  <a:noFill/>
                </a:ln>
                <a:effectLst/>
                <a:uLnTx/>
                <a:uFillTx/>
                <a:cs typeface="Segoe UI" panose="020B0502040204020203" pitchFamily="34" charset="0"/>
              </a:rPr>
              <a:t>con Copilot para Microsoft 365 y el poder de la IA.</a:t>
            </a:r>
          </a:p>
        </p:txBody>
      </p:sp>
      <p:sp>
        <p:nvSpPr>
          <p:cNvPr id="6" name="TextBox 5">
            <a:extLst>
              <a:ext uri="{FF2B5EF4-FFF2-40B4-BE49-F238E27FC236}">
                <a16:creationId xmlns:a16="http://schemas.microsoft.com/office/drawing/2014/main" id="{769FFD8F-0840-514E-0290-69503DF067EA}"/>
              </a:ext>
            </a:extLst>
          </p:cNvPr>
          <p:cNvSpPr txBox="1"/>
          <p:nvPr/>
        </p:nvSpPr>
        <p:spPr>
          <a:xfrm>
            <a:off x="7878745" y="4185781"/>
            <a:ext cx="537674" cy="157835"/>
          </a:xfrm>
          <a:prstGeom prst="rect">
            <a:avLst/>
          </a:prstGeom>
          <a:noFill/>
        </p:spPr>
        <p:txBody>
          <a:bodyPr vert="horz" wrap="square" lIns="0" tIns="0" rIns="0" bIns="0" rtlCol="0" anchor="ctr" anchorCtr="0">
            <a:noAutofit/>
          </a:bodyPr>
          <a:lstStyle/>
          <a:p>
            <a:pPr marL="0" marR="0" indent="0" algn="l" defTabSz="914400" rtl="0" eaLnBrk="1" fontAlgn="auto" latinLnBrk="0" hangingPunct="1">
              <a:lnSpc>
                <a:spcPct val="100000"/>
              </a:lnSpc>
              <a:spcBef>
                <a:spcPts val="0"/>
              </a:spcBef>
              <a:spcAft>
                <a:spcPts val="600"/>
              </a:spcAft>
              <a:buClrTx/>
              <a:buSzPct val="90000"/>
              <a:buFont typeface="Wingdings" pitchFamily="2" charset="2"/>
              <a:buNone/>
              <a:tabLst/>
            </a:pPr>
            <a:r>
              <a:rPr kumimoji="0" lang="es-xl" sz="700" b="0" i="0" u="none" strike="noStrike" kern="1200" cap="none" spc="0" normalizeH="0" baseline="0" noProof="0">
                <a:ln>
                  <a:noFill/>
                </a:ln>
                <a:solidFill>
                  <a:schemeClr val="bg1"/>
                </a:solidFill>
                <a:effectLst/>
                <a:uLnTx/>
                <a:uFillTx/>
                <a:cs typeface="Segoe UI" panose="020B0502040204020203" pitchFamily="34" charset="0"/>
              </a:rPr>
              <a:t>Prepárese para la IA</a:t>
            </a:r>
          </a:p>
        </p:txBody>
      </p:sp>
      <p:pic>
        <p:nvPicPr>
          <p:cNvPr id="9" name="Picture 7">
            <a:extLst>
              <a:ext uri="{FF2B5EF4-FFF2-40B4-BE49-F238E27FC236}">
                <a16:creationId xmlns:a16="http://schemas.microsoft.com/office/drawing/2014/main" id="{A915E028-E446-82D7-E945-32EDD887E83B}"/>
              </a:ext>
            </a:extLst>
          </p:cNvPr>
          <p:cNvPicPr>
            <a:picLocks noChangeAspect="1"/>
          </p:cNvPicPr>
          <p:nvPr/>
        </p:nvPicPr>
        <p:blipFill rotWithShape="1">
          <a:blip r:embed="rId6"/>
          <a:srcRect/>
          <a:stretch/>
        </p:blipFill>
        <p:spPr>
          <a:xfrm>
            <a:off x="7562294" y="1358212"/>
            <a:ext cx="429768" cy="429768"/>
          </a:xfrm>
          <a:prstGeom prst="rect">
            <a:avLst/>
          </a:prstGeom>
          <a:ln w="12700">
            <a:noFill/>
          </a:ln>
        </p:spPr>
      </p:pic>
      <p:pic>
        <p:nvPicPr>
          <p:cNvPr id="10" name="Picture 10">
            <a:extLst>
              <a:ext uri="{FF2B5EF4-FFF2-40B4-BE49-F238E27FC236}">
                <a16:creationId xmlns:a16="http://schemas.microsoft.com/office/drawing/2014/main" id="{01F35EC9-A850-0342-4ACA-E64B6E888276}"/>
              </a:ext>
            </a:extLst>
          </p:cNvPr>
          <p:cNvPicPr>
            <a:picLocks noChangeAspect="1"/>
          </p:cNvPicPr>
          <p:nvPr/>
        </p:nvPicPr>
        <p:blipFill rotWithShape="1">
          <a:blip r:embed="rId7"/>
          <a:srcRect/>
          <a:stretch/>
        </p:blipFill>
        <p:spPr>
          <a:xfrm>
            <a:off x="8047019" y="1358212"/>
            <a:ext cx="1031914" cy="172930"/>
          </a:xfrm>
          <a:prstGeom prst="rect">
            <a:avLst/>
          </a:prstGeom>
        </p:spPr>
      </p:pic>
      <p:pic>
        <p:nvPicPr>
          <p:cNvPr id="15" name="Picture 11">
            <a:extLst>
              <a:ext uri="{FF2B5EF4-FFF2-40B4-BE49-F238E27FC236}">
                <a16:creationId xmlns:a16="http://schemas.microsoft.com/office/drawing/2014/main" id="{8C383FBF-151C-0A93-E32C-F24538A4D11E}"/>
              </a:ext>
            </a:extLst>
          </p:cNvPr>
          <p:cNvPicPr>
            <a:picLocks noChangeAspect="1"/>
          </p:cNvPicPr>
          <p:nvPr/>
        </p:nvPicPr>
        <p:blipFill rotWithShape="1">
          <a:blip r:embed="rId8"/>
          <a:srcRect l="30284" r="5550" b="60589"/>
          <a:stretch/>
        </p:blipFill>
        <p:spPr>
          <a:xfrm>
            <a:off x="8047019" y="1278729"/>
            <a:ext cx="1222367" cy="262771"/>
          </a:xfrm>
          <a:prstGeom prst="rect">
            <a:avLst/>
          </a:prstGeom>
        </p:spPr>
      </p:pic>
      <p:pic>
        <p:nvPicPr>
          <p:cNvPr id="16" name="Picture 17">
            <a:extLst>
              <a:ext uri="{FF2B5EF4-FFF2-40B4-BE49-F238E27FC236}">
                <a16:creationId xmlns:a16="http://schemas.microsoft.com/office/drawing/2014/main" id="{7EA0BF48-5394-8F69-B4FA-E4D3C0DEF621}"/>
              </a:ext>
            </a:extLst>
          </p:cNvPr>
          <p:cNvPicPr>
            <a:picLocks noChangeAspect="1"/>
          </p:cNvPicPr>
          <p:nvPr/>
        </p:nvPicPr>
        <p:blipFill>
          <a:blip r:embed="rId9"/>
          <a:stretch>
            <a:fillRect/>
          </a:stretch>
        </p:blipFill>
        <p:spPr>
          <a:xfrm>
            <a:off x="7448186" y="1292954"/>
            <a:ext cx="1559712" cy="569419"/>
          </a:xfrm>
          <a:prstGeom prst="rect">
            <a:avLst/>
          </a:prstGeom>
        </p:spPr>
      </p:pic>
      <p:sp>
        <p:nvSpPr>
          <p:cNvPr id="21" name="CuadroTexto 20">
            <a:extLst>
              <a:ext uri="{FF2B5EF4-FFF2-40B4-BE49-F238E27FC236}">
                <a16:creationId xmlns:a16="http://schemas.microsoft.com/office/drawing/2014/main" id="{CA7C056C-A95E-848F-5C87-B8C3C442D4EA}"/>
              </a:ext>
            </a:extLst>
          </p:cNvPr>
          <p:cNvSpPr txBox="1"/>
          <p:nvPr/>
        </p:nvSpPr>
        <p:spPr>
          <a:xfrm>
            <a:off x="8097983" y="824786"/>
            <a:ext cx="914400" cy="914400"/>
          </a:xfrm>
          <a:prstGeom prst="rect">
            <a:avLst/>
          </a:prstGeom>
        </p:spPr>
        <p:txBody>
          <a:bodyPr vert="horz" wrap="none" lIns="0" tIns="0" rIns="0" bIns="0" rtlCol="0">
            <a:noAutofit/>
          </a:bodyPr>
          <a:lstStyle/>
          <a:p>
            <a:pPr marL="0" marR="0" indent="0" algn="l" defTabSz="914400" rtl="0" eaLnBrk="1" fontAlgn="auto" latinLnBrk="0" hangingPunct="1">
              <a:lnSpc>
                <a:spcPct val="100000"/>
              </a:lnSpc>
              <a:spcBef>
                <a:spcPts val="0"/>
              </a:spcBef>
              <a:spcAft>
                <a:spcPts val="600"/>
              </a:spcAft>
              <a:buClrTx/>
              <a:buSzPct val="90000"/>
              <a:buFont typeface="Wingdings" pitchFamily="2" charset="2"/>
              <a:buNone/>
              <a:tabLst/>
            </a:pPr>
            <a:endParaRPr kumimoji="0" lang="es-EC" sz="2800" b="0" i="0" u="none" strike="noStrike" kern="1200" cap="none" spc="0" normalizeH="0" baseline="0" noProof="0">
              <a:ln>
                <a:noFill/>
              </a:ln>
              <a:solidFill>
                <a:srgbClr val="505050"/>
              </a:solidFill>
              <a:effectLst/>
              <a:uLnTx/>
              <a:uFillTx/>
              <a:latin typeface="Segoe UI Semibold" panose="020B0702040204020203" pitchFamily="34" charset="0"/>
              <a:ea typeface="+mn-ea"/>
              <a:cs typeface="Segoe UI Semibold" panose="020B0702040204020203" pitchFamily="34" charset="0"/>
            </a:endParaRPr>
          </a:p>
        </p:txBody>
      </p:sp>
      <p:sp>
        <p:nvSpPr>
          <p:cNvPr id="28" name="TextBox 8">
            <a:extLst>
              <a:ext uri="{FF2B5EF4-FFF2-40B4-BE49-F238E27FC236}">
                <a16:creationId xmlns:a16="http://schemas.microsoft.com/office/drawing/2014/main" id="{4D5A4E35-3289-8CD6-71D9-1B3ECF791D46}"/>
              </a:ext>
            </a:extLst>
          </p:cNvPr>
          <p:cNvSpPr txBox="1"/>
          <p:nvPr/>
        </p:nvSpPr>
        <p:spPr>
          <a:xfrm>
            <a:off x="7952023" y="1344556"/>
            <a:ext cx="1317363" cy="139467"/>
          </a:xfrm>
          <a:prstGeom prst="rect">
            <a:avLst/>
          </a:prstGeom>
          <a:solidFill>
            <a:schemeClr val="accent2"/>
          </a:solidFill>
        </p:spPr>
        <p:txBody>
          <a:bodyPr vert="horz" wrap="square" lIns="0" tIns="0" rIns="0" bIns="0" rtlCol="0" anchor="t">
            <a:noAutofit/>
          </a:bodyPr>
          <a:lstStyle/>
          <a:p>
            <a:pPr marL="0" marR="0" lvl="0" indent="0" algn="l">
              <a:lnSpc>
                <a:spcPct val="100000"/>
              </a:lnSpc>
              <a:spcBef>
                <a:spcPts val="0"/>
              </a:spcBef>
              <a:spcAft>
                <a:spcPts val="0"/>
              </a:spcAft>
              <a:buClrTx/>
              <a:buSzTx/>
              <a:buFontTx/>
              <a:buNone/>
            </a:pPr>
            <a:r>
              <a:rPr lang="es-EC" sz="1050" b="1" kern="1200">
                <a:solidFill>
                  <a:schemeClr val="dk1"/>
                </a:solidFill>
                <a:latin typeface="+mn-lt"/>
                <a:ea typeface="+mn-ea"/>
                <a:cs typeface="+mn-cs"/>
              </a:rPr>
              <a:t>Nombre </a:t>
            </a:r>
            <a:r>
              <a:rPr lang="es-EC" sz="1050" b="1" kern="1200" err="1">
                <a:solidFill>
                  <a:schemeClr val="dk1"/>
                </a:solidFill>
                <a:latin typeface="+mn-lt"/>
                <a:ea typeface="+mn-ea"/>
                <a:cs typeface="+mn-cs"/>
              </a:rPr>
              <a:t>Partner</a:t>
            </a:r>
            <a:endParaRPr lang="es-xl" sz="1050" b="1" kern="1200">
              <a:solidFill>
                <a:schemeClr val="dk1"/>
              </a:solidFill>
              <a:latin typeface="+mn-lt"/>
              <a:ea typeface="+mn-ea"/>
              <a:cs typeface="+mn-cs"/>
            </a:endParaRPr>
          </a:p>
        </p:txBody>
      </p:sp>
      <p:sp>
        <p:nvSpPr>
          <p:cNvPr id="29" name="Elipse 28">
            <a:extLst>
              <a:ext uri="{FF2B5EF4-FFF2-40B4-BE49-F238E27FC236}">
                <a16:creationId xmlns:a16="http://schemas.microsoft.com/office/drawing/2014/main" id="{9E0AC6F0-74B9-3C23-770B-308CC10F6604}"/>
              </a:ext>
            </a:extLst>
          </p:cNvPr>
          <p:cNvSpPr/>
          <p:nvPr/>
        </p:nvSpPr>
        <p:spPr bwMode="auto">
          <a:xfrm>
            <a:off x="7562294" y="1484023"/>
            <a:ext cx="290177" cy="200484"/>
          </a:xfrm>
          <a:prstGeom prst="ellipse">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s-EC" sz="2400" err="1">
              <a:gradFill>
                <a:gsLst>
                  <a:gs pos="0">
                    <a:srgbClr val="FFFFFF"/>
                  </a:gs>
                  <a:gs pos="100000">
                    <a:srgbClr val="FFFFFF"/>
                  </a:gs>
                </a:gsLst>
                <a:lin ang="5400000" scaled="0"/>
              </a:gradFill>
              <a:ea typeface="Segoe UI" pitchFamily="34" charset="0"/>
              <a:cs typeface="Segoe UI" pitchFamily="34" charset="0"/>
            </a:endParaRPr>
          </a:p>
        </p:txBody>
      </p:sp>
      <p:pic>
        <p:nvPicPr>
          <p:cNvPr id="30" name="Gráfico 29" descr="Badge Tm con relleno sólido">
            <a:extLst>
              <a:ext uri="{FF2B5EF4-FFF2-40B4-BE49-F238E27FC236}">
                <a16:creationId xmlns:a16="http://schemas.microsoft.com/office/drawing/2014/main" id="{77783980-9A7C-BDF7-9B1A-72BB62CFAF74}"/>
              </a:ext>
            </a:extLst>
          </p:cNvPr>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a:off x="7419689" y="1297485"/>
            <a:ext cx="564888" cy="564888"/>
          </a:xfrm>
          <a:prstGeom prst="rect">
            <a:avLst/>
          </a:prstGeom>
        </p:spPr>
      </p:pic>
    </p:spTree>
    <p:extLst>
      <p:ext uri="{BB962C8B-B14F-4D97-AF65-F5344CB8AC3E}">
        <p14:creationId xmlns:p14="http://schemas.microsoft.com/office/powerpoint/2010/main" val="2510370338"/>
      </p:ext>
    </p:extLst>
  </p:cSld>
  <p:clrMapOvr>
    <a:masterClrMapping/>
  </p:clrMapOvr>
  <p:transition>
    <p:fad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Imagen 10">
            <a:extLst>
              <a:ext uri="{FF2B5EF4-FFF2-40B4-BE49-F238E27FC236}">
                <a16:creationId xmlns:a16="http://schemas.microsoft.com/office/drawing/2014/main" id="{F6109162-6869-55B0-7FFE-D5781C524DA1}"/>
              </a:ext>
            </a:extLst>
          </p:cNvPr>
          <p:cNvPicPr>
            <a:picLocks noChangeAspect="1"/>
          </p:cNvPicPr>
          <p:nvPr/>
        </p:nvPicPr>
        <p:blipFill>
          <a:blip r:embed="rId3"/>
          <a:stretch>
            <a:fillRect/>
          </a:stretch>
        </p:blipFill>
        <p:spPr>
          <a:xfrm>
            <a:off x="433949" y="502607"/>
            <a:ext cx="11869941" cy="6334293"/>
          </a:xfrm>
          <a:prstGeom prst="rect">
            <a:avLst/>
          </a:prstGeom>
        </p:spPr>
      </p:pic>
      <p:sp>
        <p:nvSpPr>
          <p:cNvPr id="2" name="TextBox 1">
            <a:extLst>
              <a:ext uri="{FF2B5EF4-FFF2-40B4-BE49-F238E27FC236}">
                <a16:creationId xmlns:a16="http://schemas.microsoft.com/office/drawing/2014/main" id="{F99B83EE-2A05-D8D3-3273-1472AA7451DC}"/>
              </a:ext>
            </a:extLst>
          </p:cNvPr>
          <p:cNvSpPr txBox="1"/>
          <p:nvPr/>
        </p:nvSpPr>
        <p:spPr>
          <a:xfrm>
            <a:off x="919360" y="1288643"/>
            <a:ext cx="6024365" cy="1358372"/>
          </a:xfrm>
          <a:prstGeom prst="rect">
            <a:avLst/>
          </a:prstGeom>
        </p:spPr>
        <p:txBody>
          <a:bodyPr vert="horz" wrap="square" lIns="0" tIns="0" rIns="0" bIns="0" rtlCol="0">
            <a:noAutofit/>
          </a:bodyPr>
          <a:lstStyle/>
          <a:p>
            <a:pPr marL="0" marR="0" indent="0" algn="l" defTabSz="914400" rtl="0" eaLnBrk="1" fontAlgn="auto" latinLnBrk="0" hangingPunct="1">
              <a:lnSpc>
                <a:spcPct val="100000"/>
              </a:lnSpc>
              <a:spcBef>
                <a:spcPts val="0"/>
              </a:spcBef>
              <a:spcAft>
                <a:spcPts val="600"/>
              </a:spcAft>
              <a:buClrTx/>
              <a:buSzPct val="90000"/>
              <a:buFont typeface="Wingdings" pitchFamily="2" charset="2"/>
              <a:buNone/>
              <a:tabLst/>
            </a:pPr>
            <a:r>
              <a:rPr kumimoji="0" lang="es-xl" sz="4300" b="0" i="0" u="none" strike="noStrike" kern="1200" cap="none" spc="0" normalizeH="0" baseline="0" noProof="0">
                <a:ln>
                  <a:noFill/>
                </a:ln>
                <a:solidFill>
                  <a:srgbClr val="C03BC4"/>
                </a:solidFill>
                <a:effectLst/>
                <a:uLnTx/>
                <a:uFillTx/>
                <a:latin typeface="+mj-lt"/>
                <a:cs typeface="Segoe UI" panose="020B0502040204020203" pitchFamily="34" charset="0"/>
              </a:rPr>
              <a:t>Lleve la productividad al siguiente nivel</a:t>
            </a:r>
          </a:p>
        </p:txBody>
      </p:sp>
      <p:sp>
        <p:nvSpPr>
          <p:cNvPr id="3" name="TextBox 2">
            <a:extLst>
              <a:ext uri="{FF2B5EF4-FFF2-40B4-BE49-F238E27FC236}">
                <a16:creationId xmlns:a16="http://schemas.microsoft.com/office/drawing/2014/main" id="{EA9C9522-ED6A-FAE2-AC60-9333C2B487FD}"/>
              </a:ext>
            </a:extLst>
          </p:cNvPr>
          <p:cNvSpPr txBox="1"/>
          <p:nvPr/>
        </p:nvSpPr>
        <p:spPr>
          <a:xfrm>
            <a:off x="910845" y="2657068"/>
            <a:ext cx="5013706" cy="873532"/>
          </a:xfrm>
          <a:prstGeom prst="rect">
            <a:avLst/>
          </a:prstGeom>
        </p:spPr>
        <p:txBody>
          <a:bodyPr vert="horz" wrap="square" lIns="0" tIns="0" rIns="0" bIns="0" rtlCol="0">
            <a:noAutofit/>
          </a:bodyPr>
          <a:lstStyle/>
          <a:p>
            <a:pPr marL="0" marR="0" indent="0" algn="l" defTabSz="914400" rtl="0" eaLnBrk="1" fontAlgn="auto" latinLnBrk="0" hangingPunct="1">
              <a:lnSpc>
                <a:spcPct val="100000"/>
              </a:lnSpc>
              <a:spcBef>
                <a:spcPts val="0"/>
              </a:spcBef>
              <a:spcAft>
                <a:spcPts val="600"/>
              </a:spcAft>
              <a:buClrTx/>
              <a:buSzPct val="90000"/>
              <a:buFont typeface="Wingdings" pitchFamily="2" charset="2"/>
              <a:buNone/>
              <a:tabLst/>
            </a:pPr>
            <a:r>
              <a:rPr kumimoji="0" lang="es-xl" sz="2800" b="0" i="0" u="none" strike="noStrike" kern="1200" cap="none" spc="0" normalizeH="0" baseline="0" noProof="0">
                <a:ln>
                  <a:noFill/>
                </a:ln>
                <a:effectLst/>
                <a:uLnTx/>
                <a:uFillTx/>
                <a:cs typeface="Segoe UI" panose="020B0502040204020203" pitchFamily="34" charset="0"/>
              </a:rPr>
              <a:t>con Copilot para Microsoft 365 y el poder de la IA</a:t>
            </a:r>
          </a:p>
        </p:txBody>
      </p:sp>
      <p:sp>
        <p:nvSpPr>
          <p:cNvPr id="7" name="Picture Placeholder 2">
            <a:extLst>
              <a:ext uri="{FF2B5EF4-FFF2-40B4-BE49-F238E27FC236}">
                <a16:creationId xmlns:a16="http://schemas.microsoft.com/office/drawing/2014/main" id="{AAE03E52-9E12-87D5-27C5-03DF2FC68764}"/>
              </a:ext>
            </a:extLst>
          </p:cNvPr>
          <p:cNvSpPr txBox="1">
            <a:spLocks/>
          </p:cNvSpPr>
          <p:nvPr/>
        </p:nvSpPr>
        <p:spPr>
          <a:xfrm>
            <a:off x="8738473" y="6130223"/>
            <a:ext cx="2985169" cy="379784"/>
          </a:xfrm>
          <a:prstGeom prst="rect">
            <a:avLst/>
          </a:prstGeom>
          <a:solidFill>
            <a:srgbClr val="FFFF00"/>
          </a:solidFill>
        </p:spPr>
        <p:txBody>
          <a:bodyPr vert="horz" wrap="square" lIns="0" tIns="0" rIns="0" bIns="0" rtlCol="0">
            <a:spAutoFit/>
          </a:bodyPr>
          <a:lstStyle>
            <a:lvl1pPr marL="0" marR="0" indent="0" algn="l" defTabSz="813538" rtl="0" eaLnBrk="1" fontAlgn="auto" latinLnBrk="0" hangingPunct="1">
              <a:lnSpc>
                <a:spcPct val="100000"/>
              </a:lnSpc>
              <a:spcBef>
                <a:spcPts val="1570"/>
              </a:spcBef>
              <a:spcAft>
                <a:spcPts val="0"/>
              </a:spcAft>
              <a:buClrTx/>
              <a:buSzPct val="90000"/>
              <a:buFont typeface="Wingdings" panose="05000000000000000000" pitchFamily="2" charset="2"/>
              <a:buNone/>
              <a:tabLst/>
              <a:defRPr sz="2268" kern="1200" spc="0" baseline="0">
                <a:solidFill>
                  <a:srgbClr val="000000"/>
                </a:solidFill>
                <a:latin typeface="+mj-lt"/>
                <a:ea typeface="+mn-ea"/>
                <a:cs typeface="Segoe UI Semilight" panose="020B0402040204020203" pitchFamily="34" charset="0"/>
              </a:defRPr>
            </a:lvl1pPr>
            <a:lvl2pPr marL="0" marR="0" indent="0" algn="l" defTabSz="813538" rtl="0" eaLnBrk="1" fontAlgn="auto" latinLnBrk="0" hangingPunct="1">
              <a:lnSpc>
                <a:spcPct val="100000"/>
              </a:lnSpc>
              <a:spcBef>
                <a:spcPts val="1047"/>
              </a:spcBef>
              <a:spcAft>
                <a:spcPts val="0"/>
              </a:spcAft>
              <a:buClrTx/>
              <a:buSzPct val="90000"/>
              <a:buFont typeface="Wingdings" panose="05000000000000000000" pitchFamily="2" charset="2"/>
              <a:buNone/>
              <a:tabLst/>
              <a:defRPr sz="1396" kern="1200" spc="0" baseline="0">
                <a:solidFill>
                  <a:srgbClr val="000000"/>
                </a:solidFill>
                <a:latin typeface="+mn-lt"/>
                <a:ea typeface="+mn-ea"/>
                <a:cs typeface="+mn-cs"/>
              </a:defRPr>
            </a:lvl2pPr>
            <a:lvl3pPr marL="174462" marR="0" indent="-174462" algn="l" defTabSz="813538" rtl="0" eaLnBrk="1" fontAlgn="auto" latinLnBrk="0" hangingPunct="1">
              <a:lnSpc>
                <a:spcPct val="100000"/>
              </a:lnSpc>
              <a:spcBef>
                <a:spcPts val="523"/>
              </a:spcBef>
              <a:spcAft>
                <a:spcPts val="0"/>
              </a:spcAft>
              <a:buClrTx/>
              <a:buSzPct val="90000"/>
              <a:buFont typeface="Wingdings" panose="05000000000000000000" pitchFamily="2" charset="2"/>
              <a:buChar char=""/>
              <a:tabLst/>
              <a:defRPr sz="1221" kern="1200" spc="0" baseline="0">
                <a:solidFill>
                  <a:srgbClr val="000000"/>
                </a:solidFill>
                <a:latin typeface="+mn-lt"/>
                <a:ea typeface="+mn-ea"/>
                <a:cs typeface="+mn-cs"/>
              </a:defRPr>
            </a:lvl3pPr>
            <a:lvl4pPr marL="350917" marR="0" indent="-157846" algn="l" defTabSz="813538"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221" kern="1200" spc="0" baseline="0">
                <a:solidFill>
                  <a:srgbClr val="000000"/>
                </a:solidFill>
                <a:latin typeface="+mn-lt"/>
                <a:ea typeface="+mn-ea"/>
                <a:cs typeface="+mn-cs"/>
              </a:defRPr>
            </a:lvl4pPr>
            <a:lvl5pPr marL="526376" marR="0" indent="-175459" algn="l" defTabSz="813538"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221" kern="1200" spc="0" baseline="0">
                <a:solidFill>
                  <a:srgbClr val="000000"/>
                </a:solidFill>
                <a:latin typeface="+mn-lt"/>
                <a:ea typeface="+mn-ea"/>
                <a:cs typeface="+mn-cs"/>
              </a:defRPr>
            </a:lvl5pPr>
            <a:lvl6pPr marL="2237228" indent="-203385" algn="l" defTabSz="813538" rtl="0" eaLnBrk="1" latinLnBrk="0" hangingPunct="1">
              <a:spcBef>
                <a:spcPct val="20000"/>
              </a:spcBef>
              <a:buFont typeface="Arial" pitchFamily="34" charset="0"/>
              <a:buChar char="•"/>
              <a:defRPr sz="1744" kern="1200">
                <a:solidFill>
                  <a:schemeClr val="tx1"/>
                </a:solidFill>
                <a:latin typeface="+mn-lt"/>
                <a:ea typeface="+mn-ea"/>
                <a:cs typeface="+mn-cs"/>
              </a:defRPr>
            </a:lvl6pPr>
            <a:lvl7pPr marL="2643998" indent="-203385" algn="l" defTabSz="813538" rtl="0" eaLnBrk="1" latinLnBrk="0" hangingPunct="1">
              <a:spcBef>
                <a:spcPct val="20000"/>
              </a:spcBef>
              <a:buFont typeface="Arial" pitchFamily="34" charset="0"/>
              <a:buChar char="•"/>
              <a:defRPr sz="1744" kern="1200">
                <a:solidFill>
                  <a:schemeClr val="tx1"/>
                </a:solidFill>
                <a:latin typeface="+mn-lt"/>
                <a:ea typeface="+mn-ea"/>
                <a:cs typeface="+mn-cs"/>
              </a:defRPr>
            </a:lvl7pPr>
            <a:lvl8pPr marL="3050766" indent="-203385" algn="l" defTabSz="813538" rtl="0" eaLnBrk="1" latinLnBrk="0" hangingPunct="1">
              <a:spcBef>
                <a:spcPct val="20000"/>
              </a:spcBef>
              <a:buFont typeface="Arial" pitchFamily="34" charset="0"/>
              <a:buChar char="•"/>
              <a:defRPr sz="1744" kern="1200">
                <a:solidFill>
                  <a:schemeClr val="tx1"/>
                </a:solidFill>
                <a:latin typeface="+mn-lt"/>
                <a:ea typeface="+mn-ea"/>
                <a:cs typeface="+mn-cs"/>
              </a:defRPr>
            </a:lvl8pPr>
            <a:lvl9pPr marL="3457536" indent="-203385" algn="l" defTabSz="813538" rtl="0" eaLnBrk="1" latinLnBrk="0" hangingPunct="1">
              <a:spcBef>
                <a:spcPct val="20000"/>
              </a:spcBef>
              <a:buFont typeface="Arial" pitchFamily="34" charset="0"/>
              <a:buChar char="•"/>
              <a:defRPr sz="1744" kern="1200">
                <a:solidFill>
                  <a:schemeClr val="tx1"/>
                </a:solidFill>
                <a:latin typeface="+mn-lt"/>
                <a:ea typeface="+mn-ea"/>
                <a:cs typeface="+mn-cs"/>
              </a:defRPr>
            </a:lvl9pPr>
          </a:lstStyle>
          <a:p>
            <a:r>
              <a:rPr lang="es-xl" sz="2468"/>
              <a:t>Logotipo del socio</a:t>
            </a:r>
          </a:p>
        </p:txBody>
      </p:sp>
      <p:sp>
        <p:nvSpPr>
          <p:cNvPr id="4" name="TextBox 3">
            <a:extLst>
              <a:ext uri="{FF2B5EF4-FFF2-40B4-BE49-F238E27FC236}">
                <a16:creationId xmlns:a16="http://schemas.microsoft.com/office/drawing/2014/main" id="{FD9D087E-527A-ACB1-EE8B-2EC3A73007FE}"/>
              </a:ext>
            </a:extLst>
          </p:cNvPr>
          <p:cNvSpPr txBox="1"/>
          <p:nvPr/>
        </p:nvSpPr>
        <p:spPr>
          <a:xfrm>
            <a:off x="1689106" y="4013788"/>
            <a:ext cx="4235445" cy="409385"/>
          </a:xfrm>
          <a:prstGeom prst="rect">
            <a:avLst/>
          </a:prstGeom>
          <a:noFill/>
        </p:spPr>
        <p:txBody>
          <a:bodyPr vert="horz" wrap="square" lIns="0" tIns="0" rIns="0" bIns="0" rtlCol="0" anchor="ctr" anchorCtr="0">
            <a:noAutofit/>
          </a:bodyPr>
          <a:lstStyle/>
          <a:p>
            <a:pPr marL="0" marR="0" indent="0" algn="l" defTabSz="914400" rtl="0" eaLnBrk="1" fontAlgn="auto" latinLnBrk="0" hangingPunct="1">
              <a:lnSpc>
                <a:spcPct val="100000"/>
              </a:lnSpc>
              <a:spcBef>
                <a:spcPts val="0"/>
              </a:spcBef>
              <a:spcAft>
                <a:spcPts val="600"/>
              </a:spcAft>
              <a:buClrTx/>
              <a:buSzPct val="90000"/>
              <a:buFont typeface="Wingdings" pitchFamily="2" charset="2"/>
              <a:buNone/>
              <a:tabLst/>
            </a:pPr>
            <a:r>
              <a:rPr kumimoji="0" lang="es-xl" sz="1500" b="0" i="0" u="none" strike="noStrike" kern="1200" cap="none" spc="0" normalizeH="0" baseline="0" noProof="0">
                <a:ln>
                  <a:noFill/>
                </a:ln>
                <a:solidFill>
                  <a:schemeClr val="bg1"/>
                </a:solidFill>
                <a:effectLst/>
                <a:uLnTx/>
                <a:uFillTx/>
                <a:cs typeface="Segoe UI" panose="020B0502040204020203" pitchFamily="34" charset="0"/>
              </a:rPr>
              <a:t>Regístrese </a:t>
            </a:r>
            <a:r>
              <a:rPr lang="es-EC" sz="1500">
                <a:solidFill>
                  <a:schemeClr val="bg1"/>
                </a:solidFill>
                <a:cs typeface="Segoe UI" panose="020B0502040204020203" pitchFamily="34" charset="0"/>
              </a:rPr>
              <a:t>a nuestra sesión demostrativa</a:t>
            </a:r>
            <a:endParaRPr kumimoji="0" lang="es-xl" sz="1500" b="0" i="0" u="none" strike="noStrike" kern="1200" cap="none" spc="0" normalizeH="0" baseline="0" noProof="0">
              <a:ln>
                <a:noFill/>
              </a:ln>
              <a:solidFill>
                <a:schemeClr val="bg1"/>
              </a:solidFill>
              <a:effectLst/>
              <a:uLnTx/>
              <a:uFillTx/>
              <a:cs typeface="Segoe UI" panose="020B0502040204020203" pitchFamily="34" charset="0"/>
            </a:endParaRPr>
          </a:p>
        </p:txBody>
      </p:sp>
    </p:spTree>
    <p:extLst>
      <p:ext uri="{BB962C8B-B14F-4D97-AF65-F5344CB8AC3E}">
        <p14:creationId xmlns:p14="http://schemas.microsoft.com/office/powerpoint/2010/main" val="125204734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ectangle 21">
            <a:extLst>
              <a:ext uri="{FF2B5EF4-FFF2-40B4-BE49-F238E27FC236}">
                <a16:creationId xmlns:a16="http://schemas.microsoft.com/office/drawing/2014/main" id="{65A54B76-EEB5-4165-83D2-1A458FC00595}"/>
              </a:ext>
            </a:extLst>
          </p:cNvPr>
          <p:cNvSpPr>
            <a:spLocks/>
          </p:cNvSpPr>
          <p:nvPr/>
        </p:nvSpPr>
        <p:spPr bwMode="auto">
          <a:xfrm>
            <a:off x="7440217" y="1268370"/>
            <a:ext cx="4743813" cy="1999646"/>
          </a:xfrm>
          <a:prstGeom prst="rect">
            <a:avLst/>
          </a:prstGeom>
          <a:solidFill>
            <a:schemeClr val="accent2"/>
          </a:solidFill>
          <a:ln>
            <a:solidFill>
              <a:schemeClr val="bg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400">
              <a:gradFill>
                <a:gsLst>
                  <a:gs pos="0">
                    <a:srgbClr val="FFFFFF"/>
                  </a:gs>
                  <a:gs pos="100000">
                    <a:srgbClr val="FFFFFF"/>
                  </a:gs>
                </a:gsLst>
                <a:lin ang="5400000" scaled="0"/>
              </a:gradFill>
              <a:ea typeface="Segoe UI" pitchFamily="34" charset="0"/>
              <a:cs typeface="Segoe UI" pitchFamily="34" charset="0"/>
            </a:endParaRPr>
          </a:p>
        </p:txBody>
      </p:sp>
      <p:sp>
        <p:nvSpPr>
          <p:cNvPr id="2" name="Title 1">
            <a:extLst>
              <a:ext uri="{FF2B5EF4-FFF2-40B4-BE49-F238E27FC236}">
                <a16:creationId xmlns:a16="http://schemas.microsoft.com/office/drawing/2014/main" id="{9D0053E4-2AE4-4C8B-9AB6-15C22685F774}"/>
              </a:ext>
            </a:extLst>
          </p:cNvPr>
          <p:cNvSpPr>
            <a:spLocks noGrp="1"/>
          </p:cNvSpPr>
          <p:nvPr>
            <p:ph type="title"/>
          </p:nvPr>
        </p:nvSpPr>
        <p:spPr/>
        <p:txBody>
          <a:bodyPr/>
          <a:lstStyle/>
          <a:p>
            <a:r>
              <a:rPr lang="es-xl"/>
              <a:t>Prueba de anuncio 2 – Opción gráfica 1</a:t>
            </a:r>
          </a:p>
        </p:txBody>
      </p:sp>
      <p:pic>
        <p:nvPicPr>
          <p:cNvPr id="3" name="Graphic 2">
            <a:extLst>
              <a:ext uri="{FF2B5EF4-FFF2-40B4-BE49-F238E27FC236}">
                <a16:creationId xmlns:a16="http://schemas.microsoft.com/office/drawing/2014/main" id="{9F01407B-D959-4C52-B7F3-0CE873BEDD83}"/>
              </a:ext>
            </a:extLst>
          </p:cNvPr>
          <p:cNvPicPr>
            <a:picLocks noChangeAspect="1"/>
          </p:cNvPicPr>
          <p:nvPr/>
        </p:nvPicPr>
        <p:blipFill>
          <a:blip r:embed="rId3">
            <a:extLst>
              <a:ext uri="{96DAC541-7B7A-43D3-8B79-37D633B846F1}">
                <asvg:svgBlip xmlns:asvg="http://schemas.microsoft.com/office/drawing/2016/SVG/main" r:embed="rId4"/>
              </a:ext>
            </a:extLst>
          </a:blip>
          <a:srcRect/>
          <a:stretch/>
        </p:blipFill>
        <p:spPr>
          <a:xfrm>
            <a:off x="11307942" y="588169"/>
            <a:ext cx="548640" cy="548640"/>
          </a:xfrm>
          <a:prstGeom prst="rect">
            <a:avLst/>
          </a:prstGeom>
        </p:spPr>
      </p:pic>
      <p:pic>
        <p:nvPicPr>
          <p:cNvPr id="7" name="Picture 6">
            <a:extLst>
              <a:ext uri="{FF2B5EF4-FFF2-40B4-BE49-F238E27FC236}">
                <a16:creationId xmlns:a16="http://schemas.microsoft.com/office/drawing/2014/main" id="{4056F55E-66AF-4CD9-BECD-24B5EB787D08}"/>
              </a:ext>
            </a:extLst>
          </p:cNvPr>
          <p:cNvPicPr>
            <a:picLocks noChangeAspect="1"/>
          </p:cNvPicPr>
          <p:nvPr/>
        </p:nvPicPr>
        <p:blipFill rotWithShape="1">
          <a:blip r:embed="rId5"/>
          <a:srcRect t="72654"/>
          <a:stretch/>
        </p:blipFill>
        <p:spPr>
          <a:xfrm>
            <a:off x="7448187" y="5043507"/>
            <a:ext cx="4735842" cy="1694177"/>
          </a:xfrm>
          <a:prstGeom prst="rect">
            <a:avLst/>
          </a:prstGeom>
          <a:ln w="6350">
            <a:solidFill>
              <a:schemeClr val="bg1">
                <a:lumMod val="75000"/>
              </a:schemeClr>
            </a:solidFill>
          </a:ln>
        </p:spPr>
      </p:pic>
      <p:pic>
        <p:nvPicPr>
          <p:cNvPr id="8" name="Picture 7">
            <a:extLst>
              <a:ext uri="{FF2B5EF4-FFF2-40B4-BE49-F238E27FC236}">
                <a16:creationId xmlns:a16="http://schemas.microsoft.com/office/drawing/2014/main" id="{5DB9AE79-7018-48DC-ACA5-E15B298820A7}"/>
              </a:ext>
            </a:extLst>
          </p:cNvPr>
          <p:cNvPicPr>
            <a:picLocks noChangeAspect="1"/>
          </p:cNvPicPr>
          <p:nvPr/>
        </p:nvPicPr>
        <p:blipFill rotWithShape="1">
          <a:blip r:embed="rId6"/>
          <a:srcRect/>
          <a:stretch/>
        </p:blipFill>
        <p:spPr>
          <a:xfrm>
            <a:off x="7562294" y="1358212"/>
            <a:ext cx="429768" cy="429768"/>
          </a:xfrm>
          <a:prstGeom prst="rect">
            <a:avLst/>
          </a:prstGeom>
          <a:ln w="12700">
            <a:noFill/>
          </a:ln>
        </p:spPr>
      </p:pic>
      <p:sp>
        <p:nvSpPr>
          <p:cNvPr id="9" name="TextBox 8">
            <a:extLst>
              <a:ext uri="{FF2B5EF4-FFF2-40B4-BE49-F238E27FC236}">
                <a16:creationId xmlns:a16="http://schemas.microsoft.com/office/drawing/2014/main" id="{DFFE8092-70B1-4FF4-BE78-9E0E971AA726}"/>
              </a:ext>
            </a:extLst>
          </p:cNvPr>
          <p:cNvSpPr txBox="1"/>
          <p:nvPr/>
        </p:nvSpPr>
        <p:spPr>
          <a:xfrm>
            <a:off x="7565102" y="1842162"/>
            <a:ext cx="4480560" cy="407340"/>
          </a:xfrm>
          <a:prstGeom prst="rect">
            <a:avLst/>
          </a:prstGeom>
          <a:noFill/>
        </p:spPr>
        <p:txBody>
          <a:bodyPr vert="horz" wrap="square" lIns="0" tIns="0" rIns="0" bIns="0" rtlCol="0" anchor="t">
            <a:noAutofit/>
          </a:bodyPr>
          <a:lstStyle/>
          <a:p>
            <a:r>
              <a:rPr lang="es-xl" sz="1050" kern="1200">
                <a:solidFill>
                  <a:schemeClr val="dk1"/>
                </a:solidFill>
                <a:latin typeface="+mn-lt"/>
                <a:ea typeface="+mn-ea"/>
                <a:cs typeface="+mn-cs"/>
              </a:rPr>
              <a:t>¿</a:t>
            </a:r>
            <a:r>
              <a:rPr lang="es-EC" sz="1050" b="1"/>
              <a:t>¿Está listo para ser más creativo y productivo con el poder de la IA?</a:t>
            </a:r>
            <a:r>
              <a:rPr lang="es-EC" sz="1050"/>
              <a:t> Copilot para Microsoft 365 le permite enfocarse en lo que realmente importa, optimizando su tiempo y potenciando su eficiencia. Únase a una </a:t>
            </a:r>
            <a:r>
              <a:rPr lang="es-EC" sz="1050" b="1"/>
              <a:t>sesión informativa de 90 minutos</a:t>
            </a:r>
            <a:r>
              <a:rPr lang="es-EC" sz="1050"/>
              <a:t> con una demostración en vivo y escenarios reales para descubrir todo lo que Copilot puede hacer por su negocio. 📅 </a:t>
            </a:r>
            <a:r>
              <a:rPr lang="es-EC" sz="1050" b="1"/>
              <a:t>Regístrese ahora.</a:t>
            </a:r>
            <a:r>
              <a:rPr lang="es-EC" sz="1050"/>
              <a:t> 🔗 </a:t>
            </a:r>
            <a:endParaRPr lang="en-US" sz="1050" kern="1200">
              <a:solidFill>
                <a:schemeClr val="dk1"/>
              </a:solidFill>
              <a:latin typeface="+mn-lt"/>
              <a:ea typeface="+mn-ea"/>
              <a:cs typeface="+mn-cs"/>
            </a:endParaRPr>
          </a:p>
        </p:txBody>
      </p:sp>
      <p:sp>
        <p:nvSpPr>
          <p:cNvPr id="10" name="TextBox 9">
            <a:extLst>
              <a:ext uri="{FF2B5EF4-FFF2-40B4-BE49-F238E27FC236}">
                <a16:creationId xmlns:a16="http://schemas.microsoft.com/office/drawing/2014/main" id="{F7D9411C-BE9E-4E18-8384-5FEACE2CEE0C}"/>
              </a:ext>
            </a:extLst>
          </p:cNvPr>
          <p:cNvSpPr txBox="1"/>
          <p:nvPr/>
        </p:nvSpPr>
        <p:spPr>
          <a:xfrm>
            <a:off x="7537498" y="5151081"/>
            <a:ext cx="3610533" cy="399469"/>
          </a:xfrm>
          <a:prstGeom prst="rect">
            <a:avLst/>
          </a:prstGeom>
          <a:solidFill>
            <a:srgbClr val="EEF3F8"/>
          </a:solidFill>
        </p:spPr>
        <p:txBody>
          <a:bodyPr vert="horz" wrap="square" lIns="0" tIns="0" rIns="0" bIns="0" rtlCol="0">
            <a:noAutofit/>
          </a:bodyPr>
          <a:lstStyle/>
          <a:p>
            <a:pPr lvl="0">
              <a:spcBef>
                <a:spcPts val="600"/>
              </a:spcBef>
              <a:spcAft>
                <a:spcPts val="600"/>
              </a:spcAft>
              <a:defRPr/>
            </a:pPr>
            <a:r>
              <a:rPr lang="es-xl" sz="900">
                <a:solidFill>
                  <a:srgbClr val="505050"/>
                </a:solidFill>
                <a:latin typeface="Segoe UI Semibold"/>
              </a:rPr>
              <a:t>Haga crecer su negocio con Copilot para Microsoft 365.</a:t>
            </a:r>
          </a:p>
        </p:txBody>
      </p:sp>
      <p:pic>
        <p:nvPicPr>
          <p:cNvPr id="11" name="Picture 10">
            <a:extLst>
              <a:ext uri="{FF2B5EF4-FFF2-40B4-BE49-F238E27FC236}">
                <a16:creationId xmlns:a16="http://schemas.microsoft.com/office/drawing/2014/main" id="{D96C45E1-5B5A-4B87-B12E-AB49CC2614D1}"/>
              </a:ext>
            </a:extLst>
          </p:cNvPr>
          <p:cNvPicPr>
            <a:picLocks noChangeAspect="1"/>
          </p:cNvPicPr>
          <p:nvPr/>
        </p:nvPicPr>
        <p:blipFill rotWithShape="1">
          <a:blip r:embed="rId7"/>
          <a:srcRect/>
          <a:stretch/>
        </p:blipFill>
        <p:spPr>
          <a:xfrm>
            <a:off x="8047019" y="1358212"/>
            <a:ext cx="1031914" cy="172930"/>
          </a:xfrm>
          <a:prstGeom prst="rect">
            <a:avLst/>
          </a:prstGeom>
        </p:spPr>
      </p:pic>
      <p:pic>
        <p:nvPicPr>
          <p:cNvPr id="12" name="Picture 11">
            <a:extLst>
              <a:ext uri="{FF2B5EF4-FFF2-40B4-BE49-F238E27FC236}">
                <a16:creationId xmlns:a16="http://schemas.microsoft.com/office/drawing/2014/main" id="{25367631-82D2-4670-A3C3-19D78E3AB55A}"/>
              </a:ext>
            </a:extLst>
          </p:cNvPr>
          <p:cNvPicPr>
            <a:picLocks noChangeAspect="1"/>
          </p:cNvPicPr>
          <p:nvPr/>
        </p:nvPicPr>
        <p:blipFill rotWithShape="1">
          <a:blip r:embed="rId8"/>
          <a:srcRect l="30284" r="5550" b="60589"/>
          <a:stretch/>
        </p:blipFill>
        <p:spPr>
          <a:xfrm>
            <a:off x="8047019" y="1278729"/>
            <a:ext cx="1222367" cy="262771"/>
          </a:xfrm>
          <a:prstGeom prst="rect">
            <a:avLst/>
          </a:prstGeom>
        </p:spPr>
      </p:pic>
      <p:sp>
        <p:nvSpPr>
          <p:cNvPr id="5" name="Rectangle 4">
            <a:extLst>
              <a:ext uri="{FF2B5EF4-FFF2-40B4-BE49-F238E27FC236}">
                <a16:creationId xmlns:a16="http://schemas.microsoft.com/office/drawing/2014/main" id="{42912F59-6E08-4567-8952-312C7FCD140E}"/>
              </a:ext>
            </a:extLst>
          </p:cNvPr>
          <p:cNvSpPr/>
          <p:nvPr/>
        </p:nvSpPr>
        <p:spPr>
          <a:xfrm>
            <a:off x="7451075" y="5335106"/>
            <a:ext cx="1268296" cy="215444"/>
          </a:xfrm>
          <a:prstGeom prst="rect">
            <a:avLst/>
          </a:prstGeom>
          <a:solidFill>
            <a:srgbClr val="EEF3F8"/>
          </a:solidFill>
        </p:spPr>
        <p:txBody>
          <a:bodyPr wrap="none">
            <a:spAutoFit/>
          </a:bodyPr>
          <a:lstStyle/>
          <a:p>
            <a:pPr lvl="0">
              <a:spcBef>
                <a:spcPts val="600"/>
              </a:spcBef>
              <a:spcAft>
                <a:spcPts val="600"/>
              </a:spcAft>
              <a:defRPr/>
            </a:pPr>
            <a:r>
              <a:rPr lang="es-xl" sz="800">
                <a:solidFill>
                  <a:srgbClr val="505050"/>
                </a:solidFill>
              </a:rPr>
              <a:t>Loremipsum.com/lorem</a:t>
            </a:r>
          </a:p>
        </p:txBody>
      </p:sp>
      <p:cxnSp>
        <p:nvCxnSpPr>
          <p:cNvPr id="17" name="Straight Connector 16">
            <a:extLst>
              <a:ext uri="{FF2B5EF4-FFF2-40B4-BE49-F238E27FC236}">
                <a16:creationId xmlns:a16="http://schemas.microsoft.com/office/drawing/2014/main" id="{AA0B476E-8852-4F30-A840-32104B7FB260}"/>
              </a:ext>
            </a:extLst>
          </p:cNvPr>
          <p:cNvCxnSpPr>
            <a:cxnSpLocks/>
          </p:cNvCxnSpPr>
          <p:nvPr/>
        </p:nvCxnSpPr>
        <p:spPr>
          <a:xfrm>
            <a:off x="12436475" y="1948780"/>
            <a:ext cx="0" cy="418371"/>
          </a:xfrm>
          <a:prstGeom prst="line">
            <a:avLst/>
          </a:prstGeom>
          <a:ln w="3175">
            <a:solidFill>
              <a:srgbClr val="BFBFBF"/>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13" name="Rectangle 12">
            <a:extLst>
              <a:ext uri="{FF2B5EF4-FFF2-40B4-BE49-F238E27FC236}">
                <a16:creationId xmlns:a16="http://schemas.microsoft.com/office/drawing/2014/main" id="{1AD4B1EA-0B49-47F5-8F3B-AB72B79438AF}"/>
              </a:ext>
            </a:extLst>
          </p:cNvPr>
          <p:cNvSpPr>
            <a:spLocks/>
          </p:cNvSpPr>
          <p:nvPr/>
        </p:nvSpPr>
        <p:spPr bwMode="auto">
          <a:xfrm>
            <a:off x="7443318" y="2821497"/>
            <a:ext cx="4743813" cy="2161797"/>
          </a:xfrm>
          <a:prstGeom prst="rect">
            <a:avLst/>
          </a:prstGeom>
          <a:noFill/>
          <a:ln>
            <a:solidFill>
              <a:schemeClr val="bg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400">
              <a:gradFill>
                <a:gsLst>
                  <a:gs pos="0">
                    <a:srgbClr val="FFFFFF"/>
                  </a:gs>
                  <a:gs pos="100000">
                    <a:srgbClr val="FFFFFF"/>
                  </a:gs>
                </a:gsLst>
                <a:lin ang="5400000" scaled="0"/>
              </a:gradFill>
              <a:ea typeface="Segoe UI" pitchFamily="34" charset="0"/>
              <a:cs typeface="Segoe UI" pitchFamily="34" charset="0"/>
            </a:endParaRPr>
          </a:p>
        </p:txBody>
      </p:sp>
      <p:pic>
        <p:nvPicPr>
          <p:cNvPr id="18" name="Picture 17">
            <a:extLst>
              <a:ext uri="{FF2B5EF4-FFF2-40B4-BE49-F238E27FC236}">
                <a16:creationId xmlns:a16="http://schemas.microsoft.com/office/drawing/2014/main" id="{A33823C8-E96C-4CB3-8747-A23C331B6DBF}"/>
              </a:ext>
            </a:extLst>
          </p:cNvPr>
          <p:cNvPicPr>
            <a:picLocks noChangeAspect="1"/>
          </p:cNvPicPr>
          <p:nvPr/>
        </p:nvPicPr>
        <p:blipFill>
          <a:blip r:embed="rId9"/>
          <a:stretch>
            <a:fillRect/>
          </a:stretch>
        </p:blipFill>
        <p:spPr>
          <a:xfrm>
            <a:off x="7448186" y="1292954"/>
            <a:ext cx="1559712" cy="569419"/>
          </a:xfrm>
          <a:prstGeom prst="rect">
            <a:avLst/>
          </a:prstGeom>
        </p:spPr>
      </p:pic>
      <p:graphicFrame>
        <p:nvGraphicFramePr>
          <p:cNvPr id="23" name="Table 4">
            <a:extLst>
              <a:ext uri="{FF2B5EF4-FFF2-40B4-BE49-F238E27FC236}">
                <a16:creationId xmlns:a16="http://schemas.microsoft.com/office/drawing/2014/main" id="{94F0FB47-C712-4848-80CB-ADA6B09E9248}"/>
              </a:ext>
            </a:extLst>
          </p:cNvPr>
          <p:cNvGraphicFramePr>
            <a:graphicFrameLocks noGrp="1"/>
          </p:cNvGraphicFramePr>
          <p:nvPr>
            <p:extLst>
              <p:ext uri="{D42A27DB-BD31-4B8C-83A1-F6EECF244321}">
                <p14:modId xmlns:p14="http://schemas.microsoft.com/office/powerpoint/2010/main" val="1672272814"/>
              </p:ext>
            </p:extLst>
          </p:nvPr>
        </p:nvGraphicFramePr>
        <p:xfrm>
          <a:off x="437993" y="1280137"/>
          <a:ext cx="6635469" cy="4297202"/>
        </p:xfrm>
        <a:graphic>
          <a:graphicData uri="http://schemas.openxmlformats.org/drawingml/2006/table">
            <a:tbl>
              <a:tblPr bandRow="1">
                <a:tableStyleId>{5C22544A-7EE6-4342-B048-85BDC9FD1C3A}</a:tableStyleId>
              </a:tblPr>
              <a:tblGrid>
                <a:gridCol w="2181382">
                  <a:extLst>
                    <a:ext uri="{9D8B030D-6E8A-4147-A177-3AD203B41FA5}">
                      <a16:colId xmlns:a16="http://schemas.microsoft.com/office/drawing/2014/main" val="3588065315"/>
                    </a:ext>
                  </a:extLst>
                </a:gridCol>
                <a:gridCol w="4454087">
                  <a:extLst>
                    <a:ext uri="{9D8B030D-6E8A-4147-A177-3AD203B41FA5}">
                      <a16:colId xmlns:a16="http://schemas.microsoft.com/office/drawing/2014/main" val="1746272570"/>
                    </a:ext>
                  </a:extLst>
                </a:gridCol>
              </a:tblGrid>
              <a:tr h="613076">
                <a:tc>
                  <a:txBody>
                    <a:bodyPr/>
                    <a:lstStyle/>
                    <a:p>
                      <a:r>
                        <a:rPr lang="es-xl" sz="1400">
                          <a:latin typeface="+mj-lt"/>
                        </a:rPr>
                        <a:t>Texto introductorio: </a:t>
                      </a:r>
                      <a:br>
                        <a:rPr lang="en-US" sz="1400">
                          <a:latin typeface="+mj-lt"/>
                        </a:rPr>
                      </a:br>
                      <a:r>
                        <a:rPr lang="es-xl" sz="1400">
                          <a:latin typeface="+mj-lt"/>
                        </a:rPr>
                        <a:t>150 caracteres </a:t>
                      </a:r>
                      <a:br>
                        <a:rPr lang="en-US" sz="1400">
                          <a:latin typeface="+mj-lt"/>
                        </a:rPr>
                      </a:br>
                      <a:r>
                        <a:rPr lang="es-xl" sz="1400">
                          <a:latin typeface="+mj-lt"/>
                        </a:rPr>
                        <a:t>(máx. 600)</a:t>
                      </a:r>
                    </a:p>
                  </a:txBody>
                  <a:tcPr/>
                </a:tc>
                <a:tc>
                  <a:txBody>
                    <a:bodyPr/>
                    <a:lstStyle/>
                    <a:p>
                      <a:pPr marL="0" marR="0" lvl="0" indent="0" algn="l">
                        <a:lnSpc>
                          <a:spcPct val="100000"/>
                        </a:lnSpc>
                        <a:spcBef>
                          <a:spcPts val="0"/>
                        </a:spcBef>
                        <a:spcAft>
                          <a:spcPts val="0"/>
                        </a:spcAft>
                        <a:buClrTx/>
                        <a:buSzTx/>
                        <a:buFontTx/>
                        <a:buNone/>
                      </a:pPr>
                      <a:r>
                        <a:rPr lang="es-EC" sz="1400" b="1"/>
                        <a:t>¿Está listo para ser más creativo y productivo con el poder de la IA?</a:t>
                      </a:r>
                      <a:r>
                        <a:rPr lang="es-EC" sz="1400"/>
                        <a:t> Copilot para Microsoft 365 le permite enfocarse en lo que realmente importa, optimizando su tiempo y potenciando su eficiencia. Únase a una </a:t>
                      </a:r>
                      <a:r>
                        <a:rPr lang="es-EC" sz="1400" b="1"/>
                        <a:t>sesión informativa de 90 minutos</a:t>
                      </a:r>
                      <a:r>
                        <a:rPr lang="es-EC" sz="1400"/>
                        <a:t> con una demostración en vivo y escenarios reales para descubrir todo lo que Copilot puede hacer por su negocio. 📅 </a:t>
                      </a:r>
                      <a:r>
                        <a:rPr lang="es-EC" sz="1400" b="1"/>
                        <a:t>Regístrese ahora.</a:t>
                      </a:r>
                      <a:r>
                        <a:rPr lang="es-EC" sz="1400"/>
                        <a:t> 🔗 </a:t>
                      </a:r>
                      <a:endParaRPr lang="es-xl" sz="1400" kern="1200">
                        <a:solidFill>
                          <a:schemeClr val="dk1"/>
                        </a:solidFill>
                        <a:latin typeface="+mn-lt"/>
                        <a:ea typeface="+mn-ea"/>
                        <a:cs typeface="+mn-cs"/>
                      </a:endParaRPr>
                    </a:p>
                  </a:txBody>
                  <a:tcPr/>
                </a:tc>
                <a:extLst>
                  <a:ext uri="{0D108BD9-81ED-4DB2-BD59-A6C34878D82A}">
                    <a16:rowId xmlns:a16="http://schemas.microsoft.com/office/drawing/2014/main" val="4018940738"/>
                  </a:ext>
                </a:extLst>
              </a:tr>
              <a:tr h="601741">
                <a:tc>
                  <a:txBody>
                    <a:bodyPr/>
                    <a:lstStyle/>
                    <a:p>
                      <a:r>
                        <a:rPr lang="es-xl" sz="1400">
                          <a:latin typeface="+mj-lt"/>
                        </a:rPr>
                        <a:t>Título de la imagen: </a:t>
                      </a:r>
                      <a:br>
                        <a:rPr lang="en-US" sz="1400">
                          <a:latin typeface="+mj-lt"/>
                        </a:rPr>
                      </a:br>
                      <a:r>
                        <a:rPr lang="es-xl" sz="1400">
                          <a:latin typeface="+mj-lt"/>
                        </a:rPr>
                        <a:t>25 caracteres</a:t>
                      </a:r>
                    </a:p>
                  </a:txBody>
                  <a:tcPr/>
                </a:tc>
                <a:tc>
                  <a:txBody>
                    <a:bodyPr/>
                    <a:lstStyle/>
                    <a:p>
                      <a:pPr marL="0" marR="0" lvl="0" indent="0" algn="l" defTabSz="951304" rtl="0" eaLnBrk="1" fontAlgn="auto" latinLnBrk="0" hangingPunct="1">
                        <a:lnSpc>
                          <a:spcPct val="100000"/>
                        </a:lnSpc>
                        <a:spcBef>
                          <a:spcPts val="0"/>
                        </a:spcBef>
                        <a:spcAft>
                          <a:spcPts val="0"/>
                        </a:spcAft>
                        <a:buClrTx/>
                        <a:buSzTx/>
                        <a:buFont typeface="Arial" panose="020B0604020202020204" pitchFamily="34" charset="0"/>
                        <a:buNone/>
                        <a:tabLst/>
                        <a:defRPr/>
                      </a:pPr>
                      <a:r>
                        <a:rPr lang="es-xl" sz="1400"/>
                        <a:t>¿Qué puede hacer la IA por su negocio?</a:t>
                      </a:r>
                    </a:p>
                  </a:txBody>
                  <a:tcPr/>
                </a:tc>
                <a:extLst>
                  <a:ext uri="{0D108BD9-81ED-4DB2-BD59-A6C34878D82A}">
                    <a16:rowId xmlns:a16="http://schemas.microsoft.com/office/drawing/2014/main" val="2918865916"/>
                  </a:ext>
                </a:extLst>
              </a:tr>
              <a:tr h="363234">
                <a:tc>
                  <a:txBody>
                    <a:bodyPr/>
                    <a:lstStyle/>
                    <a:p>
                      <a:r>
                        <a:rPr lang="es-xl" sz="1400">
                          <a:latin typeface="+mj-lt"/>
                        </a:rPr>
                        <a:t>Vínculo</a:t>
                      </a:r>
                    </a:p>
                  </a:txBody>
                  <a:tcPr/>
                </a:tc>
                <a:tc>
                  <a:txBody>
                    <a:bodyPr/>
                    <a:lstStyle/>
                    <a:p>
                      <a:r>
                        <a:rPr lang="es-xl" sz="1400"/>
                        <a:t>Por determinar</a:t>
                      </a:r>
                    </a:p>
                  </a:txBody>
                  <a:tcPr/>
                </a:tc>
                <a:extLst>
                  <a:ext uri="{0D108BD9-81ED-4DB2-BD59-A6C34878D82A}">
                    <a16:rowId xmlns:a16="http://schemas.microsoft.com/office/drawing/2014/main" val="352119045"/>
                  </a:ext>
                </a:extLst>
              </a:tr>
              <a:tr h="601741">
                <a:tc>
                  <a:txBody>
                    <a:bodyPr/>
                    <a:lstStyle/>
                    <a:p>
                      <a:r>
                        <a:rPr lang="es-xl" sz="1400">
                          <a:latin typeface="+mj-lt"/>
                        </a:rPr>
                        <a:t>Título del anuncio: </a:t>
                      </a:r>
                      <a:br>
                        <a:rPr lang="en-US" sz="1400">
                          <a:latin typeface="+mj-lt"/>
                        </a:rPr>
                      </a:br>
                      <a:r>
                        <a:rPr lang="es-xl" sz="1400">
                          <a:latin typeface="+mj-lt"/>
                        </a:rPr>
                        <a:t>70 caracteres (máx. 200)</a:t>
                      </a:r>
                    </a:p>
                  </a:txBody>
                  <a:tcPr/>
                </a:tc>
                <a:tc>
                  <a:txBody>
                    <a:bodyPr/>
                    <a:lstStyle/>
                    <a:p>
                      <a:pPr marL="0" marR="0" lvl="0" indent="0" algn="l" rtl="0" eaLnBrk="1" fontAlgn="auto" latinLnBrk="0" hangingPunct="1">
                        <a:lnSpc>
                          <a:spcPct val="100000"/>
                        </a:lnSpc>
                        <a:spcBef>
                          <a:spcPts val="0"/>
                        </a:spcBef>
                        <a:spcAft>
                          <a:spcPts val="0"/>
                        </a:spcAft>
                        <a:buClrTx/>
                        <a:buSzTx/>
                        <a:buFontTx/>
                        <a:buNone/>
                      </a:pPr>
                      <a:r>
                        <a:rPr lang="es-xl" sz="1400"/>
                        <a:t>Haga crecer su negocio con Copilot para </a:t>
                      </a:r>
                      <a:br>
                        <a:rPr lang="en-US" sz="1400"/>
                      </a:br>
                      <a:r>
                        <a:rPr lang="es-xl" sz="1400"/>
                        <a:t>Microsoft 365</a:t>
                      </a:r>
                    </a:p>
                  </a:txBody>
                  <a:tcPr/>
                </a:tc>
                <a:extLst>
                  <a:ext uri="{0D108BD9-81ED-4DB2-BD59-A6C34878D82A}">
                    <a16:rowId xmlns:a16="http://schemas.microsoft.com/office/drawing/2014/main" val="2707450194"/>
                  </a:ext>
                </a:extLst>
              </a:tr>
              <a:tr h="330425">
                <a:tc>
                  <a:txBody>
                    <a:bodyPr/>
                    <a:lstStyle/>
                    <a:p>
                      <a:r>
                        <a:rPr lang="es-xl" sz="1400">
                          <a:latin typeface="+mj-lt"/>
                        </a:rPr>
                        <a:t>CTA</a:t>
                      </a:r>
                    </a:p>
                  </a:txBody>
                  <a:tcPr/>
                </a:tc>
                <a:tc>
                  <a:txBody>
                    <a:bodyPr/>
                    <a:lstStyle/>
                    <a:p>
                      <a:pPr marL="0" marR="0" lvl="0" indent="0" algn="l" defTabSz="951304" rtl="0" eaLnBrk="1" fontAlgn="auto" latinLnBrk="0" hangingPunct="1">
                        <a:lnSpc>
                          <a:spcPct val="100000"/>
                        </a:lnSpc>
                        <a:spcBef>
                          <a:spcPts val="0"/>
                        </a:spcBef>
                        <a:spcAft>
                          <a:spcPts val="0"/>
                        </a:spcAft>
                        <a:buClrTx/>
                        <a:buSzTx/>
                        <a:buFontTx/>
                        <a:buNone/>
                        <a:tabLst/>
                        <a:defRPr/>
                      </a:pPr>
                      <a:r>
                        <a:rPr lang="es-xl" sz="1400"/>
                        <a:t>Regístrese ahora mismo</a:t>
                      </a:r>
                    </a:p>
                  </a:txBody>
                  <a:tcPr/>
                </a:tc>
                <a:extLst>
                  <a:ext uri="{0D108BD9-81ED-4DB2-BD59-A6C34878D82A}">
                    <a16:rowId xmlns:a16="http://schemas.microsoft.com/office/drawing/2014/main" val="992146782"/>
                  </a:ext>
                </a:extLst>
              </a:tr>
              <a:tr h="601741">
                <a:tc>
                  <a:txBody>
                    <a:bodyPr/>
                    <a:lstStyle/>
                    <a:p>
                      <a:r>
                        <a:rPr lang="es-xl" sz="1400">
                          <a:latin typeface="+mj-lt"/>
                        </a:rPr>
                        <a:t>Tamaño de la imagen: </a:t>
                      </a:r>
                    </a:p>
                  </a:txBody>
                  <a:tcPr/>
                </a:tc>
                <a:tc>
                  <a:txBody>
                    <a:bodyPr/>
                    <a:lstStyle/>
                    <a:p>
                      <a:r>
                        <a:rPr lang="es-xl" sz="1400" kern="1200">
                          <a:solidFill>
                            <a:schemeClr val="tx1"/>
                          </a:solidFill>
                          <a:highlight>
                            <a:srgbClr val="FFFF00"/>
                          </a:highlight>
                          <a:latin typeface="+mn-lt"/>
                          <a:ea typeface="+mn-ea"/>
                          <a:cs typeface="+mn-cs"/>
                        </a:rPr>
                        <a:t>1200 x 628</a:t>
                      </a:r>
                      <a:endParaRPr lang="en-US" sz="1400">
                        <a:highlight>
                          <a:srgbClr val="FFFF00"/>
                        </a:highlight>
                      </a:endParaRPr>
                    </a:p>
                  </a:txBody>
                  <a:tcPr/>
                </a:tc>
                <a:extLst>
                  <a:ext uri="{0D108BD9-81ED-4DB2-BD59-A6C34878D82A}">
                    <a16:rowId xmlns:a16="http://schemas.microsoft.com/office/drawing/2014/main" val="1272802151"/>
                  </a:ext>
                </a:extLst>
              </a:tr>
            </a:tbl>
          </a:graphicData>
        </a:graphic>
      </p:graphicFrame>
      <p:pic>
        <p:nvPicPr>
          <p:cNvPr id="24" name="Picture 23">
            <a:extLst>
              <a:ext uri="{FF2B5EF4-FFF2-40B4-BE49-F238E27FC236}">
                <a16:creationId xmlns:a16="http://schemas.microsoft.com/office/drawing/2014/main" id="{BD9D013A-7FCE-4AE3-B862-842CDE362259}"/>
              </a:ext>
            </a:extLst>
          </p:cNvPr>
          <p:cNvPicPr>
            <a:picLocks noChangeAspect="1"/>
          </p:cNvPicPr>
          <p:nvPr/>
        </p:nvPicPr>
        <p:blipFill rotWithShape="1">
          <a:blip r:embed="rId5"/>
          <a:srcRect l="89365" b="92423"/>
          <a:stretch/>
        </p:blipFill>
        <p:spPr>
          <a:xfrm>
            <a:off x="11665086" y="1288357"/>
            <a:ext cx="504504" cy="367190"/>
          </a:xfrm>
          <a:prstGeom prst="rect">
            <a:avLst/>
          </a:prstGeom>
          <a:noFill/>
          <a:ln>
            <a:noFill/>
            <a:headEnd type="none" w="med" len="med"/>
            <a:tailEnd type="none" w="med" len="med"/>
          </a:ln>
          <a:effectLst/>
        </p:spPr>
      </p:pic>
      <p:sp>
        <p:nvSpPr>
          <p:cNvPr id="16" name="Rectangle 15">
            <a:extLst>
              <a:ext uri="{FF2B5EF4-FFF2-40B4-BE49-F238E27FC236}">
                <a16:creationId xmlns:a16="http://schemas.microsoft.com/office/drawing/2014/main" id="{6BE5EED5-077A-49D6-A620-A9DF5837F975}"/>
              </a:ext>
            </a:extLst>
          </p:cNvPr>
          <p:cNvSpPr/>
          <p:nvPr/>
        </p:nvSpPr>
        <p:spPr bwMode="auto">
          <a:xfrm>
            <a:off x="11336126" y="5169081"/>
            <a:ext cx="686669" cy="127616"/>
          </a:xfrm>
          <a:prstGeom prst="rect">
            <a:avLst/>
          </a:prstGeom>
          <a:solidFill>
            <a:srgbClr val="EEF3F8"/>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400" err="1">
              <a:gradFill>
                <a:gsLst>
                  <a:gs pos="0">
                    <a:srgbClr val="FFFFFF"/>
                  </a:gs>
                  <a:gs pos="100000">
                    <a:srgbClr val="FFFFFF"/>
                  </a:gs>
                </a:gsLst>
                <a:lin ang="5400000" scaled="0"/>
              </a:gradFill>
              <a:ea typeface="Segoe UI" pitchFamily="34" charset="0"/>
              <a:cs typeface="Segoe UI" pitchFamily="34" charset="0"/>
            </a:endParaRPr>
          </a:p>
        </p:txBody>
      </p:sp>
      <p:sp>
        <p:nvSpPr>
          <p:cNvPr id="14" name="TextBox 13">
            <a:extLst>
              <a:ext uri="{FF2B5EF4-FFF2-40B4-BE49-F238E27FC236}">
                <a16:creationId xmlns:a16="http://schemas.microsoft.com/office/drawing/2014/main" id="{B3937654-00E0-4E31-941B-31FD4216574D}"/>
              </a:ext>
            </a:extLst>
          </p:cNvPr>
          <p:cNvSpPr txBox="1"/>
          <p:nvPr/>
        </p:nvSpPr>
        <p:spPr>
          <a:xfrm>
            <a:off x="11245753" y="5190267"/>
            <a:ext cx="838666" cy="146116"/>
          </a:xfrm>
          <a:prstGeom prst="rect">
            <a:avLst/>
          </a:prstGeom>
          <a:noFill/>
        </p:spPr>
        <p:txBody>
          <a:bodyPr vert="horz" wrap="square" lIns="0" tIns="0" rIns="0" bIns="0" rtlCol="0">
            <a:noAutofit/>
          </a:bodyPr>
          <a:lstStyle/>
          <a:p>
            <a:pPr marL="0" marR="0" indent="0" algn="ctr" defTabSz="914400" rtl="0" eaLnBrk="1" fontAlgn="auto" latinLnBrk="0" hangingPunct="1">
              <a:spcAft>
                <a:spcPts val="600"/>
              </a:spcAft>
              <a:buClrTx/>
              <a:buSzPct val="90000"/>
              <a:buFont typeface="Wingdings" pitchFamily="2" charset="2"/>
              <a:buNone/>
              <a:tabLst/>
            </a:pPr>
            <a:r>
              <a:rPr kumimoji="0" lang="es-xl" sz="550" b="0" i="0" u="none" strike="noStrike" kern="1200" cap="none" spc="-10" normalizeH="0" baseline="0" noProof="0">
                <a:ln>
                  <a:noFill/>
                </a:ln>
                <a:solidFill>
                  <a:srgbClr val="0F69C3"/>
                </a:solidFill>
                <a:effectLst/>
                <a:uLnTx/>
                <a:uFillTx/>
                <a:latin typeface="Segoe UI Semibold" panose="020B0702040204020203" pitchFamily="34" charset="0"/>
                <a:ea typeface="+mn-ea"/>
                <a:cs typeface="Segoe UI Semibold" panose="020B0702040204020203" pitchFamily="34" charset="0"/>
              </a:rPr>
              <a:t>Regístrese ahora mismo</a:t>
            </a:r>
          </a:p>
        </p:txBody>
      </p:sp>
      <p:pic>
        <p:nvPicPr>
          <p:cNvPr id="21" name="Picture 20">
            <a:extLst>
              <a:ext uri="{FF2B5EF4-FFF2-40B4-BE49-F238E27FC236}">
                <a16:creationId xmlns:a16="http://schemas.microsoft.com/office/drawing/2014/main" id="{B12BE5A7-F943-3AB6-872B-B479D5F48C06}"/>
              </a:ext>
            </a:extLst>
          </p:cNvPr>
          <p:cNvPicPr>
            <a:picLocks noChangeAspect="1"/>
          </p:cNvPicPr>
          <p:nvPr/>
        </p:nvPicPr>
        <p:blipFill>
          <a:blip r:embed="rId10"/>
          <a:srcRect/>
          <a:stretch/>
        </p:blipFill>
        <p:spPr>
          <a:xfrm>
            <a:off x="7448186" y="2861183"/>
            <a:ext cx="4721404" cy="2142638"/>
          </a:xfrm>
          <a:prstGeom prst="rect">
            <a:avLst/>
          </a:prstGeom>
        </p:spPr>
      </p:pic>
      <p:sp>
        <p:nvSpPr>
          <p:cNvPr id="15" name="TextBox 14">
            <a:extLst>
              <a:ext uri="{FF2B5EF4-FFF2-40B4-BE49-F238E27FC236}">
                <a16:creationId xmlns:a16="http://schemas.microsoft.com/office/drawing/2014/main" id="{F4EC17FF-1754-4F8B-3405-2AE3CD6D9C7A}"/>
              </a:ext>
            </a:extLst>
          </p:cNvPr>
          <p:cNvSpPr txBox="1"/>
          <p:nvPr/>
        </p:nvSpPr>
        <p:spPr>
          <a:xfrm>
            <a:off x="7712601" y="3599301"/>
            <a:ext cx="1821924" cy="476101"/>
          </a:xfrm>
          <a:prstGeom prst="rect">
            <a:avLst/>
          </a:prstGeom>
        </p:spPr>
        <p:txBody>
          <a:bodyPr vert="horz" wrap="square" lIns="0" tIns="0" rIns="0" bIns="0" rtlCol="0" anchor="ctr" anchorCtr="0">
            <a:noAutofit/>
          </a:bodyPr>
          <a:lstStyle/>
          <a:p>
            <a:pPr marL="0" marR="0" indent="0" algn="l" defTabSz="914400" rtl="0" eaLnBrk="1" fontAlgn="auto" latinLnBrk="0" hangingPunct="1">
              <a:lnSpc>
                <a:spcPct val="100000"/>
              </a:lnSpc>
              <a:spcBef>
                <a:spcPts val="0"/>
              </a:spcBef>
              <a:spcAft>
                <a:spcPts val="600"/>
              </a:spcAft>
              <a:buClrTx/>
              <a:buSzPct val="90000"/>
              <a:buFont typeface="Wingdings" pitchFamily="2" charset="2"/>
              <a:buNone/>
              <a:tabLst/>
            </a:pPr>
            <a:r>
              <a:rPr kumimoji="0" lang="es-xl" sz="1400" b="0" i="0" u="none" strike="noStrike" kern="1200" cap="none" spc="0" normalizeH="0" baseline="0" noProof="0">
                <a:ln>
                  <a:noFill/>
                </a:ln>
                <a:solidFill>
                  <a:srgbClr val="C03BC4"/>
                </a:solidFill>
                <a:effectLst/>
                <a:uLnTx/>
                <a:uFillTx/>
                <a:latin typeface="+mj-lt"/>
                <a:cs typeface="Segoe UI" panose="020B0502040204020203" pitchFamily="34" charset="0"/>
              </a:rPr>
              <a:t>¿Qué puede hacer la IA por su negocio?</a:t>
            </a:r>
          </a:p>
        </p:txBody>
      </p:sp>
      <p:sp>
        <p:nvSpPr>
          <p:cNvPr id="19" name="TextBox 18">
            <a:extLst>
              <a:ext uri="{FF2B5EF4-FFF2-40B4-BE49-F238E27FC236}">
                <a16:creationId xmlns:a16="http://schemas.microsoft.com/office/drawing/2014/main" id="{A5A6DCC7-4032-CA56-DE10-D420F5314FFA}"/>
              </a:ext>
            </a:extLst>
          </p:cNvPr>
          <p:cNvSpPr txBox="1"/>
          <p:nvPr/>
        </p:nvSpPr>
        <p:spPr>
          <a:xfrm>
            <a:off x="7708499" y="4130957"/>
            <a:ext cx="2251660" cy="253032"/>
          </a:xfrm>
          <a:prstGeom prst="rect">
            <a:avLst/>
          </a:prstGeom>
        </p:spPr>
        <p:txBody>
          <a:bodyPr vert="horz" wrap="square" lIns="0" tIns="0" rIns="0" bIns="0" rtlCol="0" anchor="ctr" anchorCtr="0">
            <a:noAutofit/>
          </a:bodyPr>
          <a:lstStyle/>
          <a:p>
            <a:pPr marL="0" marR="0" indent="0" algn="l" defTabSz="914400" rtl="0" eaLnBrk="1" fontAlgn="auto" latinLnBrk="0" hangingPunct="1">
              <a:lnSpc>
                <a:spcPct val="100000"/>
              </a:lnSpc>
              <a:spcBef>
                <a:spcPts val="0"/>
              </a:spcBef>
              <a:spcAft>
                <a:spcPts val="600"/>
              </a:spcAft>
              <a:buClrTx/>
              <a:buSzPct val="90000"/>
              <a:buFont typeface="Wingdings" pitchFamily="2" charset="2"/>
              <a:buNone/>
              <a:tabLst/>
            </a:pPr>
            <a:r>
              <a:rPr kumimoji="0" lang="es-xl" sz="700" b="0" i="0" u="none" strike="noStrike" kern="1200" cap="none" spc="0" normalizeH="0" baseline="0" noProof="0">
                <a:ln>
                  <a:noFill/>
                </a:ln>
                <a:effectLst/>
                <a:uLnTx/>
                <a:uFillTx/>
                <a:cs typeface="Segoe UI" panose="020B0502040204020203" pitchFamily="34" charset="0"/>
              </a:rPr>
              <a:t>Haga crecer su negocio con Copilot para Microsoft 365.</a:t>
            </a:r>
          </a:p>
        </p:txBody>
      </p:sp>
    </p:spTree>
    <p:extLst>
      <p:ext uri="{BB962C8B-B14F-4D97-AF65-F5344CB8AC3E}">
        <p14:creationId xmlns:p14="http://schemas.microsoft.com/office/powerpoint/2010/main" val="113227933"/>
      </p:ext>
    </p:extLst>
  </p:cSld>
  <p:clrMapOvr>
    <a:masterClrMapping/>
  </p:clrMapOvr>
  <p:transition>
    <p:fad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Imagen 7">
            <a:extLst>
              <a:ext uri="{FF2B5EF4-FFF2-40B4-BE49-F238E27FC236}">
                <a16:creationId xmlns:a16="http://schemas.microsoft.com/office/drawing/2014/main" id="{B07C883D-24D9-E618-5520-073D89F5D8D2}"/>
              </a:ext>
            </a:extLst>
          </p:cNvPr>
          <p:cNvPicPr>
            <a:picLocks noChangeAspect="1"/>
          </p:cNvPicPr>
          <p:nvPr/>
        </p:nvPicPr>
        <p:blipFill>
          <a:blip r:embed="rId3"/>
          <a:stretch>
            <a:fillRect/>
          </a:stretch>
        </p:blipFill>
        <p:spPr>
          <a:xfrm>
            <a:off x="282432" y="510758"/>
            <a:ext cx="11888230" cy="6364776"/>
          </a:xfrm>
          <a:prstGeom prst="rect">
            <a:avLst/>
          </a:prstGeom>
        </p:spPr>
      </p:pic>
      <p:sp>
        <p:nvSpPr>
          <p:cNvPr id="4" name="TextBox 3">
            <a:extLst>
              <a:ext uri="{FF2B5EF4-FFF2-40B4-BE49-F238E27FC236}">
                <a16:creationId xmlns:a16="http://schemas.microsoft.com/office/drawing/2014/main" id="{CB4C26A5-65B3-95D9-F917-1CFBBA1C6B24}"/>
              </a:ext>
            </a:extLst>
          </p:cNvPr>
          <p:cNvSpPr txBox="1"/>
          <p:nvPr/>
        </p:nvSpPr>
        <p:spPr>
          <a:xfrm>
            <a:off x="1144525" y="2936050"/>
            <a:ext cx="5446775" cy="1358372"/>
          </a:xfrm>
          <a:prstGeom prst="rect">
            <a:avLst/>
          </a:prstGeom>
        </p:spPr>
        <p:txBody>
          <a:bodyPr vert="horz" wrap="square" lIns="0" tIns="0" rIns="0" bIns="0" rtlCol="0" anchor="ctr" anchorCtr="0">
            <a:noAutofit/>
          </a:bodyPr>
          <a:lstStyle/>
          <a:p>
            <a:pPr marL="0" marR="0" indent="0" algn="l" defTabSz="914400" rtl="0" eaLnBrk="1" fontAlgn="auto" latinLnBrk="0" hangingPunct="1">
              <a:lnSpc>
                <a:spcPct val="100000"/>
              </a:lnSpc>
              <a:spcBef>
                <a:spcPts val="0"/>
              </a:spcBef>
              <a:spcAft>
                <a:spcPts val="600"/>
              </a:spcAft>
              <a:buClrTx/>
              <a:buSzPct val="90000"/>
              <a:buFont typeface="Wingdings" pitchFamily="2" charset="2"/>
              <a:buNone/>
              <a:tabLst/>
            </a:pPr>
            <a:r>
              <a:rPr kumimoji="0" lang="es-xl" sz="3500" b="0" i="0" u="none" strike="noStrike" kern="1200" cap="none" spc="0" normalizeH="0" baseline="0" noProof="0">
                <a:ln>
                  <a:noFill/>
                </a:ln>
                <a:solidFill>
                  <a:srgbClr val="C03BC4"/>
                </a:solidFill>
                <a:effectLst/>
                <a:uLnTx/>
                <a:uFillTx/>
                <a:latin typeface="+mj-lt"/>
                <a:cs typeface="Segoe UI" panose="020B0502040204020203" pitchFamily="34" charset="0"/>
              </a:rPr>
              <a:t>¿Qué puede hacer </a:t>
            </a:r>
            <a:br>
              <a:rPr kumimoji="0" lang="en-US" sz="3500" b="0" i="0" u="none" strike="noStrike" kern="1200" cap="none" spc="0" normalizeH="0" baseline="0" noProof="0">
                <a:ln>
                  <a:noFill/>
                </a:ln>
                <a:solidFill>
                  <a:srgbClr val="C03BC4"/>
                </a:solidFill>
                <a:effectLst/>
                <a:uLnTx/>
                <a:uFillTx/>
                <a:latin typeface="+mj-lt"/>
                <a:cs typeface="Segoe UI" panose="020B0502040204020203" pitchFamily="34" charset="0"/>
              </a:rPr>
            </a:br>
            <a:r>
              <a:rPr kumimoji="0" lang="es-xl" sz="3500" b="0" i="0" u="none" strike="noStrike" kern="1200" cap="none" spc="0" normalizeH="0" baseline="0" noProof="0">
                <a:ln>
                  <a:noFill/>
                </a:ln>
                <a:solidFill>
                  <a:srgbClr val="C03BC4"/>
                </a:solidFill>
                <a:effectLst/>
                <a:uLnTx/>
                <a:uFillTx/>
                <a:latin typeface="+mj-lt"/>
                <a:cs typeface="Segoe UI" panose="020B0502040204020203" pitchFamily="34" charset="0"/>
              </a:rPr>
              <a:t>la IA por su negocio?</a:t>
            </a:r>
          </a:p>
        </p:txBody>
      </p:sp>
      <p:sp>
        <p:nvSpPr>
          <p:cNvPr id="6" name="TextBox 3">
            <a:extLst>
              <a:ext uri="{FF2B5EF4-FFF2-40B4-BE49-F238E27FC236}">
                <a16:creationId xmlns:a16="http://schemas.microsoft.com/office/drawing/2014/main" id="{E5986357-9424-10C9-8E7B-EFD884657F0B}"/>
              </a:ext>
            </a:extLst>
          </p:cNvPr>
          <p:cNvSpPr txBox="1"/>
          <p:nvPr/>
        </p:nvSpPr>
        <p:spPr>
          <a:xfrm>
            <a:off x="2499334" y="4430173"/>
            <a:ext cx="4235445" cy="409385"/>
          </a:xfrm>
          <a:prstGeom prst="rect">
            <a:avLst/>
          </a:prstGeom>
          <a:noFill/>
        </p:spPr>
        <p:txBody>
          <a:bodyPr vert="horz" wrap="square" lIns="0" tIns="0" rIns="0" bIns="0" rtlCol="0" anchor="ctr" anchorCtr="0">
            <a:noAutofit/>
          </a:bodyPr>
          <a:lstStyle/>
          <a:p>
            <a:pPr marL="0" marR="0" indent="0" algn="l" defTabSz="914400" rtl="0" eaLnBrk="1" fontAlgn="auto" latinLnBrk="0" hangingPunct="1">
              <a:lnSpc>
                <a:spcPct val="100000"/>
              </a:lnSpc>
              <a:spcBef>
                <a:spcPts val="0"/>
              </a:spcBef>
              <a:spcAft>
                <a:spcPts val="600"/>
              </a:spcAft>
              <a:buClrTx/>
              <a:buSzPct val="90000"/>
              <a:buFont typeface="Wingdings" pitchFamily="2" charset="2"/>
              <a:buNone/>
              <a:tabLst/>
            </a:pPr>
            <a:r>
              <a:rPr kumimoji="0" lang="es-xl" sz="1500" b="0" i="0" u="none" strike="noStrike" kern="1200" cap="none" spc="0" normalizeH="0" baseline="0" noProof="0">
                <a:ln>
                  <a:noFill/>
                </a:ln>
                <a:solidFill>
                  <a:schemeClr val="bg1"/>
                </a:solidFill>
                <a:effectLst/>
                <a:uLnTx/>
                <a:uFillTx/>
                <a:cs typeface="Segoe UI" panose="020B0502040204020203" pitchFamily="34" charset="0"/>
              </a:rPr>
              <a:t>Regístrese </a:t>
            </a:r>
            <a:r>
              <a:rPr lang="es-EC" sz="1500">
                <a:solidFill>
                  <a:schemeClr val="bg1"/>
                </a:solidFill>
                <a:cs typeface="Segoe UI" panose="020B0502040204020203" pitchFamily="34" charset="0"/>
              </a:rPr>
              <a:t>a nuestra sesión demostrativa</a:t>
            </a:r>
            <a:endParaRPr kumimoji="0" lang="es-xl" sz="1500" b="0" i="0" u="none" strike="noStrike" kern="1200" cap="none" spc="0" normalizeH="0" baseline="0" noProof="0">
              <a:ln>
                <a:noFill/>
              </a:ln>
              <a:solidFill>
                <a:schemeClr val="bg1"/>
              </a:solidFill>
              <a:effectLst/>
              <a:uLnTx/>
              <a:uFillTx/>
              <a:cs typeface="Segoe UI" panose="020B0502040204020203" pitchFamily="34" charset="0"/>
            </a:endParaRPr>
          </a:p>
        </p:txBody>
      </p:sp>
      <p:sp>
        <p:nvSpPr>
          <p:cNvPr id="9" name="Picture Placeholder 2">
            <a:extLst>
              <a:ext uri="{FF2B5EF4-FFF2-40B4-BE49-F238E27FC236}">
                <a16:creationId xmlns:a16="http://schemas.microsoft.com/office/drawing/2014/main" id="{EEE554D6-695D-7831-CAF5-8879D0D0C279}"/>
              </a:ext>
            </a:extLst>
          </p:cNvPr>
          <p:cNvSpPr txBox="1">
            <a:spLocks/>
          </p:cNvSpPr>
          <p:nvPr/>
        </p:nvSpPr>
        <p:spPr>
          <a:xfrm>
            <a:off x="8738473" y="6130223"/>
            <a:ext cx="2985169" cy="379784"/>
          </a:xfrm>
          <a:prstGeom prst="rect">
            <a:avLst/>
          </a:prstGeom>
          <a:solidFill>
            <a:srgbClr val="FFFF00"/>
          </a:solidFill>
        </p:spPr>
        <p:txBody>
          <a:bodyPr vert="horz" wrap="square" lIns="0" tIns="0" rIns="0" bIns="0" rtlCol="0">
            <a:spAutoFit/>
          </a:bodyPr>
          <a:lstStyle>
            <a:lvl1pPr marL="0" marR="0" indent="0" algn="l" defTabSz="813538" rtl="0" eaLnBrk="1" fontAlgn="auto" latinLnBrk="0" hangingPunct="1">
              <a:lnSpc>
                <a:spcPct val="100000"/>
              </a:lnSpc>
              <a:spcBef>
                <a:spcPts val="1570"/>
              </a:spcBef>
              <a:spcAft>
                <a:spcPts val="0"/>
              </a:spcAft>
              <a:buClrTx/>
              <a:buSzPct val="90000"/>
              <a:buFont typeface="Wingdings" panose="05000000000000000000" pitchFamily="2" charset="2"/>
              <a:buNone/>
              <a:tabLst/>
              <a:defRPr sz="2268" kern="1200" spc="0" baseline="0">
                <a:solidFill>
                  <a:srgbClr val="000000"/>
                </a:solidFill>
                <a:latin typeface="+mj-lt"/>
                <a:ea typeface="+mn-ea"/>
                <a:cs typeface="Segoe UI Semilight" panose="020B0402040204020203" pitchFamily="34" charset="0"/>
              </a:defRPr>
            </a:lvl1pPr>
            <a:lvl2pPr marL="0" marR="0" indent="0" algn="l" defTabSz="813538" rtl="0" eaLnBrk="1" fontAlgn="auto" latinLnBrk="0" hangingPunct="1">
              <a:lnSpc>
                <a:spcPct val="100000"/>
              </a:lnSpc>
              <a:spcBef>
                <a:spcPts val="1047"/>
              </a:spcBef>
              <a:spcAft>
                <a:spcPts val="0"/>
              </a:spcAft>
              <a:buClrTx/>
              <a:buSzPct val="90000"/>
              <a:buFont typeface="Wingdings" panose="05000000000000000000" pitchFamily="2" charset="2"/>
              <a:buNone/>
              <a:tabLst/>
              <a:defRPr sz="1396" kern="1200" spc="0" baseline="0">
                <a:solidFill>
                  <a:srgbClr val="000000"/>
                </a:solidFill>
                <a:latin typeface="+mn-lt"/>
                <a:ea typeface="+mn-ea"/>
                <a:cs typeface="+mn-cs"/>
              </a:defRPr>
            </a:lvl2pPr>
            <a:lvl3pPr marL="174462" marR="0" indent="-174462" algn="l" defTabSz="813538" rtl="0" eaLnBrk="1" fontAlgn="auto" latinLnBrk="0" hangingPunct="1">
              <a:lnSpc>
                <a:spcPct val="100000"/>
              </a:lnSpc>
              <a:spcBef>
                <a:spcPts val="523"/>
              </a:spcBef>
              <a:spcAft>
                <a:spcPts val="0"/>
              </a:spcAft>
              <a:buClrTx/>
              <a:buSzPct val="90000"/>
              <a:buFont typeface="Wingdings" panose="05000000000000000000" pitchFamily="2" charset="2"/>
              <a:buChar char=""/>
              <a:tabLst/>
              <a:defRPr sz="1221" kern="1200" spc="0" baseline="0">
                <a:solidFill>
                  <a:srgbClr val="000000"/>
                </a:solidFill>
                <a:latin typeface="+mn-lt"/>
                <a:ea typeface="+mn-ea"/>
                <a:cs typeface="+mn-cs"/>
              </a:defRPr>
            </a:lvl3pPr>
            <a:lvl4pPr marL="350917" marR="0" indent="-157846" algn="l" defTabSz="813538"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221" kern="1200" spc="0" baseline="0">
                <a:solidFill>
                  <a:srgbClr val="000000"/>
                </a:solidFill>
                <a:latin typeface="+mn-lt"/>
                <a:ea typeface="+mn-ea"/>
                <a:cs typeface="+mn-cs"/>
              </a:defRPr>
            </a:lvl4pPr>
            <a:lvl5pPr marL="526376" marR="0" indent="-175459" algn="l" defTabSz="813538"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221" kern="1200" spc="0" baseline="0">
                <a:solidFill>
                  <a:srgbClr val="000000"/>
                </a:solidFill>
                <a:latin typeface="+mn-lt"/>
                <a:ea typeface="+mn-ea"/>
                <a:cs typeface="+mn-cs"/>
              </a:defRPr>
            </a:lvl5pPr>
            <a:lvl6pPr marL="2237228" indent="-203385" algn="l" defTabSz="813538" rtl="0" eaLnBrk="1" latinLnBrk="0" hangingPunct="1">
              <a:spcBef>
                <a:spcPct val="20000"/>
              </a:spcBef>
              <a:buFont typeface="Arial" pitchFamily="34" charset="0"/>
              <a:buChar char="•"/>
              <a:defRPr sz="1744" kern="1200">
                <a:solidFill>
                  <a:schemeClr val="tx1"/>
                </a:solidFill>
                <a:latin typeface="+mn-lt"/>
                <a:ea typeface="+mn-ea"/>
                <a:cs typeface="+mn-cs"/>
              </a:defRPr>
            </a:lvl6pPr>
            <a:lvl7pPr marL="2643998" indent="-203385" algn="l" defTabSz="813538" rtl="0" eaLnBrk="1" latinLnBrk="0" hangingPunct="1">
              <a:spcBef>
                <a:spcPct val="20000"/>
              </a:spcBef>
              <a:buFont typeface="Arial" pitchFamily="34" charset="0"/>
              <a:buChar char="•"/>
              <a:defRPr sz="1744" kern="1200">
                <a:solidFill>
                  <a:schemeClr val="tx1"/>
                </a:solidFill>
                <a:latin typeface="+mn-lt"/>
                <a:ea typeface="+mn-ea"/>
                <a:cs typeface="+mn-cs"/>
              </a:defRPr>
            </a:lvl7pPr>
            <a:lvl8pPr marL="3050766" indent="-203385" algn="l" defTabSz="813538" rtl="0" eaLnBrk="1" latinLnBrk="0" hangingPunct="1">
              <a:spcBef>
                <a:spcPct val="20000"/>
              </a:spcBef>
              <a:buFont typeface="Arial" pitchFamily="34" charset="0"/>
              <a:buChar char="•"/>
              <a:defRPr sz="1744" kern="1200">
                <a:solidFill>
                  <a:schemeClr val="tx1"/>
                </a:solidFill>
                <a:latin typeface="+mn-lt"/>
                <a:ea typeface="+mn-ea"/>
                <a:cs typeface="+mn-cs"/>
              </a:defRPr>
            </a:lvl8pPr>
            <a:lvl9pPr marL="3457536" indent="-203385" algn="l" defTabSz="813538" rtl="0" eaLnBrk="1" latinLnBrk="0" hangingPunct="1">
              <a:spcBef>
                <a:spcPct val="20000"/>
              </a:spcBef>
              <a:buFont typeface="Arial" pitchFamily="34" charset="0"/>
              <a:buChar char="•"/>
              <a:defRPr sz="1744" kern="1200">
                <a:solidFill>
                  <a:schemeClr val="tx1"/>
                </a:solidFill>
                <a:latin typeface="+mn-lt"/>
                <a:ea typeface="+mn-ea"/>
                <a:cs typeface="+mn-cs"/>
              </a:defRPr>
            </a:lvl9pPr>
          </a:lstStyle>
          <a:p>
            <a:r>
              <a:rPr lang="es-xl" sz="2468"/>
              <a:t>Logotipo del socio</a:t>
            </a:r>
          </a:p>
        </p:txBody>
      </p:sp>
    </p:spTree>
    <p:extLst>
      <p:ext uri="{BB962C8B-B14F-4D97-AF65-F5344CB8AC3E}">
        <p14:creationId xmlns:p14="http://schemas.microsoft.com/office/powerpoint/2010/main" val="45290954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ectangle 21">
            <a:extLst>
              <a:ext uri="{FF2B5EF4-FFF2-40B4-BE49-F238E27FC236}">
                <a16:creationId xmlns:a16="http://schemas.microsoft.com/office/drawing/2014/main" id="{65A54B76-EEB5-4165-83D2-1A458FC00595}"/>
              </a:ext>
            </a:extLst>
          </p:cNvPr>
          <p:cNvSpPr>
            <a:spLocks/>
          </p:cNvSpPr>
          <p:nvPr/>
        </p:nvSpPr>
        <p:spPr bwMode="auto">
          <a:xfrm>
            <a:off x="7437047" y="1268370"/>
            <a:ext cx="4750428" cy="1376956"/>
          </a:xfrm>
          <a:prstGeom prst="rect">
            <a:avLst/>
          </a:prstGeom>
          <a:solidFill>
            <a:schemeClr val="accent2"/>
          </a:solidFill>
          <a:ln>
            <a:solidFill>
              <a:schemeClr val="bg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400">
              <a:gradFill>
                <a:gsLst>
                  <a:gs pos="0">
                    <a:srgbClr val="FFFFFF"/>
                  </a:gs>
                  <a:gs pos="100000">
                    <a:srgbClr val="FFFFFF"/>
                  </a:gs>
                </a:gsLst>
                <a:lin ang="5400000" scaled="0"/>
              </a:gradFill>
              <a:ea typeface="Segoe UI" pitchFamily="34" charset="0"/>
              <a:cs typeface="Segoe UI" pitchFamily="34" charset="0"/>
            </a:endParaRPr>
          </a:p>
        </p:txBody>
      </p:sp>
      <p:sp>
        <p:nvSpPr>
          <p:cNvPr id="2" name="Title 1">
            <a:extLst>
              <a:ext uri="{FF2B5EF4-FFF2-40B4-BE49-F238E27FC236}">
                <a16:creationId xmlns:a16="http://schemas.microsoft.com/office/drawing/2014/main" id="{9D0053E4-2AE4-4C8B-9AB6-15C22685F774}"/>
              </a:ext>
            </a:extLst>
          </p:cNvPr>
          <p:cNvSpPr>
            <a:spLocks noGrp="1"/>
          </p:cNvSpPr>
          <p:nvPr>
            <p:ph type="title"/>
          </p:nvPr>
        </p:nvSpPr>
        <p:spPr/>
        <p:txBody>
          <a:bodyPr/>
          <a:lstStyle/>
          <a:p>
            <a:r>
              <a:rPr lang="es-xl"/>
              <a:t>Prueba de anuncio 3 – Opción gráfica 1</a:t>
            </a:r>
          </a:p>
        </p:txBody>
      </p:sp>
      <p:pic>
        <p:nvPicPr>
          <p:cNvPr id="3" name="Graphic 2">
            <a:extLst>
              <a:ext uri="{FF2B5EF4-FFF2-40B4-BE49-F238E27FC236}">
                <a16:creationId xmlns:a16="http://schemas.microsoft.com/office/drawing/2014/main" id="{9F01407B-D959-4C52-B7F3-0CE873BEDD83}"/>
              </a:ext>
            </a:extLst>
          </p:cNvPr>
          <p:cNvPicPr>
            <a:picLocks noChangeAspect="1"/>
          </p:cNvPicPr>
          <p:nvPr/>
        </p:nvPicPr>
        <p:blipFill>
          <a:blip r:embed="rId3">
            <a:extLst>
              <a:ext uri="{96DAC541-7B7A-43D3-8B79-37D633B846F1}">
                <asvg:svgBlip xmlns:asvg="http://schemas.microsoft.com/office/drawing/2016/SVG/main" r:embed="rId4"/>
              </a:ext>
            </a:extLst>
          </a:blip>
          <a:srcRect/>
          <a:stretch/>
        </p:blipFill>
        <p:spPr>
          <a:xfrm>
            <a:off x="11307942" y="588169"/>
            <a:ext cx="548640" cy="548640"/>
          </a:xfrm>
          <a:prstGeom prst="rect">
            <a:avLst/>
          </a:prstGeom>
        </p:spPr>
      </p:pic>
      <p:pic>
        <p:nvPicPr>
          <p:cNvPr id="6" name="Picture 5">
            <a:extLst>
              <a:ext uri="{FF2B5EF4-FFF2-40B4-BE49-F238E27FC236}">
                <a16:creationId xmlns:a16="http://schemas.microsoft.com/office/drawing/2014/main" id="{ABBFEB53-3FC1-4E3E-AF95-860920218B18}"/>
              </a:ext>
            </a:extLst>
          </p:cNvPr>
          <p:cNvPicPr>
            <a:picLocks noChangeAspect="1"/>
          </p:cNvPicPr>
          <p:nvPr/>
        </p:nvPicPr>
        <p:blipFill rotWithShape="1">
          <a:blip r:embed="rId5"/>
          <a:srcRect l="89365" b="92423"/>
          <a:stretch/>
        </p:blipFill>
        <p:spPr>
          <a:xfrm>
            <a:off x="11665086" y="1288357"/>
            <a:ext cx="504504" cy="367190"/>
          </a:xfrm>
          <a:prstGeom prst="rect">
            <a:avLst/>
          </a:prstGeom>
          <a:noFill/>
          <a:ln>
            <a:noFill/>
            <a:headEnd type="none" w="med" len="med"/>
            <a:tailEnd type="none" w="med" len="med"/>
          </a:ln>
          <a:effectLst/>
        </p:spPr>
      </p:pic>
      <p:pic>
        <p:nvPicPr>
          <p:cNvPr id="7" name="Picture 6">
            <a:extLst>
              <a:ext uri="{FF2B5EF4-FFF2-40B4-BE49-F238E27FC236}">
                <a16:creationId xmlns:a16="http://schemas.microsoft.com/office/drawing/2014/main" id="{4056F55E-66AF-4CD9-BECD-24B5EB787D08}"/>
              </a:ext>
            </a:extLst>
          </p:cNvPr>
          <p:cNvPicPr>
            <a:picLocks noChangeAspect="1"/>
          </p:cNvPicPr>
          <p:nvPr/>
        </p:nvPicPr>
        <p:blipFill rotWithShape="1">
          <a:blip r:embed="rId5"/>
          <a:srcRect t="72654"/>
          <a:stretch/>
        </p:blipFill>
        <p:spPr>
          <a:xfrm>
            <a:off x="7437044" y="5135564"/>
            <a:ext cx="4750429" cy="1325256"/>
          </a:xfrm>
          <a:prstGeom prst="rect">
            <a:avLst/>
          </a:prstGeom>
          <a:ln w="6350">
            <a:solidFill>
              <a:schemeClr val="bg1">
                <a:lumMod val="75000"/>
              </a:schemeClr>
            </a:solidFill>
          </a:ln>
        </p:spPr>
      </p:pic>
      <p:pic>
        <p:nvPicPr>
          <p:cNvPr id="8" name="Picture 7">
            <a:extLst>
              <a:ext uri="{FF2B5EF4-FFF2-40B4-BE49-F238E27FC236}">
                <a16:creationId xmlns:a16="http://schemas.microsoft.com/office/drawing/2014/main" id="{5DB9AE79-7018-48DC-ACA5-E15B298820A7}"/>
              </a:ext>
            </a:extLst>
          </p:cNvPr>
          <p:cNvPicPr>
            <a:picLocks noChangeAspect="1"/>
          </p:cNvPicPr>
          <p:nvPr/>
        </p:nvPicPr>
        <p:blipFill rotWithShape="1">
          <a:blip r:embed="rId6"/>
          <a:srcRect/>
          <a:stretch/>
        </p:blipFill>
        <p:spPr>
          <a:xfrm>
            <a:off x="7562294" y="1358212"/>
            <a:ext cx="429768" cy="429768"/>
          </a:xfrm>
          <a:prstGeom prst="rect">
            <a:avLst/>
          </a:prstGeom>
          <a:ln w="12700">
            <a:noFill/>
          </a:ln>
        </p:spPr>
      </p:pic>
      <p:sp>
        <p:nvSpPr>
          <p:cNvPr id="9" name="TextBox 8">
            <a:extLst>
              <a:ext uri="{FF2B5EF4-FFF2-40B4-BE49-F238E27FC236}">
                <a16:creationId xmlns:a16="http://schemas.microsoft.com/office/drawing/2014/main" id="{DFFE8092-70B1-4FF4-BE78-9E0E971AA726}"/>
              </a:ext>
            </a:extLst>
          </p:cNvPr>
          <p:cNvSpPr txBox="1"/>
          <p:nvPr/>
        </p:nvSpPr>
        <p:spPr>
          <a:xfrm>
            <a:off x="7565102" y="1886955"/>
            <a:ext cx="4480560" cy="677108"/>
          </a:xfrm>
          <a:prstGeom prst="rect">
            <a:avLst/>
          </a:prstGeom>
          <a:noFill/>
        </p:spPr>
        <p:txBody>
          <a:bodyPr vert="horz" wrap="square" lIns="0" tIns="0" rIns="0" bIns="0" rtlCol="0" anchor="t">
            <a:spAutoFit/>
          </a:bodyPr>
          <a:lstStyle/>
          <a:p>
            <a:pPr marL="0" marR="0" lvl="0" indent="0" algn="l">
              <a:lnSpc>
                <a:spcPct val="100000"/>
              </a:lnSpc>
              <a:spcBef>
                <a:spcPts val="0"/>
              </a:spcBef>
              <a:spcAft>
                <a:spcPts val="0"/>
              </a:spcAft>
              <a:buClrTx/>
              <a:buSzTx/>
              <a:buFontTx/>
              <a:buNone/>
            </a:pPr>
            <a:r>
              <a:rPr lang="es-EC" sz="1100" kern="1200">
                <a:solidFill>
                  <a:schemeClr val="dk1"/>
                </a:solidFill>
                <a:latin typeface="+mn-lt"/>
                <a:ea typeface="+mn-ea"/>
                <a:cs typeface="+mn-cs"/>
              </a:rPr>
              <a:t>Explore cómo Copilot para Microsoft 365 puede ayudarle a atender mejor a sus clientes, hacer crecer su negocio y fortalecer su marca con herramientas que amplifican su creatividad y optimizan su productividad. </a:t>
            </a:r>
            <a:r>
              <a:rPr lang="es-xl" sz="1100" kern="1200">
                <a:solidFill>
                  <a:schemeClr val="dk1"/>
                </a:solidFill>
                <a:latin typeface="+mn-lt"/>
                <a:ea typeface="+mn-ea"/>
                <a:cs typeface="+mn-cs"/>
              </a:rPr>
              <a:t>Acompáñenos en una </a:t>
            </a:r>
            <a:r>
              <a:rPr lang="es-xl" sz="1100">
                <a:solidFill>
                  <a:schemeClr val="dk1"/>
                </a:solidFill>
              </a:rPr>
              <a:t>sesión informativa</a:t>
            </a:r>
            <a:r>
              <a:rPr lang="es-xl" sz="1100" kern="1200">
                <a:solidFill>
                  <a:schemeClr val="dk1"/>
                </a:solidFill>
                <a:latin typeface="+mn-lt"/>
                <a:ea typeface="+mn-ea"/>
                <a:cs typeface="+mn-cs"/>
              </a:rPr>
              <a:t> en vivo.</a:t>
            </a:r>
          </a:p>
        </p:txBody>
      </p:sp>
      <p:sp>
        <p:nvSpPr>
          <p:cNvPr id="10" name="TextBox 9">
            <a:extLst>
              <a:ext uri="{FF2B5EF4-FFF2-40B4-BE49-F238E27FC236}">
                <a16:creationId xmlns:a16="http://schemas.microsoft.com/office/drawing/2014/main" id="{F7D9411C-BE9E-4E18-8384-5FEACE2CEE0C}"/>
              </a:ext>
            </a:extLst>
          </p:cNvPr>
          <p:cNvSpPr txBox="1"/>
          <p:nvPr/>
        </p:nvSpPr>
        <p:spPr>
          <a:xfrm>
            <a:off x="7525288" y="5242502"/>
            <a:ext cx="3614133" cy="399469"/>
          </a:xfrm>
          <a:prstGeom prst="rect">
            <a:avLst/>
          </a:prstGeom>
          <a:solidFill>
            <a:srgbClr val="EEF3F8"/>
          </a:solidFill>
        </p:spPr>
        <p:txBody>
          <a:bodyPr vert="horz" wrap="square" lIns="0" tIns="0" rIns="0" bIns="0" rtlCol="0">
            <a:noAutofit/>
          </a:bodyPr>
          <a:lstStyle/>
          <a:p>
            <a:pPr lvl="0">
              <a:spcBef>
                <a:spcPts val="600"/>
              </a:spcBef>
              <a:spcAft>
                <a:spcPts val="600"/>
              </a:spcAft>
              <a:defRPr/>
            </a:pPr>
            <a:r>
              <a:rPr lang="es-xl" sz="900">
                <a:solidFill>
                  <a:srgbClr val="505050"/>
                </a:solidFill>
                <a:latin typeface="Segoe UI Semibold"/>
              </a:rPr>
              <a:t>Copilot para Microsoft 365: su asistente de IA en el trabajo</a:t>
            </a:r>
          </a:p>
        </p:txBody>
      </p:sp>
      <p:pic>
        <p:nvPicPr>
          <p:cNvPr id="11" name="Picture 10">
            <a:extLst>
              <a:ext uri="{FF2B5EF4-FFF2-40B4-BE49-F238E27FC236}">
                <a16:creationId xmlns:a16="http://schemas.microsoft.com/office/drawing/2014/main" id="{D96C45E1-5B5A-4B87-B12E-AB49CC2614D1}"/>
              </a:ext>
            </a:extLst>
          </p:cNvPr>
          <p:cNvPicPr>
            <a:picLocks noChangeAspect="1"/>
          </p:cNvPicPr>
          <p:nvPr/>
        </p:nvPicPr>
        <p:blipFill rotWithShape="1">
          <a:blip r:embed="rId7"/>
          <a:srcRect/>
          <a:stretch/>
        </p:blipFill>
        <p:spPr>
          <a:xfrm>
            <a:off x="8047019" y="1358212"/>
            <a:ext cx="1031914" cy="172930"/>
          </a:xfrm>
          <a:prstGeom prst="rect">
            <a:avLst/>
          </a:prstGeom>
        </p:spPr>
      </p:pic>
      <p:pic>
        <p:nvPicPr>
          <p:cNvPr id="12" name="Picture 11">
            <a:extLst>
              <a:ext uri="{FF2B5EF4-FFF2-40B4-BE49-F238E27FC236}">
                <a16:creationId xmlns:a16="http://schemas.microsoft.com/office/drawing/2014/main" id="{25367631-82D2-4670-A3C3-19D78E3AB55A}"/>
              </a:ext>
            </a:extLst>
          </p:cNvPr>
          <p:cNvPicPr>
            <a:picLocks noChangeAspect="1"/>
          </p:cNvPicPr>
          <p:nvPr/>
        </p:nvPicPr>
        <p:blipFill rotWithShape="1">
          <a:blip r:embed="rId8"/>
          <a:srcRect l="30284" r="5550" b="60589"/>
          <a:stretch/>
        </p:blipFill>
        <p:spPr>
          <a:xfrm>
            <a:off x="8047019" y="1278729"/>
            <a:ext cx="1222367" cy="262771"/>
          </a:xfrm>
          <a:prstGeom prst="rect">
            <a:avLst/>
          </a:prstGeom>
        </p:spPr>
      </p:pic>
      <p:sp>
        <p:nvSpPr>
          <p:cNvPr id="5" name="Rectangle 4">
            <a:extLst>
              <a:ext uri="{FF2B5EF4-FFF2-40B4-BE49-F238E27FC236}">
                <a16:creationId xmlns:a16="http://schemas.microsoft.com/office/drawing/2014/main" id="{42912F59-6E08-4567-8952-312C7FCD140E}"/>
              </a:ext>
            </a:extLst>
          </p:cNvPr>
          <p:cNvSpPr/>
          <p:nvPr/>
        </p:nvSpPr>
        <p:spPr>
          <a:xfrm>
            <a:off x="7440950" y="5426527"/>
            <a:ext cx="1283587" cy="215444"/>
          </a:xfrm>
          <a:prstGeom prst="rect">
            <a:avLst/>
          </a:prstGeom>
          <a:solidFill>
            <a:srgbClr val="EEF3F8"/>
          </a:solidFill>
        </p:spPr>
        <p:txBody>
          <a:bodyPr wrap="square">
            <a:spAutoFit/>
          </a:bodyPr>
          <a:lstStyle/>
          <a:p>
            <a:pPr lvl="0">
              <a:spcBef>
                <a:spcPts val="600"/>
              </a:spcBef>
              <a:spcAft>
                <a:spcPts val="600"/>
              </a:spcAft>
              <a:defRPr/>
            </a:pPr>
            <a:r>
              <a:rPr lang="es-xl" sz="800">
                <a:solidFill>
                  <a:srgbClr val="505050"/>
                </a:solidFill>
              </a:rPr>
              <a:t>Loremipsum.com/lorem</a:t>
            </a:r>
          </a:p>
        </p:txBody>
      </p:sp>
      <p:cxnSp>
        <p:nvCxnSpPr>
          <p:cNvPr id="17" name="Straight Connector 16">
            <a:extLst>
              <a:ext uri="{FF2B5EF4-FFF2-40B4-BE49-F238E27FC236}">
                <a16:creationId xmlns:a16="http://schemas.microsoft.com/office/drawing/2014/main" id="{AA0B476E-8852-4F30-A840-32104B7FB260}"/>
              </a:ext>
            </a:extLst>
          </p:cNvPr>
          <p:cNvCxnSpPr>
            <a:cxnSpLocks/>
          </p:cNvCxnSpPr>
          <p:nvPr/>
        </p:nvCxnSpPr>
        <p:spPr>
          <a:xfrm>
            <a:off x="12436475" y="1948780"/>
            <a:ext cx="0" cy="418371"/>
          </a:xfrm>
          <a:prstGeom prst="line">
            <a:avLst/>
          </a:prstGeom>
          <a:ln w="3175">
            <a:solidFill>
              <a:srgbClr val="BFBFBF"/>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13" name="Rectangle 12">
            <a:extLst>
              <a:ext uri="{FF2B5EF4-FFF2-40B4-BE49-F238E27FC236}">
                <a16:creationId xmlns:a16="http://schemas.microsoft.com/office/drawing/2014/main" id="{1AD4B1EA-0B49-47F5-8F3B-AB72B79438AF}"/>
              </a:ext>
            </a:extLst>
          </p:cNvPr>
          <p:cNvSpPr>
            <a:spLocks/>
          </p:cNvSpPr>
          <p:nvPr/>
        </p:nvSpPr>
        <p:spPr bwMode="auto">
          <a:xfrm>
            <a:off x="7438304" y="2634948"/>
            <a:ext cx="4750429" cy="2497204"/>
          </a:xfrm>
          <a:prstGeom prst="rect">
            <a:avLst/>
          </a:prstGeom>
          <a:noFill/>
          <a:ln>
            <a:solidFill>
              <a:schemeClr val="bg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400">
              <a:gradFill>
                <a:gsLst>
                  <a:gs pos="0">
                    <a:srgbClr val="FFFFFF"/>
                  </a:gs>
                  <a:gs pos="100000">
                    <a:srgbClr val="FFFFFF"/>
                  </a:gs>
                </a:gsLst>
                <a:lin ang="5400000" scaled="0"/>
              </a:gradFill>
              <a:ea typeface="Segoe UI" pitchFamily="34" charset="0"/>
              <a:cs typeface="Segoe UI" pitchFamily="34" charset="0"/>
            </a:endParaRPr>
          </a:p>
        </p:txBody>
      </p:sp>
      <p:pic>
        <p:nvPicPr>
          <p:cNvPr id="18" name="Picture 17">
            <a:extLst>
              <a:ext uri="{FF2B5EF4-FFF2-40B4-BE49-F238E27FC236}">
                <a16:creationId xmlns:a16="http://schemas.microsoft.com/office/drawing/2014/main" id="{A33823C8-E96C-4CB3-8747-A23C331B6DBF}"/>
              </a:ext>
            </a:extLst>
          </p:cNvPr>
          <p:cNvPicPr>
            <a:picLocks noChangeAspect="1"/>
          </p:cNvPicPr>
          <p:nvPr/>
        </p:nvPicPr>
        <p:blipFill>
          <a:blip r:embed="rId9"/>
          <a:stretch>
            <a:fillRect/>
          </a:stretch>
        </p:blipFill>
        <p:spPr>
          <a:xfrm>
            <a:off x="7448186" y="1292954"/>
            <a:ext cx="1559712" cy="569419"/>
          </a:xfrm>
          <a:prstGeom prst="rect">
            <a:avLst/>
          </a:prstGeom>
        </p:spPr>
      </p:pic>
      <p:graphicFrame>
        <p:nvGraphicFramePr>
          <p:cNvPr id="24" name="Table 4">
            <a:extLst>
              <a:ext uri="{FF2B5EF4-FFF2-40B4-BE49-F238E27FC236}">
                <a16:creationId xmlns:a16="http://schemas.microsoft.com/office/drawing/2014/main" id="{4133BBB9-7FC4-46D6-AD0B-6BD99F9AAD36}"/>
              </a:ext>
            </a:extLst>
          </p:cNvPr>
          <p:cNvGraphicFramePr>
            <a:graphicFrameLocks noGrp="1"/>
          </p:cNvGraphicFramePr>
          <p:nvPr>
            <p:extLst>
              <p:ext uri="{D42A27DB-BD31-4B8C-83A1-F6EECF244321}">
                <p14:modId xmlns:p14="http://schemas.microsoft.com/office/powerpoint/2010/main" val="840979213"/>
              </p:ext>
            </p:extLst>
          </p:nvPr>
        </p:nvGraphicFramePr>
        <p:xfrm>
          <a:off x="437993" y="1280137"/>
          <a:ext cx="6635469" cy="3695461"/>
        </p:xfrm>
        <a:graphic>
          <a:graphicData uri="http://schemas.openxmlformats.org/drawingml/2006/table">
            <a:tbl>
              <a:tblPr bandRow="1">
                <a:tableStyleId>{5C22544A-7EE6-4342-B048-85BDC9FD1C3A}</a:tableStyleId>
              </a:tblPr>
              <a:tblGrid>
                <a:gridCol w="2209957">
                  <a:extLst>
                    <a:ext uri="{9D8B030D-6E8A-4147-A177-3AD203B41FA5}">
                      <a16:colId xmlns:a16="http://schemas.microsoft.com/office/drawing/2014/main" val="3588065315"/>
                    </a:ext>
                  </a:extLst>
                </a:gridCol>
                <a:gridCol w="4425512">
                  <a:extLst>
                    <a:ext uri="{9D8B030D-6E8A-4147-A177-3AD203B41FA5}">
                      <a16:colId xmlns:a16="http://schemas.microsoft.com/office/drawing/2014/main" val="1746272570"/>
                    </a:ext>
                  </a:extLst>
                </a:gridCol>
              </a:tblGrid>
              <a:tr h="613076">
                <a:tc>
                  <a:txBody>
                    <a:bodyPr/>
                    <a:lstStyle/>
                    <a:p>
                      <a:r>
                        <a:rPr lang="es-xl" sz="1400">
                          <a:latin typeface="+mj-lt"/>
                        </a:rPr>
                        <a:t>Texto introductorio: </a:t>
                      </a:r>
                      <a:br>
                        <a:rPr lang="en-US" sz="1400">
                          <a:latin typeface="+mj-lt"/>
                        </a:rPr>
                      </a:br>
                      <a:r>
                        <a:rPr lang="es-xl" sz="1400">
                          <a:latin typeface="+mj-lt"/>
                        </a:rPr>
                        <a:t>150 caracteres (máx. 600)</a:t>
                      </a:r>
                    </a:p>
                  </a:txBody>
                  <a:tcPr/>
                </a:tc>
                <a:tc>
                  <a:txBody>
                    <a:bodyPr/>
                    <a:lstStyle/>
                    <a:p>
                      <a:r>
                        <a:rPr lang="es-EC" sz="1400"/>
                        <a:t>Explore cómo Copilot para Microsoft 365 puede ayudarle a </a:t>
                      </a:r>
                      <a:r>
                        <a:rPr lang="es-EC" sz="1400" b="1"/>
                        <a:t>atender mejor a sus clientes, hacer crecer su negocio y fortalecer su marca</a:t>
                      </a:r>
                      <a:r>
                        <a:rPr lang="es-EC" sz="1400"/>
                        <a:t> con herramientas que amplifican su creatividad y optimizan su productividad. Acompáñenos en una </a:t>
                      </a:r>
                      <a:r>
                        <a:rPr lang="es-EC" sz="1400" b="1"/>
                        <a:t>sesión demostrativa en vivo</a:t>
                      </a:r>
                      <a:r>
                        <a:rPr lang="es-EC" sz="1400"/>
                        <a:t> y descubra cómo transformar su manera de trabajar.</a:t>
                      </a:r>
                    </a:p>
                    <a:p>
                      <a:r>
                        <a:rPr lang="es-EC" sz="1400"/>
                        <a:t>📅 </a:t>
                      </a:r>
                      <a:r>
                        <a:rPr lang="es-EC" sz="1400" b="1"/>
                        <a:t>Regístrese ahora.</a:t>
                      </a:r>
                      <a:r>
                        <a:rPr lang="es-EC" sz="1400"/>
                        <a:t> 🔗 [Enlace de registro]</a:t>
                      </a:r>
                    </a:p>
                  </a:txBody>
                  <a:tcPr/>
                </a:tc>
                <a:extLst>
                  <a:ext uri="{0D108BD9-81ED-4DB2-BD59-A6C34878D82A}">
                    <a16:rowId xmlns:a16="http://schemas.microsoft.com/office/drawing/2014/main" val="4018940738"/>
                  </a:ext>
                </a:extLst>
              </a:tr>
              <a:tr h="363234">
                <a:tc>
                  <a:txBody>
                    <a:bodyPr/>
                    <a:lstStyle/>
                    <a:p>
                      <a:r>
                        <a:rPr lang="es-xl" sz="1400">
                          <a:latin typeface="+mj-lt"/>
                        </a:rPr>
                        <a:t>Vínculo</a:t>
                      </a:r>
                    </a:p>
                  </a:txBody>
                  <a:tcPr/>
                </a:tc>
                <a:tc>
                  <a:txBody>
                    <a:bodyPr/>
                    <a:lstStyle/>
                    <a:p>
                      <a:r>
                        <a:rPr lang="es-xl" sz="1400"/>
                        <a:t>Por determinar</a:t>
                      </a:r>
                    </a:p>
                  </a:txBody>
                  <a:tcPr/>
                </a:tc>
                <a:extLst>
                  <a:ext uri="{0D108BD9-81ED-4DB2-BD59-A6C34878D82A}">
                    <a16:rowId xmlns:a16="http://schemas.microsoft.com/office/drawing/2014/main" val="352119045"/>
                  </a:ext>
                </a:extLst>
              </a:tr>
              <a:tr h="601741">
                <a:tc>
                  <a:txBody>
                    <a:bodyPr/>
                    <a:lstStyle/>
                    <a:p>
                      <a:r>
                        <a:rPr lang="es-xl" sz="1400">
                          <a:latin typeface="+mj-lt"/>
                        </a:rPr>
                        <a:t>Título del anuncio: </a:t>
                      </a:r>
                      <a:br>
                        <a:rPr lang="en-US" sz="1400">
                          <a:latin typeface="+mj-lt"/>
                        </a:rPr>
                      </a:br>
                      <a:r>
                        <a:rPr lang="es-xl" sz="1400">
                          <a:latin typeface="+mj-lt"/>
                        </a:rPr>
                        <a:t>70 caracteres (máx. 200)</a:t>
                      </a:r>
                    </a:p>
                  </a:txBody>
                  <a:tcPr/>
                </a:tc>
                <a:tc>
                  <a:txBody>
                    <a:bodyPr/>
                    <a:lstStyle/>
                    <a:p>
                      <a:pPr marL="0" marR="0" lvl="0" indent="0" algn="l" rtl="0" eaLnBrk="1" fontAlgn="auto" latinLnBrk="0" hangingPunct="1">
                        <a:lnSpc>
                          <a:spcPct val="100000"/>
                        </a:lnSpc>
                        <a:spcBef>
                          <a:spcPts val="0"/>
                        </a:spcBef>
                        <a:spcAft>
                          <a:spcPts val="0"/>
                        </a:spcAft>
                        <a:buClrTx/>
                        <a:buSzTx/>
                        <a:buFontTx/>
                        <a:buNone/>
                      </a:pPr>
                      <a:r>
                        <a:rPr lang="es-xl" sz="1400"/>
                        <a:t>Copilot para Microsoft 365: su asistente de IA en </a:t>
                      </a:r>
                      <a:br>
                        <a:rPr lang="en-US" sz="1400"/>
                      </a:br>
                      <a:r>
                        <a:rPr lang="es-xl" sz="1400"/>
                        <a:t>el trabajo</a:t>
                      </a:r>
                    </a:p>
                  </a:txBody>
                  <a:tcPr/>
                </a:tc>
                <a:extLst>
                  <a:ext uri="{0D108BD9-81ED-4DB2-BD59-A6C34878D82A}">
                    <a16:rowId xmlns:a16="http://schemas.microsoft.com/office/drawing/2014/main" val="2707450194"/>
                  </a:ext>
                </a:extLst>
              </a:tr>
              <a:tr h="330425">
                <a:tc>
                  <a:txBody>
                    <a:bodyPr/>
                    <a:lstStyle/>
                    <a:p>
                      <a:r>
                        <a:rPr lang="es-xl" sz="1400">
                          <a:latin typeface="+mj-lt"/>
                        </a:rPr>
                        <a:t>CTA</a:t>
                      </a:r>
                    </a:p>
                  </a:txBody>
                  <a:tcPr/>
                </a:tc>
                <a:tc>
                  <a:txBody>
                    <a:bodyPr/>
                    <a:lstStyle/>
                    <a:p>
                      <a:pPr marL="0" marR="0" lvl="0" indent="0" algn="l" defTabSz="951304" rtl="0" eaLnBrk="1" fontAlgn="auto" latinLnBrk="0" hangingPunct="1">
                        <a:lnSpc>
                          <a:spcPct val="100000"/>
                        </a:lnSpc>
                        <a:spcBef>
                          <a:spcPts val="0"/>
                        </a:spcBef>
                        <a:spcAft>
                          <a:spcPts val="0"/>
                        </a:spcAft>
                        <a:buClrTx/>
                        <a:buSzTx/>
                        <a:buFontTx/>
                        <a:buNone/>
                        <a:tabLst/>
                        <a:defRPr/>
                      </a:pPr>
                      <a:r>
                        <a:rPr lang="es-xl" sz="1400"/>
                        <a:t>Regístrese ahora mismo</a:t>
                      </a:r>
                    </a:p>
                  </a:txBody>
                  <a:tcPr/>
                </a:tc>
                <a:extLst>
                  <a:ext uri="{0D108BD9-81ED-4DB2-BD59-A6C34878D82A}">
                    <a16:rowId xmlns:a16="http://schemas.microsoft.com/office/drawing/2014/main" val="992146782"/>
                  </a:ext>
                </a:extLst>
              </a:tr>
              <a:tr h="601741">
                <a:tc>
                  <a:txBody>
                    <a:bodyPr/>
                    <a:lstStyle/>
                    <a:p>
                      <a:r>
                        <a:rPr lang="es-xl" sz="1400">
                          <a:latin typeface="+mj-lt"/>
                        </a:rPr>
                        <a:t>Tamaño de la imagen: </a:t>
                      </a:r>
                    </a:p>
                  </a:txBody>
                  <a:tcPr/>
                </a:tc>
                <a:tc>
                  <a:txBody>
                    <a:bodyPr/>
                    <a:lstStyle/>
                    <a:p>
                      <a:r>
                        <a:rPr lang="es-xl" sz="1400" kern="1200">
                          <a:solidFill>
                            <a:schemeClr val="tx1"/>
                          </a:solidFill>
                          <a:highlight>
                            <a:srgbClr val="FFFF00"/>
                          </a:highlight>
                          <a:latin typeface="+mn-lt"/>
                          <a:ea typeface="+mn-ea"/>
                          <a:cs typeface="+mn-cs"/>
                        </a:rPr>
                        <a:t>1200 x 628</a:t>
                      </a:r>
                      <a:endParaRPr lang="en-US" sz="1400">
                        <a:highlight>
                          <a:srgbClr val="FFFF00"/>
                        </a:highlight>
                      </a:endParaRPr>
                    </a:p>
                  </a:txBody>
                  <a:tcPr/>
                </a:tc>
                <a:extLst>
                  <a:ext uri="{0D108BD9-81ED-4DB2-BD59-A6C34878D82A}">
                    <a16:rowId xmlns:a16="http://schemas.microsoft.com/office/drawing/2014/main" val="1272802151"/>
                  </a:ext>
                </a:extLst>
              </a:tr>
            </a:tbl>
          </a:graphicData>
        </a:graphic>
      </p:graphicFrame>
      <p:sp>
        <p:nvSpPr>
          <p:cNvPr id="25" name="Rectangle 24">
            <a:extLst>
              <a:ext uri="{FF2B5EF4-FFF2-40B4-BE49-F238E27FC236}">
                <a16:creationId xmlns:a16="http://schemas.microsoft.com/office/drawing/2014/main" id="{20356331-D68A-4466-BDF2-AFA9A4162C20}"/>
              </a:ext>
            </a:extLst>
          </p:cNvPr>
          <p:cNvSpPr/>
          <p:nvPr/>
        </p:nvSpPr>
        <p:spPr bwMode="auto">
          <a:xfrm>
            <a:off x="11336126" y="5259352"/>
            <a:ext cx="686669" cy="127616"/>
          </a:xfrm>
          <a:prstGeom prst="rect">
            <a:avLst/>
          </a:prstGeom>
          <a:solidFill>
            <a:srgbClr val="EEF3F8"/>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400" err="1">
              <a:gradFill>
                <a:gsLst>
                  <a:gs pos="0">
                    <a:srgbClr val="FFFFFF"/>
                  </a:gs>
                  <a:gs pos="100000">
                    <a:srgbClr val="FFFFFF"/>
                  </a:gs>
                </a:gsLst>
                <a:lin ang="5400000" scaled="0"/>
              </a:gradFill>
              <a:ea typeface="Segoe UI" pitchFamily="34" charset="0"/>
              <a:cs typeface="Segoe UI" pitchFamily="34" charset="0"/>
            </a:endParaRPr>
          </a:p>
        </p:txBody>
      </p:sp>
      <p:sp>
        <p:nvSpPr>
          <p:cNvPr id="26" name="TextBox 25">
            <a:extLst>
              <a:ext uri="{FF2B5EF4-FFF2-40B4-BE49-F238E27FC236}">
                <a16:creationId xmlns:a16="http://schemas.microsoft.com/office/drawing/2014/main" id="{6CE97F2E-107F-400A-9D43-C7F075F13813}"/>
              </a:ext>
            </a:extLst>
          </p:cNvPr>
          <p:cNvSpPr txBox="1"/>
          <p:nvPr/>
        </p:nvSpPr>
        <p:spPr>
          <a:xfrm>
            <a:off x="11245753" y="5272418"/>
            <a:ext cx="838666" cy="146116"/>
          </a:xfrm>
          <a:prstGeom prst="rect">
            <a:avLst/>
          </a:prstGeom>
          <a:noFill/>
        </p:spPr>
        <p:txBody>
          <a:bodyPr vert="horz" wrap="square" lIns="0" tIns="0" rIns="0" bIns="0" rtlCol="0">
            <a:noAutofit/>
          </a:bodyPr>
          <a:lstStyle/>
          <a:p>
            <a:pPr marL="0" marR="0" indent="0" algn="ctr" defTabSz="914400" rtl="0" eaLnBrk="1" fontAlgn="auto" latinLnBrk="0" hangingPunct="1">
              <a:spcAft>
                <a:spcPts val="600"/>
              </a:spcAft>
              <a:buClrTx/>
              <a:buSzPct val="90000"/>
              <a:buFont typeface="Wingdings" pitchFamily="2" charset="2"/>
              <a:buNone/>
              <a:tabLst/>
            </a:pPr>
            <a:r>
              <a:rPr kumimoji="0" lang="es-xl" sz="550" b="0" i="0" u="none" strike="noStrike" kern="1200" cap="none" spc="-10" normalizeH="0" baseline="0" noProof="0">
                <a:ln>
                  <a:noFill/>
                </a:ln>
                <a:solidFill>
                  <a:srgbClr val="0F69C3"/>
                </a:solidFill>
                <a:effectLst/>
                <a:uLnTx/>
                <a:uFillTx/>
                <a:latin typeface="Segoe UI Semibold" panose="020B0702040204020203" pitchFamily="34" charset="0"/>
                <a:ea typeface="+mn-ea"/>
                <a:cs typeface="Segoe UI Semibold" panose="020B0702040204020203" pitchFamily="34" charset="0"/>
              </a:rPr>
              <a:t>Regístrese ahora mismo</a:t>
            </a:r>
          </a:p>
        </p:txBody>
      </p:sp>
      <p:pic>
        <p:nvPicPr>
          <p:cNvPr id="15" name="Picture 14">
            <a:extLst>
              <a:ext uri="{FF2B5EF4-FFF2-40B4-BE49-F238E27FC236}">
                <a16:creationId xmlns:a16="http://schemas.microsoft.com/office/drawing/2014/main" id="{D9A2AD36-166F-797C-DDDF-AAFBF18314A4}"/>
              </a:ext>
            </a:extLst>
          </p:cNvPr>
          <p:cNvPicPr>
            <a:picLocks noChangeAspect="1"/>
          </p:cNvPicPr>
          <p:nvPr/>
        </p:nvPicPr>
        <p:blipFill>
          <a:blip r:embed="rId10"/>
          <a:srcRect/>
          <a:stretch/>
        </p:blipFill>
        <p:spPr>
          <a:xfrm>
            <a:off x="7435790" y="2623596"/>
            <a:ext cx="4733798" cy="2497204"/>
          </a:xfrm>
          <a:prstGeom prst="rect">
            <a:avLst/>
          </a:prstGeom>
        </p:spPr>
      </p:pic>
      <p:sp>
        <p:nvSpPr>
          <p:cNvPr id="4" name="TextBox 3">
            <a:extLst>
              <a:ext uri="{FF2B5EF4-FFF2-40B4-BE49-F238E27FC236}">
                <a16:creationId xmlns:a16="http://schemas.microsoft.com/office/drawing/2014/main" id="{5F39EED5-70B9-221A-3AC5-4996EAFA4F5B}"/>
              </a:ext>
            </a:extLst>
          </p:cNvPr>
          <p:cNvSpPr txBox="1"/>
          <p:nvPr/>
        </p:nvSpPr>
        <p:spPr>
          <a:xfrm>
            <a:off x="7662915" y="3934724"/>
            <a:ext cx="3409794" cy="523711"/>
          </a:xfrm>
          <a:prstGeom prst="rect">
            <a:avLst/>
          </a:prstGeom>
        </p:spPr>
        <p:txBody>
          <a:bodyPr vert="horz" wrap="square" lIns="0" tIns="0" rIns="0" bIns="0" rtlCol="0" anchor="ctr" anchorCtr="0">
            <a:noAutofit/>
          </a:bodyPr>
          <a:lstStyle/>
          <a:p>
            <a:pPr marL="0" marR="0" indent="0" algn="l" defTabSz="914400" rtl="0" eaLnBrk="1" fontAlgn="auto" latinLnBrk="0" hangingPunct="1">
              <a:lnSpc>
                <a:spcPct val="100000"/>
              </a:lnSpc>
              <a:spcBef>
                <a:spcPts val="0"/>
              </a:spcBef>
              <a:spcAft>
                <a:spcPts val="600"/>
              </a:spcAft>
              <a:buClrTx/>
              <a:buSzPct val="90000"/>
              <a:buFont typeface="Wingdings" pitchFamily="2" charset="2"/>
              <a:buNone/>
              <a:tabLst/>
            </a:pPr>
            <a:r>
              <a:rPr kumimoji="0" lang="es-xl" sz="1700" b="0" i="0" u="none" strike="noStrike" kern="1200" cap="none" spc="0" normalizeH="0" baseline="0" noProof="0">
                <a:ln>
                  <a:noFill/>
                </a:ln>
                <a:solidFill>
                  <a:srgbClr val="C03BC4"/>
                </a:solidFill>
                <a:effectLst/>
                <a:uLnTx/>
                <a:uFillTx/>
                <a:latin typeface="+mj-lt"/>
                <a:cs typeface="Segoe UI" panose="020B0502040204020203" pitchFamily="34" charset="0"/>
              </a:rPr>
              <a:t>El futuro del trabajo </a:t>
            </a:r>
            <a:br>
              <a:rPr kumimoji="0" lang="en-US" sz="1700" b="0" i="0" u="none" strike="noStrike" kern="1200" cap="none" spc="0" normalizeH="0" baseline="0" noProof="0">
                <a:ln>
                  <a:noFill/>
                </a:ln>
                <a:solidFill>
                  <a:srgbClr val="C03BC4"/>
                </a:solidFill>
                <a:effectLst/>
                <a:uLnTx/>
                <a:uFillTx/>
                <a:latin typeface="+mj-lt"/>
                <a:cs typeface="Segoe UI" panose="020B0502040204020203" pitchFamily="34" charset="0"/>
              </a:rPr>
            </a:br>
            <a:r>
              <a:rPr kumimoji="0" lang="es-xl" sz="1700" b="0" i="0" u="none" strike="noStrike" kern="1200" cap="none" spc="0" normalizeH="0" baseline="0" noProof="0">
                <a:ln>
                  <a:noFill/>
                </a:ln>
                <a:solidFill>
                  <a:srgbClr val="C03BC4"/>
                </a:solidFill>
                <a:effectLst/>
                <a:uLnTx/>
                <a:uFillTx/>
                <a:latin typeface="+mj-lt"/>
                <a:cs typeface="Segoe UI" panose="020B0502040204020203" pitchFamily="34" charset="0"/>
              </a:rPr>
              <a:t>con tecnología de IA</a:t>
            </a:r>
          </a:p>
        </p:txBody>
      </p:sp>
      <p:sp>
        <p:nvSpPr>
          <p:cNvPr id="14" name="TextBox 13">
            <a:extLst>
              <a:ext uri="{FF2B5EF4-FFF2-40B4-BE49-F238E27FC236}">
                <a16:creationId xmlns:a16="http://schemas.microsoft.com/office/drawing/2014/main" id="{A57628C9-875E-9B0A-5AEB-DE4B355865D4}"/>
              </a:ext>
            </a:extLst>
          </p:cNvPr>
          <p:cNvSpPr txBox="1"/>
          <p:nvPr/>
        </p:nvSpPr>
        <p:spPr>
          <a:xfrm>
            <a:off x="8172506" y="2961087"/>
            <a:ext cx="1660559" cy="523711"/>
          </a:xfrm>
          <a:prstGeom prst="rect">
            <a:avLst/>
          </a:prstGeom>
        </p:spPr>
        <p:txBody>
          <a:bodyPr vert="horz" wrap="square" lIns="0" tIns="0" rIns="0" bIns="0" rtlCol="0" anchor="ctr" anchorCtr="0">
            <a:noAutofit/>
          </a:bodyPr>
          <a:lstStyle/>
          <a:p>
            <a:pPr marL="0" marR="0" indent="0" algn="l" defTabSz="914400" rtl="0" eaLnBrk="1" fontAlgn="auto" latinLnBrk="0" hangingPunct="1">
              <a:lnSpc>
                <a:spcPct val="100000"/>
              </a:lnSpc>
              <a:spcBef>
                <a:spcPts val="0"/>
              </a:spcBef>
              <a:spcAft>
                <a:spcPts val="600"/>
              </a:spcAft>
              <a:buClrTx/>
              <a:buSzPct val="90000"/>
              <a:buFont typeface="Wingdings" pitchFamily="2" charset="2"/>
              <a:buNone/>
              <a:tabLst/>
            </a:pPr>
            <a:r>
              <a:rPr kumimoji="0" lang="es-xl" sz="1600" b="0" i="0" u="none" strike="noStrike" kern="1200" cap="none" spc="0" normalizeH="0" baseline="0" noProof="0">
                <a:ln>
                  <a:noFill/>
                </a:ln>
                <a:solidFill>
                  <a:srgbClr val="C03BC4"/>
                </a:solidFill>
                <a:effectLst/>
                <a:uLnTx/>
                <a:uFillTx/>
                <a:latin typeface="+mj-lt"/>
                <a:cs typeface="Segoe UI" panose="020B0502040204020203" pitchFamily="34" charset="0"/>
              </a:rPr>
              <a:t>Copilot para Microsoft 365</a:t>
            </a:r>
          </a:p>
        </p:txBody>
      </p:sp>
    </p:spTree>
    <p:extLst>
      <p:ext uri="{BB962C8B-B14F-4D97-AF65-F5344CB8AC3E}">
        <p14:creationId xmlns:p14="http://schemas.microsoft.com/office/powerpoint/2010/main" val="2262637014"/>
      </p:ext>
    </p:extLst>
  </p:cSld>
  <p:clrMapOvr>
    <a:masterClrMapping/>
  </p:clrMapOvr>
  <p:transition>
    <p:fad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agen 5">
            <a:extLst>
              <a:ext uri="{FF2B5EF4-FFF2-40B4-BE49-F238E27FC236}">
                <a16:creationId xmlns:a16="http://schemas.microsoft.com/office/drawing/2014/main" id="{81C9646B-4E44-1DA8-A330-619E471039EB}"/>
              </a:ext>
            </a:extLst>
          </p:cNvPr>
          <p:cNvPicPr>
            <a:picLocks noChangeAspect="1"/>
          </p:cNvPicPr>
          <p:nvPr/>
        </p:nvPicPr>
        <p:blipFill>
          <a:blip r:embed="rId3"/>
          <a:stretch>
            <a:fillRect/>
          </a:stretch>
        </p:blipFill>
        <p:spPr>
          <a:xfrm>
            <a:off x="283266" y="510758"/>
            <a:ext cx="11869941" cy="6364776"/>
          </a:xfrm>
          <a:prstGeom prst="rect">
            <a:avLst/>
          </a:prstGeom>
        </p:spPr>
      </p:pic>
      <p:sp>
        <p:nvSpPr>
          <p:cNvPr id="2" name="TextBox 1">
            <a:extLst>
              <a:ext uri="{FF2B5EF4-FFF2-40B4-BE49-F238E27FC236}">
                <a16:creationId xmlns:a16="http://schemas.microsoft.com/office/drawing/2014/main" id="{7560A563-1146-A1EF-B961-2AF08E7377D7}"/>
              </a:ext>
            </a:extLst>
          </p:cNvPr>
          <p:cNvSpPr txBox="1"/>
          <p:nvPr/>
        </p:nvSpPr>
        <p:spPr>
          <a:xfrm>
            <a:off x="1073405" y="3771103"/>
            <a:ext cx="8040115" cy="927786"/>
          </a:xfrm>
          <a:prstGeom prst="rect">
            <a:avLst/>
          </a:prstGeom>
        </p:spPr>
        <p:txBody>
          <a:bodyPr vert="horz" wrap="square" lIns="0" tIns="0" rIns="0" bIns="0" rtlCol="0" anchor="ctr" anchorCtr="0">
            <a:noAutofit/>
          </a:bodyPr>
          <a:lstStyle/>
          <a:p>
            <a:pPr marL="0" marR="0" indent="0" algn="l" defTabSz="914400" rtl="0" eaLnBrk="1" fontAlgn="auto" latinLnBrk="0" hangingPunct="1">
              <a:lnSpc>
                <a:spcPct val="100000"/>
              </a:lnSpc>
              <a:spcBef>
                <a:spcPts val="0"/>
              </a:spcBef>
              <a:spcAft>
                <a:spcPts val="600"/>
              </a:spcAft>
              <a:buClrTx/>
              <a:buSzPct val="90000"/>
              <a:buFont typeface="Wingdings" pitchFamily="2" charset="2"/>
              <a:buNone/>
              <a:tabLst/>
            </a:pPr>
            <a:r>
              <a:rPr kumimoji="0" lang="es-xl" sz="4000" b="0" i="0" u="none" strike="noStrike" kern="1200" cap="none" spc="0" normalizeH="0" baseline="0" noProof="0">
                <a:ln>
                  <a:noFill/>
                </a:ln>
                <a:solidFill>
                  <a:srgbClr val="C03BC4"/>
                </a:solidFill>
                <a:effectLst/>
                <a:uLnTx/>
                <a:uFillTx/>
                <a:latin typeface="+mj-lt"/>
                <a:cs typeface="Segoe UI" panose="020B0502040204020203" pitchFamily="34" charset="0"/>
              </a:rPr>
              <a:t>El futuro del trabajo </a:t>
            </a:r>
            <a:br>
              <a:rPr kumimoji="0" lang="en-US" sz="4000" b="0" i="0" u="none" strike="noStrike" kern="1200" cap="none" spc="0" normalizeH="0" baseline="0" noProof="0">
                <a:ln>
                  <a:noFill/>
                </a:ln>
                <a:solidFill>
                  <a:srgbClr val="C03BC4"/>
                </a:solidFill>
                <a:effectLst/>
                <a:uLnTx/>
                <a:uFillTx/>
                <a:latin typeface="+mj-lt"/>
                <a:cs typeface="Segoe UI" panose="020B0502040204020203" pitchFamily="34" charset="0"/>
              </a:rPr>
            </a:br>
            <a:r>
              <a:rPr kumimoji="0" lang="es-xl" sz="4000" b="0" i="0" u="none" strike="noStrike" kern="1200" cap="none" spc="0" normalizeH="0" baseline="0" noProof="0">
                <a:ln>
                  <a:noFill/>
                </a:ln>
                <a:solidFill>
                  <a:srgbClr val="C03BC4"/>
                </a:solidFill>
                <a:effectLst/>
                <a:uLnTx/>
                <a:uFillTx/>
                <a:latin typeface="+mj-lt"/>
                <a:cs typeface="Segoe UI" panose="020B0502040204020203" pitchFamily="34" charset="0"/>
              </a:rPr>
              <a:t>con tecnología de IA</a:t>
            </a:r>
          </a:p>
        </p:txBody>
      </p:sp>
      <p:sp>
        <p:nvSpPr>
          <p:cNvPr id="4" name="TextBox 3">
            <a:extLst>
              <a:ext uri="{FF2B5EF4-FFF2-40B4-BE49-F238E27FC236}">
                <a16:creationId xmlns:a16="http://schemas.microsoft.com/office/drawing/2014/main" id="{C9E2B073-7B39-4BDA-5478-361EF7D629F2}"/>
              </a:ext>
            </a:extLst>
          </p:cNvPr>
          <p:cNvSpPr txBox="1"/>
          <p:nvPr/>
        </p:nvSpPr>
        <p:spPr>
          <a:xfrm>
            <a:off x="2282445" y="1444463"/>
            <a:ext cx="3559555" cy="927786"/>
          </a:xfrm>
          <a:prstGeom prst="rect">
            <a:avLst/>
          </a:prstGeom>
        </p:spPr>
        <p:txBody>
          <a:bodyPr vert="horz" wrap="square" lIns="0" tIns="0" rIns="0" bIns="0" rtlCol="0" anchor="ctr" anchorCtr="0">
            <a:noAutofit/>
          </a:bodyPr>
          <a:lstStyle/>
          <a:p>
            <a:pPr marL="0" marR="0" indent="0" algn="l" defTabSz="914400" rtl="0" eaLnBrk="1" fontAlgn="auto" latinLnBrk="0" hangingPunct="1">
              <a:lnSpc>
                <a:spcPct val="100000"/>
              </a:lnSpc>
              <a:spcBef>
                <a:spcPts val="0"/>
              </a:spcBef>
              <a:spcAft>
                <a:spcPts val="600"/>
              </a:spcAft>
              <a:buClrTx/>
              <a:buSzPct val="90000"/>
              <a:buFont typeface="Wingdings" pitchFamily="2" charset="2"/>
              <a:buNone/>
              <a:tabLst/>
            </a:pPr>
            <a:r>
              <a:rPr kumimoji="0" lang="es-xl" sz="4000" b="0" i="0" u="none" strike="noStrike" kern="1200" cap="none" spc="0" normalizeH="0" baseline="0" noProof="0">
                <a:ln>
                  <a:noFill/>
                </a:ln>
                <a:solidFill>
                  <a:srgbClr val="C03BC4"/>
                </a:solidFill>
                <a:effectLst/>
                <a:uLnTx/>
                <a:uFillTx/>
                <a:latin typeface="+mj-lt"/>
                <a:cs typeface="Segoe UI" panose="020B0502040204020203" pitchFamily="34" charset="0"/>
              </a:rPr>
              <a:t>Copilot para Microsoft 365</a:t>
            </a:r>
          </a:p>
        </p:txBody>
      </p:sp>
      <p:sp>
        <p:nvSpPr>
          <p:cNvPr id="7" name="Picture Placeholder 2">
            <a:extLst>
              <a:ext uri="{FF2B5EF4-FFF2-40B4-BE49-F238E27FC236}">
                <a16:creationId xmlns:a16="http://schemas.microsoft.com/office/drawing/2014/main" id="{6E02CABD-3E76-BAFF-59C6-1470CAF825DF}"/>
              </a:ext>
            </a:extLst>
          </p:cNvPr>
          <p:cNvSpPr txBox="1">
            <a:spLocks/>
          </p:cNvSpPr>
          <p:nvPr/>
        </p:nvSpPr>
        <p:spPr>
          <a:xfrm>
            <a:off x="8738473" y="6130223"/>
            <a:ext cx="2985169" cy="379784"/>
          </a:xfrm>
          <a:prstGeom prst="rect">
            <a:avLst/>
          </a:prstGeom>
          <a:solidFill>
            <a:srgbClr val="FFFF00"/>
          </a:solidFill>
        </p:spPr>
        <p:txBody>
          <a:bodyPr vert="horz" wrap="square" lIns="0" tIns="0" rIns="0" bIns="0" rtlCol="0">
            <a:spAutoFit/>
          </a:bodyPr>
          <a:lstStyle>
            <a:lvl1pPr marL="0" marR="0" indent="0" algn="l" defTabSz="813538" rtl="0" eaLnBrk="1" fontAlgn="auto" latinLnBrk="0" hangingPunct="1">
              <a:lnSpc>
                <a:spcPct val="100000"/>
              </a:lnSpc>
              <a:spcBef>
                <a:spcPts val="1570"/>
              </a:spcBef>
              <a:spcAft>
                <a:spcPts val="0"/>
              </a:spcAft>
              <a:buClrTx/>
              <a:buSzPct val="90000"/>
              <a:buFont typeface="Wingdings" panose="05000000000000000000" pitchFamily="2" charset="2"/>
              <a:buNone/>
              <a:tabLst/>
              <a:defRPr sz="2268" kern="1200" spc="0" baseline="0">
                <a:solidFill>
                  <a:srgbClr val="000000"/>
                </a:solidFill>
                <a:latin typeface="+mj-lt"/>
                <a:ea typeface="+mn-ea"/>
                <a:cs typeface="Segoe UI Semilight" panose="020B0402040204020203" pitchFamily="34" charset="0"/>
              </a:defRPr>
            </a:lvl1pPr>
            <a:lvl2pPr marL="0" marR="0" indent="0" algn="l" defTabSz="813538" rtl="0" eaLnBrk="1" fontAlgn="auto" latinLnBrk="0" hangingPunct="1">
              <a:lnSpc>
                <a:spcPct val="100000"/>
              </a:lnSpc>
              <a:spcBef>
                <a:spcPts val="1047"/>
              </a:spcBef>
              <a:spcAft>
                <a:spcPts val="0"/>
              </a:spcAft>
              <a:buClrTx/>
              <a:buSzPct val="90000"/>
              <a:buFont typeface="Wingdings" panose="05000000000000000000" pitchFamily="2" charset="2"/>
              <a:buNone/>
              <a:tabLst/>
              <a:defRPr sz="1396" kern="1200" spc="0" baseline="0">
                <a:solidFill>
                  <a:srgbClr val="000000"/>
                </a:solidFill>
                <a:latin typeface="+mn-lt"/>
                <a:ea typeface="+mn-ea"/>
                <a:cs typeface="+mn-cs"/>
              </a:defRPr>
            </a:lvl2pPr>
            <a:lvl3pPr marL="174462" marR="0" indent="-174462" algn="l" defTabSz="813538" rtl="0" eaLnBrk="1" fontAlgn="auto" latinLnBrk="0" hangingPunct="1">
              <a:lnSpc>
                <a:spcPct val="100000"/>
              </a:lnSpc>
              <a:spcBef>
                <a:spcPts val="523"/>
              </a:spcBef>
              <a:spcAft>
                <a:spcPts val="0"/>
              </a:spcAft>
              <a:buClrTx/>
              <a:buSzPct val="90000"/>
              <a:buFont typeface="Wingdings" panose="05000000000000000000" pitchFamily="2" charset="2"/>
              <a:buChar char=""/>
              <a:tabLst/>
              <a:defRPr sz="1221" kern="1200" spc="0" baseline="0">
                <a:solidFill>
                  <a:srgbClr val="000000"/>
                </a:solidFill>
                <a:latin typeface="+mn-lt"/>
                <a:ea typeface="+mn-ea"/>
                <a:cs typeface="+mn-cs"/>
              </a:defRPr>
            </a:lvl3pPr>
            <a:lvl4pPr marL="350917" marR="0" indent="-157846" algn="l" defTabSz="813538"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221" kern="1200" spc="0" baseline="0">
                <a:solidFill>
                  <a:srgbClr val="000000"/>
                </a:solidFill>
                <a:latin typeface="+mn-lt"/>
                <a:ea typeface="+mn-ea"/>
                <a:cs typeface="+mn-cs"/>
              </a:defRPr>
            </a:lvl4pPr>
            <a:lvl5pPr marL="526376" marR="0" indent="-175459" algn="l" defTabSz="813538"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221" kern="1200" spc="0" baseline="0">
                <a:solidFill>
                  <a:srgbClr val="000000"/>
                </a:solidFill>
                <a:latin typeface="+mn-lt"/>
                <a:ea typeface="+mn-ea"/>
                <a:cs typeface="+mn-cs"/>
              </a:defRPr>
            </a:lvl5pPr>
            <a:lvl6pPr marL="2237228" indent="-203385" algn="l" defTabSz="813538" rtl="0" eaLnBrk="1" latinLnBrk="0" hangingPunct="1">
              <a:spcBef>
                <a:spcPct val="20000"/>
              </a:spcBef>
              <a:buFont typeface="Arial" pitchFamily="34" charset="0"/>
              <a:buChar char="•"/>
              <a:defRPr sz="1744" kern="1200">
                <a:solidFill>
                  <a:schemeClr val="tx1"/>
                </a:solidFill>
                <a:latin typeface="+mn-lt"/>
                <a:ea typeface="+mn-ea"/>
                <a:cs typeface="+mn-cs"/>
              </a:defRPr>
            </a:lvl6pPr>
            <a:lvl7pPr marL="2643998" indent="-203385" algn="l" defTabSz="813538" rtl="0" eaLnBrk="1" latinLnBrk="0" hangingPunct="1">
              <a:spcBef>
                <a:spcPct val="20000"/>
              </a:spcBef>
              <a:buFont typeface="Arial" pitchFamily="34" charset="0"/>
              <a:buChar char="•"/>
              <a:defRPr sz="1744" kern="1200">
                <a:solidFill>
                  <a:schemeClr val="tx1"/>
                </a:solidFill>
                <a:latin typeface="+mn-lt"/>
                <a:ea typeface="+mn-ea"/>
                <a:cs typeface="+mn-cs"/>
              </a:defRPr>
            </a:lvl7pPr>
            <a:lvl8pPr marL="3050766" indent="-203385" algn="l" defTabSz="813538" rtl="0" eaLnBrk="1" latinLnBrk="0" hangingPunct="1">
              <a:spcBef>
                <a:spcPct val="20000"/>
              </a:spcBef>
              <a:buFont typeface="Arial" pitchFamily="34" charset="0"/>
              <a:buChar char="•"/>
              <a:defRPr sz="1744" kern="1200">
                <a:solidFill>
                  <a:schemeClr val="tx1"/>
                </a:solidFill>
                <a:latin typeface="+mn-lt"/>
                <a:ea typeface="+mn-ea"/>
                <a:cs typeface="+mn-cs"/>
              </a:defRPr>
            </a:lvl8pPr>
            <a:lvl9pPr marL="3457536" indent="-203385" algn="l" defTabSz="813538" rtl="0" eaLnBrk="1" latinLnBrk="0" hangingPunct="1">
              <a:spcBef>
                <a:spcPct val="20000"/>
              </a:spcBef>
              <a:buFont typeface="Arial" pitchFamily="34" charset="0"/>
              <a:buChar char="•"/>
              <a:defRPr sz="1744" kern="1200">
                <a:solidFill>
                  <a:schemeClr val="tx1"/>
                </a:solidFill>
                <a:latin typeface="+mn-lt"/>
                <a:ea typeface="+mn-ea"/>
                <a:cs typeface="+mn-cs"/>
              </a:defRPr>
            </a:lvl9pPr>
          </a:lstStyle>
          <a:p>
            <a:r>
              <a:rPr lang="es-xl" sz="2468"/>
              <a:t>Logotipo del socio</a:t>
            </a:r>
          </a:p>
        </p:txBody>
      </p:sp>
    </p:spTree>
    <p:extLst>
      <p:ext uri="{BB962C8B-B14F-4D97-AF65-F5344CB8AC3E}">
        <p14:creationId xmlns:p14="http://schemas.microsoft.com/office/powerpoint/2010/main" val="1071092822"/>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heme/theme1.xml><?xml version="1.0" encoding="utf-8"?>
<a:theme xmlns:a="http://schemas.openxmlformats.org/drawingml/2006/main" name="WHITE TEMPLATE">
  <a:themeElements>
    <a:clrScheme name="Microsoft Surface Palette - Rich Black">
      <a:dk1>
        <a:srgbClr val="000000"/>
      </a:dk1>
      <a:lt1>
        <a:srgbClr val="FFFFFF"/>
      </a:lt1>
      <a:dk2>
        <a:srgbClr val="0D0D0D"/>
      </a:dk2>
      <a:lt2>
        <a:srgbClr val="E6E6E6"/>
      </a:lt2>
      <a:accent1>
        <a:srgbClr val="0078D4"/>
      </a:accent1>
      <a:accent2>
        <a:srgbClr val="FFFFFF"/>
      </a:accent2>
      <a:accent3>
        <a:srgbClr val="E6E6E6"/>
      </a:accent3>
      <a:accent4>
        <a:srgbClr val="737373"/>
      </a:accent4>
      <a:accent5>
        <a:srgbClr val="505050"/>
      </a:accent5>
      <a:accent6>
        <a:srgbClr val="000000"/>
      </a:accent6>
      <a:hlink>
        <a:srgbClr val="0078D4"/>
      </a:hlink>
      <a:folHlink>
        <a:srgbClr val="0078D4"/>
      </a:folHlink>
    </a:clrScheme>
    <a:fontScheme name="Custom 3">
      <a:majorFont>
        <a:latin typeface="Segoe UI Semibold"/>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algn="l" defTabSz="932472" fontAlgn="base">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w="lg" len="med"/>
          <a:tailEnd type="none" w="lg" len="med"/>
        </a:ln>
      </a:spPr>
      <a:bodyPr/>
      <a:lstStyle/>
      <a:style>
        <a:lnRef idx="1">
          <a:schemeClr val="accent1"/>
        </a:lnRef>
        <a:fillRef idx="0">
          <a:schemeClr val="accent1"/>
        </a:fillRef>
        <a:effectRef idx="0">
          <a:schemeClr val="accent1"/>
        </a:effectRef>
        <a:fontRef idx="minor">
          <a:schemeClr val="tx1"/>
        </a:fontRef>
      </a:style>
    </a:lnDef>
    <a:txDef>
      <a:spPr/>
      <a:bodyPr vert="horz" lIns="0" tIns="0" rIns="0" bIns="0" rtlCol="0">
        <a:noAutofit/>
      </a:bodyPr>
      <a:lstStyle>
        <a:defPPr marL="0" marR="0" indent="0" algn="l" defTabSz="914400" rtl="0" eaLnBrk="1" fontAlgn="auto" latinLnBrk="0" hangingPunct="1">
          <a:lnSpc>
            <a:spcPct val="100000"/>
          </a:lnSpc>
          <a:spcBef>
            <a:spcPts val="0"/>
          </a:spcBef>
          <a:spcAft>
            <a:spcPts val="600"/>
          </a:spcAft>
          <a:buClrTx/>
          <a:buSzPct val="90000"/>
          <a:buFont typeface="Wingdings" pitchFamily="2" charset="2"/>
          <a:buNone/>
          <a:tabLst/>
          <a:defRPr kumimoji="0" sz="2800" b="0" i="0" u="none" strike="noStrike" kern="1200" cap="none" spc="0" normalizeH="0" baseline="0" noProof="0">
            <a:ln>
              <a:noFill/>
            </a:ln>
            <a:solidFill>
              <a:srgbClr val="505050"/>
            </a:solidFill>
            <a:effectLst/>
            <a:uLnTx/>
            <a:uFillTx/>
            <a:latin typeface="Segoe UI Semibold" panose="020B0702040204020203" pitchFamily="34" charset="0"/>
            <a:ea typeface="+mn-ea"/>
            <a:cs typeface="Segoe UI Semibold" panose="020B0702040204020203" pitchFamily="34" charset="0"/>
          </a:defRPr>
        </a:defPPr>
      </a:lstStyle>
    </a:txDef>
  </a:objectDefaults>
  <a:extraClrSchemeLst/>
  <a:extLst>
    <a:ext uri="{05A4C25C-085E-4340-85A3-A5531E510DB2}">
      <thm15:themeFamily xmlns:thm15="http://schemas.microsoft.com/office/thememl/2012/main" name="Surface brand template.pptx" id="{B0953253-6C94-478D-8A7C-15BD734F3912}" vid="{64977617-18DD-454B-A604-7F37DC6198B5}"/>
    </a:ext>
  </a:extLst>
</a:theme>
</file>

<file path=ppt/theme/theme2.xml><?xml version="1.0" encoding="utf-8"?>
<a:theme xmlns:a="http://schemas.openxmlformats.org/drawingml/2006/main" name="Microsoft 365 Copilot Template">
  <a:themeElements>
    <a:clrScheme name="Copilot template">
      <a:dk1>
        <a:srgbClr val="000000"/>
      </a:dk1>
      <a:lt1>
        <a:srgbClr val="FFFFFF"/>
      </a:lt1>
      <a:dk2>
        <a:srgbClr val="243A5E"/>
      </a:dk2>
      <a:lt2>
        <a:srgbClr val="E6E6E6"/>
      </a:lt2>
      <a:accent1>
        <a:srgbClr val="0078D4"/>
      </a:accent1>
      <a:accent2>
        <a:srgbClr val="243A5E"/>
      </a:accent2>
      <a:accent3>
        <a:srgbClr val="50E6FF"/>
      </a:accent3>
      <a:accent4>
        <a:srgbClr val="D59DFF"/>
      </a:accent4>
      <a:accent5>
        <a:srgbClr val="8661C5"/>
      </a:accent5>
      <a:accent6>
        <a:srgbClr val="3B2E58"/>
      </a:accent6>
      <a:hlink>
        <a:srgbClr val="0078D4"/>
      </a:hlink>
      <a:folHlink>
        <a:srgbClr val="0078D4"/>
      </a:folHlink>
    </a:clrScheme>
    <a:fontScheme name="Microsoft 2019 Brand Templates">
      <a:majorFont>
        <a:latin typeface="Segoe UI Semibold"/>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bg1">
            <a:alpha val="70000"/>
          </a:schemeClr>
        </a:solidFill>
        <a:ln>
          <a:noFill/>
          <a:headEnd type="none" w="med" len="med"/>
          <a:tailEnd type="none" w="med" len="med"/>
        </a:ln>
        <a:effectLst>
          <a:outerShdw blurRad="190500" algn="ctr" rotWithShape="0">
            <a:prstClr val="black">
              <a:alpha val="10000"/>
            </a:prstClr>
          </a:outerShdw>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algn="l" defTabSz="932472" fontAlgn="base">
          <a:spcBef>
            <a:spcPct val="0"/>
          </a:spcBef>
          <a:spcAft>
            <a:spcPct val="0"/>
          </a:spcAft>
          <a:defRPr sz="2000" dirty="0" err="1">
            <a:solidFill>
              <a:schemeClr val="tx1"/>
            </a:solidFill>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w="15875" cap="rnd">
          <a:gradFill>
            <a:gsLst>
              <a:gs pos="0">
                <a:schemeClr val="accent1"/>
              </a:gs>
              <a:gs pos="100000">
                <a:schemeClr val="accent5"/>
              </a:gs>
            </a:gsLst>
            <a:lin ang="5400000" scaled="1"/>
          </a:gradFill>
          <a:headEnd type="none" w="lg" len="med"/>
          <a:tailEnd type="none" w="lg" len="med"/>
        </a:ln>
        <a:effectLst>
          <a:outerShdw blurRad="127000" algn="ctr" rotWithShape="0">
            <a:prstClr val="black">
              <a:alpha val="15000"/>
            </a:prstClr>
          </a:outerShdw>
        </a:effectLst>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lgn="l">
          <a:defRPr sz="2000" dirty="0" err="1" smtClean="0"/>
        </a:defPPr>
      </a:lstStyle>
    </a:txDef>
  </a:objectDefaults>
  <a:extraClrSchemeLst/>
  <a:custClrLst>
    <a:custClr name="Light Orange">
      <a:srgbClr val="FF9349"/>
    </a:custClr>
    <a:custClr name="Light Yellow">
      <a:srgbClr val="FEF000"/>
    </a:custClr>
    <a:custClr name="Light Green">
      <a:srgbClr val="9BF00B"/>
    </a:custClr>
    <a:custClr name="Light Teal">
      <a:srgbClr val="30E5D0"/>
    </a:custClr>
    <a:custClr name="Light Blue">
      <a:srgbClr val="50E6FF"/>
    </a:custClr>
    <a:custClr name="Light Purple">
      <a:srgbClr val="D59DFF"/>
    </a:custClr>
    <a:custClr name="White">
      <a:srgbClr val="FFFFFF"/>
    </a:custClr>
    <a:custClr name="Extra Light Gray">
      <a:srgbClr val="F2F2F2"/>
    </a:custClr>
    <a:custClr name="Light Gray">
      <a:srgbClr val="E6E6E6"/>
    </a:custClr>
    <a:custClr name="Gray">
      <a:srgbClr val="D2D2D2"/>
    </a:custClr>
    <a:custClr name="Orange">
      <a:srgbClr val="D83B01"/>
    </a:custClr>
    <a:custClr name="Yellow">
      <a:srgbClr val="FFB900"/>
    </a:custClr>
    <a:custClr name="Green">
      <a:srgbClr val="107C10"/>
    </a:custClr>
    <a:custClr name="Teal">
      <a:srgbClr val="008575"/>
    </a:custClr>
    <a:custClr name="Blue">
      <a:srgbClr val="0078D4"/>
    </a:custClr>
    <a:custClr name="Purple">
      <a:srgbClr val="8661C5"/>
    </a:custClr>
    <a:custClr name="Mid Gray">
      <a:srgbClr val="737373"/>
    </a:custClr>
    <a:custClr name="Dark Gray">
      <a:srgbClr val="505050"/>
    </a:custClr>
    <a:custClr name="Extra Dark Gray">
      <a:srgbClr val="2F2F2F"/>
    </a:custClr>
    <a:custClr name="Rick Black">
      <a:srgbClr val="000000"/>
    </a:custClr>
    <a:custClr name="Dark Orange">
      <a:srgbClr val="6B2929"/>
    </a:custClr>
    <a:custClr name="Dark Yellow">
      <a:srgbClr val="6A4B16"/>
    </a:custClr>
    <a:custClr name="Dark Green">
      <a:srgbClr val="054B16"/>
    </a:custClr>
    <a:custClr name="Dark Teal">
      <a:srgbClr val="274B47"/>
    </a:custClr>
    <a:custClr name="Dark Blue">
      <a:srgbClr val="243A5E"/>
    </a:custClr>
    <a:custClr name="Dark Purple">
      <a:srgbClr val="3B2E58"/>
    </a:custClr>
  </a:custClrLst>
  <a:extLst>
    <a:ext uri="{05A4C25C-085E-4340-85A3-A5531E510DB2}">
      <thm15:themeFamily xmlns:thm15="http://schemas.microsoft.com/office/thememl/2012/main" name="WHITE TEMPLATE" id="{BCE1B1BA-E145-46C3-8E48-0850F89F7591}" vid="{C1CE331C-CE2D-43E3-8554-232551EF536D}"/>
    </a:ext>
  </a:extLst>
</a:theme>
</file>

<file path=ppt/theme/theme3.xml><?xml version="1.0" encoding="utf-8"?>
<a:theme xmlns:a="http://schemas.openxmlformats.org/drawingml/2006/main" name="1_Office Theme">
  <a:themeElements>
    <a:clrScheme name="Copilot pallet">
      <a:dk1>
        <a:sysClr val="windowText" lastClr="000000"/>
      </a:dk1>
      <a:lt1>
        <a:sysClr val="window" lastClr="FFFFFF"/>
      </a:lt1>
      <a:dk2>
        <a:srgbClr val="091F2C"/>
      </a:dk2>
      <a:lt2>
        <a:srgbClr val="F4F3F5"/>
      </a:lt2>
      <a:accent1>
        <a:srgbClr val="C5B4E3"/>
      </a:accent1>
      <a:accent2>
        <a:srgbClr val="8661C5"/>
      </a:accent2>
      <a:accent3>
        <a:srgbClr val="463668"/>
      </a:accent3>
      <a:accent4>
        <a:srgbClr val="0078D4"/>
      </a:accent4>
      <a:accent5>
        <a:srgbClr val="2A446F"/>
      </a:accent5>
      <a:accent6>
        <a:srgbClr val="C03BC4"/>
      </a:accent6>
      <a:hlink>
        <a:srgbClr val="FFA38B"/>
      </a:hlink>
      <a:folHlink>
        <a:srgbClr val="FFE399"/>
      </a:folHlink>
    </a:clrScheme>
    <a:fontScheme name="Segoe UI">
      <a:majorFont>
        <a:latin typeface="Segoe UI Semibold"/>
        <a:ea typeface=""/>
        <a:cs typeface=""/>
      </a:majorFont>
      <a:minorFont>
        <a:latin typeface="Segoe UI"/>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F202B3C8BF4DFD4BA6B4A331092AD4BF" ma:contentTypeVersion="19" ma:contentTypeDescription="Create a new document." ma:contentTypeScope="" ma:versionID="63a48fa76525dda8b35a5fc6d7398af9">
  <xsd:schema xmlns:xsd="http://www.w3.org/2001/XMLSchema" xmlns:xs="http://www.w3.org/2001/XMLSchema" xmlns:p="http://schemas.microsoft.com/office/2006/metadata/properties" xmlns:ns1="http://schemas.microsoft.com/sharepoint/v3" xmlns:ns2="ed416893-f718-4119-b2ee-4941e532b85c" xmlns:ns3="230e9df3-be65-4c73-a93b-d1236ebd677e" xmlns:ns4="fdeeb84a-f369-4c62-b295-fae88e0a0da0" targetNamespace="http://schemas.microsoft.com/office/2006/metadata/properties" ma:root="true" ma:fieldsID="a877733493f5ece661eda5277dc76b8a" ns1:_="" ns2:_="" ns3:_="" ns4:_="">
    <xsd:import namespace="http://schemas.microsoft.com/sharepoint/v3"/>
    <xsd:import namespace="ed416893-f718-4119-b2ee-4941e532b85c"/>
    <xsd:import namespace="230e9df3-be65-4c73-a93b-d1236ebd677e"/>
    <xsd:import namespace="fdeeb84a-f369-4c62-b295-fae88e0a0da0"/>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lcf76f155ced4ddcb4097134ff3c332f" minOccurs="0"/>
                <xsd:element ref="ns3:TaxCatchAll" minOccurs="0"/>
                <xsd:element ref="ns2:MediaServiceDateTaken" minOccurs="0"/>
                <xsd:element ref="ns2:MediaServiceOCR" minOccurs="0"/>
                <xsd:element ref="ns2:MediaServiceGenerationTime" minOccurs="0"/>
                <xsd:element ref="ns2:MediaServiceEventHashCode" minOccurs="0"/>
                <xsd:element ref="ns4:SharedWithUsers" minOccurs="0"/>
                <xsd:element ref="ns4:SharedWithDetails" minOccurs="0"/>
                <xsd:element ref="ns2:MediaLengthInSeconds" minOccurs="0"/>
                <xsd:element ref="ns1:_ip_UnifiedCompliancePolicyProperties" minOccurs="0"/>
                <xsd:element ref="ns1:_ip_UnifiedCompliancePolicyUIAction" minOccurs="0"/>
                <xsd:element ref="ns2:MediaServiceSearchProperties" minOccurs="0"/>
                <xsd:element ref="ns2:MediaServiceDocTags"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22" nillable="true" ma:displayName="Unified Compliance Policy Properties" ma:hidden="true" ma:internalName="_ip_UnifiedCompliancePolicyProperties">
      <xsd:simpleType>
        <xsd:restriction base="dms:Note"/>
      </xsd:simpleType>
    </xsd:element>
    <xsd:element name="_ip_UnifiedCompliancePolicyUIAction" ma:index="23"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ed416893-f718-4119-b2ee-4941e532b85c"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lcf76f155ced4ddcb4097134ff3c332f" ma:index="13" nillable="true" ma:taxonomy="true" ma:internalName="lcf76f155ced4ddcb4097134ff3c332f" ma:taxonomyFieldName="MediaServiceImageTags" ma:displayName="Image Tags" ma:readOnly="false" ma:fieldId="{5cf76f15-5ced-4ddc-b409-7134ff3c332f}" ma:taxonomyMulti="true" ma:sspId="e385fb40-52d4-4fae-9c5b-3e8ff8a5878e" ma:termSetId="09814cd3-568e-fe90-9814-8d621ff8fb84" ma:anchorId="fba54fb3-c3e1-fe81-a776-ca4b69148c4d" ma:open="true" ma:isKeyword="false">
      <xsd:complexType>
        <xsd:sequence>
          <xsd:element ref="pc:Terms" minOccurs="0" maxOccurs="1"/>
        </xsd:sequence>
      </xsd:complexType>
    </xsd:element>
    <xsd:element name="MediaServiceDateTaken" ma:index="15" nillable="true" ma:displayName="MediaServiceDateTaken" ma:hidden="true" ma:internalName="MediaServiceDateTake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LengthInSeconds" ma:index="21" nillable="true" ma:displayName="MediaLengthInSeconds" ma:hidden="true" ma:internalName="MediaLengthInSeconds" ma:readOnly="true">
      <xsd:simpleType>
        <xsd:restriction base="dms:Unknown"/>
      </xsd:simpleType>
    </xsd:element>
    <xsd:element name="MediaServiceSearchProperties" ma:index="24" nillable="true" ma:displayName="MediaServiceSearchProperties" ma:hidden="true" ma:internalName="MediaServiceSearchProperties" ma:readOnly="true">
      <xsd:simpleType>
        <xsd:restriction base="dms:Note"/>
      </xsd:simpleType>
    </xsd:element>
    <xsd:element name="MediaServiceDocTags" ma:index="25" nillable="true" ma:displayName="MediaServiceDocTags" ma:hidden="true" ma:internalName="MediaServiceDocTags" ma:readOnly="true">
      <xsd:simpleType>
        <xsd:restriction base="dms:Note"/>
      </xsd:simpleType>
    </xsd:element>
    <xsd:element name="MediaServiceObjectDetectorVersions" ma:index="26" nillable="true" ma:displayName="MediaServiceObjectDetectorVersions"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230e9df3-be65-4c73-a93b-d1236ebd677e" elementFormDefault="qualified">
    <xsd:import namespace="http://schemas.microsoft.com/office/2006/documentManagement/types"/>
    <xsd:import namespace="http://schemas.microsoft.com/office/infopath/2007/PartnerControls"/>
    <xsd:element name="TaxCatchAll" ma:index="14" nillable="true" ma:displayName="Taxonomy Catch All Column" ma:hidden="true" ma:list="{3c34fe2b-9d5b-46c7-876b-84c2b25ce5dc}" ma:internalName="TaxCatchAll" ma:showField="CatchAllData" ma:web="fdeeb84a-f369-4c62-b295-fae88e0a0da0">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fdeeb84a-f369-4c62-b295-fae88e0a0da0" elementFormDefault="qualified">
    <xsd:import namespace="http://schemas.microsoft.com/office/2006/documentManagement/types"/>
    <xsd:import namespace="http://schemas.microsoft.com/office/infopath/2007/PartnerControls"/>
    <xsd:element name="SharedWithUsers" ma:index="19"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ed416893-f718-4119-b2ee-4941e532b85c">
      <Terms xmlns="http://schemas.microsoft.com/office/infopath/2007/PartnerControls"/>
    </lcf76f155ced4ddcb4097134ff3c332f>
    <_ip_UnifiedCompliancePolicyUIAction xmlns="http://schemas.microsoft.com/sharepoint/v3" xsi:nil="true"/>
    <_ip_UnifiedCompliancePolicyProperties xmlns="http://schemas.microsoft.com/sharepoint/v3" xsi:nil="true"/>
    <TaxCatchAll xmlns="230e9df3-be65-4c73-a93b-d1236ebd677e"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6B03AC29-1B13-4229-A07E-D1466A9AE4DA}">
  <ds:schemaRefs>
    <ds:schemaRef ds:uri="230e9df3-be65-4c73-a93b-d1236ebd677e"/>
    <ds:schemaRef ds:uri="ed416893-f718-4119-b2ee-4941e532b85c"/>
    <ds:schemaRef ds:uri="fdeeb84a-f369-4c62-b295-fae88e0a0da0"/>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microsoft.com/sharepoint/v3"/>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97EBA36C-0FCE-43B3-986B-F171A5064B08}">
  <ds:schemaRefs>
    <ds:schemaRef ds:uri="http://schemas.microsoft.com/office/2006/documentManagement/types"/>
    <ds:schemaRef ds:uri="http://purl.org/dc/dcmitype/"/>
    <ds:schemaRef ds:uri="http://www.w3.org/XML/1998/namespace"/>
    <ds:schemaRef ds:uri="http://purl.org/dc/terms/"/>
    <ds:schemaRef ds:uri="230e9df3-be65-4c73-a93b-d1236ebd677e"/>
    <ds:schemaRef ds:uri="http://schemas.microsoft.com/office/infopath/2007/PartnerControls"/>
    <ds:schemaRef ds:uri="http://schemas.microsoft.com/office/2006/metadata/properties"/>
    <ds:schemaRef ds:uri="http://schemas.openxmlformats.org/package/2006/metadata/core-properties"/>
    <ds:schemaRef ds:uri="fdeeb84a-f369-4c62-b295-fae88e0a0da0"/>
    <ds:schemaRef ds:uri="ed416893-f718-4119-b2ee-4941e532b85c"/>
    <ds:schemaRef ds:uri="http://schemas.microsoft.com/sharepoint/v3"/>
    <ds:schemaRef ds:uri="http://purl.org/dc/elements/1.1/"/>
  </ds:schemaRefs>
</ds:datastoreItem>
</file>

<file path=customXml/itemProps3.xml><?xml version="1.0" encoding="utf-8"?>
<ds:datastoreItem xmlns:ds="http://schemas.openxmlformats.org/officeDocument/2006/customXml" ds:itemID="{3D4FD046-AA9C-4EEA-A72C-CA785418963C}">
  <ds:schemaRefs>
    <ds:schemaRef ds:uri="http://schemas.microsoft.com/sharepoint/v3/contenttype/forms"/>
  </ds:schemaRefs>
</ds:datastoreItem>
</file>

<file path=docMetadata/LabelInfo.xml><?xml version="1.0" encoding="utf-8"?>
<clbl:labelList xmlns:clbl="http://schemas.microsoft.com/office/2020/mipLabelMetadata">
  <clbl:label id="{f42aa342-8706-4288-bd11-ebb85995028c}" enabled="1" method="Standard" siteId="{72f988bf-86f1-41af-91ab-2d7cd011db47}" removed="0"/>
</clbl:labelList>
</file>

<file path=docProps/app.xml><?xml version="1.0" encoding="utf-8"?>
<Properties xmlns="http://schemas.openxmlformats.org/officeDocument/2006/extended-properties" xmlns:vt="http://schemas.openxmlformats.org/officeDocument/2006/docPropsVTypes">
  <Template>Azure_PowerPoint_template_Oct18</Template>
  <TotalTime>0</TotalTime>
  <Words>1256</Words>
  <Application>Microsoft Office PowerPoint</Application>
  <PresentationFormat>Personalizado</PresentationFormat>
  <Paragraphs>122</Paragraphs>
  <Slides>9</Slides>
  <Notes>9</Notes>
  <HiddenSlides>0</HiddenSlides>
  <MMClips>0</MMClips>
  <ScaleCrop>false</ScaleCrop>
  <HeadingPairs>
    <vt:vector size="8" baseType="variant">
      <vt:variant>
        <vt:lpstr>Fuentes usadas</vt:lpstr>
      </vt:variant>
      <vt:variant>
        <vt:i4>5</vt:i4>
      </vt:variant>
      <vt:variant>
        <vt:lpstr>Tema</vt:lpstr>
      </vt:variant>
      <vt:variant>
        <vt:i4>3</vt:i4>
      </vt:variant>
      <vt:variant>
        <vt:lpstr>Servidores OLE incrustados</vt:lpstr>
      </vt:variant>
      <vt:variant>
        <vt:i4>1</vt:i4>
      </vt:variant>
      <vt:variant>
        <vt:lpstr>Títulos de diapositiva</vt:lpstr>
      </vt:variant>
      <vt:variant>
        <vt:i4>9</vt:i4>
      </vt:variant>
    </vt:vector>
  </HeadingPairs>
  <TitlesOfParts>
    <vt:vector size="18" baseType="lpstr">
      <vt:lpstr>Arial</vt:lpstr>
      <vt:lpstr>Segoe UI</vt:lpstr>
      <vt:lpstr>Segoe UI Light</vt:lpstr>
      <vt:lpstr>Segoe UI Semibold</vt:lpstr>
      <vt:lpstr>Wingdings</vt:lpstr>
      <vt:lpstr>WHITE TEMPLATE</vt:lpstr>
      <vt:lpstr>Microsoft 365 Copilot Template</vt:lpstr>
      <vt:lpstr>1_Office Theme</vt:lpstr>
      <vt:lpstr>think-cell Slide</vt:lpstr>
      <vt:lpstr>Sesiones demostrativas  de Microsoft 365 Copilot</vt:lpstr>
      <vt:lpstr>Prueba de anuncio 1 – Opción gráfica 1</vt:lpstr>
      <vt:lpstr>Presentación de PowerPoint</vt:lpstr>
      <vt:lpstr>Prueba de anuncio 1 – Opción gráfica 2</vt:lpstr>
      <vt:lpstr>Presentación de PowerPoint</vt:lpstr>
      <vt:lpstr>Prueba de anuncio 2 – Opción gráfica 1</vt:lpstr>
      <vt:lpstr>Presentación de PowerPoint</vt:lpstr>
      <vt:lpstr>Prueba de anuncio 3 – Opción gráfica 1</vt:lpstr>
      <vt:lpstr>Presentación de PowerPoint</vt:lpstr>
    </vt:vector>
  </TitlesOfParts>
  <Manager/>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
  <cp:keywords/>
  <dc:description/>
  <cp:lastModifiedBy>Gabriela Camacho</cp:lastModifiedBy>
  <cp:revision>1</cp:revision>
  <dcterms:created xsi:type="dcterms:W3CDTF">2024-01-10T00:37:00Z</dcterms:created>
  <dcterms:modified xsi:type="dcterms:W3CDTF">2025-03-05T05:29:10Z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0x010100F202B3C8BF4DFD4BA6B4A331092AD4BF</vt:lpwstr>
  </property>
</Properties>
</file>