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entation.xml" ContentType="application/vnd.openxmlformats-officedocument.presentationml.presentation.main+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bookmarkIdSeed="3">
  <p:sldMasterIdLst>
    <p:sldMasterId id="2147483648" r:id="rId1"/>
  </p:sldMasterIdLst>
  <p:notesMasterIdLst>
    <p:notesMasterId r:id="rId23"/>
  </p:notesMasterIdLst>
  <p:handoutMasterIdLst>
    <p:handoutMasterId r:id="rId24"/>
  </p:handoutMasterIdLst>
  <p:sldIdLst>
    <p:sldId id="421" r:id="rId2"/>
    <p:sldId id="412" r:id="rId3"/>
    <p:sldId id="487" r:id="rId4"/>
    <p:sldId id="430" r:id="rId5"/>
    <p:sldId id="443" r:id="rId6"/>
    <p:sldId id="440" r:id="rId7"/>
    <p:sldId id="444" r:id="rId8"/>
    <p:sldId id="441" r:id="rId9"/>
    <p:sldId id="398" r:id="rId10"/>
    <p:sldId id="446" r:id="rId11"/>
    <p:sldId id="436" r:id="rId12"/>
    <p:sldId id="447" r:id="rId13"/>
    <p:sldId id="437" r:id="rId14"/>
    <p:sldId id="448" r:id="rId15"/>
    <p:sldId id="438" r:id="rId16"/>
    <p:sldId id="449" r:id="rId17"/>
    <p:sldId id="488" r:id="rId18"/>
    <p:sldId id="442" r:id="rId19"/>
    <p:sldId id="439" r:id="rId20"/>
    <p:sldId id="450" r:id="rId21"/>
    <p:sldId id="445"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igital Literacy: Communicate online" id="{055E2EC1-38EC-4883-A309-67700504DFB1}">
          <p14:sldIdLst>
            <p14:sldId id="421"/>
            <p14:sldId id="412"/>
            <p14:sldId id="487"/>
            <p14:sldId id="430"/>
            <p14:sldId id="443"/>
            <p14:sldId id="440"/>
            <p14:sldId id="444"/>
            <p14:sldId id="441"/>
            <p14:sldId id="398"/>
            <p14:sldId id="446"/>
            <p14:sldId id="436"/>
            <p14:sldId id="447"/>
            <p14:sldId id="437"/>
            <p14:sldId id="448"/>
            <p14:sldId id="438"/>
            <p14:sldId id="449"/>
            <p14:sldId id="488"/>
            <p14:sldId id="442"/>
            <p14:sldId id="439"/>
            <p14:sldId id="450"/>
            <p14:sldId id="445"/>
          </p14:sldIdLst>
        </p14:section>
      </p14:sectionLst>
    </p:ext>
    <p:ext uri="{EFAFB233-063F-42B5-8137-9DF3F51BA10A}">
      <p15:sldGuideLst xmlns:p15="http://schemas.microsoft.com/office/powerpoint/2012/main">
        <p15:guide id="1" pos="2275" userDrawn="1">
          <p15:clr>
            <a:srgbClr val="A4A3A4"/>
          </p15:clr>
        </p15:guide>
        <p15:guide id="2" orient="horz" pos="663"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186"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8D4"/>
    <a:srgbClr val="A4373A"/>
    <a:srgbClr val="217346"/>
    <a:srgbClr val="B7472A"/>
    <a:srgbClr val="2B579A"/>
    <a:srgbClr val="00B294"/>
    <a:srgbClr val="FFB901"/>
    <a:srgbClr val="BBD80A"/>
    <a:srgbClr val="FF8B00"/>
    <a:srgbClr val="01BCF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0660B408-B3CF-4A94-85FC-2B1E0A45F4A2}">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08" autoAdjust="0"/>
    <p:restoredTop sz="93872" autoAdjust="0"/>
  </p:normalViewPr>
  <p:slideViewPr>
    <p:cSldViewPr snapToGrid="0">
      <p:cViewPr varScale="1">
        <p:scale>
          <a:sx n="114" d="100"/>
          <a:sy n="114" d="100"/>
        </p:scale>
        <p:origin x="540" y="108"/>
      </p:cViewPr>
      <p:guideLst>
        <p:guide pos="2275"/>
        <p:guide orient="horz" pos="663"/>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7" d="100"/>
          <a:sy n="87" d="100"/>
        </p:scale>
        <p:origin x="3840" y="6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32" Type="http://schemas.openxmlformats.org/officeDocument/2006/relationships/customXml" Target="../customXml/item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openxmlformats.org/officeDocument/2006/relationships/customXml" Target="../customXml/item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24F2345-EC98-4DA1-BEDE-E9556247556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CC33E638-B8D4-466B-AD53-47551EDA16C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DD51EFA-6533-45C3-8394-23FFC04F750D}" type="datetimeFigureOut">
              <a:rPr lang="en-US" smtClean="0"/>
              <a:t>2/24/20</a:t>
            </a:fld>
            <a:endParaRPr lang="en-US" dirty="0"/>
          </a:p>
        </p:txBody>
      </p:sp>
      <p:sp>
        <p:nvSpPr>
          <p:cNvPr id="4" name="Footer Placeholder 3">
            <a:extLst>
              <a:ext uri="{FF2B5EF4-FFF2-40B4-BE49-F238E27FC236}">
                <a16:creationId xmlns:a16="http://schemas.microsoft.com/office/drawing/2014/main" id="{C2889FA8-6777-4B9D-A1A9-C7DBF5FEA9B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404C72C3-43D9-4379-9293-03F53C8488E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A9E2DD4-2E30-4434-A427-2EC50491079F}" type="slidenum">
              <a:rPr lang="en-US" smtClean="0"/>
              <a:t>‹#›</a:t>
            </a:fld>
            <a:endParaRPr lang="en-US" dirty="0"/>
          </a:p>
        </p:txBody>
      </p:sp>
    </p:spTree>
    <p:extLst>
      <p:ext uri="{BB962C8B-B14F-4D97-AF65-F5344CB8AC3E}">
        <p14:creationId xmlns:p14="http://schemas.microsoft.com/office/powerpoint/2010/main" val="24103731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noProof="0"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7B4C180-10CF-422C-B717-65F1B78C7EB7}" type="datetimeFigureOut">
              <a:rPr lang="en-US" noProof="0" smtClean="0"/>
              <a:t>2/24/20</a:t>
            </a:fld>
            <a:endParaRPr lang="en-US" noProof="0"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noProof="0"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noProof="0"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68375C1-7C5C-42A2-80F2-05631BB3764E}" type="slidenum">
              <a:rPr lang="en-US" noProof="0" smtClean="0"/>
              <a:t>‹#›</a:t>
            </a:fld>
            <a:endParaRPr lang="en-US" noProof="0" dirty="0"/>
          </a:p>
        </p:txBody>
      </p:sp>
    </p:spTree>
    <p:extLst>
      <p:ext uri="{BB962C8B-B14F-4D97-AF65-F5344CB8AC3E}">
        <p14:creationId xmlns:p14="http://schemas.microsoft.com/office/powerpoint/2010/main" val="35725545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68375C1-7C5C-42A2-80F2-05631BB3764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9880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19</a:t>
            </a:fld>
            <a:endParaRPr lang="en-US" noProof="0" dirty="0"/>
          </a:p>
        </p:txBody>
      </p:sp>
    </p:spTree>
    <p:extLst>
      <p:ext uri="{BB962C8B-B14F-4D97-AF65-F5344CB8AC3E}">
        <p14:creationId xmlns:p14="http://schemas.microsoft.com/office/powerpoint/2010/main" val="31080138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20</a:t>
            </a:fld>
            <a:endParaRPr lang="en-US" noProof="0" dirty="0"/>
          </a:p>
        </p:txBody>
      </p:sp>
    </p:spTree>
    <p:extLst>
      <p:ext uri="{BB962C8B-B14F-4D97-AF65-F5344CB8AC3E}">
        <p14:creationId xmlns:p14="http://schemas.microsoft.com/office/powerpoint/2010/main" val="25343477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9</a:t>
            </a:fld>
            <a:endParaRPr lang="en-US" noProof="0" dirty="0"/>
          </a:p>
        </p:txBody>
      </p:sp>
    </p:spTree>
    <p:extLst>
      <p:ext uri="{BB962C8B-B14F-4D97-AF65-F5344CB8AC3E}">
        <p14:creationId xmlns:p14="http://schemas.microsoft.com/office/powerpoint/2010/main" val="21975525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10</a:t>
            </a:fld>
            <a:endParaRPr lang="en-US" noProof="0" dirty="0"/>
          </a:p>
        </p:txBody>
      </p:sp>
    </p:spTree>
    <p:extLst>
      <p:ext uri="{BB962C8B-B14F-4D97-AF65-F5344CB8AC3E}">
        <p14:creationId xmlns:p14="http://schemas.microsoft.com/office/powerpoint/2010/main" val="25912765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11</a:t>
            </a:fld>
            <a:endParaRPr lang="en-US" noProof="0" dirty="0"/>
          </a:p>
        </p:txBody>
      </p:sp>
    </p:spTree>
    <p:extLst>
      <p:ext uri="{BB962C8B-B14F-4D97-AF65-F5344CB8AC3E}">
        <p14:creationId xmlns:p14="http://schemas.microsoft.com/office/powerpoint/2010/main" val="25565731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12</a:t>
            </a:fld>
            <a:endParaRPr lang="en-US" noProof="0" dirty="0"/>
          </a:p>
        </p:txBody>
      </p:sp>
    </p:spTree>
    <p:extLst>
      <p:ext uri="{BB962C8B-B14F-4D97-AF65-F5344CB8AC3E}">
        <p14:creationId xmlns:p14="http://schemas.microsoft.com/office/powerpoint/2010/main" val="6312520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13</a:t>
            </a:fld>
            <a:endParaRPr lang="en-US" noProof="0" dirty="0"/>
          </a:p>
        </p:txBody>
      </p:sp>
    </p:spTree>
    <p:extLst>
      <p:ext uri="{BB962C8B-B14F-4D97-AF65-F5344CB8AC3E}">
        <p14:creationId xmlns:p14="http://schemas.microsoft.com/office/powerpoint/2010/main" val="9939885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14</a:t>
            </a:fld>
            <a:endParaRPr lang="en-US" noProof="0" dirty="0"/>
          </a:p>
        </p:txBody>
      </p:sp>
    </p:spTree>
    <p:extLst>
      <p:ext uri="{BB962C8B-B14F-4D97-AF65-F5344CB8AC3E}">
        <p14:creationId xmlns:p14="http://schemas.microsoft.com/office/powerpoint/2010/main" val="2841850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15</a:t>
            </a:fld>
            <a:endParaRPr lang="en-US" noProof="0" dirty="0"/>
          </a:p>
        </p:txBody>
      </p:sp>
    </p:spTree>
    <p:extLst>
      <p:ext uri="{BB962C8B-B14F-4D97-AF65-F5344CB8AC3E}">
        <p14:creationId xmlns:p14="http://schemas.microsoft.com/office/powerpoint/2010/main" val="25179683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16</a:t>
            </a:fld>
            <a:endParaRPr lang="en-US" noProof="0" dirty="0"/>
          </a:p>
        </p:txBody>
      </p:sp>
    </p:spTree>
    <p:extLst>
      <p:ext uri="{BB962C8B-B14F-4D97-AF65-F5344CB8AC3E}">
        <p14:creationId xmlns:p14="http://schemas.microsoft.com/office/powerpoint/2010/main" val="30899684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Word Course and Module Title ">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5B7D439-D560-420E-8278-A501F609C7B0}"/>
              </a:ext>
            </a:extLst>
          </p:cNvPr>
          <p:cNvSpPr/>
          <p:nvPr userDrawn="1"/>
        </p:nvSpPr>
        <p:spPr>
          <a:xfrm>
            <a:off x="0" y="0"/>
            <a:ext cx="12237718" cy="1468119"/>
          </a:xfrm>
          <a:prstGeom prst="rect">
            <a:avLst/>
          </a:prstGeom>
          <a:solidFill>
            <a:srgbClr val="50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DC433A2F-8949-4AAC-AE96-175254493AF4}"/>
              </a:ext>
            </a:extLst>
          </p:cNvPr>
          <p:cNvSpPr/>
          <p:nvPr userDrawn="1"/>
        </p:nvSpPr>
        <p:spPr>
          <a:xfrm>
            <a:off x="0" y="1468119"/>
            <a:ext cx="12237718" cy="5389881"/>
          </a:xfrm>
          <a:prstGeom prst="rect">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2" name="Text Placeholder 28">
            <a:extLst>
              <a:ext uri="{FF2B5EF4-FFF2-40B4-BE49-F238E27FC236}">
                <a16:creationId xmlns:a16="http://schemas.microsoft.com/office/drawing/2014/main" id="{24533644-2B21-4A94-9DFF-B867734E567B}"/>
              </a:ext>
            </a:extLst>
          </p:cNvPr>
          <p:cNvSpPr>
            <a:spLocks noGrp="1"/>
          </p:cNvSpPr>
          <p:nvPr>
            <p:ph type="body" sz="quarter" idx="10" hasCustomPrompt="1"/>
          </p:nvPr>
        </p:nvSpPr>
        <p:spPr>
          <a:xfrm>
            <a:off x="504611" y="1560326"/>
            <a:ext cx="11398341" cy="794897"/>
          </a:xfrm>
        </p:spPr>
        <p:txBody>
          <a:bodyPr anchor="b">
            <a:noAutofit/>
          </a:bodyPr>
          <a:lstStyle>
            <a:lvl1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5200" kern="1200" dirty="0" smtClean="0">
                <a:solidFill>
                  <a:schemeClr val="bg1"/>
                </a:solidFill>
                <a:latin typeface="Segoe Semibold" panose="020B0702040504020203"/>
                <a:ea typeface="+mn-ea"/>
                <a:cs typeface="Segoe UI" panose="020B0502040204020203"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pPr lvl="0"/>
            <a:r>
              <a:rPr lang="en-US" dirty="0"/>
              <a:t>Course name</a:t>
            </a:r>
          </a:p>
        </p:txBody>
      </p:sp>
      <p:sp>
        <p:nvSpPr>
          <p:cNvPr id="33" name="Text Placeholder 28">
            <a:extLst>
              <a:ext uri="{FF2B5EF4-FFF2-40B4-BE49-F238E27FC236}">
                <a16:creationId xmlns:a16="http://schemas.microsoft.com/office/drawing/2014/main" id="{4574A5B6-5E12-46A5-B935-36B584E60649}"/>
              </a:ext>
            </a:extLst>
          </p:cNvPr>
          <p:cNvSpPr>
            <a:spLocks noGrp="1"/>
          </p:cNvSpPr>
          <p:nvPr>
            <p:ph type="body" sz="quarter" idx="11" hasCustomPrompt="1"/>
          </p:nvPr>
        </p:nvSpPr>
        <p:spPr>
          <a:xfrm>
            <a:off x="504611" y="3298857"/>
            <a:ext cx="11242889" cy="1388397"/>
          </a:xfrm>
        </p:spPr>
        <p:txBody>
          <a:bodyPr anchor="b" anchorCtr="0">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5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Module #: Module name</a:t>
            </a:r>
          </a:p>
        </p:txBody>
      </p:sp>
      <p:sp>
        <p:nvSpPr>
          <p:cNvPr id="9" name="Rectangle 8">
            <a:extLst>
              <a:ext uri="{FF2B5EF4-FFF2-40B4-BE49-F238E27FC236}">
                <a16:creationId xmlns:a16="http://schemas.microsoft.com/office/drawing/2014/main" id="{4962D472-A8C3-4342-A725-E95F697516EA}"/>
              </a:ext>
            </a:extLst>
          </p:cNvPr>
          <p:cNvSpPr/>
          <p:nvPr userDrawn="1"/>
        </p:nvSpPr>
        <p:spPr>
          <a:xfrm flipH="1">
            <a:off x="12191999" y="0"/>
            <a:ext cx="45719" cy="6858000"/>
          </a:xfrm>
          <a:prstGeom prst="rect">
            <a:avLst/>
          </a:prstGeom>
          <a:solidFill>
            <a:srgbClr val="50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Picture 13">
            <a:extLst>
              <a:ext uri="{FF2B5EF4-FFF2-40B4-BE49-F238E27FC236}">
                <a16:creationId xmlns:a16="http://schemas.microsoft.com/office/drawing/2014/main" id="{4960F94A-13B0-49BB-8DC8-90F9F3E7A52D}"/>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4438" y="65753"/>
            <a:ext cx="2712924" cy="1215952"/>
          </a:xfrm>
          <a:prstGeom prst="rect">
            <a:avLst/>
          </a:prstGeom>
        </p:spPr>
      </p:pic>
      <p:sp>
        <p:nvSpPr>
          <p:cNvPr id="11" name="Text Placeholder 28">
            <a:extLst>
              <a:ext uri="{FF2B5EF4-FFF2-40B4-BE49-F238E27FC236}">
                <a16:creationId xmlns:a16="http://schemas.microsoft.com/office/drawing/2014/main" id="{0A6B1D45-2E02-4D8C-9D4C-BBF0A1FB4D99}"/>
              </a:ext>
            </a:extLst>
          </p:cNvPr>
          <p:cNvSpPr>
            <a:spLocks noGrp="1"/>
          </p:cNvSpPr>
          <p:nvPr>
            <p:ph type="body" sz="quarter" idx="12" hasCustomPrompt="1"/>
          </p:nvPr>
        </p:nvSpPr>
        <p:spPr>
          <a:xfrm>
            <a:off x="534067" y="4903534"/>
            <a:ext cx="11242889" cy="1020856"/>
          </a:xfrm>
        </p:spPr>
        <p:txBody>
          <a:bodyPr anchor="t" anchorCtr="0">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3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Topic: Topic name</a:t>
            </a:r>
          </a:p>
        </p:txBody>
      </p:sp>
    </p:spTree>
    <p:extLst>
      <p:ext uri="{BB962C8B-B14F-4D97-AF65-F5344CB8AC3E}">
        <p14:creationId xmlns:p14="http://schemas.microsoft.com/office/powerpoint/2010/main" val="2937700007"/>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Access_Module and Lesson Title">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0D63B6-BFDB-463F-BCB1-891BCEF02CA0}"/>
              </a:ext>
            </a:extLst>
          </p:cNvPr>
          <p:cNvSpPr/>
          <p:nvPr userDrawn="1"/>
        </p:nvSpPr>
        <p:spPr>
          <a:xfrm rot="5400000">
            <a:off x="2628900" y="-2623820"/>
            <a:ext cx="6944360" cy="12192000"/>
          </a:xfrm>
          <a:prstGeom prst="rect">
            <a:avLst/>
          </a:prstGeom>
          <a:solidFill>
            <a:srgbClr val="A437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B579A"/>
              </a:solidFill>
            </a:endParaRPr>
          </a:p>
        </p:txBody>
      </p:sp>
      <p:cxnSp>
        <p:nvCxnSpPr>
          <p:cNvPr id="31" name="Straight Connector 30">
            <a:extLst>
              <a:ext uri="{FF2B5EF4-FFF2-40B4-BE49-F238E27FC236}">
                <a16:creationId xmlns:a16="http://schemas.microsoft.com/office/drawing/2014/main" id="{B52C52E4-4E03-4B9D-818E-89F649313868}"/>
              </a:ext>
              <a:ext uri="{C183D7F6-B498-43B3-948B-1728B52AA6E4}">
                <adec:decorative xmlns:adec="http://schemas.microsoft.com/office/drawing/2017/decorative" val="1"/>
              </a:ext>
            </a:extLst>
          </p:cNvPr>
          <p:cNvCxnSpPr>
            <a:cxnSpLocks/>
          </p:cNvCxnSpPr>
          <p:nvPr userDrawn="1"/>
        </p:nvCxnSpPr>
        <p:spPr>
          <a:xfrm flipV="1">
            <a:off x="3206646" y="1661161"/>
            <a:ext cx="0" cy="3535679"/>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Text Placeholder 28">
            <a:extLst>
              <a:ext uri="{FF2B5EF4-FFF2-40B4-BE49-F238E27FC236}">
                <a16:creationId xmlns:a16="http://schemas.microsoft.com/office/drawing/2014/main" id="{0EF7F407-8472-4FA1-A594-DF7178C6BC1C}"/>
              </a:ext>
            </a:extLst>
          </p:cNvPr>
          <p:cNvSpPr>
            <a:spLocks noGrp="1"/>
          </p:cNvSpPr>
          <p:nvPr>
            <p:ph type="body" sz="quarter" idx="10" hasCustomPrompt="1"/>
          </p:nvPr>
        </p:nvSpPr>
        <p:spPr>
          <a:xfrm>
            <a:off x="3399472" y="2535731"/>
            <a:ext cx="8055913" cy="1302948"/>
          </a:xfrm>
        </p:spPr>
        <p:txBody>
          <a:bodyPr anchor="b">
            <a:noAutofit/>
          </a:bodyPr>
          <a:lstStyle>
            <a:lvl1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5200" kern="1200" dirty="0" smtClean="0">
                <a:solidFill>
                  <a:schemeClr val="bg1"/>
                </a:solidFill>
                <a:latin typeface="Segoe Semibold" panose="020B0702040504020203"/>
                <a:ea typeface="+mn-ea"/>
                <a:cs typeface="Segoe UI" panose="020B0502040204020203"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pPr lvl="0"/>
            <a:r>
              <a:rPr lang="en-US" dirty="0"/>
              <a:t>Module name </a:t>
            </a:r>
          </a:p>
        </p:txBody>
      </p:sp>
      <p:sp>
        <p:nvSpPr>
          <p:cNvPr id="33" name="Text Placeholder 28">
            <a:extLst>
              <a:ext uri="{FF2B5EF4-FFF2-40B4-BE49-F238E27FC236}">
                <a16:creationId xmlns:a16="http://schemas.microsoft.com/office/drawing/2014/main" id="{D0A30B4F-8057-4A99-8F2A-EF5510F5160A}"/>
              </a:ext>
            </a:extLst>
          </p:cNvPr>
          <p:cNvSpPr>
            <a:spLocks noGrp="1"/>
          </p:cNvSpPr>
          <p:nvPr>
            <p:ph type="body" sz="quarter" idx="11" hasCustomPrompt="1"/>
          </p:nvPr>
        </p:nvSpPr>
        <p:spPr>
          <a:xfrm>
            <a:off x="3399472" y="3900151"/>
            <a:ext cx="8055923" cy="1048367"/>
          </a:xfrm>
        </p:spPr>
        <p:txBody>
          <a:bodyPr anchor="t">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3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Topic: Topic name</a:t>
            </a:r>
          </a:p>
        </p:txBody>
      </p:sp>
    </p:spTree>
    <p:extLst>
      <p:ext uri="{BB962C8B-B14F-4D97-AF65-F5344CB8AC3E}">
        <p14:creationId xmlns:p14="http://schemas.microsoft.com/office/powerpoint/2010/main" val="1050748237"/>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Word Section Header with Image">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916EB0E9-57FF-4880-BC8E-380863E7EBA6}"/>
              </a:ext>
            </a:extLst>
          </p:cNvPr>
          <p:cNvSpPr/>
          <p:nvPr userDrawn="1"/>
        </p:nvSpPr>
        <p:spPr>
          <a:xfrm rot="5400000">
            <a:off x="3461659" y="-3461656"/>
            <a:ext cx="5268685" cy="12192000"/>
          </a:xfrm>
          <a:prstGeom prst="rect">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B579A"/>
              </a:solidFill>
            </a:endParaRPr>
          </a:p>
        </p:txBody>
      </p:sp>
      <p:sp>
        <p:nvSpPr>
          <p:cNvPr id="18" name="Rectangle 17">
            <a:extLst>
              <a:ext uri="{FF2B5EF4-FFF2-40B4-BE49-F238E27FC236}">
                <a16:creationId xmlns:a16="http://schemas.microsoft.com/office/drawing/2014/main" id="{F1A6432B-5789-4F57-AB40-45AEB1BECC1D}"/>
              </a:ext>
            </a:extLst>
          </p:cNvPr>
          <p:cNvSpPr/>
          <p:nvPr userDrawn="1"/>
        </p:nvSpPr>
        <p:spPr>
          <a:xfrm rot="5400000">
            <a:off x="6001657" y="-921658"/>
            <a:ext cx="188686" cy="12191999"/>
          </a:xfrm>
          <a:prstGeom prst="rect">
            <a:avLst/>
          </a:prstGeom>
          <a:gradFill flip="none" rotWithShape="1">
            <a:gsLst>
              <a:gs pos="0">
                <a:schemeClr val="tx1">
                  <a:alpha val="15000"/>
                </a:schemeClr>
              </a:gs>
              <a:gs pos="100000">
                <a:schemeClr val="tx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itle 1">
            <a:extLst>
              <a:ext uri="{FF2B5EF4-FFF2-40B4-BE49-F238E27FC236}">
                <a16:creationId xmlns:a16="http://schemas.microsoft.com/office/drawing/2014/main" id="{293F4476-F00E-48E8-97A4-FF63C3ABB2D2}"/>
              </a:ext>
            </a:extLst>
          </p:cNvPr>
          <p:cNvSpPr>
            <a:spLocks noGrp="1"/>
          </p:cNvSpPr>
          <p:nvPr>
            <p:ph type="ctrTitle" hasCustomPrompt="1"/>
          </p:nvPr>
        </p:nvSpPr>
        <p:spPr>
          <a:xfrm>
            <a:off x="446400" y="4399567"/>
            <a:ext cx="7591962" cy="800219"/>
          </a:xfrm>
        </p:spPr>
        <p:txBody>
          <a:bodyPr anchor="ctr">
            <a:spAutoFit/>
          </a:bodyPr>
          <a:lstStyle>
            <a:lvl1pPr algn="l" defTabSz="932742" rtl="0" eaLnBrk="1" latinLnBrk="0" hangingPunct="1">
              <a:lnSpc>
                <a:spcPct val="100000"/>
              </a:lnSpc>
              <a:spcBef>
                <a:spcPct val="0"/>
              </a:spcBef>
              <a:buNone/>
              <a:defRPr lang="en-US" sz="5200" b="0" kern="1200" cap="none" spc="-50" baseline="0" noProof="0" dirty="0">
                <a:ln w="3175">
                  <a:noFill/>
                </a:ln>
                <a:solidFill>
                  <a:schemeClr val="bg1"/>
                </a:solidFill>
                <a:effectLst/>
                <a:latin typeface="+mj-lt"/>
                <a:ea typeface="+mn-ea"/>
                <a:cs typeface="Segoe UI" pitchFamily="34" charset="0"/>
              </a:defRPr>
            </a:lvl1pPr>
          </a:lstStyle>
          <a:p>
            <a:r>
              <a:rPr lang="en-US" noProof="0" dirty="0"/>
              <a:t>Topic/Course </a:t>
            </a:r>
            <a:r>
              <a:rPr lang="en-US" dirty="0"/>
              <a:t>name</a:t>
            </a:r>
            <a:endParaRPr lang="en-US" noProof="0" dirty="0"/>
          </a:p>
        </p:txBody>
      </p:sp>
      <p:sp>
        <p:nvSpPr>
          <p:cNvPr id="14" name="Subtitle 2">
            <a:extLst>
              <a:ext uri="{FF2B5EF4-FFF2-40B4-BE49-F238E27FC236}">
                <a16:creationId xmlns:a16="http://schemas.microsoft.com/office/drawing/2014/main" id="{56B72640-9834-4FF3-94BA-E99464C57489}"/>
              </a:ext>
            </a:extLst>
          </p:cNvPr>
          <p:cNvSpPr>
            <a:spLocks noGrp="1"/>
          </p:cNvSpPr>
          <p:nvPr>
            <p:ph type="subTitle" idx="1" hasCustomPrompt="1"/>
          </p:nvPr>
        </p:nvSpPr>
        <p:spPr>
          <a:xfrm>
            <a:off x="446400" y="5378789"/>
            <a:ext cx="7591962" cy="1176015"/>
          </a:xfrm>
        </p:spPr>
        <p:txBody>
          <a:bodyPr wrap="square" anchor="t" anchorCtr="0">
            <a:noAutofit/>
          </a:bodyPr>
          <a:lstStyle>
            <a:lvl1pPr marL="0" indent="0" algn="l">
              <a:buNone/>
              <a:defRPr sz="3200">
                <a:solidFill>
                  <a:schemeClr val="tx1"/>
                </a:solidFill>
                <a:latin typeface="Segoe Semibold" panose="020B070204050402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Name of the Module</a:t>
            </a:r>
          </a:p>
        </p:txBody>
      </p:sp>
    </p:spTree>
    <p:extLst>
      <p:ext uri="{BB962C8B-B14F-4D97-AF65-F5344CB8AC3E}">
        <p14:creationId xmlns:p14="http://schemas.microsoft.com/office/powerpoint/2010/main" val="149566694"/>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Outlook_Section Header with Image">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916EB0E9-57FF-4880-BC8E-380863E7EBA6}"/>
              </a:ext>
            </a:extLst>
          </p:cNvPr>
          <p:cNvSpPr/>
          <p:nvPr userDrawn="1"/>
        </p:nvSpPr>
        <p:spPr>
          <a:xfrm rot="5400000">
            <a:off x="3461659" y="-3461656"/>
            <a:ext cx="5268685" cy="12192000"/>
          </a:xfrm>
          <a:prstGeom prst="rect">
            <a:avLst/>
          </a:prstGeom>
          <a:solidFill>
            <a:srgbClr val="0078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B579A"/>
              </a:solidFill>
            </a:endParaRPr>
          </a:p>
        </p:txBody>
      </p:sp>
      <p:sp>
        <p:nvSpPr>
          <p:cNvPr id="18" name="Rectangle 17">
            <a:extLst>
              <a:ext uri="{FF2B5EF4-FFF2-40B4-BE49-F238E27FC236}">
                <a16:creationId xmlns:a16="http://schemas.microsoft.com/office/drawing/2014/main" id="{F1A6432B-5789-4F57-AB40-45AEB1BECC1D}"/>
              </a:ext>
            </a:extLst>
          </p:cNvPr>
          <p:cNvSpPr/>
          <p:nvPr userDrawn="1"/>
        </p:nvSpPr>
        <p:spPr>
          <a:xfrm rot="5400000">
            <a:off x="6001657" y="-921658"/>
            <a:ext cx="188686" cy="12191999"/>
          </a:xfrm>
          <a:prstGeom prst="rect">
            <a:avLst/>
          </a:prstGeom>
          <a:gradFill flip="none" rotWithShape="1">
            <a:gsLst>
              <a:gs pos="0">
                <a:schemeClr val="tx1">
                  <a:alpha val="15000"/>
                </a:schemeClr>
              </a:gs>
              <a:gs pos="100000">
                <a:schemeClr val="tx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itle 1">
            <a:extLst>
              <a:ext uri="{FF2B5EF4-FFF2-40B4-BE49-F238E27FC236}">
                <a16:creationId xmlns:a16="http://schemas.microsoft.com/office/drawing/2014/main" id="{293F4476-F00E-48E8-97A4-FF63C3ABB2D2}"/>
              </a:ext>
            </a:extLst>
          </p:cNvPr>
          <p:cNvSpPr>
            <a:spLocks noGrp="1"/>
          </p:cNvSpPr>
          <p:nvPr>
            <p:ph type="ctrTitle" hasCustomPrompt="1"/>
          </p:nvPr>
        </p:nvSpPr>
        <p:spPr>
          <a:xfrm>
            <a:off x="446400" y="4399567"/>
            <a:ext cx="7591962" cy="800219"/>
          </a:xfrm>
        </p:spPr>
        <p:txBody>
          <a:bodyPr anchor="ctr">
            <a:spAutoFit/>
          </a:bodyPr>
          <a:lstStyle>
            <a:lvl1pPr algn="l" defTabSz="932742" rtl="0" eaLnBrk="1" latinLnBrk="0" hangingPunct="1">
              <a:lnSpc>
                <a:spcPct val="100000"/>
              </a:lnSpc>
              <a:spcBef>
                <a:spcPct val="0"/>
              </a:spcBef>
              <a:buNone/>
              <a:defRPr lang="en-US" sz="5200" b="0" kern="1200" cap="none" spc="-50" baseline="0" noProof="0" dirty="0">
                <a:ln w="3175">
                  <a:noFill/>
                </a:ln>
                <a:solidFill>
                  <a:schemeClr val="bg1"/>
                </a:solidFill>
                <a:effectLst/>
                <a:latin typeface="+mj-lt"/>
                <a:ea typeface="+mn-ea"/>
                <a:cs typeface="Segoe UI" pitchFamily="34" charset="0"/>
              </a:defRPr>
            </a:lvl1pPr>
          </a:lstStyle>
          <a:p>
            <a:r>
              <a:rPr lang="en-US" noProof="0" dirty="0"/>
              <a:t>Topic/Course </a:t>
            </a:r>
            <a:r>
              <a:rPr lang="en-US" dirty="0"/>
              <a:t>name</a:t>
            </a:r>
            <a:endParaRPr lang="en-US" noProof="0" dirty="0"/>
          </a:p>
        </p:txBody>
      </p:sp>
      <p:sp>
        <p:nvSpPr>
          <p:cNvPr id="14" name="Subtitle 2">
            <a:extLst>
              <a:ext uri="{FF2B5EF4-FFF2-40B4-BE49-F238E27FC236}">
                <a16:creationId xmlns:a16="http://schemas.microsoft.com/office/drawing/2014/main" id="{56B72640-9834-4FF3-94BA-E99464C57489}"/>
              </a:ext>
            </a:extLst>
          </p:cNvPr>
          <p:cNvSpPr>
            <a:spLocks noGrp="1"/>
          </p:cNvSpPr>
          <p:nvPr>
            <p:ph type="subTitle" idx="1" hasCustomPrompt="1"/>
          </p:nvPr>
        </p:nvSpPr>
        <p:spPr>
          <a:xfrm>
            <a:off x="446400" y="5378789"/>
            <a:ext cx="7591962" cy="1176015"/>
          </a:xfrm>
        </p:spPr>
        <p:txBody>
          <a:bodyPr wrap="square" anchor="t" anchorCtr="0">
            <a:noAutofit/>
          </a:bodyPr>
          <a:lstStyle>
            <a:lvl1pPr marL="0" indent="0" algn="l">
              <a:buNone/>
              <a:defRPr sz="3200">
                <a:solidFill>
                  <a:schemeClr val="tx1"/>
                </a:solidFill>
                <a:latin typeface="Segoe Semibold" panose="020B070204050402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Name of the Module</a:t>
            </a:r>
          </a:p>
        </p:txBody>
      </p:sp>
    </p:spTree>
    <p:extLst>
      <p:ext uri="{BB962C8B-B14F-4D97-AF65-F5344CB8AC3E}">
        <p14:creationId xmlns:p14="http://schemas.microsoft.com/office/powerpoint/2010/main" val="3680084806"/>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owerpoint_Section Header with Image">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916EB0E9-57FF-4880-BC8E-380863E7EBA6}"/>
              </a:ext>
            </a:extLst>
          </p:cNvPr>
          <p:cNvSpPr/>
          <p:nvPr userDrawn="1"/>
        </p:nvSpPr>
        <p:spPr>
          <a:xfrm rot="5400000">
            <a:off x="3461659" y="-3461656"/>
            <a:ext cx="5268685" cy="12192000"/>
          </a:xfrm>
          <a:prstGeom prst="rect">
            <a:avLst/>
          </a:prstGeom>
          <a:solidFill>
            <a:srgbClr val="B74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B579A"/>
              </a:solidFill>
            </a:endParaRPr>
          </a:p>
        </p:txBody>
      </p:sp>
      <p:sp>
        <p:nvSpPr>
          <p:cNvPr id="18" name="Rectangle 17">
            <a:extLst>
              <a:ext uri="{FF2B5EF4-FFF2-40B4-BE49-F238E27FC236}">
                <a16:creationId xmlns:a16="http://schemas.microsoft.com/office/drawing/2014/main" id="{F1A6432B-5789-4F57-AB40-45AEB1BECC1D}"/>
              </a:ext>
            </a:extLst>
          </p:cNvPr>
          <p:cNvSpPr/>
          <p:nvPr userDrawn="1"/>
        </p:nvSpPr>
        <p:spPr>
          <a:xfrm rot="5400000">
            <a:off x="6001657" y="-921658"/>
            <a:ext cx="188686" cy="12191999"/>
          </a:xfrm>
          <a:prstGeom prst="rect">
            <a:avLst/>
          </a:prstGeom>
          <a:gradFill flip="none" rotWithShape="1">
            <a:gsLst>
              <a:gs pos="0">
                <a:schemeClr val="tx1">
                  <a:alpha val="15000"/>
                </a:schemeClr>
              </a:gs>
              <a:gs pos="100000">
                <a:schemeClr val="tx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itle 1">
            <a:extLst>
              <a:ext uri="{FF2B5EF4-FFF2-40B4-BE49-F238E27FC236}">
                <a16:creationId xmlns:a16="http://schemas.microsoft.com/office/drawing/2014/main" id="{293F4476-F00E-48E8-97A4-FF63C3ABB2D2}"/>
              </a:ext>
            </a:extLst>
          </p:cNvPr>
          <p:cNvSpPr>
            <a:spLocks noGrp="1"/>
          </p:cNvSpPr>
          <p:nvPr>
            <p:ph type="ctrTitle" hasCustomPrompt="1"/>
          </p:nvPr>
        </p:nvSpPr>
        <p:spPr>
          <a:xfrm>
            <a:off x="446400" y="4399567"/>
            <a:ext cx="7591962" cy="800219"/>
          </a:xfrm>
        </p:spPr>
        <p:txBody>
          <a:bodyPr anchor="ctr">
            <a:spAutoFit/>
          </a:bodyPr>
          <a:lstStyle>
            <a:lvl1pPr algn="l" defTabSz="932742" rtl="0" eaLnBrk="1" latinLnBrk="0" hangingPunct="1">
              <a:lnSpc>
                <a:spcPct val="100000"/>
              </a:lnSpc>
              <a:spcBef>
                <a:spcPct val="0"/>
              </a:spcBef>
              <a:buNone/>
              <a:defRPr lang="en-US" sz="5200" b="0" kern="1200" cap="none" spc="-50" baseline="0" noProof="0" dirty="0">
                <a:ln w="3175">
                  <a:noFill/>
                </a:ln>
                <a:solidFill>
                  <a:schemeClr val="bg1"/>
                </a:solidFill>
                <a:effectLst/>
                <a:latin typeface="+mj-lt"/>
                <a:ea typeface="+mn-ea"/>
                <a:cs typeface="Segoe UI" pitchFamily="34" charset="0"/>
              </a:defRPr>
            </a:lvl1pPr>
          </a:lstStyle>
          <a:p>
            <a:r>
              <a:rPr lang="en-US" noProof="0" dirty="0"/>
              <a:t>Topic/Course </a:t>
            </a:r>
            <a:r>
              <a:rPr lang="en-US" dirty="0"/>
              <a:t>name</a:t>
            </a:r>
            <a:endParaRPr lang="en-US" noProof="0" dirty="0"/>
          </a:p>
        </p:txBody>
      </p:sp>
      <p:sp>
        <p:nvSpPr>
          <p:cNvPr id="14" name="Subtitle 2">
            <a:extLst>
              <a:ext uri="{FF2B5EF4-FFF2-40B4-BE49-F238E27FC236}">
                <a16:creationId xmlns:a16="http://schemas.microsoft.com/office/drawing/2014/main" id="{56B72640-9834-4FF3-94BA-E99464C57489}"/>
              </a:ext>
            </a:extLst>
          </p:cNvPr>
          <p:cNvSpPr>
            <a:spLocks noGrp="1"/>
          </p:cNvSpPr>
          <p:nvPr>
            <p:ph type="subTitle" idx="1" hasCustomPrompt="1"/>
          </p:nvPr>
        </p:nvSpPr>
        <p:spPr>
          <a:xfrm>
            <a:off x="446400" y="5378789"/>
            <a:ext cx="7591962" cy="1176015"/>
          </a:xfrm>
        </p:spPr>
        <p:txBody>
          <a:bodyPr wrap="square" anchor="t" anchorCtr="0">
            <a:noAutofit/>
          </a:bodyPr>
          <a:lstStyle>
            <a:lvl1pPr marL="0" indent="0" algn="l">
              <a:buNone/>
              <a:defRPr sz="3200">
                <a:solidFill>
                  <a:schemeClr val="tx1"/>
                </a:solidFill>
                <a:latin typeface="Segoe Semibold" panose="020B070204050402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Name of the Module</a:t>
            </a:r>
          </a:p>
        </p:txBody>
      </p:sp>
    </p:spTree>
    <p:extLst>
      <p:ext uri="{BB962C8B-B14F-4D97-AF65-F5344CB8AC3E}">
        <p14:creationId xmlns:p14="http://schemas.microsoft.com/office/powerpoint/2010/main" val="641059817"/>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Excel_Section Header with Image">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916EB0E9-57FF-4880-BC8E-380863E7EBA6}"/>
              </a:ext>
            </a:extLst>
          </p:cNvPr>
          <p:cNvSpPr/>
          <p:nvPr userDrawn="1"/>
        </p:nvSpPr>
        <p:spPr>
          <a:xfrm rot="5400000">
            <a:off x="3461659" y="-3461656"/>
            <a:ext cx="5268685" cy="12192000"/>
          </a:xfrm>
          <a:prstGeom prst="rect">
            <a:avLst/>
          </a:prstGeom>
          <a:solidFill>
            <a:srgbClr val="21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B579A"/>
              </a:solidFill>
            </a:endParaRPr>
          </a:p>
        </p:txBody>
      </p:sp>
      <p:sp>
        <p:nvSpPr>
          <p:cNvPr id="18" name="Rectangle 17">
            <a:extLst>
              <a:ext uri="{FF2B5EF4-FFF2-40B4-BE49-F238E27FC236}">
                <a16:creationId xmlns:a16="http://schemas.microsoft.com/office/drawing/2014/main" id="{F1A6432B-5789-4F57-AB40-45AEB1BECC1D}"/>
              </a:ext>
            </a:extLst>
          </p:cNvPr>
          <p:cNvSpPr/>
          <p:nvPr userDrawn="1"/>
        </p:nvSpPr>
        <p:spPr>
          <a:xfrm rot="5400000">
            <a:off x="6001657" y="-921658"/>
            <a:ext cx="188686" cy="12191999"/>
          </a:xfrm>
          <a:prstGeom prst="rect">
            <a:avLst/>
          </a:prstGeom>
          <a:gradFill flip="none" rotWithShape="1">
            <a:gsLst>
              <a:gs pos="0">
                <a:schemeClr val="tx1">
                  <a:alpha val="15000"/>
                </a:schemeClr>
              </a:gs>
              <a:gs pos="100000">
                <a:schemeClr val="tx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itle 1">
            <a:extLst>
              <a:ext uri="{FF2B5EF4-FFF2-40B4-BE49-F238E27FC236}">
                <a16:creationId xmlns:a16="http://schemas.microsoft.com/office/drawing/2014/main" id="{293F4476-F00E-48E8-97A4-FF63C3ABB2D2}"/>
              </a:ext>
            </a:extLst>
          </p:cNvPr>
          <p:cNvSpPr>
            <a:spLocks noGrp="1"/>
          </p:cNvSpPr>
          <p:nvPr>
            <p:ph type="ctrTitle" hasCustomPrompt="1"/>
          </p:nvPr>
        </p:nvSpPr>
        <p:spPr>
          <a:xfrm>
            <a:off x="446400" y="4399567"/>
            <a:ext cx="7591962" cy="800219"/>
          </a:xfrm>
        </p:spPr>
        <p:txBody>
          <a:bodyPr anchor="ctr">
            <a:spAutoFit/>
          </a:bodyPr>
          <a:lstStyle>
            <a:lvl1pPr algn="l" defTabSz="932742" rtl="0" eaLnBrk="1" latinLnBrk="0" hangingPunct="1">
              <a:lnSpc>
                <a:spcPct val="100000"/>
              </a:lnSpc>
              <a:spcBef>
                <a:spcPct val="0"/>
              </a:spcBef>
              <a:buNone/>
              <a:defRPr lang="en-US" sz="5200" b="0" kern="1200" cap="none" spc="-50" baseline="0" noProof="0" dirty="0">
                <a:ln w="3175">
                  <a:noFill/>
                </a:ln>
                <a:solidFill>
                  <a:schemeClr val="bg1"/>
                </a:solidFill>
                <a:effectLst/>
                <a:latin typeface="+mj-lt"/>
                <a:ea typeface="+mn-ea"/>
                <a:cs typeface="Segoe UI" pitchFamily="34" charset="0"/>
              </a:defRPr>
            </a:lvl1pPr>
          </a:lstStyle>
          <a:p>
            <a:r>
              <a:rPr lang="en-US" noProof="0" dirty="0"/>
              <a:t>Topic/Course </a:t>
            </a:r>
            <a:r>
              <a:rPr lang="en-US" dirty="0"/>
              <a:t>name</a:t>
            </a:r>
            <a:endParaRPr lang="en-US" noProof="0" dirty="0"/>
          </a:p>
        </p:txBody>
      </p:sp>
      <p:sp>
        <p:nvSpPr>
          <p:cNvPr id="14" name="Subtitle 2">
            <a:extLst>
              <a:ext uri="{FF2B5EF4-FFF2-40B4-BE49-F238E27FC236}">
                <a16:creationId xmlns:a16="http://schemas.microsoft.com/office/drawing/2014/main" id="{56B72640-9834-4FF3-94BA-E99464C57489}"/>
              </a:ext>
            </a:extLst>
          </p:cNvPr>
          <p:cNvSpPr>
            <a:spLocks noGrp="1"/>
          </p:cNvSpPr>
          <p:nvPr>
            <p:ph type="subTitle" idx="1" hasCustomPrompt="1"/>
          </p:nvPr>
        </p:nvSpPr>
        <p:spPr>
          <a:xfrm>
            <a:off x="446400" y="5378789"/>
            <a:ext cx="7591962" cy="1176015"/>
          </a:xfrm>
        </p:spPr>
        <p:txBody>
          <a:bodyPr wrap="square" anchor="t" anchorCtr="0">
            <a:noAutofit/>
          </a:bodyPr>
          <a:lstStyle>
            <a:lvl1pPr marL="0" indent="0" algn="l">
              <a:buNone/>
              <a:defRPr sz="3200">
                <a:solidFill>
                  <a:schemeClr val="tx1"/>
                </a:solidFill>
                <a:latin typeface="Segoe Semibold" panose="020B070204050402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Name of the Module</a:t>
            </a:r>
          </a:p>
        </p:txBody>
      </p:sp>
    </p:spTree>
    <p:extLst>
      <p:ext uri="{BB962C8B-B14F-4D97-AF65-F5344CB8AC3E}">
        <p14:creationId xmlns:p14="http://schemas.microsoft.com/office/powerpoint/2010/main" val="26182849"/>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ccess_Section Header with Image">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916EB0E9-57FF-4880-BC8E-380863E7EBA6}"/>
              </a:ext>
            </a:extLst>
          </p:cNvPr>
          <p:cNvSpPr/>
          <p:nvPr userDrawn="1"/>
        </p:nvSpPr>
        <p:spPr>
          <a:xfrm rot="5400000">
            <a:off x="3461659" y="-3461656"/>
            <a:ext cx="5268685" cy="12192000"/>
          </a:xfrm>
          <a:prstGeom prst="rect">
            <a:avLst/>
          </a:prstGeom>
          <a:solidFill>
            <a:srgbClr val="A437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B579A"/>
              </a:solidFill>
            </a:endParaRPr>
          </a:p>
        </p:txBody>
      </p:sp>
      <p:sp>
        <p:nvSpPr>
          <p:cNvPr id="18" name="Rectangle 17">
            <a:extLst>
              <a:ext uri="{FF2B5EF4-FFF2-40B4-BE49-F238E27FC236}">
                <a16:creationId xmlns:a16="http://schemas.microsoft.com/office/drawing/2014/main" id="{F1A6432B-5789-4F57-AB40-45AEB1BECC1D}"/>
              </a:ext>
            </a:extLst>
          </p:cNvPr>
          <p:cNvSpPr/>
          <p:nvPr userDrawn="1"/>
        </p:nvSpPr>
        <p:spPr>
          <a:xfrm rot="5400000">
            <a:off x="6001657" y="-921658"/>
            <a:ext cx="188686" cy="12191999"/>
          </a:xfrm>
          <a:prstGeom prst="rect">
            <a:avLst/>
          </a:prstGeom>
          <a:gradFill flip="none" rotWithShape="1">
            <a:gsLst>
              <a:gs pos="0">
                <a:schemeClr val="tx1">
                  <a:alpha val="15000"/>
                </a:schemeClr>
              </a:gs>
              <a:gs pos="100000">
                <a:schemeClr val="tx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itle 1">
            <a:extLst>
              <a:ext uri="{FF2B5EF4-FFF2-40B4-BE49-F238E27FC236}">
                <a16:creationId xmlns:a16="http://schemas.microsoft.com/office/drawing/2014/main" id="{293F4476-F00E-48E8-97A4-FF63C3ABB2D2}"/>
              </a:ext>
            </a:extLst>
          </p:cNvPr>
          <p:cNvSpPr>
            <a:spLocks noGrp="1"/>
          </p:cNvSpPr>
          <p:nvPr>
            <p:ph type="ctrTitle" hasCustomPrompt="1"/>
          </p:nvPr>
        </p:nvSpPr>
        <p:spPr>
          <a:xfrm>
            <a:off x="446400" y="4399567"/>
            <a:ext cx="7591962" cy="800219"/>
          </a:xfrm>
        </p:spPr>
        <p:txBody>
          <a:bodyPr anchor="ctr">
            <a:spAutoFit/>
          </a:bodyPr>
          <a:lstStyle>
            <a:lvl1pPr algn="l" defTabSz="932742" rtl="0" eaLnBrk="1" latinLnBrk="0" hangingPunct="1">
              <a:lnSpc>
                <a:spcPct val="100000"/>
              </a:lnSpc>
              <a:spcBef>
                <a:spcPct val="0"/>
              </a:spcBef>
              <a:buNone/>
              <a:defRPr lang="en-US" sz="5200" b="0" kern="1200" cap="none" spc="-50" baseline="0" noProof="0" dirty="0">
                <a:ln w="3175">
                  <a:noFill/>
                </a:ln>
                <a:solidFill>
                  <a:schemeClr val="bg1"/>
                </a:solidFill>
                <a:effectLst/>
                <a:latin typeface="+mj-lt"/>
                <a:ea typeface="+mn-ea"/>
                <a:cs typeface="Segoe UI" pitchFamily="34" charset="0"/>
              </a:defRPr>
            </a:lvl1pPr>
          </a:lstStyle>
          <a:p>
            <a:r>
              <a:rPr lang="en-US" noProof="0" dirty="0"/>
              <a:t>Topic/Course </a:t>
            </a:r>
            <a:r>
              <a:rPr lang="en-US" dirty="0"/>
              <a:t>name</a:t>
            </a:r>
            <a:r>
              <a:rPr lang="en-US" noProof="0" dirty="0"/>
              <a:t> </a:t>
            </a:r>
          </a:p>
        </p:txBody>
      </p:sp>
      <p:sp>
        <p:nvSpPr>
          <p:cNvPr id="14" name="Subtitle 2">
            <a:extLst>
              <a:ext uri="{FF2B5EF4-FFF2-40B4-BE49-F238E27FC236}">
                <a16:creationId xmlns:a16="http://schemas.microsoft.com/office/drawing/2014/main" id="{56B72640-9834-4FF3-94BA-E99464C57489}"/>
              </a:ext>
            </a:extLst>
          </p:cNvPr>
          <p:cNvSpPr>
            <a:spLocks noGrp="1"/>
          </p:cNvSpPr>
          <p:nvPr>
            <p:ph type="subTitle" idx="1" hasCustomPrompt="1"/>
          </p:nvPr>
        </p:nvSpPr>
        <p:spPr>
          <a:xfrm>
            <a:off x="446400" y="5378789"/>
            <a:ext cx="7591962" cy="1176015"/>
          </a:xfrm>
        </p:spPr>
        <p:txBody>
          <a:bodyPr wrap="square" anchor="t" anchorCtr="0">
            <a:noAutofit/>
          </a:bodyPr>
          <a:lstStyle>
            <a:lvl1pPr marL="0" indent="0" algn="l">
              <a:buNone/>
              <a:defRPr sz="3200">
                <a:solidFill>
                  <a:schemeClr val="tx1"/>
                </a:solidFill>
                <a:latin typeface="Segoe Semibold" panose="020B070204050402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Name of the Module</a:t>
            </a:r>
          </a:p>
        </p:txBody>
      </p:sp>
    </p:spTree>
    <p:extLst>
      <p:ext uri="{BB962C8B-B14F-4D97-AF65-F5344CB8AC3E}">
        <p14:creationId xmlns:p14="http://schemas.microsoft.com/office/powerpoint/2010/main" val="2224108231"/>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itle, Subtitle, Content, and Image">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4B7ECAD-EFF3-4B10-8A73-DF0605A78798}"/>
              </a:ext>
            </a:extLst>
          </p:cNvPr>
          <p:cNvSpPr/>
          <p:nvPr userDrawn="1"/>
        </p:nvSpPr>
        <p:spPr>
          <a:xfrm>
            <a:off x="-7815" y="0"/>
            <a:ext cx="5268685" cy="6858000"/>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BE06229A-0702-4CD6-B5F1-0DC746CC4F18}"/>
              </a:ext>
            </a:extLst>
          </p:cNvPr>
          <p:cNvSpPr>
            <a:spLocks noGrp="1"/>
          </p:cNvSpPr>
          <p:nvPr>
            <p:ph idx="1"/>
          </p:nvPr>
        </p:nvSpPr>
        <p:spPr>
          <a:xfrm>
            <a:off x="5760000" y="1102659"/>
            <a:ext cx="5989088" cy="3998370"/>
          </a:xfrm>
        </p:spPr>
        <p:txBody>
          <a:bodyPr anchor="t"/>
          <a:lstStyle>
            <a:lvl1pPr marL="265113" marR="0" indent="-265113" algn="l" defTabSz="914400" rtl="0" eaLnBrk="1" fontAlgn="auto" latinLnBrk="0" hangingPunct="1">
              <a:lnSpc>
                <a:spcPct val="90000"/>
              </a:lnSpc>
              <a:spcBef>
                <a:spcPts val="0"/>
              </a:spcBef>
              <a:spcAft>
                <a:spcPts val="800"/>
              </a:spcAft>
              <a:buClrTx/>
              <a:buSzTx/>
              <a:buFont typeface="Wingdings" panose="05000000000000000000" pitchFamily="2" charset="2"/>
              <a:buChar char="§"/>
              <a:tabLst/>
              <a:defRPr lang="en-US" sz="2000" kern="1200" noProof="0" dirty="0" smtClean="0">
                <a:solidFill>
                  <a:schemeClr val="tx2"/>
                </a:solidFill>
                <a:latin typeface="Segoe UI" panose="020B0502040204020203" pitchFamily="34" charset="0"/>
                <a:ea typeface="+mn-ea"/>
                <a:cs typeface="Segoe UI" panose="020B0502040204020203" pitchFamily="34" charset="0"/>
              </a:defRPr>
            </a:lvl1pPr>
            <a:lvl2pPr marL="538163" indent="-273050">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tx2"/>
                </a:solidFill>
                <a:latin typeface="Segoe UI" panose="020B0502040204020203" pitchFamily="34" charset="0"/>
                <a:ea typeface="+mn-ea"/>
                <a:cs typeface="Segoe UI" panose="020B0502040204020203" pitchFamily="34" charset="0"/>
              </a:defRPr>
            </a:lvl2pPr>
            <a:lvl3pPr marL="803275" indent="-265113">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tx2"/>
                </a:solidFill>
                <a:latin typeface="Segoe UI" panose="020B0502040204020203" pitchFamily="34" charset="0"/>
                <a:ea typeface="+mn-ea"/>
                <a:cs typeface="Segoe UI" panose="020B0502040204020203" pitchFamily="34" charset="0"/>
              </a:defRPr>
            </a:lvl3pPr>
            <a:lvl4pPr marL="1076325" indent="-273050">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tx2"/>
                </a:solidFill>
                <a:latin typeface="Segoe UI" panose="020B0502040204020203" pitchFamily="34" charset="0"/>
                <a:ea typeface="+mn-ea"/>
                <a:cs typeface="Segoe UI" panose="020B0502040204020203" pitchFamily="34" charset="0"/>
              </a:defRPr>
            </a:lvl4pPr>
            <a:lvl5pPr marL="1341438" indent="-265113">
              <a:lnSpc>
                <a:spcPct val="90000"/>
              </a:lnSpc>
              <a:spcBef>
                <a:spcPts val="0"/>
              </a:spcBef>
              <a:spcAft>
                <a:spcPts val="800"/>
              </a:spcAft>
              <a:buClr>
                <a:schemeClr val="tx1"/>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2" name="Title 1">
            <a:extLst>
              <a:ext uri="{FF2B5EF4-FFF2-40B4-BE49-F238E27FC236}">
                <a16:creationId xmlns:a16="http://schemas.microsoft.com/office/drawing/2014/main" id="{E8A85E10-5A18-4C86-8310-FA9CF8DF8AB5}"/>
              </a:ext>
            </a:extLst>
          </p:cNvPr>
          <p:cNvSpPr>
            <a:spLocks noGrp="1"/>
          </p:cNvSpPr>
          <p:nvPr>
            <p:ph type="title" hasCustomPrompt="1"/>
          </p:nvPr>
        </p:nvSpPr>
        <p:spPr>
          <a:xfrm>
            <a:off x="5760000" y="441325"/>
            <a:ext cx="5989088" cy="492443"/>
          </a:xfrm>
        </p:spPr>
        <p:txBody>
          <a:bodyPr wrap="square" anchor="t">
            <a:spAutoFit/>
          </a:bodyPr>
          <a:lstStyle>
            <a:lvl1pPr>
              <a:defRPr sz="3200">
                <a:solidFill>
                  <a:schemeClr val="tx1"/>
                </a:solidFill>
              </a:defRPr>
            </a:lvl1pPr>
          </a:lstStyle>
          <a:p>
            <a:r>
              <a:rPr lang="en-US" noProof="0" dirty="0"/>
              <a:t>Click to edit Master title style16</a:t>
            </a:r>
          </a:p>
        </p:txBody>
      </p:sp>
      <p:sp>
        <p:nvSpPr>
          <p:cNvPr id="22" name="Rectangle 21">
            <a:extLst>
              <a:ext uri="{FF2B5EF4-FFF2-40B4-BE49-F238E27FC236}">
                <a16:creationId xmlns:a16="http://schemas.microsoft.com/office/drawing/2014/main" id="{94AEA84C-37BE-4C98-BBD7-B168C85E793A}"/>
              </a:ext>
            </a:extLst>
          </p:cNvPr>
          <p:cNvSpPr/>
          <p:nvPr userDrawn="1"/>
        </p:nvSpPr>
        <p:spPr>
          <a:xfrm>
            <a:off x="5079999" y="0"/>
            <a:ext cx="188686" cy="6858000"/>
          </a:xfrm>
          <a:prstGeom prst="rect">
            <a:avLst/>
          </a:prstGeom>
          <a:gradFill flip="none" rotWithShape="1">
            <a:gsLst>
              <a:gs pos="0">
                <a:schemeClr val="tx1">
                  <a:alpha val="5000"/>
                </a:schemeClr>
              </a:gs>
              <a:gs pos="100000">
                <a:schemeClr val="tx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7E48B7F6-777F-447C-B4F2-A21ECF8A8634}"/>
              </a:ext>
            </a:extLst>
          </p:cNvPr>
          <p:cNvSpPr/>
          <p:nvPr userDrawn="1"/>
        </p:nvSpPr>
        <p:spPr>
          <a:xfrm>
            <a:off x="5079999" y="0"/>
            <a:ext cx="188686" cy="6858000"/>
          </a:xfrm>
          <a:prstGeom prst="rect">
            <a:avLst/>
          </a:prstGeom>
          <a:gradFill flip="none" rotWithShape="1">
            <a:gsLst>
              <a:gs pos="0">
                <a:schemeClr val="tx1">
                  <a:alpha val="5000"/>
                </a:schemeClr>
              </a:gs>
              <a:gs pos="100000">
                <a:schemeClr val="tx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602099797"/>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Section Header with Image">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916EB0E9-57FF-4880-BC8E-380863E7EBA6}"/>
              </a:ext>
            </a:extLst>
          </p:cNvPr>
          <p:cNvSpPr/>
          <p:nvPr userDrawn="1"/>
        </p:nvSpPr>
        <p:spPr>
          <a:xfrm rot="5400000">
            <a:off x="3461659" y="-3461656"/>
            <a:ext cx="5268685" cy="12192000"/>
          </a:xfrm>
          <a:prstGeom prst="rect">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F1A6432B-5789-4F57-AB40-45AEB1BECC1D}"/>
              </a:ext>
            </a:extLst>
          </p:cNvPr>
          <p:cNvSpPr/>
          <p:nvPr userDrawn="1"/>
        </p:nvSpPr>
        <p:spPr>
          <a:xfrm rot="5400000">
            <a:off x="6001657" y="-921658"/>
            <a:ext cx="188686" cy="12191999"/>
          </a:xfrm>
          <a:prstGeom prst="rect">
            <a:avLst/>
          </a:prstGeom>
          <a:gradFill flip="none" rotWithShape="1">
            <a:gsLst>
              <a:gs pos="0">
                <a:schemeClr val="tx1">
                  <a:alpha val="15000"/>
                </a:schemeClr>
              </a:gs>
              <a:gs pos="100000">
                <a:schemeClr val="tx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itle 1">
            <a:extLst>
              <a:ext uri="{FF2B5EF4-FFF2-40B4-BE49-F238E27FC236}">
                <a16:creationId xmlns:a16="http://schemas.microsoft.com/office/drawing/2014/main" id="{293F4476-F00E-48E8-97A4-FF63C3ABB2D2}"/>
              </a:ext>
            </a:extLst>
          </p:cNvPr>
          <p:cNvSpPr>
            <a:spLocks noGrp="1"/>
          </p:cNvSpPr>
          <p:nvPr>
            <p:ph type="ctrTitle" hasCustomPrompt="1"/>
          </p:nvPr>
        </p:nvSpPr>
        <p:spPr>
          <a:xfrm>
            <a:off x="446399" y="4347457"/>
            <a:ext cx="9945829" cy="800219"/>
          </a:xfrm>
        </p:spPr>
        <p:txBody>
          <a:bodyPr anchor="b">
            <a:spAutoFit/>
          </a:bodyPr>
          <a:lstStyle>
            <a:lvl1pPr algn="l" defTabSz="932742" rtl="0" eaLnBrk="1" latinLnBrk="0" hangingPunct="1">
              <a:lnSpc>
                <a:spcPct val="100000"/>
              </a:lnSpc>
              <a:spcBef>
                <a:spcPct val="0"/>
              </a:spcBef>
              <a:buNone/>
              <a:defRPr lang="en-US" sz="5200" b="0" kern="1200" cap="none" spc="-50" baseline="0" noProof="0" dirty="0">
                <a:ln w="3175">
                  <a:noFill/>
                </a:ln>
                <a:solidFill>
                  <a:schemeClr val="bg1"/>
                </a:solidFill>
                <a:effectLst/>
                <a:latin typeface="+mj-lt"/>
                <a:ea typeface="+mn-ea"/>
                <a:cs typeface="Segoe UI" pitchFamily="34" charset="0"/>
              </a:defRPr>
            </a:lvl1pPr>
          </a:lstStyle>
          <a:p>
            <a:r>
              <a:rPr lang="en-US" noProof="0" dirty="0"/>
              <a:t>Course </a:t>
            </a:r>
            <a:r>
              <a:rPr lang="en-US" dirty="0"/>
              <a:t>name</a:t>
            </a:r>
            <a:endParaRPr lang="en-US" noProof="0" dirty="0"/>
          </a:p>
        </p:txBody>
      </p:sp>
      <p:sp>
        <p:nvSpPr>
          <p:cNvPr id="14" name="Subtitle 2">
            <a:extLst>
              <a:ext uri="{FF2B5EF4-FFF2-40B4-BE49-F238E27FC236}">
                <a16:creationId xmlns:a16="http://schemas.microsoft.com/office/drawing/2014/main" id="{56B72640-9834-4FF3-94BA-E99464C57489}"/>
              </a:ext>
            </a:extLst>
          </p:cNvPr>
          <p:cNvSpPr>
            <a:spLocks noGrp="1"/>
          </p:cNvSpPr>
          <p:nvPr>
            <p:ph type="subTitle" idx="1" hasCustomPrompt="1"/>
          </p:nvPr>
        </p:nvSpPr>
        <p:spPr>
          <a:xfrm>
            <a:off x="446398" y="5341608"/>
            <a:ext cx="9945829" cy="492443"/>
          </a:xfrm>
        </p:spPr>
        <p:txBody>
          <a:bodyPr wrap="square" anchor="ctr">
            <a:spAutoFit/>
          </a:bodyPr>
          <a:lstStyle>
            <a:lvl1pPr marL="0" indent="0" algn="l">
              <a:buNone/>
              <a:defRPr sz="32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Module name</a:t>
            </a:r>
          </a:p>
        </p:txBody>
      </p:sp>
    </p:spTree>
    <p:extLst>
      <p:ext uri="{BB962C8B-B14F-4D97-AF65-F5344CB8AC3E}">
        <p14:creationId xmlns:p14="http://schemas.microsoft.com/office/powerpoint/2010/main" val="3771420918"/>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Title, Subtitle, Content, and Image">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4B7ECAD-EFF3-4B10-8A73-DF0605A78798}"/>
              </a:ext>
            </a:extLst>
          </p:cNvPr>
          <p:cNvSpPr/>
          <p:nvPr userDrawn="1"/>
        </p:nvSpPr>
        <p:spPr>
          <a:xfrm>
            <a:off x="0" y="0"/>
            <a:ext cx="5268685" cy="6858000"/>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8A85E10-5A18-4C86-8310-FA9CF8DF8AB5}"/>
              </a:ext>
            </a:extLst>
          </p:cNvPr>
          <p:cNvSpPr>
            <a:spLocks noGrp="1"/>
          </p:cNvSpPr>
          <p:nvPr>
            <p:ph type="title" hasCustomPrompt="1"/>
          </p:nvPr>
        </p:nvSpPr>
        <p:spPr>
          <a:xfrm>
            <a:off x="5760000" y="441325"/>
            <a:ext cx="5989088" cy="492443"/>
          </a:xfrm>
        </p:spPr>
        <p:txBody>
          <a:bodyPr wrap="square" anchor="t">
            <a:noAutofit/>
          </a:bodyPr>
          <a:lstStyle>
            <a:lvl1pPr marL="0" marR="0" indent="0" algn="l" defTabSz="932742" rtl="0" eaLnBrk="1" fontAlgn="auto" latinLnBrk="0" hangingPunct="1">
              <a:lnSpc>
                <a:spcPct val="100000"/>
              </a:lnSpc>
              <a:spcBef>
                <a:spcPct val="0"/>
              </a:spcBef>
              <a:spcAft>
                <a:spcPts val="0"/>
              </a:spcAft>
              <a:buClrTx/>
              <a:buSzTx/>
              <a:buFontTx/>
              <a:buNone/>
              <a:tabLst/>
              <a:defRPr sz="3200">
                <a:solidFill>
                  <a:schemeClr val="tx1"/>
                </a:solidFill>
              </a:defRPr>
            </a:lvl1pPr>
          </a:lstStyle>
          <a:p>
            <a:pPr marL="0" marR="0" lvl="0" indent="0" algn="l" defTabSz="932742" rtl="0" eaLnBrk="1" fontAlgn="auto" latinLnBrk="0" hangingPunct="1">
              <a:lnSpc>
                <a:spcPct val="100000"/>
              </a:lnSpc>
              <a:spcBef>
                <a:spcPct val="0"/>
              </a:spcBef>
              <a:spcAft>
                <a:spcPts val="0"/>
              </a:spcAft>
              <a:buClrTx/>
              <a:buSzTx/>
              <a:buFontTx/>
              <a:buNone/>
              <a:tabLst/>
              <a:defRPr/>
            </a:pPr>
            <a:r>
              <a:rPr lang="en-US" noProof="0" dirty="0"/>
              <a:t>Topic: &lt;Topic name&gt;</a:t>
            </a:r>
          </a:p>
        </p:txBody>
      </p:sp>
      <p:sp>
        <p:nvSpPr>
          <p:cNvPr id="6" name="Content Placeholder 2">
            <a:extLst>
              <a:ext uri="{FF2B5EF4-FFF2-40B4-BE49-F238E27FC236}">
                <a16:creationId xmlns:a16="http://schemas.microsoft.com/office/drawing/2014/main" id="{6123199A-3E9C-46CF-A6E6-357263FED074}"/>
              </a:ext>
            </a:extLst>
          </p:cNvPr>
          <p:cNvSpPr>
            <a:spLocks noGrp="1"/>
          </p:cNvSpPr>
          <p:nvPr>
            <p:ph idx="1"/>
          </p:nvPr>
        </p:nvSpPr>
        <p:spPr>
          <a:xfrm>
            <a:off x="5760000" y="1147482"/>
            <a:ext cx="5989088" cy="5269193"/>
          </a:xfrm>
        </p:spPr>
        <p:txBody>
          <a:bodyPr anchor="t"/>
          <a:lstStyle>
            <a:lvl1pPr marL="265113" marR="0" indent="-265113" algn="l" defTabSz="914400" rtl="0" eaLnBrk="1" fontAlgn="auto" latinLnBrk="0" hangingPunct="1">
              <a:lnSpc>
                <a:spcPct val="90000"/>
              </a:lnSpc>
              <a:spcBef>
                <a:spcPts val="0"/>
              </a:spcBef>
              <a:spcAft>
                <a:spcPts val="800"/>
              </a:spcAft>
              <a:buClrTx/>
              <a:buSzTx/>
              <a:buFont typeface="Wingdings" panose="05000000000000000000" pitchFamily="2" charset="2"/>
              <a:buChar char="§"/>
              <a:tabLst/>
              <a:defRPr lang="en-US" sz="2000" kern="1200" noProof="0" dirty="0" smtClean="0">
                <a:solidFill>
                  <a:schemeClr val="tx2"/>
                </a:solidFill>
                <a:latin typeface="Segoe UI" panose="020B0502040204020203" pitchFamily="34" charset="0"/>
                <a:ea typeface="+mn-ea"/>
                <a:cs typeface="Segoe UI" panose="020B0502040204020203" pitchFamily="34" charset="0"/>
              </a:defRPr>
            </a:lvl1pPr>
            <a:lvl2pPr marL="538163" indent="-273050">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tx2"/>
                </a:solidFill>
                <a:latin typeface="Segoe UI" panose="020B0502040204020203" pitchFamily="34" charset="0"/>
                <a:ea typeface="+mn-ea"/>
                <a:cs typeface="Segoe UI" panose="020B0502040204020203" pitchFamily="34" charset="0"/>
              </a:defRPr>
            </a:lvl2pPr>
            <a:lvl3pPr marL="803275" indent="-265113">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tx2"/>
                </a:solidFill>
                <a:latin typeface="Segoe UI" panose="020B0502040204020203" pitchFamily="34" charset="0"/>
                <a:ea typeface="+mn-ea"/>
                <a:cs typeface="Segoe UI" panose="020B0502040204020203" pitchFamily="34" charset="0"/>
              </a:defRPr>
            </a:lvl3pPr>
            <a:lvl4pPr marL="1076325" indent="-273050">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tx2"/>
                </a:solidFill>
                <a:latin typeface="Segoe UI" panose="020B0502040204020203" pitchFamily="34" charset="0"/>
                <a:ea typeface="+mn-ea"/>
                <a:cs typeface="Segoe UI" panose="020B0502040204020203" pitchFamily="34" charset="0"/>
              </a:defRPr>
            </a:lvl4pPr>
            <a:lvl5pPr marL="1341438" indent="-265113">
              <a:lnSpc>
                <a:spcPct val="90000"/>
              </a:lnSpc>
              <a:spcBef>
                <a:spcPts val="0"/>
              </a:spcBef>
              <a:spcAft>
                <a:spcPts val="800"/>
              </a:spcAft>
              <a:buClr>
                <a:schemeClr val="tx1"/>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856716254"/>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extLst>
    <p:ext uri="{DCECCB84-F9BA-43D5-87BE-67443E8EF086}">
      <p15:sldGuideLst xmlns:p15="http://schemas.microsoft.com/office/powerpoint/2012/main">
        <p15:guide id="1" orient="horz" pos="1008"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4_Title, Subtitle, Content, and Image">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4B7ECAD-EFF3-4B10-8A73-DF0605A78798}"/>
              </a:ext>
            </a:extLst>
          </p:cNvPr>
          <p:cNvSpPr/>
          <p:nvPr userDrawn="1"/>
        </p:nvSpPr>
        <p:spPr>
          <a:xfrm>
            <a:off x="0" y="0"/>
            <a:ext cx="12192000" cy="685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8A85E10-5A18-4C86-8310-FA9CF8DF8AB5}"/>
              </a:ext>
            </a:extLst>
          </p:cNvPr>
          <p:cNvSpPr>
            <a:spLocks noGrp="1"/>
          </p:cNvSpPr>
          <p:nvPr>
            <p:ph type="title" hasCustomPrompt="1"/>
          </p:nvPr>
        </p:nvSpPr>
        <p:spPr>
          <a:xfrm>
            <a:off x="5760000" y="441325"/>
            <a:ext cx="5989088" cy="492443"/>
          </a:xfrm>
        </p:spPr>
        <p:txBody>
          <a:bodyPr wrap="square" anchor="t">
            <a:noAutofit/>
          </a:bodyPr>
          <a:lstStyle>
            <a:lvl1pPr marL="0" marR="0" indent="0" algn="l" defTabSz="932742" rtl="0" eaLnBrk="1" fontAlgn="auto" latinLnBrk="0" hangingPunct="1">
              <a:lnSpc>
                <a:spcPct val="100000"/>
              </a:lnSpc>
              <a:spcBef>
                <a:spcPct val="0"/>
              </a:spcBef>
              <a:spcAft>
                <a:spcPts val="0"/>
              </a:spcAft>
              <a:buClrTx/>
              <a:buSzTx/>
              <a:buFontTx/>
              <a:buNone/>
              <a:tabLst/>
              <a:defRPr sz="3200">
                <a:solidFill>
                  <a:schemeClr val="bg1"/>
                </a:solidFill>
              </a:defRPr>
            </a:lvl1pPr>
          </a:lstStyle>
          <a:p>
            <a:pPr marL="0" marR="0" lvl="0" indent="0" algn="l" defTabSz="932742" rtl="0" eaLnBrk="1" fontAlgn="auto" latinLnBrk="0" hangingPunct="1">
              <a:lnSpc>
                <a:spcPct val="100000"/>
              </a:lnSpc>
              <a:spcBef>
                <a:spcPct val="0"/>
              </a:spcBef>
              <a:spcAft>
                <a:spcPts val="0"/>
              </a:spcAft>
              <a:buClrTx/>
              <a:buSzTx/>
              <a:buFontTx/>
              <a:buNone/>
              <a:tabLst/>
              <a:defRPr/>
            </a:pPr>
            <a:r>
              <a:rPr lang="en-US" noProof="0" dirty="0"/>
              <a:t>Topic: &lt;Topic name&gt;</a:t>
            </a:r>
          </a:p>
        </p:txBody>
      </p:sp>
      <p:sp>
        <p:nvSpPr>
          <p:cNvPr id="6" name="Content Placeholder 2">
            <a:extLst>
              <a:ext uri="{FF2B5EF4-FFF2-40B4-BE49-F238E27FC236}">
                <a16:creationId xmlns:a16="http://schemas.microsoft.com/office/drawing/2014/main" id="{6123199A-3E9C-46CF-A6E6-357263FED074}"/>
              </a:ext>
            </a:extLst>
          </p:cNvPr>
          <p:cNvSpPr>
            <a:spLocks noGrp="1"/>
          </p:cNvSpPr>
          <p:nvPr>
            <p:ph idx="1"/>
          </p:nvPr>
        </p:nvSpPr>
        <p:spPr>
          <a:xfrm>
            <a:off x="5760000" y="1111624"/>
            <a:ext cx="5989088" cy="5305051"/>
          </a:xfrm>
        </p:spPr>
        <p:txBody>
          <a:bodyPr anchor="t"/>
          <a:lstStyle>
            <a:lvl1pPr marL="265113" marR="0" indent="-265113" algn="l" defTabSz="914400" rtl="0" eaLnBrk="1" fontAlgn="auto" latinLnBrk="0" hangingPunct="1">
              <a:lnSpc>
                <a:spcPct val="90000"/>
              </a:lnSpc>
              <a:spcBef>
                <a:spcPts val="0"/>
              </a:spcBef>
              <a:spcAft>
                <a:spcPts val="800"/>
              </a:spcAft>
              <a:buClrTx/>
              <a:buSzTx/>
              <a:buFont typeface="Wingdings" panose="05000000000000000000" pitchFamily="2" charset="2"/>
              <a:buChar char="§"/>
              <a:tabLst/>
              <a:defRPr lang="en-US" sz="2000" kern="1200" noProof="0" dirty="0" smtClean="0">
                <a:solidFill>
                  <a:schemeClr val="bg1"/>
                </a:solidFill>
                <a:latin typeface="Segoe UI" panose="020B0502040204020203" pitchFamily="34" charset="0"/>
                <a:ea typeface="+mn-ea"/>
                <a:cs typeface="Segoe UI" panose="020B0502040204020203" pitchFamily="34" charset="0"/>
              </a:defRPr>
            </a:lvl1pPr>
            <a:lvl2pPr marL="538163" indent="-273050">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bg1"/>
                </a:solidFill>
                <a:latin typeface="Segoe UI" panose="020B0502040204020203" pitchFamily="34" charset="0"/>
                <a:ea typeface="+mn-ea"/>
                <a:cs typeface="Segoe UI" panose="020B0502040204020203" pitchFamily="34" charset="0"/>
              </a:defRPr>
            </a:lvl2pPr>
            <a:lvl3pPr marL="803275" indent="-265113">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bg1"/>
                </a:solidFill>
                <a:latin typeface="Segoe UI" panose="020B0502040204020203" pitchFamily="34" charset="0"/>
                <a:ea typeface="+mn-ea"/>
                <a:cs typeface="Segoe UI" panose="020B0502040204020203" pitchFamily="34" charset="0"/>
              </a:defRPr>
            </a:lvl3pPr>
            <a:lvl4pPr marL="1076325" indent="-273050">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bg1"/>
                </a:solidFill>
                <a:latin typeface="Segoe UI" panose="020B0502040204020203" pitchFamily="34" charset="0"/>
                <a:ea typeface="+mn-ea"/>
                <a:cs typeface="Segoe UI" panose="020B0502040204020203" pitchFamily="34" charset="0"/>
              </a:defRPr>
            </a:lvl4pPr>
            <a:lvl5pPr marL="1341438" indent="-265113">
              <a:lnSpc>
                <a:spcPct val="90000"/>
              </a:lnSpc>
              <a:spcBef>
                <a:spcPts val="0"/>
              </a:spcBef>
              <a:spcAft>
                <a:spcPts val="800"/>
              </a:spcAft>
              <a:buClr>
                <a:schemeClr val="tx1"/>
              </a:buClr>
              <a:buFont typeface="Wingdings" panose="05000000000000000000" pitchFamily="2" charset="2"/>
              <a:buChar char="§"/>
              <a:defRPr lang="en-US" sz="2000" kern="1200" noProof="0" dirty="0">
                <a:solidFill>
                  <a:schemeClr val="bg1"/>
                </a:solidFill>
                <a:latin typeface="Segoe UI" panose="020B0502040204020203" pitchFamily="34" charset="0"/>
                <a:ea typeface="+mn-ea"/>
                <a:cs typeface="Segoe UI" panose="020B0502040204020203" pitchFamily="34" charset="0"/>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1935832742"/>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extLst>
    <p:ext uri="{DCECCB84-F9BA-43D5-87BE-67443E8EF086}">
      <p15:sldGuideLst xmlns:p15="http://schemas.microsoft.com/office/powerpoint/2012/main">
        <p15:guide id="1" orient="horz" pos="1008"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Outlook_Course and Module Title ">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5B7D439-D560-420E-8278-A501F609C7B0}"/>
              </a:ext>
            </a:extLst>
          </p:cNvPr>
          <p:cNvSpPr/>
          <p:nvPr userDrawn="1"/>
        </p:nvSpPr>
        <p:spPr>
          <a:xfrm>
            <a:off x="0" y="0"/>
            <a:ext cx="12237718" cy="1468119"/>
          </a:xfrm>
          <a:prstGeom prst="rect">
            <a:avLst/>
          </a:prstGeom>
          <a:solidFill>
            <a:srgbClr val="50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DC433A2F-8949-4AAC-AE96-175254493AF4}"/>
              </a:ext>
            </a:extLst>
          </p:cNvPr>
          <p:cNvSpPr/>
          <p:nvPr userDrawn="1"/>
        </p:nvSpPr>
        <p:spPr>
          <a:xfrm>
            <a:off x="0" y="1468119"/>
            <a:ext cx="12237718" cy="5389881"/>
          </a:xfrm>
          <a:prstGeom prst="rect">
            <a:avLst/>
          </a:prstGeom>
          <a:solidFill>
            <a:srgbClr val="0078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2" name="Text Placeholder 28">
            <a:extLst>
              <a:ext uri="{FF2B5EF4-FFF2-40B4-BE49-F238E27FC236}">
                <a16:creationId xmlns:a16="http://schemas.microsoft.com/office/drawing/2014/main" id="{24533644-2B21-4A94-9DFF-B867734E567B}"/>
              </a:ext>
            </a:extLst>
          </p:cNvPr>
          <p:cNvSpPr>
            <a:spLocks noGrp="1"/>
          </p:cNvSpPr>
          <p:nvPr>
            <p:ph type="body" sz="quarter" idx="10" hasCustomPrompt="1"/>
          </p:nvPr>
        </p:nvSpPr>
        <p:spPr>
          <a:xfrm>
            <a:off x="504611" y="1560326"/>
            <a:ext cx="11398341" cy="794897"/>
          </a:xfrm>
        </p:spPr>
        <p:txBody>
          <a:bodyPr anchor="b">
            <a:noAutofit/>
          </a:bodyPr>
          <a:lstStyle>
            <a:lvl1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5200" kern="1200" dirty="0" smtClean="0">
                <a:solidFill>
                  <a:schemeClr val="bg1"/>
                </a:solidFill>
                <a:latin typeface="Segoe Semibold" panose="020B0702040504020203"/>
                <a:ea typeface="+mn-ea"/>
                <a:cs typeface="Segoe UI" panose="020B0502040204020203"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pPr lvl="0"/>
            <a:r>
              <a:rPr lang="en-US" dirty="0"/>
              <a:t>Course name</a:t>
            </a:r>
          </a:p>
        </p:txBody>
      </p:sp>
      <p:sp>
        <p:nvSpPr>
          <p:cNvPr id="33" name="Text Placeholder 28">
            <a:extLst>
              <a:ext uri="{FF2B5EF4-FFF2-40B4-BE49-F238E27FC236}">
                <a16:creationId xmlns:a16="http://schemas.microsoft.com/office/drawing/2014/main" id="{4574A5B6-5E12-46A5-B935-36B584E60649}"/>
              </a:ext>
            </a:extLst>
          </p:cNvPr>
          <p:cNvSpPr>
            <a:spLocks noGrp="1"/>
          </p:cNvSpPr>
          <p:nvPr>
            <p:ph type="body" sz="quarter" idx="11" hasCustomPrompt="1"/>
          </p:nvPr>
        </p:nvSpPr>
        <p:spPr>
          <a:xfrm>
            <a:off x="504611" y="3298857"/>
            <a:ext cx="11242889" cy="1388397"/>
          </a:xfrm>
        </p:spPr>
        <p:txBody>
          <a:bodyPr anchor="b" anchorCtr="0">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5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Module #: Module name</a:t>
            </a:r>
          </a:p>
        </p:txBody>
      </p:sp>
      <p:sp>
        <p:nvSpPr>
          <p:cNvPr id="9" name="Rectangle 8">
            <a:extLst>
              <a:ext uri="{FF2B5EF4-FFF2-40B4-BE49-F238E27FC236}">
                <a16:creationId xmlns:a16="http://schemas.microsoft.com/office/drawing/2014/main" id="{4962D472-A8C3-4342-A725-E95F697516EA}"/>
              </a:ext>
            </a:extLst>
          </p:cNvPr>
          <p:cNvSpPr/>
          <p:nvPr userDrawn="1"/>
        </p:nvSpPr>
        <p:spPr>
          <a:xfrm flipH="1">
            <a:off x="12191999" y="0"/>
            <a:ext cx="45719" cy="6858000"/>
          </a:xfrm>
          <a:prstGeom prst="rect">
            <a:avLst/>
          </a:prstGeom>
          <a:solidFill>
            <a:srgbClr val="50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Picture 13">
            <a:extLst>
              <a:ext uri="{FF2B5EF4-FFF2-40B4-BE49-F238E27FC236}">
                <a16:creationId xmlns:a16="http://schemas.microsoft.com/office/drawing/2014/main" id="{4960F94A-13B0-49BB-8DC8-90F9F3E7A52D}"/>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4438" y="65753"/>
            <a:ext cx="2712924" cy="1215952"/>
          </a:xfrm>
          <a:prstGeom prst="rect">
            <a:avLst/>
          </a:prstGeom>
        </p:spPr>
      </p:pic>
      <p:sp>
        <p:nvSpPr>
          <p:cNvPr id="11" name="Text Placeholder 28">
            <a:extLst>
              <a:ext uri="{FF2B5EF4-FFF2-40B4-BE49-F238E27FC236}">
                <a16:creationId xmlns:a16="http://schemas.microsoft.com/office/drawing/2014/main" id="{0A6B1D45-2E02-4D8C-9D4C-BBF0A1FB4D99}"/>
              </a:ext>
            </a:extLst>
          </p:cNvPr>
          <p:cNvSpPr>
            <a:spLocks noGrp="1"/>
          </p:cNvSpPr>
          <p:nvPr>
            <p:ph type="body" sz="quarter" idx="12" hasCustomPrompt="1"/>
          </p:nvPr>
        </p:nvSpPr>
        <p:spPr>
          <a:xfrm>
            <a:off x="534067" y="4903534"/>
            <a:ext cx="11242889" cy="1020856"/>
          </a:xfrm>
        </p:spPr>
        <p:txBody>
          <a:bodyPr anchor="t" anchorCtr="0">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3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Topic: Topic name</a:t>
            </a:r>
          </a:p>
        </p:txBody>
      </p:sp>
    </p:spTree>
    <p:extLst>
      <p:ext uri="{BB962C8B-B14F-4D97-AF65-F5344CB8AC3E}">
        <p14:creationId xmlns:p14="http://schemas.microsoft.com/office/powerpoint/2010/main" val="3612264049"/>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_Title, Subtitle, Content, and Imag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A85E10-5A18-4C86-8310-FA9CF8DF8AB5}"/>
              </a:ext>
            </a:extLst>
          </p:cNvPr>
          <p:cNvSpPr>
            <a:spLocks noGrp="1"/>
          </p:cNvSpPr>
          <p:nvPr>
            <p:ph type="title" hasCustomPrompt="1"/>
          </p:nvPr>
        </p:nvSpPr>
        <p:spPr>
          <a:xfrm>
            <a:off x="5760000" y="441325"/>
            <a:ext cx="5989088" cy="492443"/>
          </a:xfrm>
        </p:spPr>
        <p:txBody>
          <a:bodyPr wrap="square" anchor="t">
            <a:noAutofit/>
          </a:bodyPr>
          <a:lstStyle>
            <a:lvl1pPr marL="0" marR="0" indent="0" algn="l" defTabSz="932742" rtl="0" eaLnBrk="1" fontAlgn="auto" latinLnBrk="0" hangingPunct="1">
              <a:lnSpc>
                <a:spcPct val="100000"/>
              </a:lnSpc>
              <a:spcBef>
                <a:spcPct val="0"/>
              </a:spcBef>
              <a:spcAft>
                <a:spcPts val="0"/>
              </a:spcAft>
              <a:buClrTx/>
              <a:buSzTx/>
              <a:buFontTx/>
              <a:buNone/>
              <a:tabLst/>
              <a:defRPr sz="3200">
                <a:solidFill>
                  <a:schemeClr val="tx1"/>
                </a:solidFill>
              </a:defRPr>
            </a:lvl1pPr>
          </a:lstStyle>
          <a:p>
            <a:pPr marL="0" marR="0" lvl="0" indent="0" algn="l" defTabSz="932742" rtl="0" eaLnBrk="1" fontAlgn="auto" latinLnBrk="0" hangingPunct="1">
              <a:lnSpc>
                <a:spcPct val="100000"/>
              </a:lnSpc>
              <a:spcBef>
                <a:spcPct val="0"/>
              </a:spcBef>
              <a:spcAft>
                <a:spcPts val="0"/>
              </a:spcAft>
              <a:buClrTx/>
              <a:buSzTx/>
              <a:buFontTx/>
              <a:buNone/>
              <a:tabLst/>
              <a:defRPr/>
            </a:pPr>
            <a:r>
              <a:rPr lang="en-US" noProof="0" dirty="0"/>
              <a:t>Topic: &lt;Topic name&gt;</a:t>
            </a:r>
          </a:p>
        </p:txBody>
      </p:sp>
      <p:sp>
        <p:nvSpPr>
          <p:cNvPr id="6" name="Content Placeholder 2">
            <a:extLst>
              <a:ext uri="{FF2B5EF4-FFF2-40B4-BE49-F238E27FC236}">
                <a16:creationId xmlns:a16="http://schemas.microsoft.com/office/drawing/2014/main" id="{615BDB31-F4C7-4828-9F35-4121AB231130}"/>
              </a:ext>
            </a:extLst>
          </p:cNvPr>
          <p:cNvSpPr>
            <a:spLocks noGrp="1"/>
          </p:cNvSpPr>
          <p:nvPr>
            <p:ph idx="1"/>
          </p:nvPr>
        </p:nvSpPr>
        <p:spPr>
          <a:xfrm>
            <a:off x="5760000" y="1111624"/>
            <a:ext cx="5989088" cy="5305051"/>
          </a:xfrm>
        </p:spPr>
        <p:txBody>
          <a:bodyPr anchor="t"/>
          <a:lstStyle>
            <a:lvl1pPr marL="265113" marR="0" indent="-265113" algn="l" defTabSz="914400" rtl="0" eaLnBrk="1" fontAlgn="auto" latinLnBrk="0" hangingPunct="1">
              <a:lnSpc>
                <a:spcPct val="90000"/>
              </a:lnSpc>
              <a:spcBef>
                <a:spcPts val="0"/>
              </a:spcBef>
              <a:spcAft>
                <a:spcPts val="800"/>
              </a:spcAft>
              <a:buClrTx/>
              <a:buSzTx/>
              <a:buFont typeface="Wingdings" panose="05000000000000000000" pitchFamily="2" charset="2"/>
              <a:buChar char="§"/>
              <a:tabLst/>
              <a:defRPr lang="en-US" sz="2000" kern="1200" noProof="0" dirty="0" smtClean="0">
                <a:solidFill>
                  <a:schemeClr val="tx2"/>
                </a:solidFill>
                <a:latin typeface="Segoe UI" panose="020B0502040204020203" pitchFamily="34" charset="0"/>
                <a:ea typeface="+mn-ea"/>
                <a:cs typeface="Segoe UI" panose="020B0502040204020203" pitchFamily="34" charset="0"/>
              </a:defRPr>
            </a:lvl1pPr>
            <a:lvl2pPr marL="538163" indent="-273050">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tx2"/>
                </a:solidFill>
                <a:latin typeface="Segoe UI" panose="020B0502040204020203" pitchFamily="34" charset="0"/>
                <a:ea typeface="+mn-ea"/>
                <a:cs typeface="Segoe UI" panose="020B0502040204020203" pitchFamily="34" charset="0"/>
              </a:defRPr>
            </a:lvl2pPr>
            <a:lvl3pPr marL="803275" indent="-265113">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tx2"/>
                </a:solidFill>
                <a:latin typeface="Segoe UI" panose="020B0502040204020203" pitchFamily="34" charset="0"/>
                <a:ea typeface="+mn-ea"/>
                <a:cs typeface="Segoe UI" panose="020B0502040204020203" pitchFamily="34" charset="0"/>
              </a:defRPr>
            </a:lvl3pPr>
            <a:lvl4pPr marL="1076325" indent="-273050">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tx2"/>
                </a:solidFill>
                <a:latin typeface="Segoe UI" panose="020B0502040204020203" pitchFamily="34" charset="0"/>
                <a:ea typeface="+mn-ea"/>
                <a:cs typeface="Segoe UI" panose="020B0502040204020203" pitchFamily="34" charset="0"/>
              </a:defRPr>
            </a:lvl4pPr>
            <a:lvl5pPr marL="1341438" indent="-265113">
              <a:lnSpc>
                <a:spcPct val="90000"/>
              </a:lnSpc>
              <a:spcBef>
                <a:spcPts val="0"/>
              </a:spcBef>
              <a:spcAft>
                <a:spcPts val="800"/>
              </a:spcAft>
              <a:buClr>
                <a:schemeClr val="tx1"/>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481640337"/>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extLst>
    <p:ext uri="{DCECCB84-F9BA-43D5-87BE-67443E8EF086}">
      <p15:sldGuideLst xmlns:p15="http://schemas.microsoft.com/office/powerpoint/2012/main">
        <p15:guide id="1" orient="horz" pos="1008"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6_Title, Instructions bullets">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A85E10-5A18-4C86-8310-FA9CF8DF8AB5}"/>
              </a:ext>
            </a:extLst>
          </p:cNvPr>
          <p:cNvSpPr>
            <a:spLocks noGrp="1"/>
          </p:cNvSpPr>
          <p:nvPr>
            <p:ph type="title" hasCustomPrompt="1"/>
          </p:nvPr>
        </p:nvSpPr>
        <p:spPr>
          <a:xfrm>
            <a:off x="2454062" y="967113"/>
            <a:ext cx="9288986" cy="492443"/>
          </a:xfrm>
        </p:spPr>
        <p:txBody>
          <a:bodyPr wrap="square" anchor="t">
            <a:noAutofit/>
          </a:bodyPr>
          <a:lstStyle>
            <a:lvl1pPr marL="0" marR="0" indent="0" algn="l" defTabSz="932742" rtl="0" eaLnBrk="1" fontAlgn="auto" latinLnBrk="0" hangingPunct="1">
              <a:lnSpc>
                <a:spcPct val="100000"/>
              </a:lnSpc>
              <a:spcBef>
                <a:spcPct val="0"/>
              </a:spcBef>
              <a:spcAft>
                <a:spcPts val="0"/>
              </a:spcAft>
              <a:buClrTx/>
              <a:buSzTx/>
              <a:buFontTx/>
              <a:buNone/>
              <a:tabLst/>
              <a:defRPr sz="3200">
                <a:solidFill>
                  <a:schemeClr val="tx1"/>
                </a:solidFill>
              </a:defRPr>
            </a:lvl1pPr>
          </a:lstStyle>
          <a:p>
            <a:pPr marL="0" marR="0" lvl="0" indent="0" algn="l" defTabSz="932742" rtl="0" eaLnBrk="1" fontAlgn="auto" latinLnBrk="0" hangingPunct="1">
              <a:lnSpc>
                <a:spcPct val="100000"/>
              </a:lnSpc>
              <a:spcBef>
                <a:spcPct val="0"/>
              </a:spcBef>
              <a:spcAft>
                <a:spcPts val="0"/>
              </a:spcAft>
              <a:buClrTx/>
              <a:buSzTx/>
              <a:buFontTx/>
              <a:buNone/>
              <a:tabLst/>
              <a:defRPr/>
            </a:pPr>
            <a:r>
              <a:rPr lang="en-US" noProof="0" dirty="0"/>
              <a:t>Topic: &lt;Topic name&gt;</a:t>
            </a:r>
          </a:p>
        </p:txBody>
      </p:sp>
      <p:sp>
        <p:nvSpPr>
          <p:cNvPr id="17" name="Content Placeholder 2">
            <a:extLst>
              <a:ext uri="{FF2B5EF4-FFF2-40B4-BE49-F238E27FC236}">
                <a16:creationId xmlns:a16="http://schemas.microsoft.com/office/drawing/2014/main" id="{71114B0D-0BDA-43CA-B61E-FB4846D6DA01}"/>
              </a:ext>
            </a:extLst>
          </p:cNvPr>
          <p:cNvSpPr>
            <a:spLocks noGrp="1"/>
          </p:cNvSpPr>
          <p:nvPr>
            <p:ph idx="1"/>
          </p:nvPr>
        </p:nvSpPr>
        <p:spPr>
          <a:xfrm>
            <a:off x="2454062" y="1623297"/>
            <a:ext cx="9295025" cy="4093029"/>
          </a:xfrm>
        </p:spPr>
        <p:txBody>
          <a:bodyPr anchor="t"/>
          <a:lstStyle>
            <a:lvl1pPr marL="265113" marR="0" indent="-265113" algn="l" defTabSz="914400" rtl="0" eaLnBrk="1" fontAlgn="auto" latinLnBrk="0" hangingPunct="1">
              <a:lnSpc>
                <a:spcPct val="90000"/>
              </a:lnSpc>
              <a:spcBef>
                <a:spcPts val="0"/>
              </a:spcBef>
              <a:spcAft>
                <a:spcPts val="800"/>
              </a:spcAft>
              <a:buClrTx/>
              <a:buSzTx/>
              <a:buFont typeface="Wingdings" panose="05000000000000000000" pitchFamily="2" charset="2"/>
              <a:buChar char="§"/>
              <a:tabLst/>
              <a:defRPr lang="en-US" sz="2000" kern="1200" noProof="0" dirty="0" smtClean="0">
                <a:solidFill>
                  <a:schemeClr val="tx2"/>
                </a:solidFill>
                <a:latin typeface="Segoe UI" panose="020B0502040204020203" pitchFamily="34" charset="0"/>
                <a:ea typeface="+mn-ea"/>
                <a:cs typeface="Segoe UI" panose="020B0502040204020203" pitchFamily="34" charset="0"/>
              </a:defRPr>
            </a:lvl1pPr>
            <a:lvl2pPr marL="538163" indent="-273050">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tx2"/>
                </a:solidFill>
                <a:latin typeface="Segoe UI" panose="020B0502040204020203" pitchFamily="34" charset="0"/>
                <a:ea typeface="+mn-ea"/>
                <a:cs typeface="Segoe UI" panose="020B0502040204020203" pitchFamily="34" charset="0"/>
              </a:defRPr>
            </a:lvl2pPr>
            <a:lvl3pPr marL="803275" indent="-265113">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tx2"/>
                </a:solidFill>
                <a:latin typeface="Segoe UI" panose="020B0502040204020203" pitchFamily="34" charset="0"/>
                <a:ea typeface="+mn-ea"/>
                <a:cs typeface="Segoe UI" panose="020B0502040204020203" pitchFamily="34" charset="0"/>
              </a:defRPr>
            </a:lvl3pPr>
            <a:lvl4pPr marL="1076325" indent="-273050">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tx2"/>
                </a:solidFill>
                <a:latin typeface="Segoe UI" panose="020B0502040204020203" pitchFamily="34" charset="0"/>
                <a:ea typeface="+mn-ea"/>
                <a:cs typeface="Segoe UI" panose="020B0502040204020203" pitchFamily="34" charset="0"/>
              </a:defRPr>
            </a:lvl4pPr>
            <a:lvl5pPr marL="1341438" indent="-265113">
              <a:lnSpc>
                <a:spcPct val="90000"/>
              </a:lnSpc>
              <a:spcBef>
                <a:spcPts val="0"/>
              </a:spcBef>
              <a:spcAft>
                <a:spcPts val="800"/>
              </a:spcAft>
              <a:buClr>
                <a:schemeClr val="tx1"/>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cxnSp>
        <p:nvCxnSpPr>
          <p:cNvPr id="25" name="Straight Connector 24">
            <a:extLst>
              <a:ext uri="{FF2B5EF4-FFF2-40B4-BE49-F238E27FC236}">
                <a16:creationId xmlns:a16="http://schemas.microsoft.com/office/drawing/2014/main" id="{6E9A5DEF-D9D1-4330-89CE-3F73A42FC073}"/>
              </a:ext>
            </a:extLst>
          </p:cNvPr>
          <p:cNvCxnSpPr>
            <a:cxnSpLocks/>
          </p:cNvCxnSpPr>
          <p:nvPr userDrawn="1"/>
        </p:nvCxnSpPr>
        <p:spPr>
          <a:xfrm>
            <a:off x="1990165" y="967113"/>
            <a:ext cx="0" cy="4769857"/>
          </a:xfrm>
          <a:prstGeom prst="line">
            <a:avLst/>
          </a:prstGeom>
          <a:ln w="15875">
            <a:solidFill>
              <a:srgbClr val="2B579A"/>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22892740"/>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extLst>
    <p:ext uri="{DCECCB84-F9BA-43D5-87BE-67443E8EF086}">
      <p15:sldGuideLst xmlns:p15="http://schemas.microsoft.com/office/powerpoint/2012/main">
        <p15:guide id="1" orient="horz" pos="1440"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Word Col Boxe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007A1542-D8ED-41ED-9686-05634ADA7620}"/>
              </a:ext>
            </a:extLst>
          </p:cNvPr>
          <p:cNvSpPr>
            <a:spLocks noGrp="1"/>
          </p:cNvSpPr>
          <p:nvPr>
            <p:ph sz="quarter" idx="16"/>
          </p:nvPr>
        </p:nvSpPr>
        <p:spPr>
          <a:xfrm>
            <a:off x="442913" y="459963"/>
            <a:ext cx="11306175" cy="471488"/>
          </a:xfrm>
        </p:spPr>
        <p:txBody>
          <a:bodyPr/>
          <a:lstStyle>
            <a:lvl1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vl2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2pPr>
            <a:lvl3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3pPr>
            <a:lvl4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4pPr>
            <a:lvl5pPr marL="0" indent="0" algn="l" defTabSz="932742" rtl="0" eaLnBrk="1" latinLnBrk="0" hangingPunct="1">
              <a:lnSpc>
                <a:spcPct val="100000"/>
              </a:lnSpc>
              <a:spcBef>
                <a:spcPct val="0"/>
              </a:spcBef>
              <a:buNone/>
              <a:defRPr lang="en-US" sz="3200" b="0" kern="1200" cap="none" spc="-50" baseline="0" noProof="0" dirty="0">
                <a:ln w="3175">
                  <a:noFill/>
                </a:ln>
                <a:gradFill>
                  <a:gsLst>
                    <a:gs pos="1250">
                      <a:schemeClr val="tx1"/>
                    </a:gs>
                    <a:gs pos="100000">
                      <a:schemeClr val="tx1"/>
                    </a:gs>
                  </a:gsLst>
                  <a:lin ang="5400000" scaled="0"/>
                </a:gradFill>
                <a:effectLst/>
                <a:latin typeface="+mj-lt"/>
                <a:ea typeface="+mn-ea"/>
                <a:cs typeface="Segoe UI" pitchFamily="34" charset="0"/>
              </a:defRPr>
            </a:lvl5pPr>
          </a:lstStyle>
          <a:p>
            <a:pPr lvl="0"/>
            <a:r>
              <a:rPr lang="en-US"/>
              <a:t>Click to edit Master text styles</a:t>
            </a:r>
          </a:p>
        </p:txBody>
      </p:sp>
      <p:sp>
        <p:nvSpPr>
          <p:cNvPr id="10" name="Content Placeholder 2">
            <a:extLst>
              <a:ext uri="{FF2B5EF4-FFF2-40B4-BE49-F238E27FC236}">
                <a16:creationId xmlns:a16="http://schemas.microsoft.com/office/drawing/2014/main" id="{FF5B2679-5029-4692-A1C7-099E7A583624}"/>
              </a:ext>
            </a:extLst>
          </p:cNvPr>
          <p:cNvSpPr>
            <a:spLocks noGrp="1"/>
          </p:cNvSpPr>
          <p:nvPr>
            <p:ph idx="14" hasCustomPrompt="1"/>
          </p:nvPr>
        </p:nvSpPr>
        <p:spPr>
          <a:xfrm>
            <a:off x="460574" y="1775707"/>
            <a:ext cx="5400000" cy="4140000"/>
          </a:xfrm>
          <a:solidFill>
            <a:schemeClr val="bg1">
              <a:lumMod val="95000"/>
            </a:schemeClr>
          </a:solidFill>
          <a:ln>
            <a:solidFill>
              <a:schemeClr val="bg1">
                <a:lumMod val="85000"/>
              </a:schemeClr>
            </a:solidFill>
          </a:ln>
        </p:spPr>
        <p:txBody>
          <a:bodyPr lIns="180000" tIns="252000" rIns="136800"/>
          <a:lstStyle>
            <a:lvl1pPr marL="266700" indent="-266700">
              <a:buClr>
                <a:schemeClr val="tx1">
                  <a:lumMod val="75000"/>
                  <a:lumOff val="25000"/>
                </a:schemeClr>
              </a:buClr>
              <a:buFont typeface="Wingdings" panose="05000000000000000000" pitchFamily="2" charset="2"/>
              <a:buChar char="§"/>
              <a:defRPr/>
            </a:lvl1pPr>
            <a:lvl2pPr marL="542925" indent="-261938">
              <a:buClr>
                <a:schemeClr val="tx1">
                  <a:lumMod val="75000"/>
                  <a:lumOff val="25000"/>
                </a:schemeClr>
              </a:buClr>
              <a:defRPr/>
            </a:lvl2pPr>
            <a:lvl3pPr marL="809625" indent="-266700">
              <a:buClr>
                <a:schemeClr val="tx1">
                  <a:lumMod val="75000"/>
                  <a:lumOff val="25000"/>
                </a:schemeClr>
              </a:buClr>
              <a:defRPr/>
            </a:lvl3pPr>
            <a:lvl4pPr marL="1076325" indent="-274638">
              <a:buClr>
                <a:schemeClr val="tx1">
                  <a:lumMod val="75000"/>
                  <a:lumOff val="25000"/>
                </a:schemeClr>
              </a:buClr>
              <a:defRPr/>
            </a:lvl4pPr>
            <a:lvl5pPr marL="1343025" indent="-254000">
              <a:buClr>
                <a:schemeClr val="tx1">
                  <a:lumMod val="75000"/>
                  <a:lumOff val="25000"/>
                </a:schemeClr>
              </a:buClr>
              <a:defRPr/>
            </a:lvl5p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1" name="Content Placeholder 2">
            <a:extLst>
              <a:ext uri="{FF2B5EF4-FFF2-40B4-BE49-F238E27FC236}">
                <a16:creationId xmlns:a16="http://schemas.microsoft.com/office/drawing/2014/main" id="{1B5AA133-C824-4B4A-96F4-D48A58E222DA}"/>
              </a:ext>
            </a:extLst>
          </p:cNvPr>
          <p:cNvSpPr>
            <a:spLocks noGrp="1"/>
          </p:cNvSpPr>
          <p:nvPr>
            <p:ph idx="15" hasCustomPrompt="1"/>
          </p:nvPr>
        </p:nvSpPr>
        <p:spPr>
          <a:xfrm>
            <a:off x="6344238" y="1775707"/>
            <a:ext cx="5400000" cy="4140000"/>
          </a:xfrm>
          <a:solidFill>
            <a:schemeClr val="bg1">
              <a:lumMod val="95000"/>
            </a:schemeClr>
          </a:solidFill>
          <a:ln>
            <a:solidFill>
              <a:schemeClr val="bg1">
                <a:lumMod val="85000"/>
              </a:schemeClr>
            </a:solidFill>
          </a:ln>
        </p:spPr>
        <p:txBody>
          <a:bodyPr vert="horz" lIns="180000" tIns="252000" rIns="136800" bIns="0" rtlCol="0">
            <a:noAutofit/>
          </a:bodyPr>
          <a:lstStyle>
            <a:lvl1pPr marL="265113"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1pPr>
            <a:lvl2pPr marL="538163" indent="-273050"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2pPr>
            <a:lvl3pPr marL="803275"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3pPr>
            <a:lvl4pPr marL="1076325" indent="-273050"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4pPr>
            <a:lvl5pPr marL="1341438"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5p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 name="Content Placeholder 2">
            <a:extLst>
              <a:ext uri="{FF2B5EF4-FFF2-40B4-BE49-F238E27FC236}">
                <a16:creationId xmlns:a16="http://schemas.microsoft.com/office/drawing/2014/main" id="{BE06229A-0702-4CD6-B5F1-0DC746CC4F18}"/>
              </a:ext>
            </a:extLst>
          </p:cNvPr>
          <p:cNvSpPr>
            <a:spLocks noGrp="1"/>
          </p:cNvSpPr>
          <p:nvPr>
            <p:ph idx="1" hasCustomPrompt="1"/>
          </p:nvPr>
        </p:nvSpPr>
        <p:spPr>
          <a:xfrm>
            <a:off x="460574" y="1055707"/>
            <a:ext cx="5400000" cy="720000"/>
          </a:xfrm>
          <a:solidFill>
            <a:srgbClr val="2B579A"/>
          </a:solidFill>
          <a:ln w="9525">
            <a:solidFill>
              <a:srgbClr val="2B579A"/>
            </a:solidFill>
          </a:ln>
        </p:spPr>
        <p:txBody>
          <a:bodyPr lIns="180000" tIns="36000" rIns="108000" bIns="36000" anchor="ctr"/>
          <a:lstStyle>
            <a:lvl1pPr marL="0" indent="0" algn="l">
              <a:buNone/>
              <a:defRPr>
                <a:solidFill>
                  <a:schemeClr val="bg1"/>
                </a:solidFill>
                <a:latin typeface="Segoe Semibold" panose="020B0702040504020203" pitchFamily="34" charset="0"/>
              </a:defRPr>
            </a:lvl1pPr>
          </a:lstStyle>
          <a:p>
            <a:pPr lvl="0"/>
            <a:r>
              <a:rPr lang="en-US" noProof="0" dirty="0"/>
              <a:t>Section 1 Title</a:t>
            </a:r>
          </a:p>
        </p:txBody>
      </p:sp>
      <p:sp>
        <p:nvSpPr>
          <p:cNvPr id="7" name="Footer Placeholder 6">
            <a:extLst>
              <a:ext uri="{FF2B5EF4-FFF2-40B4-BE49-F238E27FC236}">
                <a16:creationId xmlns:a16="http://schemas.microsoft.com/office/drawing/2014/main" id="{D2E533DB-3399-4A25-BB80-899E9CC78DB1}"/>
              </a:ext>
            </a:extLst>
          </p:cNvPr>
          <p:cNvSpPr>
            <a:spLocks noGrp="1"/>
          </p:cNvSpPr>
          <p:nvPr>
            <p:ph type="ftr" sz="quarter" idx="10"/>
          </p:nvPr>
        </p:nvSpPr>
        <p:spPr>
          <a:xfrm>
            <a:off x="432000" y="6365363"/>
            <a:ext cx="5472000" cy="412431"/>
          </a:xfrm>
          <a:prstGeom prst="rect">
            <a:avLst/>
          </a:prstGeom>
        </p:spPr>
        <p:txBody>
          <a:bodyPr/>
          <a:lstStyle/>
          <a:p>
            <a:r>
              <a:rPr lang="en-US" noProof="0" dirty="0"/>
              <a:t>Add a footer</a:t>
            </a:r>
          </a:p>
        </p:txBody>
      </p:sp>
      <p:sp>
        <p:nvSpPr>
          <p:cNvPr id="8" name="Slide Number Placeholder 7">
            <a:extLst>
              <a:ext uri="{FF2B5EF4-FFF2-40B4-BE49-F238E27FC236}">
                <a16:creationId xmlns:a16="http://schemas.microsoft.com/office/drawing/2014/main" id="{19A57786-309B-4137-8B30-4011FC0D4FCB}"/>
              </a:ext>
            </a:extLst>
          </p:cNvPr>
          <p:cNvSpPr>
            <a:spLocks noGrp="1"/>
          </p:cNvSpPr>
          <p:nvPr>
            <p:ph type="sldNum" sz="quarter" idx="11"/>
          </p:nvPr>
        </p:nvSpPr>
        <p:spPr>
          <a:xfrm>
            <a:off x="11772000" y="6365363"/>
            <a:ext cx="420000" cy="421200"/>
          </a:xfrm>
          <a:prstGeom prst="rect">
            <a:avLst/>
          </a:prstGeom>
        </p:spPr>
        <p:txBody>
          <a:bodyPr/>
          <a:lstStyle/>
          <a:p>
            <a:fld id="{4B73C415-D670-4716-A5EC-CC4D52CA2BAC}" type="slidenum">
              <a:rPr lang="en-US" noProof="0" smtClean="0"/>
              <a:pPr/>
              <a:t>‹#›</a:t>
            </a:fld>
            <a:endParaRPr lang="en-US" noProof="0" dirty="0"/>
          </a:p>
        </p:txBody>
      </p:sp>
      <p:sp>
        <p:nvSpPr>
          <p:cNvPr id="6" name="Content Placeholder 2">
            <a:extLst>
              <a:ext uri="{FF2B5EF4-FFF2-40B4-BE49-F238E27FC236}">
                <a16:creationId xmlns:a16="http://schemas.microsoft.com/office/drawing/2014/main" id="{43CF4B74-3202-48D6-B573-AA3882B039F4}"/>
              </a:ext>
            </a:extLst>
          </p:cNvPr>
          <p:cNvSpPr>
            <a:spLocks noGrp="1"/>
          </p:cNvSpPr>
          <p:nvPr>
            <p:ph idx="12" hasCustomPrompt="1"/>
          </p:nvPr>
        </p:nvSpPr>
        <p:spPr>
          <a:xfrm>
            <a:off x="6344238" y="1055707"/>
            <a:ext cx="5400000" cy="720000"/>
          </a:xfrm>
          <a:solidFill>
            <a:srgbClr val="2B579A"/>
          </a:solidFill>
          <a:ln w="9525">
            <a:solidFill>
              <a:srgbClr val="2B579A"/>
            </a:solidFill>
          </a:ln>
        </p:spPr>
        <p:txBody>
          <a:bodyPr vert="horz" lIns="180000" tIns="36000" rIns="108000" bIns="36000" rtlCol="0" anchor="ctr">
            <a:noAutofit/>
          </a:bodyPr>
          <a:lstStyle>
            <a:lvl1pPr>
              <a:defRPr lang="en-US" noProof="0" dirty="0">
                <a:solidFill>
                  <a:schemeClr val="bg1"/>
                </a:solidFill>
                <a:latin typeface="Segoe Semibold" panose="020B0702040504020203" pitchFamily="34" charset="0"/>
              </a:defRPr>
            </a:lvl1pPr>
          </a:lstStyle>
          <a:p>
            <a:pPr marL="0" lvl="0" indent="0">
              <a:buNone/>
            </a:pPr>
            <a:r>
              <a:rPr lang="en-US" noProof="0" dirty="0"/>
              <a:t>Section 2 Title</a:t>
            </a:r>
          </a:p>
        </p:txBody>
      </p:sp>
    </p:spTree>
    <p:extLst>
      <p:ext uri="{BB962C8B-B14F-4D97-AF65-F5344CB8AC3E}">
        <p14:creationId xmlns:p14="http://schemas.microsoft.com/office/powerpoint/2010/main" val="1601538988"/>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Outlook Col Boxe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007A1542-D8ED-41ED-9686-05634ADA7620}"/>
              </a:ext>
            </a:extLst>
          </p:cNvPr>
          <p:cNvSpPr>
            <a:spLocks noGrp="1"/>
          </p:cNvSpPr>
          <p:nvPr>
            <p:ph sz="quarter" idx="16"/>
          </p:nvPr>
        </p:nvSpPr>
        <p:spPr>
          <a:xfrm>
            <a:off x="442913" y="459963"/>
            <a:ext cx="11306175" cy="471488"/>
          </a:xfrm>
        </p:spPr>
        <p:txBody>
          <a:bodyPr/>
          <a:lstStyle>
            <a:lvl1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vl2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2pPr>
            <a:lvl3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3pPr>
            <a:lvl4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4pPr>
            <a:lvl5pPr marL="0" indent="0" algn="l" defTabSz="932742" rtl="0" eaLnBrk="1" latinLnBrk="0" hangingPunct="1">
              <a:lnSpc>
                <a:spcPct val="100000"/>
              </a:lnSpc>
              <a:spcBef>
                <a:spcPct val="0"/>
              </a:spcBef>
              <a:buNone/>
              <a:defRPr lang="en-US" sz="3200" b="0" kern="1200" cap="none" spc="-50" baseline="0" noProof="0" dirty="0">
                <a:ln w="3175">
                  <a:noFill/>
                </a:ln>
                <a:gradFill>
                  <a:gsLst>
                    <a:gs pos="1250">
                      <a:schemeClr val="tx1"/>
                    </a:gs>
                    <a:gs pos="100000">
                      <a:schemeClr val="tx1"/>
                    </a:gs>
                  </a:gsLst>
                  <a:lin ang="5400000" scaled="0"/>
                </a:gradFill>
                <a:effectLst/>
                <a:latin typeface="+mj-lt"/>
                <a:ea typeface="+mn-ea"/>
                <a:cs typeface="Segoe UI" pitchFamily="34" charset="0"/>
              </a:defRPr>
            </a:lvl5pPr>
          </a:lstStyle>
          <a:p>
            <a:pPr lvl="0"/>
            <a:r>
              <a:rPr lang="en-US"/>
              <a:t>Click to edit Master text styles</a:t>
            </a:r>
          </a:p>
        </p:txBody>
      </p:sp>
      <p:sp>
        <p:nvSpPr>
          <p:cNvPr id="10" name="Content Placeholder 2">
            <a:extLst>
              <a:ext uri="{FF2B5EF4-FFF2-40B4-BE49-F238E27FC236}">
                <a16:creationId xmlns:a16="http://schemas.microsoft.com/office/drawing/2014/main" id="{FF5B2679-5029-4692-A1C7-099E7A583624}"/>
              </a:ext>
            </a:extLst>
          </p:cNvPr>
          <p:cNvSpPr>
            <a:spLocks noGrp="1"/>
          </p:cNvSpPr>
          <p:nvPr>
            <p:ph idx="14" hasCustomPrompt="1"/>
          </p:nvPr>
        </p:nvSpPr>
        <p:spPr>
          <a:xfrm>
            <a:off x="460574" y="1775707"/>
            <a:ext cx="5400000" cy="4140000"/>
          </a:xfrm>
          <a:solidFill>
            <a:schemeClr val="bg1">
              <a:lumMod val="95000"/>
            </a:schemeClr>
          </a:solidFill>
          <a:ln>
            <a:solidFill>
              <a:schemeClr val="bg1">
                <a:lumMod val="85000"/>
              </a:schemeClr>
            </a:solidFill>
          </a:ln>
        </p:spPr>
        <p:txBody>
          <a:bodyPr lIns="180000" tIns="252000" rIns="136800"/>
          <a:lstStyle>
            <a:lvl1pPr marL="266700" indent="-266700">
              <a:buClr>
                <a:schemeClr val="tx1">
                  <a:lumMod val="75000"/>
                  <a:lumOff val="25000"/>
                </a:schemeClr>
              </a:buClr>
              <a:buFont typeface="Wingdings" panose="05000000000000000000" pitchFamily="2" charset="2"/>
              <a:buChar char="§"/>
              <a:defRPr/>
            </a:lvl1pPr>
            <a:lvl2pPr marL="542925" indent="-261938">
              <a:buClr>
                <a:schemeClr val="tx1">
                  <a:lumMod val="75000"/>
                  <a:lumOff val="25000"/>
                </a:schemeClr>
              </a:buClr>
              <a:defRPr/>
            </a:lvl2pPr>
            <a:lvl3pPr marL="809625" indent="-266700">
              <a:buClr>
                <a:schemeClr val="tx1">
                  <a:lumMod val="75000"/>
                  <a:lumOff val="25000"/>
                </a:schemeClr>
              </a:buClr>
              <a:defRPr/>
            </a:lvl3pPr>
            <a:lvl4pPr marL="1076325" indent="-274638">
              <a:buClr>
                <a:schemeClr val="tx1">
                  <a:lumMod val="75000"/>
                  <a:lumOff val="25000"/>
                </a:schemeClr>
              </a:buClr>
              <a:defRPr/>
            </a:lvl4pPr>
            <a:lvl5pPr marL="1343025" indent="-254000">
              <a:buClr>
                <a:schemeClr val="tx1">
                  <a:lumMod val="75000"/>
                  <a:lumOff val="25000"/>
                </a:schemeClr>
              </a:buClr>
              <a:defRPr/>
            </a:lvl5p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1" name="Content Placeholder 2">
            <a:extLst>
              <a:ext uri="{FF2B5EF4-FFF2-40B4-BE49-F238E27FC236}">
                <a16:creationId xmlns:a16="http://schemas.microsoft.com/office/drawing/2014/main" id="{1B5AA133-C824-4B4A-96F4-D48A58E222DA}"/>
              </a:ext>
            </a:extLst>
          </p:cNvPr>
          <p:cNvSpPr>
            <a:spLocks noGrp="1"/>
          </p:cNvSpPr>
          <p:nvPr>
            <p:ph idx="15" hasCustomPrompt="1"/>
          </p:nvPr>
        </p:nvSpPr>
        <p:spPr>
          <a:xfrm>
            <a:off x="6344238" y="1775707"/>
            <a:ext cx="5400000" cy="4140000"/>
          </a:xfrm>
          <a:solidFill>
            <a:schemeClr val="bg1">
              <a:lumMod val="95000"/>
            </a:schemeClr>
          </a:solidFill>
          <a:ln>
            <a:solidFill>
              <a:schemeClr val="bg1">
                <a:lumMod val="85000"/>
              </a:schemeClr>
            </a:solidFill>
          </a:ln>
        </p:spPr>
        <p:txBody>
          <a:bodyPr vert="horz" lIns="180000" tIns="252000" rIns="136800" bIns="0" rtlCol="0">
            <a:noAutofit/>
          </a:bodyPr>
          <a:lstStyle>
            <a:lvl1pPr marL="265113"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1pPr>
            <a:lvl2pPr marL="538163" indent="-273050"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2pPr>
            <a:lvl3pPr marL="803275"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3pPr>
            <a:lvl4pPr marL="1076325" indent="-273050"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4pPr>
            <a:lvl5pPr marL="1341438"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5p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 name="Content Placeholder 2">
            <a:extLst>
              <a:ext uri="{FF2B5EF4-FFF2-40B4-BE49-F238E27FC236}">
                <a16:creationId xmlns:a16="http://schemas.microsoft.com/office/drawing/2014/main" id="{BE06229A-0702-4CD6-B5F1-0DC746CC4F18}"/>
              </a:ext>
            </a:extLst>
          </p:cNvPr>
          <p:cNvSpPr>
            <a:spLocks noGrp="1"/>
          </p:cNvSpPr>
          <p:nvPr>
            <p:ph idx="1" hasCustomPrompt="1"/>
          </p:nvPr>
        </p:nvSpPr>
        <p:spPr>
          <a:xfrm>
            <a:off x="460574" y="1055707"/>
            <a:ext cx="5400000" cy="720000"/>
          </a:xfrm>
          <a:solidFill>
            <a:srgbClr val="0078D4"/>
          </a:solidFill>
          <a:ln w="9525">
            <a:solidFill>
              <a:srgbClr val="2B579A"/>
            </a:solidFill>
          </a:ln>
        </p:spPr>
        <p:txBody>
          <a:bodyPr lIns="180000" tIns="36000" rIns="108000" bIns="36000" anchor="ctr"/>
          <a:lstStyle>
            <a:lvl1pPr marL="0" indent="0" algn="l">
              <a:buNone/>
              <a:defRPr>
                <a:solidFill>
                  <a:schemeClr val="bg1"/>
                </a:solidFill>
                <a:latin typeface="Segoe Semibold" panose="020B0702040504020203" pitchFamily="34" charset="0"/>
              </a:defRPr>
            </a:lvl1pPr>
          </a:lstStyle>
          <a:p>
            <a:pPr lvl="0"/>
            <a:r>
              <a:rPr lang="en-US" noProof="0" dirty="0"/>
              <a:t>Section 1 Title</a:t>
            </a:r>
          </a:p>
        </p:txBody>
      </p:sp>
      <p:sp>
        <p:nvSpPr>
          <p:cNvPr id="7" name="Footer Placeholder 6">
            <a:extLst>
              <a:ext uri="{FF2B5EF4-FFF2-40B4-BE49-F238E27FC236}">
                <a16:creationId xmlns:a16="http://schemas.microsoft.com/office/drawing/2014/main" id="{D2E533DB-3399-4A25-BB80-899E9CC78DB1}"/>
              </a:ext>
            </a:extLst>
          </p:cNvPr>
          <p:cNvSpPr>
            <a:spLocks noGrp="1"/>
          </p:cNvSpPr>
          <p:nvPr>
            <p:ph type="ftr" sz="quarter" idx="10"/>
          </p:nvPr>
        </p:nvSpPr>
        <p:spPr>
          <a:xfrm>
            <a:off x="432000" y="6365363"/>
            <a:ext cx="5472000" cy="412431"/>
          </a:xfrm>
          <a:prstGeom prst="rect">
            <a:avLst/>
          </a:prstGeom>
        </p:spPr>
        <p:txBody>
          <a:bodyPr/>
          <a:lstStyle/>
          <a:p>
            <a:r>
              <a:rPr lang="en-US" noProof="0" dirty="0"/>
              <a:t>Add a footer</a:t>
            </a:r>
          </a:p>
        </p:txBody>
      </p:sp>
      <p:sp>
        <p:nvSpPr>
          <p:cNvPr id="8" name="Slide Number Placeholder 7">
            <a:extLst>
              <a:ext uri="{FF2B5EF4-FFF2-40B4-BE49-F238E27FC236}">
                <a16:creationId xmlns:a16="http://schemas.microsoft.com/office/drawing/2014/main" id="{19A57786-309B-4137-8B30-4011FC0D4FCB}"/>
              </a:ext>
            </a:extLst>
          </p:cNvPr>
          <p:cNvSpPr>
            <a:spLocks noGrp="1"/>
          </p:cNvSpPr>
          <p:nvPr>
            <p:ph type="sldNum" sz="quarter" idx="11"/>
          </p:nvPr>
        </p:nvSpPr>
        <p:spPr>
          <a:xfrm>
            <a:off x="11772000" y="6365363"/>
            <a:ext cx="420000" cy="421200"/>
          </a:xfrm>
          <a:prstGeom prst="rect">
            <a:avLst/>
          </a:prstGeom>
        </p:spPr>
        <p:txBody>
          <a:bodyPr/>
          <a:lstStyle/>
          <a:p>
            <a:fld id="{4B73C415-D670-4716-A5EC-CC4D52CA2BAC}" type="slidenum">
              <a:rPr lang="en-US" noProof="0" smtClean="0"/>
              <a:pPr/>
              <a:t>‹#›</a:t>
            </a:fld>
            <a:endParaRPr lang="en-US" noProof="0" dirty="0"/>
          </a:p>
        </p:txBody>
      </p:sp>
      <p:sp>
        <p:nvSpPr>
          <p:cNvPr id="6" name="Content Placeholder 2">
            <a:extLst>
              <a:ext uri="{FF2B5EF4-FFF2-40B4-BE49-F238E27FC236}">
                <a16:creationId xmlns:a16="http://schemas.microsoft.com/office/drawing/2014/main" id="{43CF4B74-3202-48D6-B573-AA3882B039F4}"/>
              </a:ext>
            </a:extLst>
          </p:cNvPr>
          <p:cNvSpPr>
            <a:spLocks noGrp="1"/>
          </p:cNvSpPr>
          <p:nvPr>
            <p:ph idx="12" hasCustomPrompt="1"/>
          </p:nvPr>
        </p:nvSpPr>
        <p:spPr>
          <a:xfrm>
            <a:off x="6344238" y="1055707"/>
            <a:ext cx="5400000" cy="720000"/>
          </a:xfrm>
          <a:solidFill>
            <a:srgbClr val="0078D4"/>
          </a:solidFill>
          <a:ln w="9525">
            <a:solidFill>
              <a:srgbClr val="2B579A"/>
            </a:solidFill>
          </a:ln>
        </p:spPr>
        <p:txBody>
          <a:bodyPr vert="horz" lIns="180000" tIns="36000" rIns="108000" bIns="36000" rtlCol="0" anchor="ctr">
            <a:noAutofit/>
          </a:bodyPr>
          <a:lstStyle>
            <a:lvl1pPr>
              <a:defRPr lang="en-US" noProof="0" dirty="0">
                <a:solidFill>
                  <a:schemeClr val="bg1"/>
                </a:solidFill>
                <a:latin typeface="Segoe Semibold" panose="020B0702040504020203" pitchFamily="34" charset="0"/>
              </a:defRPr>
            </a:lvl1pPr>
          </a:lstStyle>
          <a:p>
            <a:pPr marL="0" lvl="0" indent="0">
              <a:buNone/>
            </a:pPr>
            <a:r>
              <a:rPr lang="en-US" noProof="0" dirty="0"/>
              <a:t>Section 2 Title</a:t>
            </a:r>
          </a:p>
        </p:txBody>
      </p:sp>
    </p:spTree>
    <p:extLst>
      <p:ext uri="{BB962C8B-B14F-4D97-AF65-F5344CB8AC3E}">
        <p14:creationId xmlns:p14="http://schemas.microsoft.com/office/powerpoint/2010/main" val="2697123114"/>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owerpoint_3 Col Boxe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007A1542-D8ED-41ED-9686-05634ADA7620}"/>
              </a:ext>
            </a:extLst>
          </p:cNvPr>
          <p:cNvSpPr>
            <a:spLocks noGrp="1"/>
          </p:cNvSpPr>
          <p:nvPr>
            <p:ph sz="quarter" idx="16"/>
          </p:nvPr>
        </p:nvSpPr>
        <p:spPr>
          <a:xfrm>
            <a:off x="442913" y="459963"/>
            <a:ext cx="11306175" cy="471488"/>
          </a:xfrm>
        </p:spPr>
        <p:txBody>
          <a:bodyPr/>
          <a:lstStyle>
            <a:lvl1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vl2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2pPr>
            <a:lvl3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3pPr>
            <a:lvl4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4pPr>
            <a:lvl5pPr marL="0" indent="0" algn="l" defTabSz="932742" rtl="0" eaLnBrk="1" latinLnBrk="0" hangingPunct="1">
              <a:lnSpc>
                <a:spcPct val="100000"/>
              </a:lnSpc>
              <a:spcBef>
                <a:spcPct val="0"/>
              </a:spcBef>
              <a:buNone/>
              <a:defRPr lang="en-US" sz="3200" b="0" kern="1200" cap="none" spc="-50" baseline="0" noProof="0" dirty="0">
                <a:ln w="3175">
                  <a:noFill/>
                </a:ln>
                <a:gradFill>
                  <a:gsLst>
                    <a:gs pos="1250">
                      <a:schemeClr val="tx1"/>
                    </a:gs>
                    <a:gs pos="100000">
                      <a:schemeClr val="tx1"/>
                    </a:gs>
                  </a:gsLst>
                  <a:lin ang="5400000" scaled="0"/>
                </a:gradFill>
                <a:effectLst/>
                <a:latin typeface="+mj-lt"/>
                <a:ea typeface="+mn-ea"/>
                <a:cs typeface="Segoe UI" pitchFamily="34" charset="0"/>
              </a:defRPr>
            </a:lvl5pPr>
          </a:lstStyle>
          <a:p>
            <a:pPr lvl="0"/>
            <a:r>
              <a:rPr lang="en-US"/>
              <a:t>Click to edit Master text styles</a:t>
            </a:r>
          </a:p>
        </p:txBody>
      </p:sp>
      <p:sp>
        <p:nvSpPr>
          <p:cNvPr id="10" name="Content Placeholder 2">
            <a:extLst>
              <a:ext uri="{FF2B5EF4-FFF2-40B4-BE49-F238E27FC236}">
                <a16:creationId xmlns:a16="http://schemas.microsoft.com/office/drawing/2014/main" id="{FF5B2679-5029-4692-A1C7-099E7A583624}"/>
              </a:ext>
            </a:extLst>
          </p:cNvPr>
          <p:cNvSpPr>
            <a:spLocks noGrp="1"/>
          </p:cNvSpPr>
          <p:nvPr>
            <p:ph idx="14" hasCustomPrompt="1"/>
          </p:nvPr>
        </p:nvSpPr>
        <p:spPr>
          <a:xfrm>
            <a:off x="460574" y="1775707"/>
            <a:ext cx="5400000" cy="4140000"/>
          </a:xfrm>
          <a:solidFill>
            <a:schemeClr val="bg1">
              <a:lumMod val="95000"/>
            </a:schemeClr>
          </a:solidFill>
          <a:ln>
            <a:solidFill>
              <a:schemeClr val="bg1">
                <a:lumMod val="85000"/>
              </a:schemeClr>
            </a:solidFill>
          </a:ln>
        </p:spPr>
        <p:txBody>
          <a:bodyPr lIns="180000" tIns="252000" rIns="136800"/>
          <a:lstStyle>
            <a:lvl1pPr marL="266700" indent="-266700">
              <a:buClr>
                <a:schemeClr val="tx1">
                  <a:lumMod val="75000"/>
                  <a:lumOff val="25000"/>
                </a:schemeClr>
              </a:buClr>
              <a:buFont typeface="Wingdings" panose="05000000000000000000" pitchFamily="2" charset="2"/>
              <a:buChar char="§"/>
              <a:defRPr/>
            </a:lvl1pPr>
            <a:lvl2pPr marL="542925" indent="-261938">
              <a:buClr>
                <a:schemeClr val="tx1">
                  <a:lumMod val="75000"/>
                  <a:lumOff val="25000"/>
                </a:schemeClr>
              </a:buClr>
              <a:defRPr/>
            </a:lvl2pPr>
            <a:lvl3pPr marL="809625" indent="-266700">
              <a:buClr>
                <a:schemeClr val="tx1">
                  <a:lumMod val="75000"/>
                  <a:lumOff val="25000"/>
                </a:schemeClr>
              </a:buClr>
              <a:defRPr/>
            </a:lvl3pPr>
            <a:lvl4pPr marL="1076325" indent="-274638">
              <a:buClr>
                <a:schemeClr val="tx1">
                  <a:lumMod val="75000"/>
                  <a:lumOff val="25000"/>
                </a:schemeClr>
              </a:buClr>
              <a:defRPr/>
            </a:lvl4pPr>
            <a:lvl5pPr marL="1343025" indent="-254000">
              <a:buClr>
                <a:schemeClr val="tx1">
                  <a:lumMod val="75000"/>
                  <a:lumOff val="25000"/>
                </a:schemeClr>
              </a:buClr>
              <a:defRPr/>
            </a:lvl5p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1" name="Content Placeholder 2">
            <a:extLst>
              <a:ext uri="{FF2B5EF4-FFF2-40B4-BE49-F238E27FC236}">
                <a16:creationId xmlns:a16="http://schemas.microsoft.com/office/drawing/2014/main" id="{1B5AA133-C824-4B4A-96F4-D48A58E222DA}"/>
              </a:ext>
            </a:extLst>
          </p:cNvPr>
          <p:cNvSpPr>
            <a:spLocks noGrp="1"/>
          </p:cNvSpPr>
          <p:nvPr>
            <p:ph idx="15" hasCustomPrompt="1"/>
          </p:nvPr>
        </p:nvSpPr>
        <p:spPr>
          <a:xfrm>
            <a:off x="6344238" y="1775707"/>
            <a:ext cx="5400000" cy="4140000"/>
          </a:xfrm>
          <a:solidFill>
            <a:schemeClr val="bg1">
              <a:lumMod val="95000"/>
            </a:schemeClr>
          </a:solidFill>
          <a:ln>
            <a:solidFill>
              <a:schemeClr val="bg1">
                <a:lumMod val="85000"/>
              </a:schemeClr>
            </a:solidFill>
          </a:ln>
        </p:spPr>
        <p:txBody>
          <a:bodyPr vert="horz" lIns="180000" tIns="252000" rIns="136800" bIns="0" rtlCol="0">
            <a:noAutofit/>
          </a:bodyPr>
          <a:lstStyle>
            <a:lvl1pPr marL="265113"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1pPr>
            <a:lvl2pPr marL="538163" indent="-273050"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2pPr>
            <a:lvl3pPr marL="803275"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3pPr>
            <a:lvl4pPr marL="1076325" indent="-273050"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4pPr>
            <a:lvl5pPr marL="1341438"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5p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 name="Content Placeholder 2">
            <a:extLst>
              <a:ext uri="{FF2B5EF4-FFF2-40B4-BE49-F238E27FC236}">
                <a16:creationId xmlns:a16="http://schemas.microsoft.com/office/drawing/2014/main" id="{BE06229A-0702-4CD6-B5F1-0DC746CC4F18}"/>
              </a:ext>
            </a:extLst>
          </p:cNvPr>
          <p:cNvSpPr>
            <a:spLocks noGrp="1"/>
          </p:cNvSpPr>
          <p:nvPr>
            <p:ph idx="1" hasCustomPrompt="1"/>
          </p:nvPr>
        </p:nvSpPr>
        <p:spPr>
          <a:xfrm>
            <a:off x="460574" y="1055707"/>
            <a:ext cx="5400000" cy="720000"/>
          </a:xfrm>
          <a:solidFill>
            <a:srgbClr val="B7472A"/>
          </a:solidFill>
          <a:ln w="9525">
            <a:solidFill>
              <a:srgbClr val="2B579A"/>
            </a:solidFill>
          </a:ln>
        </p:spPr>
        <p:txBody>
          <a:bodyPr lIns="180000" tIns="36000" rIns="108000" bIns="36000" anchor="ctr"/>
          <a:lstStyle>
            <a:lvl1pPr marL="0" indent="0" algn="l">
              <a:buNone/>
              <a:defRPr>
                <a:solidFill>
                  <a:schemeClr val="bg1"/>
                </a:solidFill>
                <a:latin typeface="Segoe Semibold" panose="020B0702040504020203" pitchFamily="34" charset="0"/>
              </a:defRPr>
            </a:lvl1pPr>
          </a:lstStyle>
          <a:p>
            <a:pPr lvl="0"/>
            <a:r>
              <a:rPr lang="en-US" noProof="0" dirty="0"/>
              <a:t>Section 1 Title</a:t>
            </a:r>
          </a:p>
        </p:txBody>
      </p:sp>
      <p:sp>
        <p:nvSpPr>
          <p:cNvPr id="7" name="Footer Placeholder 6">
            <a:extLst>
              <a:ext uri="{FF2B5EF4-FFF2-40B4-BE49-F238E27FC236}">
                <a16:creationId xmlns:a16="http://schemas.microsoft.com/office/drawing/2014/main" id="{D2E533DB-3399-4A25-BB80-899E9CC78DB1}"/>
              </a:ext>
            </a:extLst>
          </p:cNvPr>
          <p:cNvSpPr>
            <a:spLocks noGrp="1"/>
          </p:cNvSpPr>
          <p:nvPr>
            <p:ph type="ftr" sz="quarter" idx="10"/>
          </p:nvPr>
        </p:nvSpPr>
        <p:spPr>
          <a:xfrm>
            <a:off x="432000" y="6365363"/>
            <a:ext cx="5472000" cy="412431"/>
          </a:xfrm>
          <a:prstGeom prst="rect">
            <a:avLst/>
          </a:prstGeom>
        </p:spPr>
        <p:txBody>
          <a:bodyPr/>
          <a:lstStyle/>
          <a:p>
            <a:r>
              <a:rPr lang="en-US" noProof="0" dirty="0"/>
              <a:t>Add a footer</a:t>
            </a:r>
          </a:p>
        </p:txBody>
      </p:sp>
      <p:sp>
        <p:nvSpPr>
          <p:cNvPr id="8" name="Slide Number Placeholder 7">
            <a:extLst>
              <a:ext uri="{FF2B5EF4-FFF2-40B4-BE49-F238E27FC236}">
                <a16:creationId xmlns:a16="http://schemas.microsoft.com/office/drawing/2014/main" id="{19A57786-309B-4137-8B30-4011FC0D4FCB}"/>
              </a:ext>
            </a:extLst>
          </p:cNvPr>
          <p:cNvSpPr>
            <a:spLocks noGrp="1"/>
          </p:cNvSpPr>
          <p:nvPr>
            <p:ph type="sldNum" sz="quarter" idx="11"/>
          </p:nvPr>
        </p:nvSpPr>
        <p:spPr>
          <a:xfrm>
            <a:off x="11772000" y="6365363"/>
            <a:ext cx="420000" cy="421200"/>
          </a:xfrm>
          <a:prstGeom prst="rect">
            <a:avLst/>
          </a:prstGeom>
        </p:spPr>
        <p:txBody>
          <a:bodyPr/>
          <a:lstStyle/>
          <a:p>
            <a:fld id="{4B73C415-D670-4716-A5EC-CC4D52CA2BAC}" type="slidenum">
              <a:rPr lang="en-US" noProof="0" smtClean="0"/>
              <a:pPr/>
              <a:t>‹#›</a:t>
            </a:fld>
            <a:endParaRPr lang="en-US" noProof="0" dirty="0"/>
          </a:p>
        </p:txBody>
      </p:sp>
      <p:sp>
        <p:nvSpPr>
          <p:cNvPr id="6" name="Content Placeholder 2">
            <a:extLst>
              <a:ext uri="{FF2B5EF4-FFF2-40B4-BE49-F238E27FC236}">
                <a16:creationId xmlns:a16="http://schemas.microsoft.com/office/drawing/2014/main" id="{43CF4B74-3202-48D6-B573-AA3882B039F4}"/>
              </a:ext>
            </a:extLst>
          </p:cNvPr>
          <p:cNvSpPr>
            <a:spLocks noGrp="1"/>
          </p:cNvSpPr>
          <p:nvPr>
            <p:ph idx="12" hasCustomPrompt="1"/>
          </p:nvPr>
        </p:nvSpPr>
        <p:spPr>
          <a:xfrm>
            <a:off x="6344238" y="1055707"/>
            <a:ext cx="5400000" cy="720000"/>
          </a:xfrm>
          <a:solidFill>
            <a:srgbClr val="B7472A"/>
          </a:solidFill>
          <a:ln w="9525">
            <a:solidFill>
              <a:srgbClr val="2B579A"/>
            </a:solidFill>
          </a:ln>
        </p:spPr>
        <p:txBody>
          <a:bodyPr vert="horz" lIns="180000" tIns="36000" rIns="108000" bIns="36000" rtlCol="0" anchor="ctr">
            <a:noAutofit/>
          </a:bodyPr>
          <a:lstStyle>
            <a:lvl1pPr>
              <a:defRPr lang="en-US" noProof="0" dirty="0">
                <a:solidFill>
                  <a:schemeClr val="bg1"/>
                </a:solidFill>
                <a:latin typeface="Segoe Semibold" panose="020B0702040504020203" pitchFamily="34" charset="0"/>
              </a:defRPr>
            </a:lvl1pPr>
          </a:lstStyle>
          <a:p>
            <a:pPr marL="0" lvl="0" indent="0">
              <a:buNone/>
            </a:pPr>
            <a:r>
              <a:rPr lang="en-US" noProof="0" dirty="0"/>
              <a:t>Section 2 Title</a:t>
            </a:r>
          </a:p>
        </p:txBody>
      </p:sp>
    </p:spTree>
    <p:extLst>
      <p:ext uri="{BB962C8B-B14F-4D97-AF65-F5344CB8AC3E}">
        <p14:creationId xmlns:p14="http://schemas.microsoft.com/office/powerpoint/2010/main" val="4157723756"/>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Excel Col Boxe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007A1542-D8ED-41ED-9686-05634ADA7620}"/>
              </a:ext>
            </a:extLst>
          </p:cNvPr>
          <p:cNvSpPr>
            <a:spLocks noGrp="1"/>
          </p:cNvSpPr>
          <p:nvPr>
            <p:ph sz="quarter" idx="16"/>
          </p:nvPr>
        </p:nvSpPr>
        <p:spPr>
          <a:xfrm>
            <a:off x="442913" y="459963"/>
            <a:ext cx="11306175" cy="471488"/>
          </a:xfrm>
        </p:spPr>
        <p:txBody>
          <a:bodyPr/>
          <a:lstStyle>
            <a:lvl1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vl2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2pPr>
            <a:lvl3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3pPr>
            <a:lvl4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4pPr>
            <a:lvl5pPr marL="0" indent="0" algn="l" defTabSz="932742" rtl="0" eaLnBrk="1" latinLnBrk="0" hangingPunct="1">
              <a:lnSpc>
                <a:spcPct val="100000"/>
              </a:lnSpc>
              <a:spcBef>
                <a:spcPct val="0"/>
              </a:spcBef>
              <a:buNone/>
              <a:defRPr lang="en-US" sz="3200" b="0" kern="1200" cap="none" spc="-50" baseline="0" noProof="0" dirty="0">
                <a:ln w="3175">
                  <a:noFill/>
                </a:ln>
                <a:gradFill>
                  <a:gsLst>
                    <a:gs pos="1250">
                      <a:schemeClr val="tx1"/>
                    </a:gs>
                    <a:gs pos="100000">
                      <a:schemeClr val="tx1"/>
                    </a:gs>
                  </a:gsLst>
                  <a:lin ang="5400000" scaled="0"/>
                </a:gradFill>
                <a:effectLst/>
                <a:latin typeface="+mj-lt"/>
                <a:ea typeface="+mn-ea"/>
                <a:cs typeface="Segoe UI" pitchFamily="34" charset="0"/>
              </a:defRPr>
            </a:lvl5pPr>
          </a:lstStyle>
          <a:p>
            <a:pPr lvl="0"/>
            <a:r>
              <a:rPr lang="en-US"/>
              <a:t>Click to edit Master text styles</a:t>
            </a:r>
          </a:p>
        </p:txBody>
      </p:sp>
      <p:sp>
        <p:nvSpPr>
          <p:cNvPr id="10" name="Content Placeholder 2">
            <a:extLst>
              <a:ext uri="{FF2B5EF4-FFF2-40B4-BE49-F238E27FC236}">
                <a16:creationId xmlns:a16="http://schemas.microsoft.com/office/drawing/2014/main" id="{FF5B2679-5029-4692-A1C7-099E7A583624}"/>
              </a:ext>
            </a:extLst>
          </p:cNvPr>
          <p:cNvSpPr>
            <a:spLocks noGrp="1"/>
          </p:cNvSpPr>
          <p:nvPr>
            <p:ph idx="14" hasCustomPrompt="1"/>
          </p:nvPr>
        </p:nvSpPr>
        <p:spPr>
          <a:xfrm>
            <a:off x="460574" y="1775707"/>
            <a:ext cx="5400000" cy="4140000"/>
          </a:xfrm>
          <a:solidFill>
            <a:schemeClr val="bg1">
              <a:lumMod val="95000"/>
            </a:schemeClr>
          </a:solidFill>
          <a:ln>
            <a:solidFill>
              <a:schemeClr val="bg1">
                <a:lumMod val="85000"/>
              </a:schemeClr>
            </a:solidFill>
          </a:ln>
        </p:spPr>
        <p:txBody>
          <a:bodyPr lIns="180000" tIns="252000" rIns="136800"/>
          <a:lstStyle>
            <a:lvl1pPr marL="266700" indent="-266700">
              <a:buClr>
                <a:schemeClr val="tx1">
                  <a:lumMod val="75000"/>
                  <a:lumOff val="25000"/>
                </a:schemeClr>
              </a:buClr>
              <a:buFont typeface="Wingdings" panose="05000000000000000000" pitchFamily="2" charset="2"/>
              <a:buChar char="§"/>
              <a:defRPr/>
            </a:lvl1pPr>
            <a:lvl2pPr marL="542925" indent="-261938">
              <a:buClr>
                <a:schemeClr val="tx1">
                  <a:lumMod val="75000"/>
                  <a:lumOff val="25000"/>
                </a:schemeClr>
              </a:buClr>
              <a:defRPr/>
            </a:lvl2pPr>
            <a:lvl3pPr marL="809625" indent="-266700">
              <a:buClr>
                <a:schemeClr val="tx1">
                  <a:lumMod val="75000"/>
                  <a:lumOff val="25000"/>
                </a:schemeClr>
              </a:buClr>
              <a:defRPr/>
            </a:lvl3pPr>
            <a:lvl4pPr marL="1076325" indent="-274638">
              <a:buClr>
                <a:schemeClr val="tx1">
                  <a:lumMod val="75000"/>
                  <a:lumOff val="25000"/>
                </a:schemeClr>
              </a:buClr>
              <a:defRPr/>
            </a:lvl4pPr>
            <a:lvl5pPr marL="1343025" indent="-254000">
              <a:buClr>
                <a:schemeClr val="tx1">
                  <a:lumMod val="75000"/>
                  <a:lumOff val="25000"/>
                </a:schemeClr>
              </a:buClr>
              <a:defRPr/>
            </a:lvl5p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1" name="Content Placeholder 2">
            <a:extLst>
              <a:ext uri="{FF2B5EF4-FFF2-40B4-BE49-F238E27FC236}">
                <a16:creationId xmlns:a16="http://schemas.microsoft.com/office/drawing/2014/main" id="{1B5AA133-C824-4B4A-96F4-D48A58E222DA}"/>
              </a:ext>
            </a:extLst>
          </p:cNvPr>
          <p:cNvSpPr>
            <a:spLocks noGrp="1"/>
          </p:cNvSpPr>
          <p:nvPr>
            <p:ph idx="15" hasCustomPrompt="1"/>
          </p:nvPr>
        </p:nvSpPr>
        <p:spPr>
          <a:xfrm>
            <a:off x="6344238" y="1775707"/>
            <a:ext cx="5400000" cy="4140000"/>
          </a:xfrm>
          <a:solidFill>
            <a:schemeClr val="bg1">
              <a:lumMod val="95000"/>
            </a:schemeClr>
          </a:solidFill>
          <a:ln>
            <a:solidFill>
              <a:schemeClr val="bg1">
                <a:lumMod val="85000"/>
              </a:schemeClr>
            </a:solidFill>
          </a:ln>
        </p:spPr>
        <p:txBody>
          <a:bodyPr vert="horz" lIns="180000" tIns="252000" rIns="136800" bIns="0" rtlCol="0">
            <a:noAutofit/>
          </a:bodyPr>
          <a:lstStyle>
            <a:lvl1pPr marL="265113"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1pPr>
            <a:lvl2pPr marL="538163" indent="-273050"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2pPr>
            <a:lvl3pPr marL="803275"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3pPr>
            <a:lvl4pPr marL="1076325" indent="-273050"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4pPr>
            <a:lvl5pPr marL="1341438"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5p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 name="Content Placeholder 2">
            <a:extLst>
              <a:ext uri="{FF2B5EF4-FFF2-40B4-BE49-F238E27FC236}">
                <a16:creationId xmlns:a16="http://schemas.microsoft.com/office/drawing/2014/main" id="{BE06229A-0702-4CD6-B5F1-0DC746CC4F18}"/>
              </a:ext>
            </a:extLst>
          </p:cNvPr>
          <p:cNvSpPr>
            <a:spLocks noGrp="1"/>
          </p:cNvSpPr>
          <p:nvPr>
            <p:ph idx="1" hasCustomPrompt="1"/>
          </p:nvPr>
        </p:nvSpPr>
        <p:spPr>
          <a:xfrm>
            <a:off x="460574" y="1055707"/>
            <a:ext cx="5400000" cy="720000"/>
          </a:xfrm>
          <a:solidFill>
            <a:srgbClr val="217346"/>
          </a:solidFill>
          <a:ln w="9525">
            <a:solidFill>
              <a:srgbClr val="2B579A"/>
            </a:solidFill>
          </a:ln>
        </p:spPr>
        <p:txBody>
          <a:bodyPr lIns="180000" tIns="36000" rIns="108000" bIns="36000" anchor="ctr"/>
          <a:lstStyle>
            <a:lvl1pPr marL="0" indent="0" algn="l">
              <a:buNone/>
              <a:defRPr>
                <a:solidFill>
                  <a:schemeClr val="bg1"/>
                </a:solidFill>
                <a:latin typeface="Segoe Semibold" panose="020B0702040504020203" pitchFamily="34" charset="0"/>
              </a:defRPr>
            </a:lvl1pPr>
          </a:lstStyle>
          <a:p>
            <a:pPr lvl="0"/>
            <a:r>
              <a:rPr lang="en-US" noProof="0" dirty="0"/>
              <a:t>Section 1 Title</a:t>
            </a:r>
          </a:p>
        </p:txBody>
      </p:sp>
      <p:sp>
        <p:nvSpPr>
          <p:cNvPr id="7" name="Footer Placeholder 6">
            <a:extLst>
              <a:ext uri="{FF2B5EF4-FFF2-40B4-BE49-F238E27FC236}">
                <a16:creationId xmlns:a16="http://schemas.microsoft.com/office/drawing/2014/main" id="{D2E533DB-3399-4A25-BB80-899E9CC78DB1}"/>
              </a:ext>
            </a:extLst>
          </p:cNvPr>
          <p:cNvSpPr>
            <a:spLocks noGrp="1"/>
          </p:cNvSpPr>
          <p:nvPr>
            <p:ph type="ftr" sz="quarter" idx="10"/>
          </p:nvPr>
        </p:nvSpPr>
        <p:spPr>
          <a:xfrm>
            <a:off x="432000" y="6365363"/>
            <a:ext cx="5472000" cy="412431"/>
          </a:xfrm>
          <a:prstGeom prst="rect">
            <a:avLst/>
          </a:prstGeom>
        </p:spPr>
        <p:txBody>
          <a:bodyPr/>
          <a:lstStyle/>
          <a:p>
            <a:r>
              <a:rPr lang="en-US" noProof="0" dirty="0"/>
              <a:t>Add a footer</a:t>
            </a:r>
          </a:p>
        </p:txBody>
      </p:sp>
      <p:sp>
        <p:nvSpPr>
          <p:cNvPr id="8" name="Slide Number Placeholder 7">
            <a:extLst>
              <a:ext uri="{FF2B5EF4-FFF2-40B4-BE49-F238E27FC236}">
                <a16:creationId xmlns:a16="http://schemas.microsoft.com/office/drawing/2014/main" id="{19A57786-309B-4137-8B30-4011FC0D4FCB}"/>
              </a:ext>
            </a:extLst>
          </p:cNvPr>
          <p:cNvSpPr>
            <a:spLocks noGrp="1"/>
          </p:cNvSpPr>
          <p:nvPr>
            <p:ph type="sldNum" sz="quarter" idx="11"/>
          </p:nvPr>
        </p:nvSpPr>
        <p:spPr>
          <a:xfrm>
            <a:off x="11772000" y="6365363"/>
            <a:ext cx="420000" cy="421200"/>
          </a:xfrm>
          <a:prstGeom prst="rect">
            <a:avLst/>
          </a:prstGeom>
        </p:spPr>
        <p:txBody>
          <a:bodyPr/>
          <a:lstStyle/>
          <a:p>
            <a:fld id="{4B73C415-D670-4716-A5EC-CC4D52CA2BAC}" type="slidenum">
              <a:rPr lang="en-US" noProof="0" smtClean="0"/>
              <a:pPr/>
              <a:t>‹#›</a:t>
            </a:fld>
            <a:endParaRPr lang="en-US" noProof="0" dirty="0"/>
          </a:p>
        </p:txBody>
      </p:sp>
      <p:sp>
        <p:nvSpPr>
          <p:cNvPr id="6" name="Content Placeholder 2">
            <a:extLst>
              <a:ext uri="{FF2B5EF4-FFF2-40B4-BE49-F238E27FC236}">
                <a16:creationId xmlns:a16="http://schemas.microsoft.com/office/drawing/2014/main" id="{43CF4B74-3202-48D6-B573-AA3882B039F4}"/>
              </a:ext>
            </a:extLst>
          </p:cNvPr>
          <p:cNvSpPr>
            <a:spLocks noGrp="1"/>
          </p:cNvSpPr>
          <p:nvPr>
            <p:ph idx="12" hasCustomPrompt="1"/>
          </p:nvPr>
        </p:nvSpPr>
        <p:spPr>
          <a:xfrm>
            <a:off x="6344238" y="1055707"/>
            <a:ext cx="5400000" cy="720000"/>
          </a:xfrm>
          <a:solidFill>
            <a:srgbClr val="217346"/>
          </a:solidFill>
          <a:ln w="9525">
            <a:solidFill>
              <a:srgbClr val="2B579A"/>
            </a:solidFill>
          </a:ln>
        </p:spPr>
        <p:txBody>
          <a:bodyPr vert="horz" lIns="180000" tIns="36000" rIns="108000" bIns="36000" rtlCol="0" anchor="ctr">
            <a:noAutofit/>
          </a:bodyPr>
          <a:lstStyle>
            <a:lvl1pPr>
              <a:defRPr lang="en-US" noProof="0" dirty="0">
                <a:solidFill>
                  <a:schemeClr val="bg1"/>
                </a:solidFill>
                <a:latin typeface="Segoe Semibold" panose="020B0702040504020203" pitchFamily="34" charset="0"/>
              </a:defRPr>
            </a:lvl1pPr>
          </a:lstStyle>
          <a:p>
            <a:pPr marL="0" lvl="0" indent="0">
              <a:buNone/>
            </a:pPr>
            <a:r>
              <a:rPr lang="en-US" noProof="0" dirty="0"/>
              <a:t>Section 2 Title</a:t>
            </a:r>
          </a:p>
        </p:txBody>
      </p:sp>
    </p:spTree>
    <p:extLst>
      <p:ext uri="{BB962C8B-B14F-4D97-AF65-F5344CB8AC3E}">
        <p14:creationId xmlns:p14="http://schemas.microsoft.com/office/powerpoint/2010/main" val="3560219701"/>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Access Col Boxe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007A1542-D8ED-41ED-9686-05634ADA7620}"/>
              </a:ext>
            </a:extLst>
          </p:cNvPr>
          <p:cNvSpPr>
            <a:spLocks noGrp="1"/>
          </p:cNvSpPr>
          <p:nvPr>
            <p:ph sz="quarter" idx="16"/>
          </p:nvPr>
        </p:nvSpPr>
        <p:spPr>
          <a:xfrm>
            <a:off x="442913" y="459963"/>
            <a:ext cx="11306175" cy="471488"/>
          </a:xfrm>
        </p:spPr>
        <p:txBody>
          <a:bodyPr/>
          <a:lstStyle>
            <a:lvl1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vl2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2pPr>
            <a:lvl3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3pPr>
            <a:lvl4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4pPr>
            <a:lvl5pPr marL="0" indent="0" algn="l" defTabSz="932742" rtl="0" eaLnBrk="1" latinLnBrk="0" hangingPunct="1">
              <a:lnSpc>
                <a:spcPct val="100000"/>
              </a:lnSpc>
              <a:spcBef>
                <a:spcPct val="0"/>
              </a:spcBef>
              <a:buNone/>
              <a:defRPr lang="en-US" sz="3200" b="0" kern="1200" cap="none" spc="-50" baseline="0" noProof="0" dirty="0">
                <a:ln w="3175">
                  <a:noFill/>
                </a:ln>
                <a:gradFill>
                  <a:gsLst>
                    <a:gs pos="1250">
                      <a:schemeClr val="tx1"/>
                    </a:gs>
                    <a:gs pos="100000">
                      <a:schemeClr val="tx1"/>
                    </a:gs>
                  </a:gsLst>
                  <a:lin ang="5400000" scaled="0"/>
                </a:gradFill>
                <a:effectLst/>
                <a:latin typeface="+mj-lt"/>
                <a:ea typeface="+mn-ea"/>
                <a:cs typeface="Segoe UI" pitchFamily="34" charset="0"/>
              </a:defRPr>
            </a:lvl5pPr>
          </a:lstStyle>
          <a:p>
            <a:pPr lvl="0"/>
            <a:r>
              <a:rPr lang="en-US"/>
              <a:t>Click to edit Master text styles</a:t>
            </a:r>
          </a:p>
        </p:txBody>
      </p:sp>
      <p:sp>
        <p:nvSpPr>
          <p:cNvPr id="10" name="Content Placeholder 2">
            <a:extLst>
              <a:ext uri="{FF2B5EF4-FFF2-40B4-BE49-F238E27FC236}">
                <a16:creationId xmlns:a16="http://schemas.microsoft.com/office/drawing/2014/main" id="{FF5B2679-5029-4692-A1C7-099E7A583624}"/>
              </a:ext>
            </a:extLst>
          </p:cNvPr>
          <p:cNvSpPr>
            <a:spLocks noGrp="1"/>
          </p:cNvSpPr>
          <p:nvPr>
            <p:ph idx="14" hasCustomPrompt="1"/>
          </p:nvPr>
        </p:nvSpPr>
        <p:spPr>
          <a:xfrm>
            <a:off x="460574" y="1775707"/>
            <a:ext cx="5400000" cy="4140000"/>
          </a:xfrm>
          <a:solidFill>
            <a:schemeClr val="bg1">
              <a:lumMod val="95000"/>
            </a:schemeClr>
          </a:solidFill>
          <a:ln>
            <a:solidFill>
              <a:schemeClr val="bg1">
                <a:lumMod val="85000"/>
              </a:schemeClr>
            </a:solidFill>
          </a:ln>
        </p:spPr>
        <p:txBody>
          <a:bodyPr lIns="180000" tIns="252000" rIns="136800"/>
          <a:lstStyle>
            <a:lvl1pPr marL="266700" indent="-266700">
              <a:buClr>
                <a:schemeClr val="tx1">
                  <a:lumMod val="75000"/>
                  <a:lumOff val="25000"/>
                </a:schemeClr>
              </a:buClr>
              <a:buFont typeface="Wingdings" panose="05000000000000000000" pitchFamily="2" charset="2"/>
              <a:buChar char="§"/>
              <a:defRPr/>
            </a:lvl1pPr>
            <a:lvl2pPr marL="542925" indent="-261938">
              <a:buClr>
                <a:schemeClr val="tx1">
                  <a:lumMod val="75000"/>
                  <a:lumOff val="25000"/>
                </a:schemeClr>
              </a:buClr>
              <a:defRPr/>
            </a:lvl2pPr>
            <a:lvl3pPr marL="809625" indent="-266700">
              <a:buClr>
                <a:schemeClr val="tx1">
                  <a:lumMod val="75000"/>
                  <a:lumOff val="25000"/>
                </a:schemeClr>
              </a:buClr>
              <a:defRPr/>
            </a:lvl3pPr>
            <a:lvl4pPr marL="1076325" indent="-274638">
              <a:buClr>
                <a:schemeClr val="tx1">
                  <a:lumMod val="75000"/>
                  <a:lumOff val="25000"/>
                </a:schemeClr>
              </a:buClr>
              <a:defRPr/>
            </a:lvl4pPr>
            <a:lvl5pPr marL="1343025" indent="-254000">
              <a:buClr>
                <a:schemeClr val="tx1">
                  <a:lumMod val="75000"/>
                  <a:lumOff val="25000"/>
                </a:schemeClr>
              </a:buClr>
              <a:defRPr/>
            </a:lvl5p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1" name="Content Placeholder 2">
            <a:extLst>
              <a:ext uri="{FF2B5EF4-FFF2-40B4-BE49-F238E27FC236}">
                <a16:creationId xmlns:a16="http://schemas.microsoft.com/office/drawing/2014/main" id="{1B5AA133-C824-4B4A-96F4-D48A58E222DA}"/>
              </a:ext>
            </a:extLst>
          </p:cNvPr>
          <p:cNvSpPr>
            <a:spLocks noGrp="1"/>
          </p:cNvSpPr>
          <p:nvPr>
            <p:ph idx="15" hasCustomPrompt="1"/>
          </p:nvPr>
        </p:nvSpPr>
        <p:spPr>
          <a:xfrm>
            <a:off x="6344238" y="1775707"/>
            <a:ext cx="5400000" cy="4140000"/>
          </a:xfrm>
          <a:solidFill>
            <a:schemeClr val="bg1">
              <a:lumMod val="95000"/>
            </a:schemeClr>
          </a:solidFill>
          <a:ln>
            <a:solidFill>
              <a:schemeClr val="bg1">
                <a:lumMod val="85000"/>
              </a:schemeClr>
            </a:solidFill>
          </a:ln>
        </p:spPr>
        <p:txBody>
          <a:bodyPr vert="horz" lIns="180000" tIns="252000" rIns="136800" bIns="0" rtlCol="0">
            <a:noAutofit/>
          </a:bodyPr>
          <a:lstStyle>
            <a:lvl1pPr marL="265113"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1pPr>
            <a:lvl2pPr marL="538163" indent="-273050"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2pPr>
            <a:lvl3pPr marL="803275"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3pPr>
            <a:lvl4pPr marL="1076325" indent="-273050"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4pPr>
            <a:lvl5pPr marL="1341438"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5p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 name="Content Placeholder 2">
            <a:extLst>
              <a:ext uri="{FF2B5EF4-FFF2-40B4-BE49-F238E27FC236}">
                <a16:creationId xmlns:a16="http://schemas.microsoft.com/office/drawing/2014/main" id="{BE06229A-0702-4CD6-B5F1-0DC746CC4F18}"/>
              </a:ext>
            </a:extLst>
          </p:cNvPr>
          <p:cNvSpPr>
            <a:spLocks noGrp="1"/>
          </p:cNvSpPr>
          <p:nvPr>
            <p:ph idx="1" hasCustomPrompt="1"/>
          </p:nvPr>
        </p:nvSpPr>
        <p:spPr>
          <a:xfrm>
            <a:off x="460574" y="1055707"/>
            <a:ext cx="5400000" cy="720000"/>
          </a:xfrm>
          <a:solidFill>
            <a:srgbClr val="A4373A"/>
          </a:solidFill>
          <a:ln w="9525">
            <a:solidFill>
              <a:srgbClr val="2B579A"/>
            </a:solidFill>
          </a:ln>
        </p:spPr>
        <p:txBody>
          <a:bodyPr lIns="180000" tIns="36000" rIns="108000" bIns="36000" anchor="ctr"/>
          <a:lstStyle>
            <a:lvl1pPr marL="0" indent="0" algn="l">
              <a:buNone/>
              <a:defRPr>
                <a:solidFill>
                  <a:schemeClr val="bg1"/>
                </a:solidFill>
                <a:latin typeface="Segoe Semibold" panose="020B0702040504020203" pitchFamily="34" charset="0"/>
              </a:defRPr>
            </a:lvl1pPr>
          </a:lstStyle>
          <a:p>
            <a:pPr lvl="0"/>
            <a:r>
              <a:rPr lang="en-US" noProof="0" dirty="0"/>
              <a:t>Section 1 Title</a:t>
            </a:r>
          </a:p>
        </p:txBody>
      </p:sp>
      <p:sp>
        <p:nvSpPr>
          <p:cNvPr id="7" name="Footer Placeholder 6">
            <a:extLst>
              <a:ext uri="{FF2B5EF4-FFF2-40B4-BE49-F238E27FC236}">
                <a16:creationId xmlns:a16="http://schemas.microsoft.com/office/drawing/2014/main" id="{D2E533DB-3399-4A25-BB80-899E9CC78DB1}"/>
              </a:ext>
            </a:extLst>
          </p:cNvPr>
          <p:cNvSpPr>
            <a:spLocks noGrp="1"/>
          </p:cNvSpPr>
          <p:nvPr>
            <p:ph type="ftr" sz="quarter" idx="10"/>
          </p:nvPr>
        </p:nvSpPr>
        <p:spPr>
          <a:xfrm>
            <a:off x="432000" y="6365363"/>
            <a:ext cx="5472000" cy="412431"/>
          </a:xfrm>
          <a:prstGeom prst="rect">
            <a:avLst/>
          </a:prstGeom>
        </p:spPr>
        <p:txBody>
          <a:bodyPr/>
          <a:lstStyle/>
          <a:p>
            <a:r>
              <a:rPr lang="en-US" noProof="0" dirty="0"/>
              <a:t>Add a footer</a:t>
            </a:r>
          </a:p>
        </p:txBody>
      </p:sp>
      <p:sp>
        <p:nvSpPr>
          <p:cNvPr id="8" name="Slide Number Placeholder 7">
            <a:extLst>
              <a:ext uri="{FF2B5EF4-FFF2-40B4-BE49-F238E27FC236}">
                <a16:creationId xmlns:a16="http://schemas.microsoft.com/office/drawing/2014/main" id="{19A57786-309B-4137-8B30-4011FC0D4FCB}"/>
              </a:ext>
            </a:extLst>
          </p:cNvPr>
          <p:cNvSpPr>
            <a:spLocks noGrp="1"/>
          </p:cNvSpPr>
          <p:nvPr>
            <p:ph type="sldNum" sz="quarter" idx="11"/>
          </p:nvPr>
        </p:nvSpPr>
        <p:spPr>
          <a:xfrm>
            <a:off x="11772000" y="6365363"/>
            <a:ext cx="420000" cy="421200"/>
          </a:xfrm>
          <a:prstGeom prst="rect">
            <a:avLst/>
          </a:prstGeom>
        </p:spPr>
        <p:txBody>
          <a:bodyPr/>
          <a:lstStyle/>
          <a:p>
            <a:fld id="{4B73C415-D670-4716-A5EC-CC4D52CA2BAC}" type="slidenum">
              <a:rPr lang="en-US" noProof="0" smtClean="0"/>
              <a:pPr/>
              <a:t>‹#›</a:t>
            </a:fld>
            <a:endParaRPr lang="en-US" noProof="0" dirty="0"/>
          </a:p>
        </p:txBody>
      </p:sp>
      <p:sp>
        <p:nvSpPr>
          <p:cNvPr id="6" name="Content Placeholder 2">
            <a:extLst>
              <a:ext uri="{FF2B5EF4-FFF2-40B4-BE49-F238E27FC236}">
                <a16:creationId xmlns:a16="http://schemas.microsoft.com/office/drawing/2014/main" id="{43CF4B74-3202-48D6-B573-AA3882B039F4}"/>
              </a:ext>
            </a:extLst>
          </p:cNvPr>
          <p:cNvSpPr>
            <a:spLocks noGrp="1"/>
          </p:cNvSpPr>
          <p:nvPr>
            <p:ph idx="12" hasCustomPrompt="1"/>
          </p:nvPr>
        </p:nvSpPr>
        <p:spPr>
          <a:xfrm>
            <a:off x="6344238" y="1055707"/>
            <a:ext cx="5400000" cy="720000"/>
          </a:xfrm>
          <a:solidFill>
            <a:srgbClr val="A4373A"/>
          </a:solidFill>
          <a:ln w="9525">
            <a:solidFill>
              <a:srgbClr val="2B579A"/>
            </a:solidFill>
          </a:ln>
        </p:spPr>
        <p:txBody>
          <a:bodyPr vert="horz" lIns="180000" tIns="36000" rIns="108000" bIns="36000" rtlCol="0" anchor="ctr">
            <a:noAutofit/>
          </a:bodyPr>
          <a:lstStyle>
            <a:lvl1pPr>
              <a:defRPr lang="en-US" noProof="0" dirty="0">
                <a:solidFill>
                  <a:schemeClr val="bg1"/>
                </a:solidFill>
                <a:latin typeface="Segoe Semibold" panose="020B0702040504020203" pitchFamily="34" charset="0"/>
              </a:defRPr>
            </a:lvl1pPr>
          </a:lstStyle>
          <a:p>
            <a:pPr marL="0" lvl="0" indent="0">
              <a:buNone/>
            </a:pPr>
            <a:r>
              <a:rPr lang="en-US" noProof="0" dirty="0"/>
              <a:t>Section 2 Title</a:t>
            </a:r>
          </a:p>
        </p:txBody>
      </p:sp>
    </p:spTree>
    <p:extLst>
      <p:ext uri="{BB962C8B-B14F-4D97-AF65-F5344CB8AC3E}">
        <p14:creationId xmlns:p14="http://schemas.microsoft.com/office/powerpoint/2010/main" val="1281965790"/>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and Subtitle">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5356FC21-A32D-44DC-BED7-08CEBB3B9090}"/>
              </a:ext>
            </a:extLst>
          </p:cNvPr>
          <p:cNvSpPr>
            <a:spLocks noGrp="1"/>
          </p:cNvSpPr>
          <p:nvPr>
            <p:ph type="ftr" sz="quarter" idx="10"/>
          </p:nvPr>
        </p:nvSpPr>
        <p:spPr>
          <a:xfrm>
            <a:off x="432000" y="6365363"/>
            <a:ext cx="5472000" cy="412431"/>
          </a:xfrm>
          <a:prstGeom prst="rect">
            <a:avLst/>
          </a:prstGeom>
        </p:spPr>
        <p:txBody>
          <a:bodyPr/>
          <a:lstStyle/>
          <a:p>
            <a:r>
              <a:rPr lang="en-US" noProof="0" dirty="0"/>
              <a:t>Add a footer</a:t>
            </a:r>
          </a:p>
        </p:txBody>
      </p:sp>
      <p:sp>
        <p:nvSpPr>
          <p:cNvPr id="7" name="Slide Number Placeholder 6">
            <a:extLst>
              <a:ext uri="{FF2B5EF4-FFF2-40B4-BE49-F238E27FC236}">
                <a16:creationId xmlns:a16="http://schemas.microsoft.com/office/drawing/2014/main" id="{FC0C6D2B-0FF5-4A5F-A062-480FFA6DA09A}"/>
              </a:ext>
            </a:extLst>
          </p:cNvPr>
          <p:cNvSpPr>
            <a:spLocks noGrp="1"/>
          </p:cNvSpPr>
          <p:nvPr>
            <p:ph type="sldNum" sz="quarter" idx="11"/>
          </p:nvPr>
        </p:nvSpPr>
        <p:spPr>
          <a:xfrm>
            <a:off x="11772000" y="6365363"/>
            <a:ext cx="420000" cy="421200"/>
          </a:xfrm>
          <a:prstGeom prst="rect">
            <a:avLst/>
          </a:prstGeom>
        </p:spPr>
        <p:txBody>
          <a:bodyPr/>
          <a:lstStyle/>
          <a:p>
            <a:fld id="{4B73C415-D670-4716-A5EC-CC4D52CA2BAC}" type="slidenum">
              <a:rPr lang="en-US" noProof="0" smtClean="0"/>
              <a:pPr/>
              <a:t>‹#›</a:t>
            </a:fld>
            <a:endParaRPr lang="en-US" noProof="0" dirty="0"/>
          </a:p>
        </p:txBody>
      </p:sp>
      <p:sp>
        <p:nvSpPr>
          <p:cNvPr id="10" name="Text Placeholder 8">
            <a:extLst>
              <a:ext uri="{FF2B5EF4-FFF2-40B4-BE49-F238E27FC236}">
                <a16:creationId xmlns:a16="http://schemas.microsoft.com/office/drawing/2014/main" id="{F7878D91-5C8E-42C7-97EC-09F689A77EFC}"/>
              </a:ext>
            </a:extLst>
          </p:cNvPr>
          <p:cNvSpPr>
            <a:spLocks noGrp="1"/>
          </p:cNvSpPr>
          <p:nvPr>
            <p:ph type="body" sz="quarter" idx="33"/>
          </p:nvPr>
        </p:nvSpPr>
        <p:spPr>
          <a:xfrm>
            <a:off x="431800" y="1640540"/>
            <a:ext cx="11366500" cy="4976859"/>
          </a:xfrm>
        </p:spPr>
        <p:txBody>
          <a:bodyPr/>
          <a:lstStyle>
            <a:lvl1pPr>
              <a:lnSpc>
                <a:spcPct val="90000"/>
              </a:lnSpc>
              <a:spcBef>
                <a:spcPts val="0"/>
              </a:spcBef>
              <a:spcAft>
                <a:spcPts val="800"/>
              </a:spcAft>
              <a:defRPr sz="2000"/>
            </a:lvl1pPr>
            <a:lvl2pPr>
              <a:lnSpc>
                <a:spcPct val="90000"/>
              </a:lnSpc>
              <a:spcBef>
                <a:spcPts val="0"/>
              </a:spcBef>
              <a:spcAft>
                <a:spcPts val="800"/>
              </a:spcAft>
              <a:defRPr sz="2000"/>
            </a:lvl2pPr>
            <a:lvl3pPr>
              <a:lnSpc>
                <a:spcPct val="90000"/>
              </a:lnSpc>
              <a:spcBef>
                <a:spcPts val="0"/>
              </a:spcBef>
              <a:spcAft>
                <a:spcPts val="800"/>
              </a:spcAft>
              <a:defRPr sz="2000"/>
            </a:lvl3pPr>
            <a:lvl4pPr>
              <a:lnSpc>
                <a:spcPct val="90000"/>
              </a:lnSpc>
              <a:spcBef>
                <a:spcPts val="0"/>
              </a:spcBef>
              <a:spcAft>
                <a:spcPts val="800"/>
              </a:spcAft>
              <a:defRPr sz="2000"/>
            </a:lvl4pPr>
            <a:lvl5pPr>
              <a:lnSpc>
                <a:spcPct val="90000"/>
              </a:lnSpc>
              <a:spcBef>
                <a:spcPts val="0"/>
              </a:spcBef>
              <a:spcAft>
                <a:spcPts val="800"/>
              </a:spcAft>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itle 1">
            <a:extLst>
              <a:ext uri="{FF2B5EF4-FFF2-40B4-BE49-F238E27FC236}">
                <a16:creationId xmlns:a16="http://schemas.microsoft.com/office/drawing/2014/main" id="{865453B2-E8DB-4AC3-96A8-0991B3E33135}"/>
              </a:ext>
            </a:extLst>
          </p:cNvPr>
          <p:cNvSpPr>
            <a:spLocks noGrp="1"/>
          </p:cNvSpPr>
          <p:nvPr>
            <p:ph type="title"/>
          </p:nvPr>
        </p:nvSpPr>
        <p:spPr>
          <a:xfrm>
            <a:off x="446400" y="1008000"/>
            <a:ext cx="11340000" cy="432000"/>
          </a:xfrm>
        </p:spPr>
        <p:txBody>
          <a:bodyPr/>
          <a:lstStyle>
            <a:lvl1pPr>
              <a:defRPr sz="3200"/>
            </a:lvl1pPr>
          </a:lstStyle>
          <a:p>
            <a:r>
              <a:rPr lang="en-US" noProof="0"/>
              <a:t>Click to edit Master title style</a:t>
            </a:r>
            <a:endParaRPr lang="en-US" noProof="0" dirty="0"/>
          </a:p>
        </p:txBody>
      </p:sp>
    </p:spTree>
    <p:extLst>
      <p:ext uri="{BB962C8B-B14F-4D97-AF65-F5344CB8AC3E}">
        <p14:creationId xmlns:p14="http://schemas.microsoft.com/office/powerpoint/2010/main" val="2434267410"/>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Powerpoint_Course and Module Title ">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5B7D439-D560-420E-8278-A501F609C7B0}"/>
              </a:ext>
            </a:extLst>
          </p:cNvPr>
          <p:cNvSpPr/>
          <p:nvPr userDrawn="1"/>
        </p:nvSpPr>
        <p:spPr>
          <a:xfrm>
            <a:off x="0" y="0"/>
            <a:ext cx="12237718" cy="1468119"/>
          </a:xfrm>
          <a:prstGeom prst="rect">
            <a:avLst/>
          </a:prstGeom>
          <a:solidFill>
            <a:srgbClr val="50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DC433A2F-8949-4AAC-AE96-175254493AF4}"/>
              </a:ext>
            </a:extLst>
          </p:cNvPr>
          <p:cNvSpPr/>
          <p:nvPr userDrawn="1"/>
        </p:nvSpPr>
        <p:spPr>
          <a:xfrm>
            <a:off x="0" y="1468119"/>
            <a:ext cx="12237718" cy="5389881"/>
          </a:xfrm>
          <a:prstGeom prst="rect">
            <a:avLst/>
          </a:prstGeom>
          <a:solidFill>
            <a:srgbClr val="B74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2" name="Text Placeholder 28">
            <a:extLst>
              <a:ext uri="{FF2B5EF4-FFF2-40B4-BE49-F238E27FC236}">
                <a16:creationId xmlns:a16="http://schemas.microsoft.com/office/drawing/2014/main" id="{24533644-2B21-4A94-9DFF-B867734E567B}"/>
              </a:ext>
            </a:extLst>
          </p:cNvPr>
          <p:cNvSpPr>
            <a:spLocks noGrp="1"/>
          </p:cNvSpPr>
          <p:nvPr>
            <p:ph type="body" sz="quarter" idx="10" hasCustomPrompt="1"/>
          </p:nvPr>
        </p:nvSpPr>
        <p:spPr>
          <a:xfrm>
            <a:off x="504611" y="1560326"/>
            <a:ext cx="11398341" cy="794897"/>
          </a:xfrm>
        </p:spPr>
        <p:txBody>
          <a:bodyPr anchor="b">
            <a:noAutofit/>
          </a:bodyPr>
          <a:lstStyle>
            <a:lvl1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5200" kern="1200" dirty="0" smtClean="0">
                <a:solidFill>
                  <a:schemeClr val="bg1"/>
                </a:solidFill>
                <a:latin typeface="Segoe Semibold" panose="020B0702040504020203"/>
                <a:ea typeface="+mn-ea"/>
                <a:cs typeface="Segoe UI" panose="020B0502040204020203"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pPr lvl="0"/>
            <a:r>
              <a:rPr lang="en-US" dirty="0"/>
              <a:t>Course name </a:t>
            </a:r>
          </a:p>
        </p:txBody>
      </p:sp>
      <p:sp>
        <p:nvSpPr>
          <p:cNvPr id="33" name="Text Placeholder 28">
            <a:extLst>
              <a:ext uri="{FF2B5EF4-FFF2-40B4-BE49-F238E27FC236}">
                <a16:creationId xmlns:a16="http://schemas.microsoft.com/office/drawing/2014/main" id="{4574A5B6-5E12-46A5-B935-36B584E60649}"/>
              </a:ext>
            </a:extLst>
          </p:cNvPr>
          <p:cNvSpPr>
            <a:spLocks noGrp="1"/>
          </p:cNvSpPr>
          <p:nvPr>
            <p:ph type="body" sz="quarter" idx="11" hasCustomPrompt="1"/>
          </p:nvPr>
        </p:nvSpPr>
        <p:spPr>
          <a:xfrm>
            <a:off x="504611" y="3298857"/>
            <a:ext cx="11242889" cy="1388397"/>
          </a:xfrm>
        </p:spPr>
        <p:txBody>
          <a:bodyPr anchor="b" anchorCtr="0">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5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Module #: Module name</a:t>
            </a:r>
          </a:p>
        </p:txBody>
      </p:sp>
      <p:sp>
        <p:nvSpPr>
          <p:cNvPr id="9" name="Rectangle 8">
            <a:extLst>
              <a:ext uri="{FF2B5EF4-FFF2-40B4-BE49-F238E27FC236}">
                <a16:creationId xmlns:a16="http://schemas.microsoft.com/office/drawing/2014/main" id="{4962D472-A8C3-4342-A725-E95F697516EA}"/>
              </a:ext>
            </a:extLst>
          </p:cNvPr>
          <p:cNvSpPr/>
          <p:nvPr userDrawn="1"/>
        </p:nvSpPr>
        <p:spPr>
          <a:xfrm flipH="1">
            <a:off x="12191999" y="0"/>
            <a:ext cx="45719" cy="6858000"/>
          </a:xfrm>
          <a:prstGeom prst="rect">
            <a:avLst/>
          </a:prstGeom>
          <a:solidFill>
            <a:srgbClr val="50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Picture 13">
            <a:extLst>
              <a:ext uri="{FF2B5EF4-FFF2-40B4-BE49-F238E27FC236}">
                <a16:creationId xmlns:a16="http://schemas.microsoft.com/office/drawing/2014/main" id="{4960F94A-13B0-49BB-8DC8-90F9F3E7A52D}"/>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4438" y="65753"/>
            <a:ext cx="2712924" cy="1215952"/>
          </a:xfrm>
          <a:prstGeom prst="rect">
            <a:avLst/>
          </a:prstGeom>
        </p:spPr>
      </p:pic>
      <p:sp>
        <p:nvSpPr>
          <p:cNvPr id="11" name="Text Placeholder 28">
            <a:extLst>
              <a:ext uri="{FF2B5EF4-FFF2-40B4-BE49-F238E27FC236}">
                <a16:creationId xmlns:a16="http://schemas.microsoft.com/office/drawing/2014/main" id="{0A6B1D45-2E02-4D8C-9D4C-BBF0A1FB4D99}"/>
              </a:ext>
            </a:extLst>
          </p:cNvPr>
          <p:cNvSpPr>
            <a:spLocks noGrp="1"/>
          </p:cNvSpPr>
          <p:nvPr>
            <p:ph type="body" sz="quarter" idx="12" hasCustomPrompt="1"/>
          </p:nvPr>
        </p:nvSpPr>
        <p:spPr>
          <a:xfrm>
            <a:off x="534067" y="4903534"/>
            <a:ext cx="11242889" cy="1020856"/>
          </a:xfrm>
        </p:spPr>
        <p:txBody>
          <a:bodyPr anchor="t" anchorCtr="0">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3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Topic: Topic name</a:t>
            </a:r>
          </a:p>
        </p:txBody>
      </p:sp>
    </p:spTree>
    <p:extLst>
      <p:ext uri="{BB962C8B-B14F-4D97-AF65-F5344CB8AC3E}">
        <p14:creationId xmlns:p14="http://schemas.microsoft.com/office/powerpoint/2010/main" val="4277093654"/>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Excel_Course and Module Title ">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5B7D439-D560-420E-8278-A501F609C7B0}"/>
              </a:ext>
            </a:extLst>
          </p:cNvPr>
          <p:cNvSpPr/>
          <p:nvPr userDrawn="1"/>
        </p:nvSpPr>
        <p:spPr>
          <a:xfrm>
            <a:off x="0" y="0"/>
            <a:ext cx="12237718" cy="1468119"/>
          </a:xfrm>
          <a:prstGeom prst="rect">
            <a:avLst/>
          </a:prstGeom>
          <a:solidFill>
            <a:srgbClr val="50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DC433A2F-8949-4AAC-AE96-175254493AF4}"/>
              </a:ext>
            </a:extLst>
          </p:cNvPr>
          <p:cNvSpPr/>
          <p:nvPr userDrawn="1"/>
        </p:nvSpPr>
        <p:spPr>
          <a:xfrm>
            <a:off x="0" y="1468119"/>
            <a:ext cx="12237718" cy="5389881"/>
          </a:xfrm>
          <a:prstGeom prst="rect">
            <a:avLst/>
          </a:prstGeom>
          <a:solidFill>
            <a:srgbClr val="21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2" name="Text Placeholder 28">
            <a:extLst>
              <a:ext uri="{FF2B5EF4-FFF2-40B4-BE49-F238E27FC236}">
                <a16:creationId xmlns:a16="http://schemas.microsoft.com/office/drawing/2014/main" id="{24533644-2B21-4A94-9DFF-B867734E567B}"/>
              </a:ext>
            </a:extLst>
          </p:cNvPr>
          <p:cNvSpPr>
            <a:spLocks noGrp="1"/>
          </p:cNvSpPr>
          <p:nvPr>
            <p:ph type="body" sz="quarter" idx="10" hasCustomPrompt="1"/>
          </p:nvPr>
        </p:nvSpPr>
        <p:spPr>
          <a:xfrm>
            <a:off x="504611" y="1560326"/>
            <a:ext cx="11398341" cy="794897"/>
          </a:xfrm>
        </p:spPr>
        <p:txBody>
          <a:bodyPr anchor="b">
            <a:noAutofit/>
          </a:bodyPr>
          <a:lstStyle>
            <a:lvl1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5200" kern="1200" dirty="0" smtClean="0">
                <a:solidFill>
                  <a:schemeClr val="bg1"/>
                </a:solidFill>
                <a:latin typeface="Segoe Semibold" panose="020B0702040504020203"/>
                <a:ea typeface="+mn-ea"/>
                <a:cs typeface="Segoe UI" panose="020B0502040204020203"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pPr lvl="0"/>
            <a:r>
              <a:rPr lang="en-US" dirty="0"/>
              <a:t>Course name</a:t>
            </a:r>
          </a:p>
        </p:txBody>
      </p:sp>
      <p:sp>
        <p:nvSpPr>
          <p:cNvPr id="33" name="Text Placeholder 28">
            <a:extLst>
              <a:ext uri="{FF2B5EF4-FFF2-40B4-BE49-F238E27FC236}">
                <a16:creationId xmlns:a16="http://schemas.microsoft.com/office/drawing/2014/main" id="{4574A5B6-5E12-46A5-B935-36B584E60649}"/>
              </a:ext>
            </a:extLst>
          </p:cNvPr>
          <p:cNvSpPr>
            <a:spLocks noGrp="1"/>
          </p:cNvSpPr>
          <p:nvPr>
            <p:ph type="body" sz="quarter" idx="11" hasCustomPrompt="1"/>
          </p:nvPr>
        </p:nvSpPr>
        <p:spPr>
          <a:xfrm>
            <a:off x="504611" y="3298857"/>
            <a:ext cx="11242889" cy="1388397"/>
          </a:xfrm>
        </p:spPr>
        <p:txBody>
          <a:bodyPr anchor="b" anchorCtr="0">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5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Module #: Module name</a:t>
            </a:r>
          </a:p>
        </p:txBody>
      </p:sp>
      <p:sp>
        <p:nvSpPr>
          <p:cNvPr id="9" name="Rectangle 8">
            <a:extLst>
              <a:ext uri="{FF2B5EF4-FFF2-40B4-BE49-F238E27FC236}">
                <a16:creationId xmlns:a16="http://schemas.microsoft.com/office/drawing/2014/main" id="{4962D472-A8C3-4342-A725-E95F697516EA}"/>
              </a:ext>
            </a:extLst>
          </p:cNvPr>
          <p:cNvSpPr/>
          <p:nvPr userDrawn="1"/>
        </p:nvSpPr>
        <p:spPr>
          <a:xfrm flipH="1">
            <a:off x="12191999" y="0"/>
            <a:ext cx="45719" cy="6858000"/>
          </a:xfrm>
          <a:prstGeom prst="rect">
            <a:avLst/>
          </a:prstGeom>
          <a:solidFill>
            <a:srgbClr val="50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Picture 13">
            <a:extLst>
              <a:ext uri="{FF2B5EF4-FFF2-40B4-BE49-F238E27FC236}">
                <a16:creationId xmlns:a16="http://schemas.microsoft.com/office/drawing/2014/main" id="{4960F94A-13B0-49BB-8DC8-90F9F3E7A52D}"/>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4438" y="65753"/>
            <a:ext cx="2712924" cy="1215952"/>
          </a:xfrm>
          <a:prstGeom prst="rect">
            <a:avLst/>
          </a:prstGeom>
        </p:spPr>
      </p:pic>
      <p:sp>
        <p:nvSpPr>
          <p:cNvPr id="11" name="Text Placeholder 28">
            <a:extLst>
              <a:ext uri="{FF2B5EF4-FFF2-40B4-BE49-F238E27FC236}">
                <a16:creationId xmlns:a16="http://schemas.microsoft.com/office/drawing/2014/main" id="{0A6B1D45-2E02-4D8C-9D4C-BBF0A1FB4D99}"/>
              </a:ext>
            </a:extLst>
          </p:cNvPr>
          <p:cNvSpPr>
            <a:spLocks noGrp="1"/>
          </p:cNvSpPr>
          <p:nvPr>
            <p:ph type="body" sz="quarter" idx="12" hasCustomPrompt="1"/>
          </p:nvPr>
        </p:nvSpPr>
        <p:spPr>
          <a:xfrm>
            <a:off x="534067" y="4903534"/>
            <a:ext cx="11242889" cy="1020856"/>
          </a:xfrm>
        </p:spPr>
        <p:txBody>
          <a:bodyPr anchor="t" anchorCtr="0">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3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Topic: Topic name</a:t>
            </a:r>
          </a:p>
        </p:txBody>
      </p:sp>
    </p:spTree>
    <p:extLst>
      <p:ext uri="{BB962C8B-B14F-4D97-AF65-F5344CB8AC3E}">
        <p14:creationId xmlns:p14="http://schemas.microsoft.com/office/powerpoint/2010/main" val="4262720918"/>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Access_Course and Module Title ">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5B7D439-D560-420E-8278-A501F609C7B0}"/>
              </a:ext>
            </a:extLst>
          </p:cNvPr>
          <p:cNvSpPr/>
          <p:nvPr userDrawn="1"/>
        </p:nvSpPr>
        <p:spPr>
          <a:xfrm>
            <a:off x="0" y="0"/>
            <a:ext cx="12237718" cy="1468119"/>
          </a:xfrm>
          <a:prstGeom prst="rect">
            <a:avLst/>
          </a:prstGeom>
          <a:solidFill>
            <a:srgbClr val="50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DC433A2F-8949-4AAC-AE96-175254493AF4}"/>
              </a:ext>
            </a:extLst>
          </p:cNvPr>
          <p:cNvSpPr/>
          <p:nvPr userDrawn="1"/>
        </p:nvSpPr>
        <p:spPr>
          <a:xfrm>
            <a:off x="0" y="1468119"/>
            <a:ext cx="12237718" cy="5389881"/>
          </a:xfrm>
          <a:prstGeom prst="rect">
            <a:avLst/>
          </a:prstGeom>
          <a:solidFill>
            <a:srgbClr val="A437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2" name="Text Placeholder 28">
            <a:extLst>
              <a:ext uri="{FF2B5EF4-FFF2-40B4-BE49-F238E27FC236}">
                <a16:creationId xmlns:a16="http://schemas.microsoft.com/office/drawing/2014/main" id="{24533644-2B21-4A94-9DFF-B867734E567B}"/>
              </a:ext>
            </a:extLst>
          </p:cNvPr>
          <p:cNvSpPr>
            <a:spLocks noGrp="1"/>
          </p:cNvSpPr>
          <p:nvPr>
            <p:ph type="body" sz="quarter" idx="10" hasCustomPrompt="1"/>
          </p:nvPr>
        </p:nvSpPr>
        <p:spPr>
          <a:xfrm>
            <a:off x="504611" y="1560326"/>
            <a:ext cx="11398341" cy="794897"/>
          </a:xfrm>
        </p:spPr>
        <p:txBody>
          <a:bodyPr anchor="b">
            <a:noAutofit/>
          </a:bodyPr>
          <a:lstStyle>
            <a:lvl1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5200" kern="1200" dirty="0" smtClean="0">
                <a:solidFill>
                  <a:schemeClr val="bg1"/>
                </a:solidFill>
                <a:latin typeface="Segoe Semibold" panose="020B0702040504020203"/>
                <a:ea typeface="+mn-ea"/>
                <a:cs typeface="Segoe UI" panose="020B0502040204020203"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pPr lvl="0"/>
            <a:r>
              <a:rPr lang="en-US" dirty="0"/>
              <a:t>Course name</a:t>
            </a:r>
          </a:p>
        </p:txBody>
      </p:sp>
      <p:sp>
        <p:nvSpPr>
          <p:cNvPr id="33" name="Text Placeholder 28">
            <a:extLst>
              <a:ext uri="{FF2B5EF4-FFF2-40B4-BE49-F238E27FC236}">
                <a16:creationId xmlns:a16="http://schemas.microsoft.com/office/drawing/2014/main" id="{4574A5B6-5E12-46A5-B935-36B584E60649}"/>
              </a:ext>
            </a:extLst>
          </p:cNvPr>
          <p:cNvSpPr>
            <a:spLocks noGrp="1"/>
          </p:cNvSpPr>
          <p:nvPr>
            <p:ph type="body" sz="quarter" idx="11" hasCustomPrompt="1"/>
          </p:nvPr>
        </p:nvSpPr>
        <p:spPr>
          <a:xfrm>
            <a:off x="504611" y="3298857"/>
            <a:ext cx="11242889" cy="1388397"/>
          </a:xfrm>
        </p:spPr>
        <p:txBody>
          <a:bodyPr anchor="b" anchorCtr="0">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5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Module #: Module name</a:t>
            </a:r>
          </a:p>
        </p:txBody>
      </p:sp>
      <p:sp>
        <p:nvSpPr>
          <p:cNvPr id="9" name="Rectangle 8">
            <a:extLst>
              <a:ext uri="{FF2B5EF4-FFF2-40B4-BE49-F238E27FC236}">
                <a16:creationId xmlns:a16="http://schemas.microsoft.com/office/drawing/2014/main" id="{4962D472-A8C3-4342-A725-E95F697516EA}"/>
              </a:ext>
            </a:extLst>
          </p:cNvPr>
          <p:cNvSpPr/>
          <p:nvPr userDrawn="1"/>
        </p:nvSpPr>
        <p:spPr>
          <a:xfrm flipH="1">
            <a:off x="12191999" y="0"/>
            <a:ext cx="45719" cy="6858000"/>
          </a:xfrm>
          <a:prstGeom prst="rect">
            <a:avLst/>
          </a:prstGeom>
          <a:solidFill>
            <a:srgbClr val="50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Picture 13">
            <a:extLst>
              <a:ext uri="{FF2B5EF4-FFF2-40B4-BE49-F238E27FC236}">
                <a16:creationId xmlns:a16="http://schemas.microsoft.com/office/drawing/2014/main" id="{4960F94A-13B0-49BB-8DC8-90F9F3E7A52D}"/>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4438" y="65753"/>
            <a:ext cx="2712924" cy="1215952"/>
          </a:xfrm>
          <a:prstGeom prst="rect">
            <a:avLst/>
          </a:prstGeom>
        </p:spPr>
      </p:pic>
      <p:sp>
        <p:nvSpPr>
          <p:cNvPr id="11" name="Text Placeholder 28">
            <a:extLst>
              <a:ext uri="{FF2B5EF4-FFF2-40B4-BE49-F238E27FC236}">
                <a16:creationId xmlns:a16="http://schemas.microsoft.com/office/drawing/2014/main" id="{0A6B1D45-2E02-4D8C-9D4C-BBF0A1FB4D99}"/>
              </a:ext>
            </a:extLst>
          </p:cNvPr>
          <p:cNvSpPr>
            <a:spLocks noGrp="1"/>
          </p:cNvSpPr>
          <p:nvPr>
            <p:ph type="body" sz="quarter" idx="12" hasCustomPrompt="1"/>
          </p:nvPr>
        </p:nvSpPr>
        <p:spPr>
          <a:xfrm>
            <a:off x="534067" y="4903534"/>
            <a:ext cx="11242889" cy="1020856"/>
          </a:xfrm>
        </p:spPr>
        <p:txBody>
          <a:bodyPr anchor="t" anchorCtr="0">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3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Topic: Topic name</a:t>
            </a:r>
          </a:p>
        </p:txBody>
      </p:sp>
    </p:spTree>
    <p:extLst>
      <p:ext uri="{BB962C8B-B14F-4D97-AF65-F5344CB8AC3E}">
        <p14:creationId xmlns:p14="http://schemas.microsoft.com/office/powerpoint/2010/main" val="102674139"/>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Word Module and Lesson Title">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0D63B6-BFDB-463F-BCB1-891BCEF02CA0}"/>
              </a:ext>
            </a:extLst>
          </p:cNvPr>
          <p:cNvSpPr/>
          <p:nvPr userDrawn="1"/>
        </p:nvSpPr>
        <p:spPr>
          <a:xfrm rot="5400000">
            <a:off x="2628900" y="-2623820"/>
            <a:ext cx="6944360" cy="12192000"/>
          </a:xfrm>
          <a:prstGeom prst="rect">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B579A"/>
              </a:solidFill>
            </a:endParaRPr>
          </a:p>
        </p:txBody>
      </p:sp>
      <p:cxnSp>
        <p:nvCxnSpPr>
          <p:cNvPr id="31" name="Straight Connector 30">
            <a:extLst>
              <a:ext uri="{FF2B5EF4-FFF2-40B4-BE49-F238E27FC236}">
                <a16:creationId xmlns:a16="http://schemas.microsoft.com/office/drawing/2014/main" id="{B52C52E4-4E03-4B9D-818E-89F649313868}"/>
              </a:ext>
              <a:ext uri="{C183D7F6-B498-43B3-948B-1728B52AA6E4}">
                <adec:decorative xmlns:adec="http://schemas.microsoft.com/office/drawing/2017/decorative" val="1"/>
              </a:ext>
            </a:extLst>
          </p:cNvPr>
          <p:cNvCxnSpPr>
            <a:cxnSpLocks/>
          </p:cNvCxnSpPr>
          <p:nvPr userDrawn="1"/>
        </p:nvCxnSpPr>
        <p:spPr>
          <a:xfrm flipV="1">
            <a:off x="3206646" y="1661161"/>
            <a:ext cx="0" cy="3535679"/>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Text Placeholder 28">
            <a:extLst>
              <a:ext uri="{FF2B5EF4-FFF2-40B4-BE49-F238E27FC236}">
                <a16:creationId xmlns:a16="http://schemas.microsoft.com/office/drawing/2014/main" id="{0EF7F407-8472-4FA1-A594-DF7178C6BC1C}"/>
              </a:ext>
            </a:extLst>
          </p:cNvPr>
          <p:cNvSpPr>
            <a:spLocks noGrp="1"/>
          </p:cNvSpPr>
          <p:nvPr>
            <p:ph type="body" sz="quarter" idx="10" hasCustomPrompt="1"/>
          </p:nvPr>
        </p:nvSpPr>
        <p:spPr>
          <a:xfrm>
            <a:off x="3399472" y="2535731"/>
            <a:ext cx="8055913" cy="1302948"/>
          </a:xfrm>
        </p:spPr>
        <p:txBody>
          <a:bodyPr anchor="b">
            <a:noAutofit/>
          </a:bodyPr>
          <a:lstStyle>
            <a:lvl1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5200" kern="1200" dirty="0" smtClean="0">
                <a:solidFill>
                  <a:schemeClr val="bg1"/>
                </a:solidFill>
                <a:latin typeface="Segoe Semibold" panose="020B0702040504020203"/>
                <a:ea typeface="+mn-ea"/>
                <a:cs typeface="Segoe UI" panose="020B0502040204020203"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pPr lvl="0"/>
            <a:r>
              <a:rPr lang="en-US" dirty="0"/>
              <a:t>Module name </a:t>
            </a:r>
          </a:p>
        </p:txBody>
      </p:sp>
      <p:sp>
        <p:nvSpPr>
          <p:cNvPr id="33" name="Text Placeholder 28">
            <a:extLst>
              <a:ext uri="{FF2B5EF4-FFF2-40B4-BE49-F238E27FC236}">
                <a16:creationId xmlns:a16="http://schemas.microsoft.com/office/drawing/2014/main" id="{D0A30B4F-8057-4A99-8F2A-EF5510F5160A}"/>
              </a:ext>
            </a:extLst>
          </p:cNvPr>
          <p:cNvSpPr>
            <a:spLocks noGrp="1"/>
          </p:cNvSpPr>
          <p:nvPr>
            <p:ph type="body" sz="quarter" idx="11" hasCustomPrompt="1"/>
          </p:nvPr>
        </p:nvSpPr>
        <p:spPr>
          <a:xfrm>
            <a:off x="3399472" y="3900151"/>
            <a:ext cx="8055923" cy="1048367"/>
          </a:xfrm>
        </p:spPr>
        <p:txBody>
          <a:bodyPr anchor="t">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3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Topic: Topic name</a:t>
            </a:r>
          </a:p>
        </p:txBody>
      </p:sp>
    </p:spTree>
    <p:extLst>
      <p:ext uri="{BB962C8B-B14F-4D97-AF65-F5344CB8AC3E}">
        <p14:creationId xmlns:p14="http://schemas.microsoft.com/office/powerpoint/2010/main" val="3230001280"/>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Outlook_Module and Lesson Title">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0D63B6-BFDB-463F-BCB1-891BCEF02CA0}"/>
              </a:ext>
            </a:extLst>
          </p:cNvPr>
          <p:cNvSpPr/>
          <p:nvPr userDrawn="1"/>
        </p:nvSpPr>
        <p:spPr>
          <a:xfrm rot="5400000">
            <a:off x="2628900" y="-2623820"/>
            <a:ext cx="6944360" cy="12192000"/>
          </a:xfrm>
          <a:prstGeom prst="rect">
            <a:avLst/>
          </a:prstGeom>
          <a:solidFill>
            <a:srgbClr val="0078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B579A"/>
              </a:solidFill>
            </a:endParaRPr>
          </a:p>
        </p:txBody>
      </p:sp>
      <p:cxnSp>
        <p:nvCxnSpPr>
          <p:cNvPr id="31" name="Straight Connector 30">
            <a:extLst>
              <a:ext uri="{FF2B5EF4-FFF2-40B4-BE49-F238E27FC236}">
                <a16:creationId xmlns:a16="http://schemas.microsoft.com/office/drawing/2014/main" id="{B52C52E4-4E03-4B9D-818E-89F649313868}"/>
              </a:ext>
              <a:ext uri="{C183D7F6-B498-43B3-948B-1728B52AA6E4}">
                <adec:decorative xmlns:adec="http://schemas.microsoft.com/office/drawing/2017/decorative" val="1"/>
              </a:ext>
            </a:extLst>
          </p:cNvPr>
          <p:cNvCxnSpPr>
            <a:cxnSpLocks/>
          </p:cNvCxnSpPr>
          <p:nvPr userDrawn="1"/>
        </p:nvCxnSpPr>
        <p:spPr>
          <a:xfrm flipV="1">
            <a:off x="3206646" y="1661161"/>
            <a:ext cx="0" cy="3535679"/>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Text Placeholder 28">
            <a:extLst>
              <a:ext uri="{FF2B5EF4-FFF2-40B4-BE49-F238E27FC236}">
                <a16:creationId xmlns:a16="http://schemas.microsoft.com/office/drawing/2014/main" id="{0EF7F407-8472-4FA1-A594-DF7178C6BC1C}"/>
              </a:ext>
            </a:extLst>
          </p:cNvPr>
          <p:cNvSpPr>
            <a:spLocks noGrp="1"/>
          </p:cNvSpPr>
          <p:nvPr>
            <p:ph type="body" sz="quarter" idx="10" hasCustomPrompt="1"/>
          </p:nvPr>
        </p:nvSpPr>
        <p:spPr>
          <a:xfrm>
            <a:off x="3399472" y="2535731"/>
            <a:ext cx="8055913" cy="1302948"/>
          </a:xfrm>
        </p:spPr>
        <p:txBody>
          <a:bodyPr anchor="b">
            <a:noAutofit/>
          </a:bodyPr>
          <a:lstStyle>
            <a:lvl1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5200" kern="1200" dirty="0" smtClean="0">
                <a:solidFill>
                  <a:schemeClr val="bg1"/>
                </a:solidFill>
                <a:latin typeface="Segoe Semibold" panose="020B0702040504020203"/>
                <a:ea typeface="+mn-ea"/>
                <a:cs typeface="Segoe UI" panose="020B0502040204020203"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pPr lvl="0"/>
            <a:r>
              <a:rPr lang="en-US" dirty="0"/>
              <a:t>Module name </a:t>
            </a:r>
          </a:p>
        </p:txBody>
      </p:sp>
      <p:sp>
        <p:nvSpPr>
          <p:cNvPr id="33" name="Text Placeholder 28">
            <a:extLst>
              <a:ext uri="{FF2B5EF4-FFF2-40B4-BE49-F238E27FC236}">
                <a16:creationId xmlns:a16="http://schemas.microsoft.com/office/drawing/2014/main" id="{D0A30B4F-8057-4A99-8F2A-EF5510F5160A}"/>
              </a:ext>
            </a:extLst>
          </p:cNvPr>
          <p:cNvSpPr>
            <a:spLocks noGrp="1"/>
          </p:cNvSpPr>
          <p:nvPr>
            <p:ph type="body" sz="quarter" idx="11" hasCustomPrompt="1"/>
          </p:nvPr>
        </p:nvSpPr>
        <p:spPr>
          <a:xfrm>
            <a:off x="3399472" y="3900151"/>
            <a:ext cx="8055923" cy="1048367"/>
          </a:xfrm>
        </p:spPr>
        <p:txBody>
          <a:bodyPr anchor="t">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3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Topic: Topic name</a:t>
            </a:r>
          </a:p>
        </p:txBody>
      </p:sp>
    </p:spTree>
    <p:extLst>
      <p:ext uri="{BB962C8B-B14F-4D97-AF65-F5344CB8AC3E}">
        <p14:creationId xmlns:p14="http://schemas.microsoft.com/office/powerpoint/2010/main" val="1914692460"/>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PowerPoint_Module and Lesson Title">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0D63B6-BFDB-463F-BCB1-891BCEF02CA0}"/>
              </a:ext>
            </a:extLst>
          </p:cNvPr>
          <p:cNvSpPr/>
          <p:nvPr userDrawn="1"/>
        </p:nvSpPr>
        <p:spPr>
          <a:xfrm rot="5400000">
            <a:off x="2628900" y="-2623820"/>
            <a:ext cx="6944360" cy="12192000"/>
          </a:xfrm>
          <a:prstGeom prst="rect">
            <a:avLst/>
          </a:prstGeom>
          <a:solidFill>
            <a:srgbClr val="B74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B579A"/>
              </a:solidFill>
            </a:endParaRPr>
          </a:p>
        </p:txBody>
      </p:sp>
      <p:cxnSp>
        <p:nvCxnSpPr>
          <p:cNvPr id="31" name="Straight Connector 30">
            <a:extLst>
              <a:ext uri="{FF2B5EF4-FFF2-40B4-BE49-F238E27FC236}">
                <a16:creationId xmlns:a16="http://schemas.microsoft.com/office/drawing/2014/main" id="{B52C52E4-4E03-4B9D-818E-89F649313868}"/>
              </a:ext>
              <a:ext uri="{C183D7F6-B498-43B3-948B-1728B52AA6E4}">
                <adec:decorative xmlns:adec="http://schemas.microsoft.com/office/drawing/2017/decorative" val="1"/>
              </a:ext>
            </a:extLst>
          </p:cNvPr>
          <p:cNvCxnSpPr>
            <a:cxnSpLocks/>
          </p:cNvCxnSpPr>
          <p:nvPr userDrawn="1"/>
        </p:nvCxnSpPr>
        <p:spPr>
          <a:xfrm flipV="1">
            <a:off x="3206646" y="1661161"/>
            <a:ext cx="0" cy="3535679"/>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Text Placeholder 28">
            <a:extLst>
              <a:ext uri="{FF2B5EF4-FFF2-40B4-BE49-F238E27FC236}">
                <a16:creationId xmlns:a16="http://schemas.microsoft.com/office/drawing/2014/main" id="{0EF7F407-8472-4FA1-A594-DF7178C6BC1C}"/>
              </a:ext>
            </a:extLst>
          </p:cNvPr>
          <p:cNvSpPr>
            <a:spLocks noGrp="1"/>
          </p:cNvSpPr>
          <p:nvPr>
            <p:ph type="body" sz="quarter" idx="10" hasCustomPrompt="1"/>
          </p:nvPr>
        </p:nvSpPr>
        <p:spPr>
          <a:xfrm>
            <a:off x="3399472" y="2535731"/>
            <a:ext cx="8055913" cy="1302948"/>
          </a:xfrm>
        </p:spPr>
        <p:txBody>
          <a:bodyPr anchor="b">
            <a:noAutofit/>
          </a:bodyPr>
          <a:lstStyle>
            <a:lvl1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5200" kern="1200" dirty="0" smtClean="0">
                <a:solidFill>
                  <a:schemeClr val="bg1"/>
                </a:solidFill>
                <a:latin typeface="Segoe Semibold" panose="020B0702040504020203"/>
                <a:ea typeface="+mn-ea"/>
                <a:cs typeface="Segoe UI" panose="020B0502040204020203"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pPr lvl="0"/>
            <a:r>
              <a:rPr lang="en-US" dirty="0"/>
              <a:t>Module name </a:t>
            </a:r>
          </a:p>
        </p:txBody>
      </p:sp>
      <p:sp>
        <p:nvSpPr>
          <p:cNvPr id="33" name="Text Placeholder 28">
            <a:extLst>
              <a:ext uri="{FF2B5EF4-FFF2-40B4-BE49-F238E27FC236}">
                <a16:creationId xmlns:a16="http://schemas.microsoft.com/office/drawing/2014/main" id="{D0A30B4F-8057-4A99-8F2A-EF5510F5160A}"/>
              </a:ext>
            </a:extLst>
          </p:cNvPr>
          <p:cNvSpPr>
            <a:spLocks noGrp="1"/>
          </p:cNvSpPr>
          <p:nvPr>
            <p:ph type="body" sz="quarter" idx="11" hasCustomPrompt="1"/>
          </p:nvPr>
        </p:nvSpPr>
        <p:spPr>
          <a:xfrm>
            <a:off x="3399472" y="3900151"/>
            <a:ext cx="8055923" cy="1048367"/>
          </a:xfrm>
        </p:spPr>
        <p:txBody>
          <a:bodyPr anchor="t">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3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Topic: Topic name</a:t>
            </a:r>
          </a:p>
        </p:txBody>
      </p:sp>
    </p:spTree>
    <p:extLst>
      <p:ext uri="{BB962C8B-B14F-4D97-AF65-F5344CB8AC3E}">
        <p14:creationId xmlns:p14="http://schemas.microsoft.com/office/powerpoint/2010/main" val="2493826258"/>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Excel_Module and Lesson Title">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0D63B6-BFDB-463F-BCB1-891BCEF02CA0}"/>
              </a:ext>
            </a:extLst>
          </p:cNvPr>
          <p:cNvSpPr/>
          <p:nvPr userDrawn="1"/>
        </p:nvSpPr>
        <p:spPr>
          <a:xfrm rot="5400000">
            <a:off x="2628900" y="-2623820"/>
            <a:ext cx="6944360" cy="12192000"/>
          </a:xfrm>
          <a:prstGeom prst="rect">
            <a:avLst/>
          </a:prstGeom>
          <a:solidFill>
            <a:srgbClr val="21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B579A"/>
              </a:solidFill>
            </a:endParaRPr>
          </a:p>
        </p:txBody>
      </p:sp>
      <p:cxnSp>
        <p:nvCxnSpPr>
          <p:cNvPr id="31" name="Straight Connector 30">
            <a:extLst>
              <a:ext uri="{FF2B5EF4-FFF2-40B4-BE49-F238E27FC236}">
                <a16:creationId xmlns:a16="http://schemas.microsoft.com/office/drawing/2014/main" id="{B52C52E4-4E03-4B9D-818E-89F649313868}"/>
              </a:ext>
              <a:ext uri="{C183D7F6-B498-43B3-948B-1728B52AA6E4}">
                <adec:decorative xmlns:adec="http://schemas.microsoft.com/office/drawing/2017/decorative" val="1"/>
              </a:ext>
            </a:extLst>
          </p:cNvPr>
          <p:cNvCxnSpPr>
            <a:cxnSpLocks/>
          </p:cNvCxnSpPr>
          <p:nvPr userDrawn="1"/>
        </p:nvCxnSpPr>
        <p:spPr>
          <a:xfrm flipV="1">
            <a:off x="3206646" y="1661161"/>
            <a:ext cx="0" cy="3535679"/>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Text Placeholder 28">
            <a:extLst>
              <a:ext uri="{FF2B5EF4-FFF2-40B4-BE49-F238E27FC236}">
                <a16:creationId xmlns:a16="http://schemas.microsoft.com/office/drawing/2014/main" id="{0EF7F407-8472-4FA1-A594-DF7178C6BC1C}"/>
              </a:ext>
            </a:extLst>
          </p:cNvPr>
          <p:cNvSpPr>
            <a:spLocks noGrp="1"/>
          </p:cNvSpPr>
          <p:nvPr>
            <p:ph type="body" sz="quarter" idx="10" hasCustomPrompt="1"/>
          </p:nvPr>
        </p:nvSpPr>
        <p:spPr>
          <a:xfrm>
            <a:off x="3399472" y="2535731"/>
            <a:ext cx="8055913" cy="1302948"/>
          </a:xfrm>
        </p:spPr>
        <p:txBody>
          <a:bodyPr anchor="b">
            <a:noAutofit/>
          </a:bodyPr>
          <a:lstStyle>
            <a:lvl1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5200" kern="1200" dirty="0" smtClean="0">
                <a:solidFill>
                  <a:schemeClr val="bg1"/>
                </a:solidFill>
                <a:latin typeface="Segoe Semibold" panose="020B0702040504020203"/>
                <a:ea typeface="+mn-ea"/>
                <a:cs typeface="Segoe UI" panose="020B0502040204020203"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pPr lvl="0"/>
            <a:r>
              <a:rPr lang="en-US" dirty="0"/>
              <a:t>Module name </a:t>
            </a:r>
          </a:p>
        </p:txBody>
      </p:sp>
      <p:sp>
        <p:nvSpPr>
          <p:cNvPr id="33" name="Text Placeholder 28">
            <a:extLst>
              <a:ext uri="{FF2B5EF4-FFF2-40B4-BE49-F238E27FC236}">
                <a16:creationId xmlns:a16="http://schemas.microsoft.com/office/drawing/2014/main" id="{D0A30B4F-8057-4A99-8F2A-EF5510F5160A}"/>
              </a:ext>
            </a:extLst>
          </p:cNvPr>
          <p:cNvSpPr>
            <a:spLocks noGrp="1"/>
          </p:cNvSpPr>
          <p:nvPr>
            <p:ph type="body" sz="quarter" idx="11" hasCustomPrompt="1"/>
          </p:nvPr>
        </p:nvSpPr>
        <p:spPr>
          <a:xfrm>
            <a:off x="3399472" y="3900151"/>
            <a:ext cx="8055923" cy="1048367"/>
          </a:xfrm>
        </p:spPr>
        <p:txBody>
          <a:bodyPr anchor="t">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3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Topic: Topic name</a:t>
            </a:r>
          </a:p>
        </p:txBody>
      </p:sp>
    </p:spTree>
    <p:extLst>
      <p:ext uri="{BB962C8B-B14F-4D97-AF65-F5344CB8AC3E}">
        <p14:creationId xmlns:p14="http://schemas.microsoft.com/office/powerpoint/2010/main" val="3933831664"/>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F47D8FD-2235-485B-95E1-2EBD5AB47AAD}"/>
              </a:ext>
            </a:extLst>
          </p:cNvPr>
          <p:cNvSpPr>
            <a:spLocks noGrp="1"/>
          </p:cNvSpPr>
          <p:nvPr>
            <p:ph type="title"/>
          </p:nvPr>
        </p:nvSpPr>
        <p:spPr>
          <a:xfrm>
            <a:off x="446288" y="441325"/>
            <a:ext cx="11302799" cy="432000"/>
          </a:xfrm>
          <a:prstGeom prst="rect">
            <a:avLst/>
          </a:prstGeom>
        </p:spPr>
        <p:txBody>
          <a:bodyPr vert="horz" lIns="0" tIns="0" rIns="0" bIns="0" rtlCol="0" anchor="t">
            <a:noAutofit/>
          </a:bodyPr>
          <a:lstStyle/>
          <a:p>
            <a:r>
              <a:rPr lang="en-US" noProof="0"/>
              <a:t>Click to edit Master title style</a:t>
            </a:r>
            <a:endParaRPr lang="en-US" noProof="0" dirty="0"/>
          </a:p>
        </p:txBody>
      </p:sp>
      <p:sp>
        <p:nvSpPr>
          <p:cNvPr id="3" name="Text Placeholder 2">
            <a:extLst>
              <a:ext uri="{FF2B5EF4-FFF2-40B4-BE49-F238E27FC236}">
                <a16:creationId xmlns:a16="http://schemas.microsoft.com/office/drawing/2014/main" id="{99F4A233-446A-4EDA-9622-BBF0631DFEFF}"/>
              </a:ext>
            </a:extLst>
          </p:cNvPr>
          <p:cNvSpPr>
            <a:spLocks noGrp="1"/>
          </p:cNvSpPr>
          <p:nvPr>
            <p:ph type="body" idx="1"/>
          </p:nvPr>
        </p:nvSpPr>
        <p:spPr>
          <a:xfrm>
            <a:off x="446288" y="1084729"/>
            <a:ext cx="11302799" cy="5331945"/>
          </a:xfrm>
          <a:prstGeom prst="rect">
            <a:avLst/>
          </a:prstGeom>
        </p:spPr>
        <p:txBody>
          <a:bodyPr vert="horz" lIns="0" tIns="0" rIns="0" bIns="0" rtlCol="0">
            <a:no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224487801"/>
      </p:ext>
    </p:extLst>
  </p:cSld>
  <p:clrMap bg1="lt1" tx1="dk1" bg2="lt2" tx2="dk2" accent1="accent1" accent2="accent2" accent3="accent3" accent4="accent4" accent5="accent5" accent6="accent6" hlink="hlink" folHlink="folHlink"/>
  <p:sldLayoutIdLst>
    <p:sldLayoutId id="2147483649" r:id="rId1"/>
    <p:sldLayoutId id="2147483693" r:id="rId2"/>
    <p:sldLayoutId id="2147483696" r:id="rId3"/>
    <p:sldLayoutId id="2147483698" r:id="rId4"/>
    <p:sldLayoutId id="2147483699" r:id="rId5"/>
    <p:sldLayoutId id="2147483681" r:id="rId6"/>
    <p:sldLayoutId id="2147483705" r:id="rId7"/>
    <p:sldLayoutId id="2147483706" r:id="rId8"/>
    <p:sldLayoutId id="2147483707" r:id="rId9"/>
    <p:sldLayoutId id="2147483708" r:id="rId10"/>
    <p:sldLayoutId id="2147483662" r:id="rId11"/>
    <p:sldLayoutId id="2147483694" r:id="rId12"/>
    <p:sldLayoutId id="2147483697" r:id="rId13"/>
    <p:sldLayoutId id="2147483700" r:id="rId14"/>
    <p:sldLayoutId id="2147483701" r:id="rId15"/>
    <p:sldLayoutId id="2147483684" r:id="rId16"/>
    <p:sldLayoutId id="2147483682" r:id="rId17"/>
    <p:sldLayoutId id="2147483685" r:id="rId18"/>
    <p:sldLayoutId id="2147483692" r:id="rId19"/>
    <p:sldLayoutId id="2147483688" r:id="rId20"/>
    <p:sldLayoutId id="2147483691" r:id="rId21"/>
    <p:sldLayoutId id="2147483668" r:id="rId22"/>
    <p:sldLayoutId id="2147483695" r:id="rId23"/>
    <p:sldLayoutId id="2147483702" r:id="rId24"/>
    <p:sldLayoutId id="2147483703" r:id="rId25"/>
    <p:sldLayoutId id="2147483704" r:id="rId26"/>
    <p:sldLayoutId id="2147483654" r:id="rId27"/>
  </p:sldLayoutIdLst>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hf hdr="0" ftr="0" dt="0"/>
  <p:txStyles>
    <p:titleStyle>
      <a:lvl1pPr algn="l" defTabSz="932742" rtl="0" eaLnBrk="1" latinLnBrk="0" hangingPunct="1">
        <a:lnSpc>
          <a:spcPct val="100000"/>
        </a:lnSpc>
        <a:spcBef>
          <a:spcPct val="0"/>
        </a:spcBef>
        <a:buNone/>
        <a:defRPr lang="en-US" sz="3200" b="0" kern="1200" cap="none" spc="-50" baseline="0" noProof="0" dirty="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265113" marR="0" indent="-265113" algn="l" defTabSz="914400" rtl="0" eaLnBrk="1" fontAlgn="auto" latinLnBrk="0" hangingPunct="1">
        <a:lnSpc>
          <a:spcPct val="100000"/>
        </a:lnSpc>
        <a:spcBef>
          <a:spcPts val="0"/>
        </a:spcBef>
        <a:spcAft>
          <a:spcPts val="800"/>
        </a:spcAft>
        <a:buClrTx/>
        <a:buSzTx/>
        <a:buFont typeface="Wingdings" panose="05000000000000000000" pitchFamily="2" charset="2"/>
        <a:buChar char="§"/>
        <a:tabLst/>
        <a:defRPr sz="2000" kern="1200">
          <a:solidFill>
            <a:schemeClr val="tx2"/>
          </a:solidFill>
          <a:latin typeface="Segoe UI" panose="020B0502040204020203" pitchFamily="34" charset="0"/>
          <a:ea typeface="+mn-ea"/>
          <a:cs typeface="Segoe UI" panose="020B0502040204020203" pitchFamily="34" charset="0"/>
        </a:defRPr>
      </a:lvl1pPr>
      <a:lvl2pPr marL="538163" indent="-273050"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tx2"/>
          </a:solidFill>
          <a:latin typeface="Segoe UI" panose="020B0502040204020203" pitchFamily="34" charset="0"/>
          <a:ea typeface="+mn-ea"/>
          <a:cs typeface="Segoe UI" panose="020B0502040204020203" pitchFamily="34" charset="0"/>
        </a:defRPr>
      </a:lvl2pPr>
      <a:lvl3pPr marL="803275" indent="-265113"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tx2"/>
          </a:solidFill>
          <a:latin typeface="Segoe UI" panose="020B0502040204020203" pitchFamily="34" charset="0"/>
          <a:ea typeface="+mn-ea"/>
          <a:cs typeface="Segoe UI" panose="020B0502040204020203" pitchFamily="34" charset="0"/>
        </a:defRPr>
      </a:lvl3pPr>
      <a:lvl4pPr marL="1076325" indent="-273050"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tx2"/>
          </a:solidFill>
          <a:latin typeface="Segoe UI" panose="020B0502040204020203" pitchFamily="34" charset="0"/>
          <a:ea typeface="+mn-ea"/>
          <a:cs typeface="Segoe UI" panose="020B0502040204020203" pitchFamily="34" charset="0"/>
        </a:defRPr>
      </a:lvl4pPr>
      <a:lvl5pPr marL="1341438" indent="-265113"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tx2"/>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401" userDrawn="1">
          <p15:clr>
            <a:srgbClr val="F26B43"/>
          </p15:clr>
        </p15:guide>
        <p15:guide id="2" pos="279" userDrawn="1">
          <p15:clr>
            <a:srgbClr val="F26B43"/>
          </p15:clr>
        </p15:guide>
        <p15:guide id="3" orient="horz" pos="278" userDrawn="1">
          <p15:clr>
            <a:srgbClr val="F26B43"/>
          </p15:clr>
        </p15:guide>
        <p15:guide id="4" orient="horz" pos="4042"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16.xml"/><Relationship Id="rId4" Type="http://schemas.openxmlformats.org/officeDocument/2006/relationships/image" Target="../media/image16.sv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7.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6.xml"/><Relationship Id="rId4" Type="http://schemas.openxmlformats.org/officeDocument/2006/relationships/image" Target="../media/image4.sv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16.xml"/><Relationship Id="rId4" Type="http://schemas.openxmlformats.org/officeDocument/2006/relationships/image" Target="../media/image7.sv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16.xml"/><Relationship Id="rId4" Type="http://schemas.openxmlformats.org/officeDocument/2006/relationships/image" Target="../media/image10.sv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g"/><Relationship Id="rId1" Type="http://schemas.openxmlformats.org/officeDocument/2006/relationships/slideLayout" Target="../slideLayouts/slideLayout16.xml"/><Relationship Id="rId4" Type="http://schemas.openxmlformats.org/officeDocument/2006/relationships/image" Target="../media/image13.sv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D9B140BF-48C5-40CA-8850-559C1EC7E168}"/>
              </a:ext>
            </a:extLst>
          </p:cNvPr>
          <p:cNvSpPr>
            <a:spLocks noGrp="1"/>
          </p:cNvSpPr>
          <p:nvPr>
            <p:ph type="body" sz="quarter" idx="12"/>
          </p:nvPr>
        </p:nvSpPr>
        <p:spPr/>
        <p:txBody>
          <a:bodyPr/>
          <a:lstStyle/>
          <a:p>
            <a:r>
              <a:rPr lang="en-US" dirty="0"/>
              <a:t>An instructional supplement to Microsoft Digital Literacy</a:t>
            </a:r>
          </a:p>
        </p:txBody>
      </p:sp>
      <p:sp>
        <p:nvSpPr>
          <p:cNvPr id="2" name="Title 1">
            <a:extLst>
              <a:ext uri="{FF2B5EF4-FFF2-40B4-BE49-F238E27FC236}">
                <a16:creationId xmlns:a16="http://schemas.microsoft.com/office/drawing/2014/main" id="{4ED059B2-E5E0-4306-B04A-F6946DD79EE5}"/>
              </a:ext>
            </a:extLst>
          </p:cNvPr>
          <p:cNvSpPr>
            <a:spLocks noGrp="1"/>
          </p:cNvSpPr>
          <p:nvPr>
            <p:ph type="title" idx="4294967295"/>
          </p:nvPr>
        </p:nvSpPr>
        <p:spPr>
          <a:xfrm>
            <a:off x="508768" y="3901446"/>
            <a:ext cx="11302799" cy="1020856"/>
          </a:xfrm>
        </p:spPr>
        <p:txBody>
          <a:bodyPr/>
          <a:lstStyle/>
          <a:p>
            <a:pPr rtl="0" eaLnBrk="1" fontAlgn="auto" latinLnBrk="0" hangingPunct="1"/>
            <a:r>
              <a:rPr lang="en-US" sz="5200" b="0" kern="1200" spc="-50" baseline="0" dirty="0">
                <a:ln>
                  <a:noFill/>
                </a:ln>
                <a:solidFill>
                  <a:srgbClr val="FFFFFF"/>
                </a:solidFill>
                <a:effectLst/>
                <a:latin typeface="Segoe Semibold" panose="020B0702040504020203"/>
                <a:ea typeface="+mn-ea"/>
                <a:cs typeface="Segoe UI" panose="020B0502040204020203" pitchFamily="34" charset="0"/>
              </a:rPr>
              <a:t>Lesson guide</a:t>
            </a:r>
            <a:endParaRPr lang="en-US" dirty="0">
              <a:effectLst/>
            </a:endParaRPr>
          </a:p>
        </p:txBody>
      </p:sp>
    </p:spTree>
    <p:extLst>
      <p:ext uri="{BB962C8B-B14F-4D97-AF65-F5344CB8AC3E}">
        <p14:creationId xmlns:p14="http://schemas.microsoft.com/office/powerpoint/2010/main" val="3734399436"/>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communicate using email </a:t>
            </a:r>
            <a:br>
              <a:rPr lang="en-IN" dirty="0"/>
            </a:b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45050" y="1052513"/>
            <a:ext cx="11366500" cy="4889125"/>
          </a:xfrm>
        </p:spPr>
        <p:txBody>
          <a:bodyPr/>
          <a:lstStyle/>
          <a:p>
            <a:pPr marL="0" indent="0">
              <a:buNone/>
            </a:pPr>
            <a:r>
              <a:rPr lang="en-US" dirty="0">
                <a:latin typeface="+mn-lt"/>
              </a:rPr>
              <a:t>When you sign up for an email account, which of the following will you create? </a:t>
            </a:r>
            <a:endParaRPr lang="en-US" b="1" dirty="0">
              <a:solidFill>
                <a:srgbClr val="0D0D0D"/>
              </a:solidFill>
              <a:latin typeface="+mn-lt"/>
            </a:endParaRPr>
          </a:p>
          <a:p>
            <a:pPr marL="722313" lvl="1" indent="-457200" fontAlgn="base">
              <a:buFont typeface="+mj-lt"/>
              <a:buAutoNum type="alphaLcParenR"/>
            </a:pPr>
            <a:r>
              <a:rPr lang="en-US" b="1" dirty="0">
                <a:solidFill>
                  <a:srgbClr val="0D0D0D"/>
                </a:solidFill>
                <a:latin typeface="+mn-lt"/>
              </a:rPr>
              <a:t>An email address - Correct! You create your email address, which is a unique address.</a:t>
            </a:r>
            <a:r>
              <a:rPr lang="en-US" dirty="0">
                <a:solidFill>
                  <a:srgbClr val="0D0D0D"/>
                </a:solidFill>
                <a:latin typeface="+mn-lt"/>
              </a:rPr>
              <a:t> </a:t>
            </a:r>
          </a:p>
          <a:p>
            <a:pPr marL="722313" lvl="1" indent="-457200" fontAlgn="base">
              <a:buFont typeface="+mj-lt"/>
              <a:buAutoNum type="alphaLcParenR"/>
            </a:pPr>
            <a:r>
              <a:rPr lang="en-US" dirty="0">
                <a:solidFill>
                  <a:srgbClr val="0D0D0D"/>
                </a:solidFill>
                <a:latin typeface="+mn-lt"/>
              </a:rPr>
              <a:t>An email number </a:t>
            </a:r>
          </a:p>
          <a:p>
            <a:pPr marL="722313" lvl="1" indent="-457200" fontAlgn="base">
              <a:buFont typeface="+mj-lt"/>
              <a:buAutoNum type="alphaLcParenR"/>
            </a:pPr>
            <a:r>
              <a:rPr lang="en-US" dirty="0">
                <a:solidFill>
                  <a:srgbClr val="0D0D0D"/>
                </a:solidFill>
                <a:latin typeface="+mn-lt"/>
              </a:rPr>
              <a:t>An account number</a:t>
            </a:r>
          </a:p>
          <a:p>
            <a:pPr marL="722313" lvl="1" indent="-457200" fontAlgn="base">
              <a:buFont typeface="+mj-lt"/>
              <a:buAutoNum type="alphaLcParenR"/>
            </a:pPr>
            <a:r>
              <a:rPr lang="en-US" dirty="0">
                <a:solidFill>
                  <a:srgbClr val="0D0D0D"/>
                </a:solidFill>
                <a:latin typeface="+mn-lt"/>
              </a:rPr>
              <a:t>A payment plan </a:t>
            </a:r>
          </a:p>
        </p:txBody>
      </p:sp>
    </p:spTree>
    <p:extLst>
      <p:ext uri="{BB962C8B-B14F-4D97-AF65-F5344CB8AC3E}">
        <p14:creationId xmlns:p14="http://schemas.microsoft.com/office/powerpoint/2010/main" val="2615173385"/>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communicate using email </a:t>
            </a:r>
            <a:br>
              <a:rPr lang="en-IN" dirty="0"/>
            </a:b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31800" y="1052513"/>
            <a:ext cx="11366500" cy="4889125"/>
          </a:xfrm>
        </p:spPr>
        <p:txBody>
          <a:bodyPr/>
          <a:lstStyle/>
          <a:p>
            <a:pPr marL="0" indent="0">
              <a:buNone/>
            </a:pPr>
            <a:r>
              <a:rPr lang="en-US" dirty="0">
                <a:latin typeface="+mn-lt"/>
              </a:rPr>
              <a:t>Which of the following parts of the email interface do you use to view the contents of a message you have received in Outlook? </a:t>
            </a:r>
          </a:p>
          <a:p>
            <a:pPr marL="730250" lvl="1" indent="-457200">
              <a:buFont typeface="+mj-lt"/>
              <a:buAutoNum type="alphaLcParenR"/>
            </a:pPr>
            <a:r>
              <a:rPr lang="en-US" dirty="0">
                <a:latin typeface="+mn-lt"/>
              </a:rPr>
              <a:t>Inbox </a:t>
            </a:r>
          </a:p>
          <a:p>
            <a:pPr marL="730250" lvl="1" indent="-457200">
              <a:buFont typeface="+mj-lt"/>
              <a:buAutoNum type="alphaLcParenR"/>
            </a:pPr>
            <a:r>
              <a:rPr lang="en-US" dirty="0">
                <a:latin typeface="+mn-lt"/>
              </a:rPr>
              <a:t>Reading pane</a:t>
            </a:r>
          </a:p>
          <a:p>
            <a:pPr marL="730250" lvl="1" indent="-457200">
              <a:buFont typeface="+mj-lt"/>
              <a:buAutoNum type="alphaLcParenR"/>
            </a:pPr>
            <a:r>
              <a:rPr lang="en-US" dirty="0">
                <a:latin typeface="+mn-lt"/>
              </a:rPr>
              <a:t>Drafts</a:t>
            </a:r>
          </a:p>
          <a:p>
            <a:pPr marL="730250" lvl="1" indent="-457200">
              <a:buFont typeface="+mj-lt"/>
              <a:buAutoNum type="alphaLcParenR"/>
            </a:pPr>
            <a:r>
              <a:rPr lang="en-US" dirty="0">
                <a:latin typeface="+mn-lt"/>
              </a:rPr>
              <a:t>Compose pane </a:t>
            </a:r>
          </a:p>
        </p:txBody>
      </p:sp>
    </p:spTree>
    <p:extLst>
      <p:ext uri="{BB962C8B-B14F-4D97-AF65-F5344CB8AC3E}">
        <p14:creationId xmlns:p14="http://schemas.microsoft.com/office/powerpoint/2010/main" val="1834389965"/>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communicate using email </a:t>
            </a:r>
            <a:br>
              <a:rPr lang="en-IN" dirty="0"/>
            </a:b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31800" y="1052513"/>
            <a:ext cx="11366500" cy="4889125"/>
          </a:xfrm>
        </p:spPr>
        <p:txBody>
          <a:bodyPr/>
          <a:lstStyle/>
          <a:p>
            <a:pPr marL="0" indent="0">
              <a:buNone/>
            </a:pPr>
            <a:r>
              <a:rPr lang="en-US" dirty="0">
                <a:latin typeface="+mn-lt"/>
              </a:rPr>
              <a:t>Which of the following parts of the email interface do you use to view the contents of a message you have received in Outlook? </a:t>
            </a:r>
          </a:p>
          <a:p>
            <a:pPr marL="730250" lvl="1" indent="-457200">
              <a:buFont typeface="+mj-lt"/>
              <a:buAutoNum type="alphaLcParenR"/>
            </a:pPr>
            <a:r>
              <a:rPr lang="en-US" dirty="0">
                <a:latin typeface="+mn-lt"/>
              </a:rPr>
              <a:t>Inbox </a:t>
            </a:r>
          </a:p>
          <a:p>
            <a:pPr marL="730250" lvl="1" indent="-457200">
              <a:buFont typeface="+mj-lt"/>
              <a:buAutoNum type="alphaLcParenR"/>
            </a:pPr>
            <a:r>
              <a:rPr lang="en-US" b="1" dirty="0">
                <a:latin typeface="+mn-lt"/>
              </a:rPr>
              <a:t>Reading pane - Correct! The reading pane is where a message is displayed.</a:t>
            </a:r>
          </a:p>
          <a:p>
            <a:pPr marL="730250" lvl="1" indent="-457200">
              <a:buFont typeface="+mj-lt"/>
              <a:buAutoNum type="alphaLcParenR"/>
            </a:pPr>
            <a:r>
              <a:rPr lang="en-US" dirty="0">
                <a:latin typeface="+mn-lt"/>
              </a:rPr>
              <a:t>Drafts</a:t>
            </a:r>
          </a:p>
          <a:p>
            <a:pPr marL="730250" lvl="1" indent="-457200">
              <a:buFont typeface="+mj-lt"/>
              <a:buAutoNum type="alphaLcParenR"/>
            </a:pPr>
            <a:r>
              <a:rPr lang="en-US" dirty="0">
                <a:latin typeface="+mn-lt"/>
              </a:rPr>
              <a:t>Compose pane </a:t>
            </a:r>
          </a:p>
        </p:txBody>
      </p:sp>
    </p:spTree>
    <p:extLst>
      <p:ext uri="{BB962C8B-B14F-4D97-AF65-F5344CB8AC3E}">
        <p14:creationId xmlns:p14="http://schemas.microsoft.com/office/powerpoint/2010/main" val="3616643212"/>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communicate using email </a:t>
            </a:r>
            <a:br>
              <a:rPr lang="en-IN" dirty="0"/>
            </a:b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31800" y="1052513"/>
            <a:ext cx="11366500" cy="4889125"/>
          </a:xfrm>
        </p:spPr>
        <p:txBody>
          <a:bodyPr/>
          <a:lstStyle/>
          <a:p>
            <a:pPr marL="0" indent="0">
              <a:buNone/>
            </a:pPr>
            <a:r>
              <a:rPr lang="en-US" dirty="0">
                <a:latin typeface="+mn-lt"/>
              </a:rPr>
              <a:t>You can use email to send: </a:t>
            </a:r>
          </a:p>
          <a:p>
            <a:pPr marL="730250" lvl="1" indent="-457200">
              <a:buFont typeface="+mj-lt"/>
              <a:buAutoNum type="alphaLcParenR"/>
            </a:pPr>
            <a:r>
              <a:rPr lang="en-US" dirty="0">
                <a:latin typeface="+mn-lt"/>
              </a:rPr>
              <a:t>Text</a:t>
            </a:r>
          </a:p>
          <a:p>
            <a:pPr marL="730250" lvl="1" indent="-457200">
              <a:buFont typeface="+mj-lt"/>
              <a:buAutoNum type="alphaLcParenR"/>
            </a:pPr>
            <a:r>
              <a:rPr lang="en-US" dirty="0">
                <a:latin typeface="+mn-lt"/>
              </a:rPr>
              <a:t>Photos</a:t>
            </a:r>
          </a:p>
          <a:p>
            <a:pPr marL="730250" lvl="1" indent="-457200">
              <a:buFont typeface="+mj-lt"/>
              <a:buAutoNum type="alphaLcParenR"/>
            </a:pPr>
            <a:r>
              <a:rPr lang="en-US" dirty="0">
                <a:latin typeface="+mn-lt"/>
              </a:rPr>
              <a:t>Videos </a:t>
            </a:r>
          </a:p>
          <a:p>
            <a:pPr marL="730250" lvl="1" indent="-457200">
              <a:buFont typeface="+mj-lt"/>
              <a:buAutoNum type="alphaLcParenR"/>
            </a:pPr>
            <a:r>
              <a:rPr lang="en-US" dirty="0">
                <a:latin typeface="+mn-lt"/>
              </a:rPr>
              <a:t>All of the above</a:t>
            </a:r>
          </a:p>
        </p:txBody>
      </p:sp>
    </p:spTree>
    <p:extLst>
      <p:ext uri="{BB962C8B-B14F-4D97-AF65-F5344CB8AC3E}">
        <p14:creationId xmlns:p14="http://schemas.microsoft.com/office/powerpoint/2010/main" val="1246306493"/>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communicate using email </a:t>
            </a:r>
            <a:br>
              <a:rPr lang="en-IN" dirty="0"/>
            </a:b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45050" y="1052513"/>
            <a:ext cx="11366500" cy="4889125"/>
          </a:xfrm>
        </p:spPr>
        <p:txBody>
          <a:bodyPr/>
          <a:lstStyle/>
          <a:p>
            <a:pPr marL="0" indent="0">
              <a:buNone/>
            </a:pPr>
            <a:r>
              <a:rPr lang="en-US" dirty="0">
                <a:latin typeface="+mn-lt"/>
              </a:rPr>
              <a:t>You can use email to send: </a:t>
            </a:r>
          </a:p>
          <a:p>
            <a:pPr marL="730250" lvl="1" indent="-457200">
              <a:buFont typeface="+mj-lt"/>
              <a:buAutoNum type="alphaLcParenR"/>
            </a:pPr>
            <a:r>
              <a:rPr lang="en-US" dirty="0">
                <a:latin typeface="+mn-lt"/>
              </a:rPr>
              <a:t>Text</a:t>
            </a:r>
          </a:p>
          <a:p>
            <a:pPr marL="730250" lvl="1" indent="-457200">
              <a:buFont typeface="+mj-lt"/>
              <a:buAutoNum type="alphaLcParenR"/>
            </a:pPr>
            <a:r>
              <a:rPr lang="en-US" dirty="0">
                <a:latin typeface="+mn-lt"/>
              </a:rPr>
              <a:t>Photos</a:t>
            </a:r>
          </a:p>
          <a:p>
            <a:pPr marL="730250" lvl="1" indent="-457200">
              <a:buFont typeface="+mj-lt"/>
              <a:buAutoNum type="alphaLcParenR"/>
            </a:pPr>
            <a:r>
              <a:rPr lang="en-US" dirty="0">
                <a:latin typeface="+mn-lt"/>
              </a:rPr>
              <a:t>Videos </a:t>
            </a:r>
          </a:p>
          <a:p>
            <a:pPr marL="730250" lvl="1" indent="-457200">
              <a:buFont typeface="+mj-lt"/>
              <a:buAutoNum type="alphaLcParenR"/>
            </a:pPr>
            <a:r>
              <a:rPr lang="en-US" b="1" dirty="0">
                <a:latin typeface="+mn-lt"/>
              </a:rPr>
              <a:t>All of the above - Correct! You can use email to send text, photos, videos, and many types of content. </a:t>
            </a:r>
          </a:p>
        </p:txBody>
      </p:sp>
    </p:spTree>
    <p:extLst>
      <p:ext uri="{BB962C8B-B14F-4D97-AF65-F5344CB8AC3E}">
        <p14:creationId xmlns:p14="http://schemas.microsoft.com/office/powerpoint/2010/main" val="1393515177"/>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communicate using email </a:t>
            </a:r>
            <a:br>
              <a:rPr lang="en-IN" dirty="0"/>
            </a:b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31800" y="1052513"/>
            <a:ext cx="11366500" cy="4889125"/>
          </a:xfrm>
        </p:spPr>
        <p:txBody>
          <a:bodyPr/>
          <a:lstStyle/>
          <a:p>
            <a:pPr marL="0" indent="0">
              <a:buNone/>
            </a:pPr>
            <a:r>
              <a:rPr lang="en-US" dirty="0">
                <a:latin typeface="+mn-lt"/>
              </a:rPr>
              <a:t>You receive a message from your manager about a project. A new person joins your team and you need to share the project details with them. Which of the following actions should you use to share the email with your new coworker without also sending the message to your manager? </a:t>
            </a:r>
          </a:p>
          <a:p>
            <a:pPr marL="730250" lvl="1" indent="-457200">
              <a:buFont typeface="+mj-lt"/>
              <a:buAutoNum type="alphaLcParenR"/>
            </a:pPr>
            <a:r>
              <a:rPr lang="en-US" dirty="0">
                <a:latin typeface="+mn-lt"/>
              </a:rPr>
              <a:t>Reply to the email and add your new coworker as a recipient. </a:t>
            </a:r>
          </a:p>
          <a:p>
            <a:pPr marL="730250" lvl="1" indent="-457200">
              <a:buFont typeface="+mj-lt"/>
              <a:buAutoNum type="alphaLcParenR"/>
            </a:pPr>
            <a:r>
              <a:rPr lang="en-US" dirty="0">
                <a:latin typeface="+mn-lt"/>
              </a:rPr>
              <a:t>Forward the email to your new coworker.</a:t>
            </a:r>
          </a:p>
          <a:p>
            <a:pPr marL="730250" lvl="1" indent="-457200">
              <a:buFont typeface="+mj-lt"/>
              <a:buAutoNum type="alphaLcParenR"/>
            </a:pPr>
            <a:r>
              <a:rPr lang="en-US" dirty="0">
                <a:latin typeface="+mn-lt"/>
              </a:rPr>
              <a:t>Reply to the email and bcc your new coworker. </a:t>
            </a:r>
          </a:p>
          <a:p>
            <a:pPr marL="730250" lvl="1" indent="-457200">
              <a:buFont typeface="+mj-lt"/>
              <a:buAutoNum type="alphaLcParenR"/>
            </a:pPr>
            <a:r>
              <a:rPr lang="en-US" dirty="0">
                <a:latin typeface="+mn-lt"/>
              </a:rPr>
              <a:t>Reply all to the email. </a:t>
            </a:r>
          </a:p>
        </p:txBody>
      </p:sp>
    </p:spTree>
    <p:extLst>
      <p:ext uri="{BB962C8B-B14F-4D97-AF65-F5344CB8AC3E}">
        <p14:creationId xmlns:p14="http://schemas.microsoft.com/office/powerpoint/2010/main" val="2070223594"/>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communicate using email </a:t>
            </a:r>
            <a:br>
              <a:rPr lang="en-IN" dirty="0"/>
            </a:b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31800" y="1052513"/>
            <a:ext cx="11366500" cy="4889125"/>
          </a:xfrm>
        </p:spPr>
        <p:txBody>
          <a:bodyPr/>
          <a:lstStyle/>
          <a:p>
            <a:pPr marL="0" indent="0">
              <a:buNone/>
            </a:pPr>
            <a:r>
              <a:rPr lang="en-US" dirty="0">
                <a:latin typeface="+mn-lt"/>
              </a:rPr>
              <a:t>You receive a message from your manager about a project. A new person joins your team and you need to share the project details with them. Which of the following actions should you use to share the email with your new coworker without also sending the message to your manager? </a:t>
            </a:r>
          </a:p>
          <a:p>
            <a:pPr marL="730250" lvl="1" indent="-457200">
              <a:buFont typeface="+mj-lt"/>
              <a:buAutoNum type="alphaLcParenR"/>
            </a:pPr>
            <a:r>
              <a:rPr lang="en-US" dirty="0">
                <a:latin typeface="+mn-lt"/>
              </a:rPr>
              <a:t>Reply to the email and add your new coworker as a recipient.</a:t>
            </a:r>
          </a:p>
          <a:p>
            <a:pPr marL="730250" lvl="1" indent="-457200">
              <a:buFont typeface="+mj-lt"/>
              <a:buAutoNum type="alphaLcParenR"/>
            </a:pPr>
            <a:r>
              <a:rPr lang="en-US" b="1" dirty="0">
                <a:latin typeface="+mn-lt"/>
              </a:rPr>
              <a:t>Forward the email to your new coworker. - Correct! This action will send the email to your coworker only. </a:t>
            </a:r>
          </a:p>
          <a:p>
            <a:pPr marL="730250" lvl="1" indent="-457200">
              <a:buFont typeface="+mj-lt"/>
              <a:buAutoNum type="alphaLcParenR"/>
            </a:pPr>
            <a:r>
              <a:rPr lang="en-US" dirty="0">
                <a:latin typeface="+mn-lt"/>
              </a:rPr>
              <a:t>Reply to the email and bcc your new coworker.</a:t>
            </a:r>
          </a:p>
          <a:p>
            <a:pPr marL="730250" lvl="1" indent="-457200">
              <a:buFont typeface="+mj-lt"/>
              <a:buAutoNum type="alphaLcParenR"/>
            </a:pPr>
            <a:r>
              <a:rPr lang="en-US" dirty="0">
                <a:latin typeface="+mn-lt"/>
              </a:rPr>
              <a:t>Reply all to the email. </a:t>
            </a:r>
          </a:p>
        </p:txBody>
      </p:sp>
    </p:spTree>
    <p:extLst>
      <p:ext uri="{BB962C8B-B14F-4D97-AF65-F5344CB8AC3E}">
        <p14:creationId xmlns:p14="http://schemas.microsoft.com/office/powerpoint/2010/main" val="674896893"/>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5ED51D1-5320-471F-AD35-40B6DF1329BF}"/>
              </a:ext>
            </a:extLst>
          </p:cNvPr>
          <p:cNvSpPr>
            <a:spLocks noGrp="1"/>
          </p:cNvSpPr>
          <p:nvPr>
            <p:ph type="title" idx="4294967295"/>
          </p:nvPr>
        </p:nvSpPr>
        <p:spPr>
          <a:xfrm>
            <a:off x="446288" y="457367"/>
            <a:ext cx="8842091" cy="432000"/>
          </a:xfrm>
        </p:spPr>
        <p:txBody>
          <a:bodyPr/>
          <a:lstStyle/>
          <a:p>
            <a:r>
              <a:rPr lang="en-US" dirty="0"/>
              <a:t>Chat online</a:t>
            </a:r>
            <a:br>
              <a:rPr lang="en-US" dirty="0"/>
            </a:br>
            <a:endParaRPr lang="en-US" dirty="0">
              <a:effectLst/>
            </a:endParaRPr>
          </a:p>
        </p:txBody>
      </p:sp>
      <p:sp>
        <p:nvSpPr>
          <p:cNvPr id="7" name="Content Placeholder 6">
            <a:extLst>
              <a:ext uri="{FF2B5EF4-FFF2-40B4-BE49-F238E27FC236}">
                <a16:creationId xmlns:a16="http://schemas.microsoft.com/office/drawing/2014/main" id="{C3DE12B1-3C96-4410-B26A-89F065B82F75}"/>
              </a:ext>
            </a:extLst>
          </p:cNvPr>
          <p:cNvSpPr>
            <a:spLocks noGrp="1"/>
          </p:cNvSpPr>
          <p:nvPr>
            <p:ph idx="12"/>
          </p:nvPr>
        </p:nvSpPr>
        <p:spPr>
          <a:xfrm>
            <a:off x="446288" y="1055707"/>
            <a:ext cx="11297950" cy="720000"/>
          </a:xfrm>
          <a:solidFill>
            <a:srgbClr val="0078D4"/>
          </a:solidFill>
        </p:spPr>
        <p:txBody>
          <a:bodyPr/>
          <a:lstStyle/>
          <a:p>
            <a:pPr marL="0" indent="0">
              <a:buNone/>
            </a:pPr>
            <a:r>
              <a:rPr lang="en-US" dirty="0"/>
              <a:t>Course module summary </a:t>
            </a:r>
          </a:p>
        </p:txBody>
      </p:sp>
      <p:sp>
        <p:nvSpPr>
          <p:cNvPr id="4" name="Content Placeholder 3">
            <a:extLst>
              <a:ext uri="{FF2B5EF4-FFF2-40B4-BE49-F238E27FC236}">
                <a16:creationId xmlns:a16="http://schemas.microsoft.com/office/drawing/2014/main" id="{86A64E8B-346A-4253-B927-1B536DD190F1}"/>
              </a:ext>
            </a:extLst>
          </p:cNvPr>
          <p:cNvSpPr>
            <a:spLocks noGrp="1"/>
          </p:cNvSpPr>
          <p:nvPr>
            <p:ph idx="15"/>
          </p:nvPr>
        </p:nvSpPr>
        <p:spPr>
          <a:xfrm>
            <a:off x="446288" y="1775707"/>
            <a:ext cx="11297950" cy="4140000"/>
          </a:xfrm>
        </p:spPr>
        <p:txBody>
          <a:bodyPr/>
          <a:lstStyle/>
          <a:p>
            <a:pPr lvl="0" fontAlgn="base"/>
            <a:r>
              <a:rPr lang="en-US" dirty="0"/>
              <a:t>How can you stay in touch with friends, family, and others using the internet and the web? </a:t>
            </a:r>
          </a:p>
          <a:p>
            <a:pPr lvl="0" fontAlgn="base"/>
            <a:r>
              <a:rPr lang="en-US" dirty="0"/>
              <a:t>What is instant messaging and what type of communication is it useful for? </a:t>
            </a:r>
          </a:p>
          <a:p>
            <a:r>
              <a:rPr lang="en-US" dirty="0"/>
              <a:t>How can you use Skype or Skype for Business to quickly communicate with others online?</a:t>
            </a:r>
          </a:p>
          <a:p>
            <a:endParaRPr lang="en-US" dirty="0"/>
          </a:p>
        </p:txBody>
      </p:sp>
    </p:spTree>
    <p:extLst>
      <p:ext uri="{BB962C8B-B14F-4D97-AF65-F5344CB8AC3E}">
        <p14:creationId xmlns:p14="http://schemas.microsoft.com/office/powerpoint/2010/main" val="3544114958"/>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04E9F3-2A8C-4B87-9980-CEBD16E9BD4F}"/>
              </a:ext>
            </a:extLst>
          </p:cNvPr>
          <p:cNvSpPr>
            <a:spLocks noGrp="1"/>
          </p:cNvSpPr>
          <p:nvPr>
            <p:ph type="title"/>
          </p:nvPr>
        </p:nvSpPr>
        <p:spPr/>
        <p:txBody>
          <a:bodyPr/>
          <a:lstStyle/>
          <a:p>
            <a:r>
              <a:rPr lang="en-US" dirty="0"/>
              <a:t>Chatting online</a:t>
            </a:r>
          </a:p>
        </p:txBody>
      </p:sp>
      <p:sp>
        <p:nvSpPr>
          <p:cNvPr id="2" name="Content Placeholder 1">
            <a:extLst>
              <a:ext uri="{FF2B5EF4-FFF2-40B4-BE49-F238E27FC236}">
                <a16:creationId xmlns:a16="http://schemas.microsoft.com/office/drawing/2014/main" id="{674FE0B2-B932-4373-84D1-8FF8C1834906}"/>
              </a:ext>
            </a:extLst>
          </p:cNvPr>
          <p:cNvSpPr>
            <a:spLocks noGrp="1"/>
          </p:cNvSpPr>
          <p:nvPr>
            <p:ph idx="1"/>
          </p:nvPr>
        </p:nvSpPr>
        <p:spPr/>
        <p:txBody>
          <a:bodyPr/>
          <a:lstStyle/>
          <a:p>
            <a:pPr marL="457200" indent="-457200">
              <a:buFont typeface="+mj-lt"/>
              <a:buAutoNum type="arabicPeriod"/>
            </a:pPr>
            <a:r>
              <a:rPr lang="en-US" dirty="0"/>
              <a:t>Make a voice call to someone without knowing their phone number. </a:t>
            </a:r>
          </a:p>
          <a:p>
            <a:pPr marL="457200" indent="-457200">
              <a:buFont typeface="+mj-lt"/>
              <a:buAutoNum type="arabicPeriod"/>
            </a:pPr>
            <a:r>
              <a:rPr lang="en-US" dirty="0"/>
              <a:t>Have a video call with someone in another location. </a:t>
            </a:r>
          </a:p>
          <a:p>
            <a:pPr marL="457200" indent="-457200">
              <a:buFont typeface="+mj-lt"/>
              <a:buAutoNum type="arabicPeriod"/>
            </a:pPr>
            <a:r>
              <a:rPr lang="en-US" dirty="0"/>
              <a:t>Chat with someone using instant messaging. </a:t>
            </a:r>
          </a:p>
          <a:p>
            <a:pPr marL="457200" indent="-457200">
              <a:buFont typeface="+mj-lt"/>
              <a:buAutoNum type="arabicPeriod"/>
            </a:pPr>
            <a:r>
              <a:rPr lang="en-US" dirty="0"/>
              <a:t>There are many services that make this type of communication possible, such as Skype—a Web service that includes instant messaging, voice calling, video calling, and many other useful features. You can install it for free across different devices or access it on the web using a browser.  </a:t>
            </a:r>
          </a:p>
          <a:p>
            <a:pPr marL="457200" indent="-457200">
              <a:buFont typeface="+mj-lt"/>
              <a:buAutoNum type="arabicPeriod"/>
            </a:pPr>
            <a:endParaRPr lang="en-US" dirty="0"/>
          </a:p>
          <a:p>
            <a:pPr marL="457200" indent="-457200">
              <a:buFont typeface="+mj-lt"/>
              <a:buAutoNum type="arabicPeriod"/>
            </a:pPr>
            <a:endParaRPr lang="en-US" dirty="0"/>
          </a:p>
        </p:txBody>
      </p:sp>
      <p:pic>
        <p:nvPicPr>
          <p:cNvPr id="4" name="Picture 3">
            <a:extLst>
              <a:ext uri="{FF2B5EF4-FFF2-40B4-BE49-F238E27FC236}">
                <a16:creationId xmlns:a16="http://schemas.microsoft.com/office/drawing/2014/main" id="{B5DA17BB-255C-4DBA-8B65-889F5836A38C}"/>
              </a:ext>
              <a:ext uri="{C183D7F6-B498-43B3-948B-1728B52AA6E4}">
                <adec:decorative xmlns:adec="http://schemas.microsoft.com/office/drawing/2017/decorative" val="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11110" r="11494"/>
          <a:stretch/>
        </p:blipFill>
        <p:spPr>
          <a:xfrm>
            <a:off x="0" y="0"/>
            <a:ext cx="5307724" cy="6858000"/>
          </a:xfrm>
          <a:prstGeom prst="rect">
            <a:avLst/>
          </a:prstGeom>
        </p:spPr>
      </p:pic>
      <p:pic>
        <p:nvPicPr>
          <p:cNvPr id="5" name="Graphic 4">
            <a:extLst>
              <a:ext uri="{FF2B5EF4-FFF2-40B4-BE49-F238E27FC236}">
                <a16:creationId xmlns:a16="http://schemas.microsoft.com/office/drawing/2014/main" id="{976DBFA4-6517-40C3-9509-50C9076732B5}"/>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708967" y="4558038"/>
            <a:ext cx="2997200" cy="2184400"/>
          </a:xfrm>
          <a:prstGeom prst="rect">
            <a:avLst/>
          </a:prstGeom>
        </p:spPr>
      </p:pic>
    </p:spTree>
    <p:extLst>
      <p:ext uri="{BB962C8B-B14F-4D97-AF65-F5344CB8AC3E}">
        <p14:creationId xmlns:p14="http://schemas.microsoft.com/office/powerpoint/2010/main" val="1541741405"/>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chat online</a:t>
            </a: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31800" y="1106311"/>
            <a:ext cx="11366500" cy="5397125"/>
          </a:xfrm>
        </p:spPr>
        <p:txBody>
          <a:bodyPr/>
          <a:lstStyle/>
          <a:p>
            <a:pPr marL="0" indent="0">
              <a:buNone/>
            </a:pPr>
            <a:r>
              <a:rPr lang="en-US" dirty="0">
                <a:latin typeface="+mn-lt"/>
              </a:rPr>
              <a:t>You can use Skype to: </a:t>
            </a:r>
            <a:endParaRPr lang="en-US" dirty="0">
              <a:solidFill>
                <a:srgbClr val="0D0D0D"/>
              </a:solidFill>
              <a:latin typeface="+mn-lt"/>
            </a:endParaRPr>
          </a:p>
          <a:p>
            <a:pPr marL="730250" lvl="1" indent="-457200">
              <a:buFont typeface="+mj-lt"/>
              <a:buAutoNum type="alphaLcParenR"/>
            </a:pPr>
            <a:r>
              <a:rPr lang="en-US" dirty="0">
                <a:latin typeface="+mn-lt"/>
              </a:rPr>
              <a:t>Make a voice call to someone without knowing their phone number.</a:t>
            </a:r>
          </a:p>
          <a:p>
            <a:pPr marL="730250" lvl="1" indent="-457200">
              <a:buFont typeface="+mj-lt"/>
              <a:buAutoNum type="alphaLcParenR"/>
            </a:pPr>
            <a:r>
              <a:rPr lang="en-US" dirty="0">
                <a:latin typeface="+mn-lt"/>
              </a:rPr>
              <a:t>Have a video call with someone in another location.</a:t>
            </a:r>
          </a:p>
          <a:p>
            <a:pPr marL="730250" lvl="1" indent="-457200">
              <a:buFont typeface="+mj-lt"/>
              <a:buAutoNum type="alphaLcParenR"/>
            </a:pPr>
            <a:r>
              <a:rPr lang="en-US" dirty="0">
                <a:latin typeface="+mn-lt"/>
              </a:rPr>
              <a:t>Chat with someone using instant messaging. </a:t>
            </a:r>
          </a:p>
          <a:p>
            <a:pPr marL="730250" lvl="1" indent="-457200">
              <a:buFont typeface="+mj-lt"/>
              <a:buAutoNum type="alphaLcParenR"/>
            </a:pPr>
            <a:r>
              <a:rPr lang="en-US" dirty="0">
                <a:latin typeface="+mn-lt"/>
              </a:rPr>
              <a:t>All of the above.</a:t>
            </a:r>
            <a:endParaRPr lang="en-US" dirty="0">
              <a:solidFill>
                <a:srgbClr val="0D0D0D"/>
              </a:solidFill>
              <a:latin typeface="+mn-lt"/>
            </a:endParaRPr>
          </a:p>
        </p:txBody>
      </p:sp>
    </p:spTree>
    <p:extLst>
      <p:ext uri="{BB962C8B-B14F-4D97-AF65-F5344CB8AC3E}">
        <p14:creationId xmlns:p14="http://schemas.microsoft.com/office/powerpoint/2010/main" val="353784782"/>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a:extLst>
              <a:ext uri="{FF2B5EF4-FFF2-40B4-BE49-F238E27FC236}">
                <a16:creationId xmlns:a16="http://schemas.microsoft.com/office/drawing/2014/main" id="{C9790BE9-649D-456D-A3FA-4FFC6A686391}"/>
              </a:ext>
            </a:extLst>
          </p:cNvPr>
          <p:cNvSpPr>
            <a:spLocks noGrp="1"/>
          </p:cNvSpPr>
          <p:nvPr>
            <p:ph type="ctrTitle"/>
          </p:nvPr>
        </p:nvSpPr>
        <p:spPr>
          <a:xfrm>
            <a:off x="446400" y="3829109"/>
            <a:ext cx="7941244" cy="800219"/>
          </a:xfrm>
        </p:spPr>
        <p:txBody>
          <a:bodyPr/>
          <a:lstStyle/>
          <a:p>
            <a:r>
              <a:rPr lang="en-US" dirty="0"/>
              <a:t>Communicate online</a:t>
            </a:r>
          </a:p>
        </p:txBody>
      </p:sp>
      <p:sp>
        <p:nvSpPr>
          <p:cNvPr id="14" name="Module # and module title">
            <a:extLst>
              <a:ext uri="{FF2B5EF4-FFF2-40B4-BE49-F238E27FC236}">
                <a16:creationId xmlns:a16="http://schemas.microsoft.com/office/drawing/2014/main" id="{E0907C0C-0E2F-48C5-A9ED-A949D0B7A476}"/>
              </a:ext>
            </a:extLst>
          </p:cNvPr>
          <p:cNvSpPr>
            <a:spLocks noGrp="1"/>
          </p:cNvSpPr>
          <p:nvPr>
            <p:ph type="subTitle" idx="1"/>
          </p:nvPr>
        </p:nvSpPr>
        <p:spPr/>
        <p:txBody>
          <a:bodyPr anchor="b" anchorCtr="0"/>
          <a:lstStyle/>
          <a:p>
            <a:r>
              <a:rPr lang="en-IN" dirty="0"/>
              <a:t>Digital Literacy</a:t>
            </a:r>
            <a:endParaRPr lang="en-US" dirty="0"/>
          </a:p>
        </p:txBody>
      </p:sp>
    </p:spTree>
    <p:extLst>
      <p:ext uri="{BB962C8B-B14F-4D97-AF65-F5344CB8AC3E}">
        <p14:creationId xmlns:p14="http://schemas.microsoft.com/office/powerpoint/2010/main" val="2116556821"/>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chat online  </a:t>
            </a: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31800" y="1106311"/>
            <a:ext cx="11366500" cy="5397125"/>
          </a:xfrm>
        </p:spPr>
        <p:txBody>
          <a:bodyPr/>
          <a:lstStyle/>
          <a:p>
            <a:pPr marL="0" indent="0">
              <a:buNone/>
            </a:pPr>
            <a:r>
              <a:rPr lang="en-US" dirty="0">
                <a:latin typeface="+mn-lt"/>
              </a:rPr>
              <a:t>You can use Skype to: </a:t>
            </a:r>
            <a:endParaRPr lang="en-US" b="1" dirty="0">
              <a:solidFill>
                <a:srgbClr val="0D0D0D"/>
              </a:solidFill>
              <a:latin typeface="+mn-lt"/>
            </a:endParaRPr>
          </a:p>
          <a:p>
            <a:pPr marL="730250" lvl="1" indent="-457200">
              <a:buFont typeface="+mj-lt"/>
              <a:buAutoNum type="alphaLcParenR"/>
            </a:pPr>
            <a:r>
              <a:rPr lang="en-US" dirty="0">
                <a:latin typeface="+mn-lt"/>
              </a:rPr>
              <a:t>Make a voice call to someone without knowing their phone number.</a:t>
            </a:r>
          </a:p>
          <a:p>
            <a:pPr marL="730250" lvl="1" indent="-457200">
              <a:buFont typeface="+mj-lt"/>
              <a:buAutoNum type="alphaLcParenR"/>
            </a:pPr>
            <a:r>
              <a:rPr lang="en-US" dirty="0">
                <a:latin typeface="+mn-lt"/>
              </a:rPr>
              <a:t>Have a video call with someone in another location.</a:t>
            </a:r>
          </a:p>
          <a:p>
            <a:pPr marL="730250" lvl="1" indent="-457200">
              <a:buFont typeface="+mj-lt"/>
              <a:buAutoNum type="alphaLcParenR"/>
            </a:pPr>
            <a:r>
              <a:rPr lang="en-US" dirty="0">
                <a:latin typeface="+mn-lt"/>
              </a:rPr>
              <a:t>Chat with someone using instant messaging. </a:t>
            </a:r>
          </a:p>
          <a:p>
            <a:pPr marL="730250" lvl="1" indent="-457200">
              <a:buFont typeface="+mj-lt"/>
              <a:buAutoNum type="alphaLcParenR"/>
            </a:pPr>
            <a:r>
              <a:rPr lang="en-US" b="1" dirty="0">
                <a:latin typeface="+mn-lt"/>
              </a:rPr>
              <a:t>All of the above. - Correct! Skype features include voice calls, video calls, and instant messaging.</a:t>
            </a:r>
            <a:endParaRPr lang="en-US" dirty="0">
              <a:solidFill>
                <a:srgbClr val="0D0D0D"/>
              </a:solidFill>
              <a:latin typeface="+mn-lt"/>
            </a:endParaRPr>
          </a:p>
        </p:txBody>
      </p:sp>
    </p:spTree>
    <p:extLst>
      <p:ext uri="{BB962C8B-B14F-4D97-AF65-F5344CB8AC3E}">
        <p14:creationId xmlns:p14="http://schemas.microsoft.com/office/powerpoint/2010/main" val="3211188753"/>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0078D4"/>
        </a:solidFill>
        <a:effectLst/>
      </p:bgPr>
    </p:bg>
    <p:spTree>
      <p:nvGrpSpPr>
        <p:cNvPr id="1" name=""/>
        <p:cNvGrpSpPr/>
        <p:nvPr/>
      </p:nvGrpSpPr>
      <p:grpSpPr>
        <a:xfrm>
          <a:off x="0" y="0"/>
          <a:ext cx="0" cy="0"/>
          <a:chOff x="0" y="0"/>
          <a:chExt cx="0" cy="0"/>
        </a:xfrm>
      </p:grpSpPr>
      <p:sp>
        <p:nvSpPr>
          <p:cNvPr id="6" name="Title 8">
            <a:extLst>
              <a:ext uri="{FF2B5EF4-FFF2-40B4-BE49-F238E27FC236}">
                <a16:creationId xmlns:a16="http://schemas.microsoft.com/office/drawing/2014/main" id="{C0308620-AED9-46BF-AA50-68D58791EA3D}"/>
              </a:ext>
            </a:extLst>
          </p:cNvPr>
          <p:cNvSpPr>
            <a:spLocks noGrp="1"/>
          </p:cNvSpPr>
          <p:nvPr>
            <p:ph type="title"/>
          </p:nvPr>
        </p:nvSpPr>
        <p:spPr>
          <a:xfrm>
            <a:off x="446400" y="-485788"/>
            <a:ext cx="11340000" cy="432000"/>
          </a:xfrm>
        </p:spPr>
        <p:txBody>
          <a:bodyPr vert="horz" lIns="0" tIns="0" rIns="0" bIns="0" rtlCol="0" anchor="b">
            <a:noAutofit/>
          </a:bodyPr>
          <a:lstStyle/>
          <a:p>
            <a:r>
              <a:rPr lang="en-US" dirty="0">
                <a:solidFill>
                  <a:schemeClr val="bg1">
                    <a:lumMod val="85000"/>
                  </a:schemeClr>
                </a:solidFill>
              </a:rPr>
              <a:t>Closing</a:t>
            </a:r>
          </a:p>
        </p:txBody>
      </p:sp>
      <p:pic>
        <p:nvPicPr>
          <p:cNvPr id="5" name="Picture 4">
            <a:extLst>
              <a:ext uri="{FF2B5EF4-FFF2-40B4-BE49-F238E27FC236}">
                <a16:creationId xmlns:a16="http://schemas.microsoft.com/office/drawing/2014/main" id="{34F7AC98-3DA3-4AA7-A7B2-73CF289B5491}"/>
              </a:ex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1450" y="5746711"/>
            <a:ext cx="2181890" cy="977939"/>
          </a:xfrm>
          <a:prstGeom prst="rect">
            <a:avLst/>
          </a:prstGeom>
        </p:spPr>
      </p:pic>
    </p:spTree>
    <p:extLst>
      <p:ext uri="{BB962C8B-B14F-4D97-AF65-F5344CB8AC3E}">
        <p14:creationId xmlns:p14="http://schemas.microsoft.com/office/powerpoint/2010/main" val="2012290323"/>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DE3ECB3-9EF2-41E0-A801-76F247F510AB}"/>
              </a:ext>
            </a:extLst>
          </p:cNvPr>
          <p:cNvSpPr>
            <a:spLocks noGrp="1"/>
          </p:cNvSpPr>
          <p:nvPr>
            <p:ph type="body" sz="quarter" idx="11"/>
          </p:nvPr>
        </p:nvSpPr>
        <p:spPr>
          <a:xfrm>
            <a:off x="3611563" y="1383589"/>
            <a:ext cx="8137525" cy="4686135"/>
          </a:xfrm>
        </p:spPr>
        <p:txBody>
          <a:bodyPr/>
          <a:lstStyle/>
          <a:p>
            <a:r>
              <a:rPr lang="en-US" sz="3600" dirty="0"/>
              <a:t>This learning path will show you how to communicate online effectively using email. You will be introduced to web applications that are used for instant messaging including voice and video calls.</a:t>
            </a:r>
          </a:p>
        </p:txBody>
      </p:sp>
    </p:spTree>
    <p:extLst>
      <p:ext uri="{BB962C8B-B14F-4D97-AF65-F5344CB8AC3E}">
        <p14:creationId xmlns:p14="http://schemas.microsoft.com/office/powerpoint/2010/main" val="2367944984"/>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5ED51D1-5320-471F-AD35-40B6DF1329BF}"/>
              </a:ext>
            </a:extLst>
          </p:cNvPr>
          <p:cNvSpPr>
            <a:spLocks noGrp="1"/>
          </p:cNvSpPr>
          <p:nvPr>
            <p:ph type="title" idx="4294967295"/>
          </p:nvPr>
        </p:nvSpPr>
        <p:spPr>
          <a:xfrm>
            <a:off x="446288" y="457367"/>
            <a:ext cx="8842091" cy="432000"/>
          </a:xfrm>
        </p:spPr>
        <p:txBody>
          <a:bodyPr/>
          <a:lstStyle/>
          <a:p>
            <a:r>
              <a:rPr lang="en-US" dirty="0"/>
              <a:t>Communicate using email</a:t>
            </a:r>
            <a:br>
              <a:rPr lang="en-US" dirty="0"/>
            </a:br>
            <a:endParaRPr lang="en-US" dirty="0">
              <a:effectLst/>
            </a:endParaRPr>
          </a:p>
        </p:txBody>
      </p:sp>
      <p:sp>
        <p:nvSpPr>
          <p:cNvPr id="5" name="Content Placeholder 4">
            <a:extLst>
              <a:ext uri="{FF2B5EF4-FFF2-40B4-BE49-F238E27FC236}">
                <a16:creationId xmlns:a16="http://schemas.microsoft.com/office/drawing/2014/main" id="{9C085E93-5672-4ABC-A9AD-24769A94F792}"/>
              </a:ext>
            </a:extLst>
          </p:cNvPr>
          <p:cNvSpPr>
            <a:spLocks noGrp="1"/>
          </p:cNvSpPr>
          <p:nvPr>
            <p:ph idx="1"/>
          </p:nvPr>
        </p:nvSpPr>
        <p:spPr>
          <a:xfrm>
            <a:off x="460574" y="1055707"/>
            <a:ext cx="11288514" cy="720000"/>
          </a:xfrm>
          <a:solidFill>
            <a:srgbClr val="0078D4"/>
          </a:solidFill>
        </p:spPr>
        <p:txBody>
          <a:bodyPr/>
          <a:lstStyle/>
          <a:p>
            <a:r>
              <a:rPr lang="en-US" dirty="0"/>
              <a:t>Course module summary </a:t>
            </a:r>
          </a:p>
        </p:txBody>
      </p:sp>
      <p:sp>
        <p:nvSpPr>
          <p:cNvPr id="3" name="Content Placeholder 2">
            <a:extLst>
              <a:ext uri="{FF2B5EF4-FFF2-40B4-BE49-F238E27FC236}">
                <a16:creationId xmlns:a16="http://schemas.microsoft.com/office/drawing/2014/main" id="{96006827-1994-4C7B-9505-45970A3C1EC8}"/>
              </a:ext>
            </a:extLst>
          </p:cNvPr>
          <p:cNvSpPr>
            <a:spLocks noGrp="1"/>
          </p:cNvSpPr>
          <p:nvPr>
            <p:ph idx="14"/>
          </p:nvPr>
        </p:nvSpPr>
        <p:spPr>
          <a:xfrm>
            <a:off x="460574" y="1775707"/>
            <a:ext cx="11288514" cy="4140000"/>
          </a:xfrm>
        </p:spPr>
        <p:txBody>
          <a:bodyPr/>
          <a:lstStyle/>
          <a:p>
            <a:pPr lvl="0"/>
            <a:r>
              <a:rPr lang="en-US" dirty="0"/>
              <a:t>When is it appropriate to send an email? </a:t>
            </a:r>
          </a:p>
          <a:p>
            <a:pPr lvl="0"/>
            <a:r>
              <a:rPr lang="en-US" dirty="0"/>
              <a:t>How can you get started with using email? </a:t>
            </a:r>
          </a:p>
          <a:p>
            <a:pPr marL="0" indent="0">
              <a:buNone/>
            </a:pPr>
            <a:endParaRPr lang="en-US" dirty="0"/>
          </a:p>
        </p:txBody>
      </p:sp>
    </p:spTree>
    <p:extLst>
      <p:ext uri="{BB962C8B-B14F-4D97-AF65-F5344CB8AC3E}">
        <p14:creationId xmlns:p14="http://schemas.microsoft.com/office/powerpoint/2010/main" val="3240821215"/>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7991D9D-E0F6-431B-889E-C1D08FABC4D6}"/>
              </a:ext>
            </a:extLst>
          </p:cNvPr>
          <p:cNvSpPr>
            <a:spLocks noGrp="1"/>
          </p:cNvSpPr>
          <p:nvPr>
            <p:ph type="title"/>
          </p:nvPr>
        </p:nvSpPr>
        <p:spPr>
          <a:xfrm>
            <a:off x="5760000" y="441325"/>
            <a:ext cx="5989088" cy="492443"/>
          </a:xfrm>
        </p:spPr>
        <p:txBody>
          <a:bodyPr/>
          <a:lstStyle/>
          <a:p>
            <a:r>
              <a:rPr lang="en-US" dirty="0"/>
              <a:t>Using email</a:t>
            </a:r>
          </a:p>
        </p:txBody>
      </p:sp>
      <p:sp>
        <p:nvSpPr>
          <p:cNvPr id="2" name="Content Placeholder 1">
            <a:extLst>
              <a:ext uri="{FF2B5EF4-FFF2-40B4-BE49-F238E27FC236}">
                <a16:creationId xmlns:a16="http://schemas.microsoft.com/office/drawing/2014/main" id="{7563FA86-1069-4497-8CD2-8AE51D0DC438}"/>
              </a:ext>
            </a:extLst>
          </p:cNvPr>
          <p:cNvSpPr>
            <a:spLocks noGrp="1"/>
          </p:cNvSpPr>
          <p:nvPr>
            <p:ph idx="1"/>
          </p:nvPr>
        </p:nvSpPr>
        <p:spPr/>
        <p:txBody>
          <a:bodyPr/>
          <a:lstStyle/>
          <a:p>
            <a:pPr marL="0" indent="0">
              <a:buNone/>
            </a:pPr>
            <a:r>
              <a:rPr lang="en-US" dirty="0"/>
              <a:t>A web service that:</a:t>
            </a:r>
          </a:p>
          <a:p>
            <a:pPr marL="457200" indent="-457200">
              <a:buFont typeface="+mj-lt"/>
              <a:buAutoNum type="arabicPeriod"/>
            </a:pPr>
            <a:r>
              <a:rPr lang="en-US" dirty="0"/>
              <a:t>Allows you to communicate with friends, family, and others online. </a:t>
            </a:r>
          </a:p>
          <a:p>
            <a:pPr marL="457200" indent="-457200">
              <a:buFont typeface="+mj-lt"/>
              <a:buAutoNum type="arabicPeriod"/>
            </a:pPr>
            <a:r>
              <a:rPr lang="en-US" dirty="0"/>
              <a:t>Allows you to send and receive mail electronically using the internet. </a:t>
            </a:r>
          </a:p>
        </p:txBody>
      </p:sp>
      <p:pic>
        <p:nvPicPr>
          <p:cNvPr id="4" name="Picture 3">
            <a:extLst>
              <a:ext uri="{FF2B5EF4-FFF2-40B4-BE49-F238E27FC236}">
                <a16:creationId xmlns:a16="http://schemas.microsoft.com/office/drawing/2014/main" id="{4FCB65F4-2145-4890-B6F1-3B2F1492AC9D}"/>
              </a:ext>
              <a:ext uri="{C183D7F6-B498-43B3-948B-1728B52AA6E4}">
                <adec:decorative xmlns:adec="http://schemas.microsoft.com/office/drawing/2017/decorative" val="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812" t="90" r="21879" b="-90"/>
          <a:stretch/>
        </p:blipFill>
        <p:spPr>
          <a:xfrm>
            <a:off x="-2" y="0"/>
            <a:ext cx="5307725" cy="6865491"/>
          </a:xfrm>
          <a:prstGeom prst="rect">
            <a:avLst/>
          </a:prstGeom>
        </p:spPr>
      </p:pic>
      <p:pic>
        <p:nvPicPr>
          <p:cNvPr id="5" name="Graphic 4">
            <a:extLst>
              <a:ext uri="{FF2B5EF4-FFF2-40B4-BE49-F238E27FC236}">
                <a16:creationId xmlns:a16="http://schemas.microsoft.com/office/drawing/2014/main" id="{97EDF35F-32B5-4781-8A80-D7A622F968F1}"/>
              </a:ext>
              <a:ext uri="{C183D7F6-B498-43B3-948B-1728B52AA6E4}">
                <adec:decorative xmlns:adec="http://schemas.microsoft.com/office/drawing/2017/decorative" val="1"/>
              </a:ext>
            </a:extLst>
          </p:cNvPr>
          <p:cNvPicPr>
            <a:picLocks noChangeAspect="1"/>
          </p:cNvPicPr>
          <p:nvPr/>
        </p:nvPicPr>
        <p:blipFill>
          <a:blip r:embed="rId3">
            <a:alphaModFix/>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420000">
            <a:off x="4477053" y="4236648"/>
            <a:ext cx="2331720" cy="1381760"/>
          </a:xfrm>
          <a:prstGeom prst="rect">
            <a:avLst/>
          </a:prstGeom>
        </p:spPr>
      </p:pic>
    </p:spTree>
    <p:extLst>
      <p:ext uri="{BB962C8B-B14F-4D97-AF65-F5344CB8AC3E}">
        <p14:creationId xmlns:p14="http://schemas.microsoft.com/office/powerpoint/2010/main" val="3071133798"/>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7991D9D-E0F6-431B-889E-C1D08FABC4D6}"/>
              </a:ext>
            </a:extLst>
          </p:cNvPr>
          <p:cNvSpPr>
            <a:spLocks noGrp="1"/>
          </p:cNvSpPr>
          <p:nvPr>
            <p:ph type="title"/>
          </p:nvPr>
        </p:nvSpPr>
        <p:spPr>
          <a:xfrm>
            <a:off x="5760000" y="441325"/>
            <a:ext cx="5989088" cy="492443"/>
          </a:xfrm>
        </p:spPr>
        <p:txBody>
          <a:bodyPr/>
          <a:lstStyle/>
          <a:p>
            <a:r>
              <a:rPr lang="en-US" dirty="0"/>
              <a:t>Try-it: Signing up for email</a:t>
            </a:r>
          </a:p>
        </p:txBody>
      </p:sp>
      <p:sp>
        <p:nvSpPr>
          <p:cNvPr id="2" name="Content Placeholder 1">
            <a:extLst>
              <a:ext uri="{FF2B5EF4-FFF2-40B4-BE49-F238E27FC236}">
                <a16:creationId xmlns:a16="http://schemas.microsoft.com/office/drawing/2014/main" id="{7563FA86-1069-4497-8CD2-8AE51D0DC438}"/>
              </a:ext>
            </a:extLst>
          </p:cNvPr>
          <p:cNvSpPr>
            <a:spLocks noGrp="1"/>
          </p:cNvSpPr>
          <p:nvPr>
            <p:ph idx="1"/>
          </p:nvPr>
        </p:nvSpPr>
        <p:spPr/>
        <p:txBody>
          <a:bodyPr/>
          <a:lstStyle/>
          <a:p>
            <a:pPr marL="457200" indent="-457200">
              <a:buFont typeface="+mj-lt"/>
              <a:buAutoNum type="arabicPeriod"/>
            </a:pPr>
            <a:r>
              <a:rPr lang="en-US" dirty="0"/>
              <a:t>Choose a provider.</a:t>
            </a:r>
          </a:p>
          <a:p>
            <a:pPr marL="457200" indent="-457200">
              <a:buFont typeface="+mj-lt"/>
              <a:buAutoNum type="arabicPeriod"/>
            </a:pPr>
            <a:r>
              <a:rPr lang="en-US" dirty="0"/>
              <a:t>Create an email address.</a:t>
            </a:r>
          </a:p>
          <a:p>
            <a:pPr marL="457200" indent="-457200">
              <a:buFont typeface="+mj-lt"/>
              <a:buAutoNum type="arabicPeriod"/>
            </a:pPr>
            <a:r>
              <a:rPr lang="en-US" dirty="0"/>
              <a:t>Create an account.</a:t>
            </a:r>
          </a:p>
        </p:txBody>
      </p:sp>
      <p:pic>
        <p:nvPicPr>
          <p:cNvPr id="4" name="Picture 3">
            <a:extLst>
              <a:ext uri="{FF2B5EF4-FFF2-40B4-BE49-F238E27FC236}">
                <a16:creationId xmlns:a16="http://schemas.microsoft.com/office/drawing/2014/main" id="{5542CFA7-1ED7-45E0-8F51-E99785CDC5D4}"/>
              </a:ext>
              <a:ext uri="{C183D7F6-B498-43B3-948B-1728B52AA6E4}">
                <adec:decorative xmlns:adec="http://schemas.microsoft.com/office/drawing/2017/decorative" val="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r="22695"/>
          <a:stretch/>
        </p:blipFill>
        <p:spPr>
          <a:xfrm>
            <a:off x="1" y="1321"/>
            <a:ext cx="5307724" cy="6865937"/>
          </a:xfrm>
          <a:prstGeom prst="rect">
            <a:avLst/>
          </a:prstGeom>
        </p:spPr>
      </p:pic>
      <p:pic>
        <p:nvPicPr>
          <p:cNvPr id="5" name="Graphic 4">
            <a:extLst>
              <a:ext uri="{FF2B5EF4-FFF2-40B4-BE49-F238E27FC236}">
                <a16:creationId xmlns:a16="http://schemas.microsoft.com/office/drawing/2014/main" id="{051D1000-A232-479D-ACAC-4C2B31DD039F}"/>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300000">
            <a:off x="5009165" y="2870646"/>
            <a:ext cx="2762250" cy="1847850"/>
          </a:xfrm>
          <a:prstGeom prst="rect">
            <a:avLst/>
          </a:prstGeom>
        </p:spPr>
      </p:pic>
    </p:spTree>
    <p:extLst>
      <p:ext uri="{BB962C8B-B14F-4D97-AF65-F5344CB8AC3E}">
        <p14:creationId xmlns:p14="http://schemas.microsoft.com/office/powerpoint/2010/main" val="3895835147"/>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D56095F-1D1F-4904-B652-81823CAEA1C3}"/>
              </a:ext>
            </a:extLst>
          </p:cNvPr>
          <p:cNvSpPr>
            <a:spLocks noGrp="1"/>
          </p:cNvSpPr>
          <p:nvPr>
            <p:ph type="title"/>
          </p:nvPr>
        </p:nvSpPr>
        <p:spPr/>
        <p:txBody>
          <a:bodyPr/>
          <a:lstStyle/>
          <a:p>
            <a:r>
              <a:rPr lang="en-US" dirty="0"/>
              <a:t>Using your email interface</a:t>
            </a:r>
          </a:p>
        </p:txBody>
      </p:sp>
      <p:sp>
        <p:nvSpPr>
          <p:cNvPr id="2" name="Content Placeholder 1">
            <a:extLst>
              <a:ext uri="{FF2B5EF4-FFF2-40B4-BE49-F238E27FC236}">
                <a16:creationId xmlns:a16="http://schemas.microsoft.com/office/drawing/2014/main" id="{E592B3D7-E726-4D35-BB3C-3B4790278DE0}"/>
              </a:ext>
            </a:extLst>
          </p:cNvPr>
          <p:cNvSpPr>
            <a:spLocks noGrp="1"/>
          </p:cNvSpPr>
          <p:nvPr>
            <p:ph idx="1"/>
          </p:nvPr>
        </p:nvSpPr>
        <p:spPr>
          <a:xfrm>
            <a:off x="5760000" y="1102659"/>
            <a:ext cx="5989088" cy="4677252"/>
          </a:xfrm>
        </p:spPr>
        <p:txBody>
          <a:bodyPr/>
          <a:lstStyle/>
          <a:p>
            <a:pPr marL="0" indent="0">
              <a:buNone/>
            </a:pPr>
            <a:r>
              <a:rPr lang="en-US" dirty="0"/>
              <a:t>Your mail interface might look a bit different if you're using a different email provider or a different version of Outlook, but the features are mostly the same, which contains:</a:t>
            </a:r>
          </a:p>
          <a:p>
            <a:pPr marL="457200" indent="-457200">
              <a:buFont typeface="+mj-lt"/>
              <a:buAutoNum type="arabicPeriod"/>
            </a:pPr>
            <a:r>
              <a:rPr lang="en-US" dirty="0"/>
              <a:t>An inbox where messages are usually listed with the name of the sender, subject of the email message, and date and time email was received. </a:t>
            </a:r>
          </a:p>
          <a:p>
            <a:pPr marL="457200" indent="-457200">
              <a:buFont typeface="+mj-lt"/>
              <a:buAutoNum type="arabicPeriod"/>
            </a:pPr>
            <a:r>
              <a:rPr lang="en-US" dirty="0"/>
              <a:t>Folders appear in the folders pane besides the message list, which helps with organizing emails.</a:t>
            </a:r>
          </a:p>
          <a:p>
            <a:pPr marL="457200" indent="-457200">
              <a:buFont typeface="+mj-lt"/>
              <a:buAutoNum type="arabicPeriod"/>
            </a:pPr>
            <a:r>
              <a:rPr lang="en-US" dirty="0"/>
              <a:t>A compose pane where you can write, edit, format, and send an email message.  </a:t>
            </a:r>
          </a:p>
          <a:p>
            <a:pPr marL="457200" indent="-457200">
              <a:buFont typeface="+mj-lt"/>
              <a:buAutoNum type="arabicPeriod"/>
            </a:pPr>
            <a:r>
              <a:rPr lang="en-US" dirty="0"/>
              <a:t>There are more features of mail, but these are primary parts of the interface to help read, organize, reply to, and send email.</a:t>
            </a:r>
          </a:p>
        </p:txBody>
      </p:sp>
      <p:pic>
        <p:nvPicPr>
          <p:cNvPr id="4" name="Picture 3">
            <a:extLst>
              <a:ext uri="{FF2B5EF4-FFF2-40B4-BE49-F238E27FC236}">
                <a16:creationId xmlns:a16="http://schemas.microsoft.com/office/drawing/2014/main" id="{7752E3E3-074F-424A-8715-4B0A11EBCE30}"/>
              </a:ext>
              <a:ext uri="{C183D7F6-B498-43B3-948B-1728B52AA6E4}">
                <adec:decorative xmlns:adec="http://schemas.microsoft.com/office/drawing/2017/decorative" val="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22679"/>
          <a:stretch/>
        </p:blipFill>
        <p:spPr>
          <a:xfrm flipH="1">
            <a:off x="0" y="-3190"/>
            <a:ext cx="5307726" cy="6864380"/>
          </a:xfrm>
          <a:prstGeom prst="rect">
            <a:avLst/>
          </a:prstGeom>
        </p:spPr>
      </p:pic>
      <p:pic>
        <p:nvPicPr>
          <p:cNvPr id="5" name="Graphic 4">
            <a:extLst>
              <a:ext uri="{FF2B5EF4-FFF2-40B4-BE49-F238E27FC236}">
                <a16:creationId xmlns:a16="http://schemas.microsoft.com/office/drawing/2014/main" id="{1B3321C5-9A81-44FA-B23C-153139DACE90}"/>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706413" y="634990"/>
            <a:ext cx="2468880" cy="1965960"/>
          </a:xfrm>
          <a:prstGeom prst="rect">
            <a:avLst/>
          </a:prstGeom>
        </p:spPr>
      </p:pic>
    </p:spTree>
    <p:extLst>
      <p:ext uri="{BB962C8B-B14F-4D97-AF65-F5344CB8AC3E}">
        <p14:creationId xmlns:p14="http://schemas.microsoft.com/office/powerpoint/2010/main" val="1962540965"/>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033E52B-37C7-41BC-8239-EB3828DBAF2C}"/>
              </a:ext>
            </a:extLst>
          </p:cNvPr>
          <p:cNvSpPr>
            <a:spLocks noGrp="1"/>
          </p:cNvSpPr>
          <p:nvPr>
            <p:ph type="title"/>
          </p:nvPr>
        </p:nvSpPr>
        <p:spPr/>
        <p:txBody>
          <a:bodyPr/>
          <a:lstStyle/>
          <a:p>
            <a:r>
              <a:rPr lang="en-US" dirty="0"/>
              <a:t>Try-it:  Sending an email example</a:t>
            </a:r>
          </a:p>
        </p:txBody>
      </p:sp>
      <p:sp>
        <p:nvSpPr>
          <p:cNvPr id="2" name="Content Placeholder 1">
            <a:extLst>
              <a:ext uri="{FF2B5EF4-FFF2-40B4-BE49-F238E27FC236}">
                <a16:creationId xmlns:a16="http://schemas.microsoft.com/office/drawing/2014/main" id="{20B6E041-46F4-4A7D-B37A-64D0A1BF5A1E}"/>
              </a:ext>
            </a:extLst>
          </p:cNvPr>
          <p:cNvSpPr>
            <a:spLocks noGrp="1"/>
          </p:cNvSpPr>
          <p:nvPr>
            <p:ph idx="1"/>
          </p:nvPr>
        </p:nvSpPr>
        <p:spPr/>
        <p:txBody>
          <a:bodyPr/>
          <a:lstStyle/>
          <a:p>
            <a:pPr marL="457200" lvl="0" indent="-457200" fontAlgn="base">
              <a:buFont typeface="+mj-lt"/>
              <a:buAutoNum type="arabicPeriod"/>
            </a:pPr>
            <a:r>
              <a:rPr lang="en-US" dirty="0"/>
              <a:t>Log into your email account. </a:t>
            </a:r>
          </a:p>
          <a:p>
            <a:pPr marL="457200" lvl="0" indent="-457200" fontAlgn="base">
              <a:buFont typeface="+mj-lt"/>
              <a:buAutoNum type="arabicPeriod"/>
            </a:pPr>
            <a:r>
              <a:rPr lang="en-US" dirty="0"/>
              <a:t>Select the option to compose a new message. </a:t>
            </a:r>
          </a:p>
          <a:p>
            <a:pPr marL="457200" lvl="0" indent="-457200" fontAlgn="base">
              <a:buFont typeface="+mj-lt"/>
              <a:buAutoNum type="arabicPeriod"/>
            </a:pPr>
            <a:r>
              <a:rPr lang="en-US" dirty="0"/>
              <a:t>Input the recipient, enter your own email address. </a:t>
            </a:r>
          </a:p>
          <a:p>
            <a:pPr marL="457200" lvl="0" indent="-457200" fontAlgn="base">
              <a:buFont typeface="+mj-lt"/>
              <a:buAutoNum type="arabicPeriod"/>
            </a:pPr>
            <a:r>
              <a:rPr lang="en-US" dirty="0"/>
              <a:t>In the subject line, enter "My first email." </a:t>
            </a:r>
          </a:p>
          <a:p>
            <a:pPr marL="457200" lvl="0" indent="-457200" fontAlgn="base">
              <a:buFont typeface="+mj-lt"/>
              <a:buAutoNum type="arabicPeriod"/>
            </a:pPr>
            <a:r>
              <a:rPr lang="en-US" dirty="0"/>
              <a:t>In the body of the message, type "Thanks for reading my first email message." </a:t>
            </a:r>
          </a:p>
          <a:p>
            <a:pPr marL="457200" lvl="0" indent="-457200" fontAlgn="base">
              <a:buFont typeface="+mj-lt"/>
              <a:buAutoNum type="arabicPeriod"/>
            </a:pPr>
            <a:r>
              <a:rPr lang="en-US" dirty="0"/>
              <a:t>Use the editor to change the word "first" to a bold font style. </a:t>
            </a:r>
          </a:p>
          <a:p>
            <a:pPr marL="457200" lvl="0" indent="-457200" fontAlgn="base">
              <a:buFont typeface="+mj-lt"/>
              <a:buAutoNum type="arabicPeriod"/>
            </a:pPr>
            <a:r>
              <a:rPr lang="en-US" dirty="0"/>
              <a:t>Send the message. </a:t>
            </a:r>
          </a:p>
          <a:p>
            <a:pPr marL="457200" indent="-457200">
              <a:buFont typeface="+mj-lt"/>
              <a:buAutoNum type="arabicPeriod"/>
            </a:pPr>
            <a:endParaRPr lang="en-US" dirty="0"/>
          </a:p>
        </p:txBody>
      </p:sp>
      <p:pic>
        <p:nvPicPr>
          <p:cNvPr id="7" name="Picture 6">
            <a:extLst>
              <a:ext uri="{FF2B5EF4-FFF2-40B4-BE49-F238E27FC236}">
                <a16:creationId xmlns:a16="http://schemas.microsoft.com/office/drawing/2014/main" id="{E117A6FD-B916-4C44-81B7-F530D7859902}"/>
              </a:ext>
              <a:ext uri="{C183D7F6-B498-43B3-948B-1728B52AA6E4}">
                <adec:decorative xmlns:adec="http://schemas.microsoft.com/office/drawing/2017/decorative" val="1"/>
              </a:ext>
            </a:extLst>
          </p:cNvPr>
          <p:cNvPicPr>
            <a:picLocks noChangeAspect="1"/>
          </p:cNvPicPr>
          <p:nvPr/>
        </p:nvPicPr>
        <p:blipFill rotWithShape="1">
          <a:blip r:embed="rId2">
            <a:extLst>
              <a:ext uri="{28A0092B-C50C-407E-A947-70E740481C1C}">
                <a14:useLocalDpi xmlns:a14="http://schemas.microsoft.com/office/drawing/2010/main" val="0"/>
              </a:ext>
            </a:extLst>
          </a:blip>
          <a:srcRect l="21182" r="10192"/>
          <a:stretch/>
        </p:blipFill>
        <p:spPr>
          <a:xfrm>
            <a:off x="0" y="0"/>
            <a:ext cx="5307726" cy="6858000"/>
          </a:xfrm>
          <a:prstGeom prst="rect">
            <a:avLst/>
          </a:prstGeom>
        </p:spPr>
      </p:pic>
      <p:pic>
        <p:nvPicPr>
          <p:cNvPr id="5" name="Graphic 4">
            <a:extLst>
              <a:ext uri="{FF2B5EF4-FFF2-40B4-BE49-F238E27FC236}">
                <a16:creationId xmlns:a16="http://schemas.microsoft.com/office/drawing/2014/main" id="{4E8EE687-A634-4D64-ACBE-6574ACF19059}"/>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626870" y="4729430"/>
            <a:ext cx="3111500" cy="1800225"/>
          </a:xfrm>
          <a:prstGeom prst="rect">
            <a:avLst/>
          </a:prstGeom>
        </p:spPr>
      </p:pic>
    </p:spTree>
    <p:extLst>
      <p:ext uri="{BB962C8B-B14F-4D97-AF65-F5344CB8AC3E}">
        <p14:creationId xmlns:p14="http://schemas.microsoft.com/office/powerpoint/2010/main" val="1858903635"/>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communicate using email </a:t>
            </a:r>
            <a:br>
              <a:rPr lang="en-IN" dirty="0"/>
            </a:b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45050" y="1052513"/>
            <a:ext cx="11366500" cy="4889125"/>
          </a:xfrm>
        </p:spPr>
        <p:txBody>
          <a:bodyPr/>
          <a:lstStyle/>
          <a:p>
            <a:pPr marL="0" indent="0">
              <a:buNone/>
            </a:pPr>
            <a:r>
              <a:rPr lang="en-US" dirty="0">
                <a:latin typeface="+mn-lt"/>
              </a:rPr>
              <a:t>When you sign up for an email account, which of the following will you create? </a:t>
            </a:r>
            <a:endParaRPr lang="en-US" dirty="0">
              <a:solidFill>
                <a:srgbClr val="0D0D0D"/>
              </a:solidFill>
              <a:latin typeface="+mn-lt"/>
            </a:endParaRPr>
          </a:p>
          <a:p>
            <a:pPr marL="722313" lvl="1" indent="-457200" fontAlgn="base">
              <a:buFont typeface="+mj-lt"/>
              <a:buAutoNum type="alphaLcParenR"/>
            </a:pPr>
            <a:r>
              <a:rPr lang="en-US" dirty="0">
                <a:solidFill>
                  <a:srgbClr val="0D0D0D"/>
                </a:solidFill>
                <a:latin typeface="+mn-lt"/>
              </a:rPr>
              <a:t>An email address</a:t>
            </a:r>
          </a:p>
          <a:p>
            <a:pPr marL="722313" lvl="1" indent="-457200" fontAlgn="base">
              <a:buFont typeface="+mj-lt"/>
              <a:buAutoNum type="alphaLcParenR"/>
            </a:pPr>
            <a:r>
              <a:rPr lang="en-US" dirty="0">
                <a:solidFill>
                  <a:srgbClr val="0D0D0D"/>
                </a:solidFill>
                <a:latin typeface="+mn-lt"/>
              </a:rPr>
              <a:t>An email number </a:t>
            </a:r>
          </a:p>
          <a:p>
            <a:pPr marL="722313" lvl="1" indent="-457200" fontAlgn="base">
              <a:buFont typeface="+mj-lt"/>
              <a:buAutoNum type="alphaLcParenR"/>
            </a:pPr>
            <a:r>
              <a:rPr lang="en-US" dirty="0">
                <a:solidFill>
                  <a:srgbClr val="0D0D0D"/>
                </a:solidFill>
                <a:latin typeface="+mn-lt"/>
              </a:rPr>
              <a:t>An account number</a:t>
            </a:r>
          </a:p>
          <a:p>
            <a:pPr marL="722313" lvl="1" indent="-457200" fontAlgn="base">
              <a:buFont typeface="+mj-lt"/>
              <a:buAutoNum type="alphaLcParenR"/>
            </a:pPr>
            <a:r>
              <a:rPr lang="en-US" dirty="0">
                <a:solidFill>
                  <a:srgbClr val="0D0D0D"/>
                </a:solidFill>
                <a:latin typeface="+mn-lt"/>
              </a:rPr>
              <a:t>A payment plan </a:t>
            </a:r>
          </a:p>
        </p:txBody>
      </p:sp>
    </p:spTree>
    <p:extLst>
      <p:ext uri="{BB962C8B-B14F-4D97-AF65-F5344CB8AC3E}">
        <p14:creationId xmlns:p14="http://schemas.microsoft.com/office/powerpoint/2010/main" val="1545888393"/>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theme/theme1.xml><?xml version="1.0" encoding="utf-8"?>
<a:theme xmlns:a="http://schemas.openxmlformats.org/drawingml/2006/main" name="Office Theme">
  <a:themeElements>
    <a:clrScheme name="Microsoft_colors">
      <a:dk1>
        <a:sysClr val="windowText" lastClr="000000"/>
      </a:dk1>
      <a:lt1>
        <a:sysClr val="window" lastClr="FFFFFF"/>
      </a:lt1>
      <a:dk2>
        <a:srgbClr val="12121E"/>
      </a:dk2>
      <a:lt2>
        <a:srgbClr val="F2F2F2"/>
      </a:lt2>
      <a:accent1>
        <a:srgbClr val="00BCF2"/>
      </a:accent1>
      <a:accent2>
        <a:srgbClr val="D83B01"/>
      </a:accent2>
      <a:accent3>
        <a:srgbClr val="E3008C"/>
      </a:accent3>
      <a:accent4>
        <a:srgbClr val="107C10"/>
      </a:accent4>
      <a:accent5>
        <a:srgbClr val="B4A0FF"/>
      </a:accent5>
      <a:accent6>
        <a:srgbClr val="BAD80A"/>
      </a:accent6>
      <a:hlink>
        <a:srgbClr val="0078D4"/>
      </a:hlink>
      <a:folHlink>
        <a:srgbClr val="00BCF2"/>
      </a:folHlink>
    </a:clrScheme>
    <a:fontScheme name="Custom 1">
      <a:majorFont>
        <a:latin typeface="Segoe Semibold"/>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lumMod val="95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TF33781529_Tech pitch deck_RVA_v5" id="{A2EB78D0-E53B-4F6A-BDEB-161D0EE79897}" vid="{43D59DC8-94C0-4D1D-B6DD-8A7938E09C7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B718784B0AE4C4EAC45D2C9A7386D53" ma:contentTypeVersion="13" ma:contentTypeDescription="Create a new document." ma:contentTypeScope="" ma:versionID="eaae070d4dfd93efd9f657264c004cae">
  <xsd:schema xmlns:xsd="http://www.w3.org/2001/XMLSchema" xmlns:xs="http://www.w3.org/2001/XMLSchema" xmlns:p="http://schemas.microsoft.com/office/2006/metadata/properties" xmlns:ns2="7993e83b-29b8-4f62-8712-94b0a94aea83" xmlns:ns3="72ed101c-fa9b-4da6-b4f4-5ea289c90ab6" targetNamespace="http://schemas.microsoft.com/office/2006/metadata/properties" ma:root="true" ma:fieldsID="08c0a0c89eb36c03e1969459250fc00d" ns2:_="" ns3:_="">
    <xsd:import namespace="7993e83b-29b8-4f62-8712-94b0a94aea83"/>
    <xsd:import namespace="72ed101c-fa9b-4da6-b4f4-5ea289c90ab6"/>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Location" minOccurs="0"/>
                <xsd:element ref="ns3:SharedWithUsers" minOccurs="0"/>
                <xsd:element ref="ns3:SharedWithDetails" minOccurs="0"/>
                <xsd:element ref="ns2:MediaServiceTranscrip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993e83b-29b8-4f62-8712-94b0a94aea8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ServiceTranscript" ma:index="20" nillable="true" ma:displayName="MediaServiceTranscript" ma:hidden="true" ma:internalName="MediaServiceTranscript" ma:readOnly="fals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2ed101c-fa9b-4da6-b4f4-5ea289c90ab6"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MediaServiceTranscript xmlns="7993e83b-29b8-4f62-8712-94b0a94aea83" xsi:nil="true"/>
  </documentManagement>
</p:properties>
</file>

<file path=customXml/itemProps1.xml><?xml version="1.0" encoding="utf-8"?>
<ds:datastoreItem xmlns:ds="http://schemas.openxmlformats.org/officeDocument/2006/customXml" ds:itemID="{A18549B4-4809-4F0A-B232-4BA1843AD037}"/>
</file>

<file path=customXml/itemProps2.xml><?xml version="1.0" encoding="utf-8"?>
<ds:datastoreItem xmlns:ds="http://schemas.openxmlformats.org/officeDocument/2006/customXml" ds:itemID="{26889BFF-37C5-4EB1-A0FF-8E75F3064086}"/>
</file>

<file path=customXml/itemProps3.xml><?xml version="1.0" encoding="utf-8"?>
<ds:datastoreItem xmlns:ds="http://schemas.openxmlformats.org/officeDocument/2006/customXml" ds:itemID="{B70EA065-7E1C-4C8E-97DF-B380D61D7916}"/>
</file>

<file path=docProps/app.xml><?xml version="1.0" encoding="utf-8"?>
<Properties xmlns="http://schemas.openxmlformats.org/officeDocument/2006/extended-properties" xmlns:vt="http://schemas.openxmlformats.org/officeDocument/2006/docPropsVTypes">
  <Template>21C WWL PP_lesson_presentation_template (2)</Template>
  <TotalTime>0</TotalTime>
  <Words>1046</Words>
  <Application>Microsoft Office PowerPoint</Application>
  <PresentationFormat>Widescreen</PresentationFormat>
  <Paragraphs>113</Paragraphs>
  <Slides>21</Slides>
  <Notes>11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Calibri</vt:lpstr>
      <vt:lpstr>Segoe Semibold</vt:lpstr>
      <vt:lpstr>Segoe UI</vt:lpstr>
      <vt:lpstr>Wingdings</vt:lpstr>
      <vt:lpstr>Office Theme</vt:lpstr>
      <vt:lpstr>Lesson guide</vt:lpstr>
      <vt:lpstr>Communicate online</vt:lpstr>
      <vt:lpstr>PowerPoint Presentation</vt:lpstr>
      <vt:lpstr>Communicate using email </vt:lpstr>
      <vt:lpstr>Using email</vt:lpstr>
      <vt:lpstr>Try-it: Signing up for email</vt:lpstr>
      <vt:lpstr>Using your email interface</vt:lpstr>
      <vt:lpstr>Try-it:  Sending an email example</vt:lpstr>
      <vt:lpstr>Knowledge check question – communicate using email  </vt:lpstr>
      <vt:lpstr>Knowledge check question – communicate using email  </vt:lpstr>
      <vt:lpstr>Knowledge check question – communicate using email  </vt:lpstr>
      <vt:lpstr>Knowledge check question – communicate using email  </vt:lpstr>
      <vt:lpstr>Knowledge check question – communicate using email  </vt:lpstr>
      <vt:lpstr>Knowledge check question – communicate using email  </vt:lpstr>
      <vt:lpstr>Knowledge check question – communicate using email  </vt:lpstr>
      <vt:lpstr>Knowledge check question – communicate using email  </vt:lpstr>
      <vt:lpstr>Chat online </vt:lpstr>
      <vt:lpstr>Chatting online</vt:lpstr>
      <vt:lpstr>Knowledge check question – chat online</vt:lpstr>
      <vt:lpstr>Knowledge check question – chat online  </vt:lpstr>
      <vt:lpstr>Closing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2020-02-09T03:52:56Z</dcterms:created>
  <dcterms:modified xsi:type="dcterms:W3CDTF">2020-02-24T21:30:28Z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0x010100FB718784B0AE4C4EAC45D2C9A7386D53</vt:lpwstr>
  </property>
</Properties>
</file>