
<file path=[Content_Types].xml><?xml version="1.0" encoding="utf-8"?>
<Types xmlns="http://schemas.openxmlformats.org/package/2006/content-types">
  <Default Extension="png" ContentType="image/png"/>
  <Default Extension="svg" ContentType="image/svg+xml"/>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Masters/slideMaster1.xml" ContentType="application/vnd.openxmlformats-officedocument.presentationml.slideMaster+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19.xml" ContentType="application/vnd.openxmlformats-officedocument.presentationml.notesSlide+xml"/>
  <Override PartName="/ppt/notesSlides/notesSlide23.xml" ContentType="application/vnd.openxmlformats-officedocument.presentationml.notes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presProps.xml" ContentType="application/vnd.openxmlformats-officedocument.presentationml.presProps+xml"/>
  <Override PartName="/ppt/viewProps.xml" ContentType="application/vnd.openxmlformats-officedocument.presentationml.viewProps+xml"/>
  <Override PartName="/ppt/tableStyles.xml" ContentType="application/vnd.openxmlformats-officedocument.presentationml.tableStyles+xml"/>
  <Override PartName="/docProps/core.xml" ContentType="application/vnd.openxmlformats-package.core-properties+xml"/>
  <Override PartName="/docProps/app.xml" ContentType="application/vnd.openxmlformats-officedocument.extended-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bookmarkIdSeed="3">
  <p:sldMasterIdLst>
    <p:sldMasterId id="2147483648" r:id="rId1"/>
  </p:sldMasterIdLst>
  <p:notesMasterIdLst>
    <p:notesMasterId r:id="rId43"/>
  </p:notesMasterIdLst>
  <p:handoutMasterIdLst>
    <p:handoutMasterId r:id="rId44"/>
  </p:handoutMasterIdLst>
  <p:sldIdLst>
    <p:sldId id="421" r:id="rId2"/>
    <p:sldId id="412" r:id="rId3"/>
    <p:sldId id="487" r:id="rId4"/>
    <p:sldId id="430" r:id="rId5"/>
    <p:sldId id="445" r:id="rId6"/>
    <p:sldId id="446" r:id="rId7"/>
    <p:sldId id="449" r:id="rId8"/>
    <p:sldId id="450" r:id="rId9"/>
    <p:sldId id="447" r:id="rId10"/>
    <p:sldId id="398" r:id="rId11"/>
    <p:sldId id="454" r:id="rId12"/>
    <p:sldId id="435" r:id="rId13"/>
    <p:sldId id="455" r:id="rId14"/>
    <p:sldId id="436" r:id="rId15"/>
    <p:sldId id="456" r:id="rId16"/>
    <p:sldId id="437" r:id="rId17"/>
    <p:sldId id="457" r:id="rId18"/>
    <p:sldId id="438" r:id="rId19"/>
    <p:sldId id="458" r:id="rId20"/>
    <p:sldId id="488" r:id="rId21"/>
    <p:sldId id="432" r:id="rId22"/>
    <p:sldId id="459" r:id="rId23"/>
    <p:sldId id="439" r:id="rId24"/>
    <p:sldId id="460" r:id="rId25"/>
    <p:sldId id="440" r:id="rId26"/>
    <p:sldId id="461" r:id="rId27"/>
    <p:sldId id="441" r:id="rId28"/>
    <p:sldId id="462" r:id="rId29"/>
    <p:sldId id="431" r:id="rId30"/>
    <p:sldId id="451" r:id="rId31"/>
    <p:sldId id="433" r:id="rId32"/>
    <p:sldId id="463" r:id="rId33"/>
    <p:sldId id="443" r:id="rId34"/>
    <p:sldId id="464" r:id="rId35"/>
    <p:sldId id="444" r:id="rId36"/>
    <p:sldId id="465" r:id="rId37"/>
    <p:sldId id="489" r:id="rId38"/>
    <p:sldId id="448" r:id="rId39"/>
    <p:sldId id="434" r:id="rId40"/>
    <p:sldId id="466" r:id="rId41"/>
    <p:sldId id="453" r:id="rId4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igital Literacy: Collaborate and manage content" id="{055E2EC1-38EC-4883-A309-67700504DFB1}">
          <p14:sldIdLst>
            <p14:sldId id="421"/>
            <p14:sldId id="412"/>
            <p14:sldId id="487"/>
            <p14:sldId id="430"/>
            <p14:sldId id="445"/>
            <p14:sldId id="446"/>
            <p14:sldId id="449"/>
            <p14:sldId id="450"/>
            <p14:sldId id="447"/>
            <p14:sldId id="398"/>
            <p14:sldId id="454"/>
            <p14:sldId id="435"/>
            <p14:sldId id="455"/>
            <p14:sldId id="436"/>
            <p14:sldId id="456"/>
            <p14:sldId id="437"/>
            <p14:sldId id="457"/>
            <p14:sldId id="438"/>
            <p14:sldId id="458"/>
            <p14:sldId id="488"/>
            <p14:sldId id="432"/>
            <p14:sldId id="459"/>
            <p14:sldId id="439"/>
            <p14:sldId id="460"/>
            <p14:sldId id="440"/>
            <p14:sldId id="461"/>
            <p14:sldId id="441"/>
            <p14:sldId id="462"/>
            <p14:sldId id="431"/>
            <p14:sldId id="451"/>
            <p14:sldId id="433"/>
            <p14:sldId id="463"/>
            <p14:sldId id="443"/>
            <p14:sldId id="464"/>
            <p14:sldId id="444"/>
            <p14:sldId id="465"/>
            <p14:sldId id="489"/>
            <p14:sldId id="448"/>
            <p14:sldId id="434"/>
            <p14:sldId id="466"/>
            <p14:sldId id="453"/>
          </p14:sldIdLst>
        </p14:section>
      </p14:sectionLst>
    </p:ext>
    <p:ext uri="{EFAFB233-063F-42B5-8137-9DF3F51BA10A}">
      <p15:sldGuideLst xmlns:p15="http://schemas.microsoft.com/office/powerpoint/2012/main">
        <p15:guide id="1" pos="2275" userDrawn="1">
          <p15:clr>
            <a:srgbClr val="A4A3A4"/>
          </p15:clr>
        </p15:guide>
        <p15:guide id="2" orient="horz" pos="663"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2" name="Author" initials="A" lastIdx="186"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78D4"/>
    <a:srgbClr val="A4373A"/>
    <a:srgbClr val="217346"/>
    <a:srgbClr val="B7472A"/>
    <a:srgbClr val="2B579A"/>
    <a:srgbClr val="00B294"/>
    <a:srgbClr val="FFB901"/>
    <a:srgbClr val="BBD80A"/>
    <a:srgbClr val="FF8B00"/>
    <a:srgbClr val="01BCF3"/>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0660B408-B3CF-4A94-85FC-2B1E0A45F4A2}">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0660B408-B3CF-4A94-85FC-2B1E0A45F4A2}" styleName="Dark Style 2 - Accent 1/Accent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 styleId="{2A488322-F2BA-4B5B-9748-0D474271808F}" styleName="Medium Style 3 - Accent 6">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6"/>
          </a:solidFill>
        </a:fill>
      </a:tcStyle>
    </a:lastCol>
    <a:firstCol>
      <a:tcTxStyle b="on">
        <a:fontRef idx="minor">
          <a:scrgbClr r="0" g="0" b="0"/>
        </a:fontRef>
        <a:schemeClr val="lt1"/>
      </a:tcTxStyle>
      <a:tcStyle>
        <a:tcBdr/>
        <a:fill>
          <a:solidFill>
            <a:schemeClr val="accent6"/>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900" autoAdjust="0"/>
    <p:restoredTop sz="90738" autoAdjust="0"/>
  </p:normalViewPr>
  <p:slideViewPr>
    <p:cSldViewPr snapToGrid="0">
      <p:cViewPr varScale="1">
        <p:scale>
          <a:sx n="110" d="100"/>
          <a:sy n="110" d="100"/>
        </p:scale>
        <p:origin x="510" y="114"/>
      </p:cViewPr>
      <p:guideLst>
        <p:guide pos="2275"/>
        <p:guide orient="horz" pos="663"/>
      </p:guideLst>
    </p:cSldViewPr>
  </p:slideViewPr>
  <p:outlineViewPr>
    <p:cViewPr>
      <p:scale>
        <a:sx n="33" d="100"/>
        <a:sy n="33" d="100"/>
      </p:scale>
      <p:origin x="0" y="0"/>
    </p:cViewPr>
  </p:outlineViewPr>
  <p:notesTextViewPr>
    <p:cViewPr>
      <p:scale>
        <a:sx n="1" d="1"/>
        <a:sy n="1" d="1"/>
      </p:scale>
      <p:origin x="0" y="0"/>
    </p:cViewPr>
  </p:notesTextViewPr>
  <p:notesViewPr>
    <p:cSldViewPr snapToGrid="0">
      <p:cViewPr varScale="1">
        <p:scale>
          <a:sx n="87" d="100"/>
          <a:sy n="87" d="100"/>
        </p:scale>
        <p:origin x="3840" y="66"/>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viewProps" Target="viewProps.xml"/><Relationship Id="rId50" Type="http://schemas.openxmlformats.org/officeDocument/2006/relationships/customXml" Target="../customXml/item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commentAuthors" Target="commentAuthor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handoutMaster" Target="handoutMasters/handoutMaster1.xml"/><Relationship Id="rId52" Type="http://schemas.openxmlformats.org/officeDocument/2006/relationships/customXml" Target="../customXml/item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notesMaster" Target="notesMasters/notesMaster1.xml"/><Relationship Id="rId48"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customXml" Target="../customXml/item2.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presProps" Target="presProps.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E24F2345-EC98-4DA1-BEDE-E95562475564}"/>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a:extLst>
              <a:ext uri="{FF2B5EF4-FFF2-40B4-BE49-F238E27FC236}">
                <a16:creationId xmlns:a16="http://schemas.microsoft.com/office/drawing/2014/main" id="{CC33E638-B8D4-466B-AD53-47551EDA16CB}"/>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DD51EFA-6533-45C3-8394-23FFC04F750D}" type="datetimeFigureOut">
              <a:rPr lang="en-US" smtClean="0"/>
              <a:t>2/24/20</a:t>
            </a:fld>
            <a:endParaRPr lang="en-US" dirty="0"/>
          </a:p>
        </p:txBody>
      </p:sp>
      <p:sp>
        <p:nvSpPr>
          <p:cNvPr id="4" name="Footer Placeholder 3">
            <a:extLst>
              <a:ext uri="{FF2B5EF4-FFF2-40B4-BE49-F238E27FC236}">
                <a16:creationId xmlns:a16="http://schemas.microsoft.com/office/drawing/2014/main" id="{C2889FA8-6777-4B9D-A1A9-C7DBF5FEA9BC}"/>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a:extLst>
              <a:ext uri="{FF2B5EF4-FFF2-40B4-BE49-F238E27FC236}">
                <a16:creationId xmlns:a16="http://schemas.microsoft.com/office/drawing/2014/main" id="{404C72C3-43D9-4379-9293-03F53C8488EB}"/>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0A9E2DD4-2E30-4434-A427-2EC50491079F}" type="slidenum">
              <a:rPr lang="en-US" smtClean="0"/>
              <a:t>‹#›</a:t>
            </a:fld>
            <a:endParaRPr lang="en-US" dirty="0"/>
          </a:p>
        </p:txBody>
      </p:sp>
    </p:spTree>
    <p:extLst>
      <p:ext uri="{BB962C8B-B14F-4D97-AF65-F5344CB8AC3E}">
        <p14:creationId xmlns:p14="http://schemas.microsoft.com/office/powerpoint/2010/main" val="241037313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noProof="0"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7B4C180-10CF-422C-B717-65F1B78C7EB7}" type="datetimeFigureOut">
              <a:rPr lang="en-US" noProof="0" smtClean="0"/>
              <a:t>2/24/20</a:t>
            </a:fld>
            <a:endParaRPr lang="en-US" noProof="0"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noProof="0"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noProof="0"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68375C1-7C5C-42A2-80F2-05631BB3764E}" type="slidenum">
              <a:rPr lang="en-US" noProof="0" smtClean="0"/>
              <a:t>‹#›</a:t>
            </a:fld>
            <a:endParaRPr lang="en-US" noProof="0" dirty="0"/>
          </a:p>
        </p:txBody>
      </p:sp>
    </p:spTree>
    <p:extLst>
      <p:ext uri="{BB962C8B-B14F-4D97-AF65-F5344CB8AC3E}">
        <p14:creationId xmlns:p14="http://schemas.microsoft.com/office/powerpoint/2010/main" val="357255459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68375C1-7C5C-42A2-80F2-05631BB3764E}"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798807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68375C1-7C5C-42A2-80F2-05631BB3764E}" type="slidenum">
              <a:rPr lang="en-US" noProof="0" smtClean="0"/>
              <a:t>18</a:t>
            </a:fld>
            <a:endParaRPr lang="en-US" noProof="0" dirty="0"/>
          </a:p>
        </p:txBody>
      </p:sp>
    </p:spTree>
    <p:extLst>
      <p:ext uri="{BB962C8B-B14F-4D97-AF65-F5344CB8AC3E}">
        <p14:creationId xmlns:p14="http://schemas.microsoft.com/office/powerpoint/2010/main" val="363830933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68375C1-7C5C-42A2-80F2-05631BB3764E}" type="slidenum">
              <a:rPr lang="en-US" noProof="0" smtClean="0"/>
              <a:t>19</a:t>
            </a:fld>
            <a:endParaRPr lang="en-US" noProof="0" dirty="0"/>
          </a:p>
        </p:txBody>
      </p:sp>
    </p:spTree>
    <p:extLst>
      <p:ext uri="{BB962C8B-B14F-4D97-AF65-F5344CB8AC3E}">
        <p14:creationId xmlns:p14="http://schemas.microsoft.com/office/powerpoint/2010/main" val="19650105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68375C1-7C5C-42A2-80F2-05631BB3764E}" type="slidenum">
              <a:rPr lang="en-US" noProof="0" smtClean="0"/>
              <a:t>21</a:t>
            </a:fld>
            <a:endParaRPr lang="en-US" noProof="0" dirty="0"/>
          </a:p>
        </p:txBody>
      </p:sp>
    </p:spTree>
    <p:extLst>
      <p:ext uri="{BB962C8B-B14F-4D97-AF65-F5344CB8AC3E}">
        <p14:creationId xmlns:p14="http://schemas.microsoft.com/office/powerpoint/2010/main" val="116395045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68375C1-7C5C-42A2-80F2-05631BB3764E}" type="slidenum">
              <a:rPr lang="en-US" noProof="0" smtClean="0"/>
              <a:t>22</a:t>
            </a:fld>
            <a:endParaRPr lang="en-US" noProof="0" dirty="0"/>
          </a:p>
        </p:txBody>
      </p:sp>
    </p:spTree>
    <p:extLst>
      <p:ext uri="{BB962C8B-B14F-4D97-AF65-F5344CB8AC3E}">
        <p14:creationId xmlns:p14="http://schemas.microsoft.com/office/powerpoint/2010/main" val="170961715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68375C1-7C5C-42A2-80F2-05631BB3764E}" type="slidenum">
              <a:rPr lang="en-US" noProof="0" smtClean="0"/>
              <a:t>23</a:t>
            </a:fld>
            <a:endParaRPr lang="en-US" noProof="0" dirty="0"/>
          </a:p>
        </p:txBody>
      </p:sp>
    </p:spTree>
    <p:extLst>
      <p:ext uri="{BB962C8B-B14F-4D97-AF65-F5344CB8AC3E}">
        <p14:creationId xmlns:p14="http://schemas.microsoft.com/office/powerpoint/2010/main" val="50548996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68375C1-7C5C-42A2-80F2-05631BB3764E}" type="slidenum">
              <a:rPr lang="en-US" noProof="0" smtClean="0"/>
              <a:t>24</a:t>
            </a:fld>
            <a:endParaRPr lang="en-US" noProof="0" dirty="0"/>
          </a:p>
        </p:txBody>
      </p:sp>
    </p:spTree>
    <p:extLst>
      <p:ext uri="{BB962C8B-B14F-4D97-AF65-F5344CB8AC3E}">
        <p14:creationId xmlns:p14="http://schemas.microsoft.com/office/powerpoint/2010/main" val="63990639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68375C1-7C5C-42A2-80F2-05631BB3764E}" type="slidenum">
              <a:rPr lang="en-US" noProof="0" smtClean="0"/>
              <a:t>25</a:t>
            </a:fld>
            <a:endParaRPr lang="en-US" noProof="0" dirty="0"/>
          </a:p>
        </p:txBody>
      </p:sp>
    </p:spTree>
    <p:extLst>
      <p:ext uri="{BB962C8B-B14F-4D97-AF65-F5344CB8AC3E}">
        <p14:creationId xmlns:p14="http://schemas.microsoft.com/office/powerpoint/2010/main" val="84177074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68375C1-7C5C-42A2-80F2-05631BB3764E}" type="slidenum">
              <a:rPr lang="en-US" noProof="0" smtClean="0"/>
              <a:t>26</a:t>
            </a:fld>
            <a:endParaRPr lang="en-US" noProof="0" dirty="0"/>
          </a:p>
        </p:txBody>
      </p:sp>
    </p:spTree>
    <p:extLst>
      <p:ext uri="{BB962C8B-B14F-4D97-AF65-F5344CB8AC3E}">
        <p14:creationId xmlns:p14="http://schemas.microsoft.com/office/powerpoint/2010/main" val="323391689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68375C1-7C5C-42A2-80F2-05631BB3764E}" type="slidenum">
              <a:rPr lang="en-US" noProof="0" smtClean="0"/>
              <a:t>27</a:t>
            </a:fld>
            <a:endParaRPr lang="en-US" noProof="0" dirty="0"/>
          </a:p>
        </p:txBody>
      </p:sp>
    </p:spTree>
    <p:extLst>
      <p:ext uri="{BB962C8B-B14F-4D97-AF65-F5344CB8AC3E}">
        <p14:creationId xmlns:p14="http://schemas.microsoft.com/office/powerpoint/2010/main" val="15381859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68375C1-7C5C-42A2-80F2-05631BB3764E}" type="slidenum">
              <a:rPr lang="en-US" noProof="0" smtClean="0"/>
              <a:t>28</a:t>
            </a:fld>
            <a:endParaRPr lang="en-US" noProof="0" dirty="0"/>
          </a:p>
        </p:txBody>
      </p:sp>
    </p:spTree>
    <p:extLst>
      <p:ext uri="{BB962C8B-B14F-4D97-AF65-F5344CB8AC3E}">
        <p14:creationId xmlns:p14="http://schemas.microsoft.com/office/powerpoint/2010/main" val="367284640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68375C1-7C5C-42A2-80F2-05631BB3764E}" type="slidenum">
              <a:rPr lang="en-US" noProof="0" smtClean="0"/>
              <a:t>10</a:t>
            </a:fld>
            <a:endParaRPr lang="en-US" noProof="0" dirty="0"/>
          </a:p>
        </p:txBody>
      </p:sp>
    </p:spTree>
    <p:extLst>
      <p:ext uri="{BB962C8B-B14F-4D97-AF65-F5344CB8AC3E}">
        <p14:creationId xmlns:p14="http://schemas.microsoft.com/office/powerpoint/2010/main" val="219755252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68375C1-7C5C-42A2-80F2-05631BB3764E}" type="slidenum">
              <a:rPr lang="en-US" noProof="0" smtClean="0"/>
              <a:t>31</a:t>
            </a:fld>
            <a:endParaRPr lang="en-US" noProof="0" dirty="0"/>
          </a:p>
        </p:txBody>
      </p:sp>
    </p:spTree>
    <p:extLst>
      <p:ext uri="{BB962C8B-B14F-4D97-AF65-F5344CB8AC3E}">
        <p14:creationId xmlns:p14="http://schemas.microsoft.com/office/powerpoint/2010/main" val="95858721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68375C1-7C5C-42A2-80F2-05631BB3764E}" type="slidenum">
              <a:rPr lang="en-US" noProof="0" smtClean="0"/>
              <a:t>32</a:t>
            </a:fld>
            <a:endParaRPr lang="en-US" noProof="0" dirty="0"/>
          </a:p>
        </p:txBody>
      </p:sp>
    </p:spTree>
    <p:extLst>
      <p:ext uri="{BB962C8B-B14F-4D97-AF65-F5344CB8AC3E}">
        <p14:creationId xmlns:p14="http://schemas.microsoft.com/office/powerpoint/2010/main" val="415010555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68375C1-7C5C-42A2-80F2-05631BB3764E}" type="slidenum">
              <a:rPr lang="en-US" noProof="0" smtClean="0"/>
              <a:t>33</a:t>
            </a:fld>
            <a:endParaRPr lang="en-US" noProof="0" dirty="0"/>
          </a:p>
        </p:txBody>
      </p:sp>
    </p:spTree>
    <p:extLst>
      <p:ext uri="{BB962C8B-B14F-4D97-AF65-F5344CB8AC3E}">
        <p14:creationId xmlns:p14="http://schemas.microsoft.com/office/powerpoint/2010/main" val="61954541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68375C1-7C5C-42A2-80F2-05631BB3764E}" type="slidenum">
              <a:rPr lang="en-US" noProof="0" smtClean="0"/>
              <a:t>34</a:t>
            </a:fld>
            <a:endParaRPr lang="en-US" noProof="0" dirty="0"/>
          </a:p>
        </p:txBody>
      </p:sp>
    </p:spTree>
    <p:extLst>
      <p:ext uri="{BB962C8B-B14F-4D97-AF65-F5344CB8AC3E}">
        <p14:creationId xmlns:p14="http://schemas.microsoft.com/office/powerpoint/2010/main" val="412331618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68375C1-7C5C-42A2-80F2-05631BB3764E}" type="slidenum">
              <a:rPr lang="en-US" noProof="0" smtClean="0"/>
              <a:t>35</a:t>
            </a:fld>
            <a:endParaRPr lang="en-US" noProof="0" dirty="0"/>
          </a:p>
        </p:txBody>
      </p:sp>
    </p:spTree>
    <p:extLst>
      <p:ext uri="{BB962C8B-B14F-4D97-AF65-F5344CB8AC3E}">
        <p14:creationId xmlns:p14="http://schemas.microsoft.com/office/powerpoint/2010/main" val="83682857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68375C1-7C5C-42A2-80F2-05631BB3764E}" type="slidenum">
              <a:rPr lang="en-US" noProof="0" smtClean="0"/>
              <a:t>36</a:t>
            </a:fld>
            <a:endParaRPr lang="en-US" noProof="0" dirty="0"/>
          </a:p>
        </p:txBody>
      </p:sp>
    </p:spTree>
    <p:extLst>
      <p:ext uri="{BB962C8B-B14F-4D97-AF65-F5344CB8AC3E}">
        <p14:creationId xmlns:p14="http://schemas.microsoft.com/office/powerpoint/2010/main" val="1760886488"/>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68375C1-7C5C-42A2-80F2-05631BB3764E}" type="slidenum">
              <a:rPr lang="en-US" noProof="0" smtClean="0"/>
              <a:t>39</a:t>
            </a:fld>
            <a:endParaRPr lang="en-US" noProof="0" dirty="0"/>
          </a:p>
        </p:txBody>
      </p:sp>
    </p:spTree>
    <p:extLst>
      <p:ext uri="{BB962C8B-B14F-4D97-AF65-F5344CB8AC3E}">
        <p14:creationId xmlns:p14="http://schemas.microsoft.com/office/powerpoint/2010/main" val="15559482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68375C1-7C5C-42A2-80F2-05631BB3764E}" type="slidenum">
              <a:rPr lang="en-US" noProof="0" smtClean="0"/>
              <a:t>40</a:t>
            </a:fld>
            <a:endParaRPr lang="en-US" noProof="0" dirty="0"/>
          </a:p>
        </p:txBody>
      </p:sp>
    </p:spTree>
    <p:extLst>
      <p:ext uri="{BB962C8B-B14F-4D97-AF65-F5344CB8AC3E}">
        <p14:creationId xmlns:p14="http://schemas.microsoft.com/office/powerpoint/2010/main" val="385470575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68375C1-7C5C-42A2-80F2-05631BB3764E}" type="slidenum">
              <a:rPr lang="en-US" noProof="0" smtClean="0"/>
              <a:t>11</a:t>
            </a:fld>
            <a:endParaRPr lang="en-US" noProof="0" dirty="0"/>
          </a:p>
        </p:txBody>
      </p:sp>
    </p:spTree>
    <p:extLst>
      <p:ext uri="{BB962C8B-B14F-4D97-AF65-F5344CB8AC3E}">
        <p14:creationId xmlns:p14="http://schemas.microsoft.com/office/powerpoint/2010/main" val="224773358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68375C1-7C5C-42A2-80F2-05631BB3764E}" type="slidenum">
              <a:rPr lang="en-US" noProof="0" smtClean="0"/>
              <a:t>12</a:t>
            </a:fld>
            <a:endParaRPr lang="en-US" noProof="0" dirty="0"/>
          </a:p>
        </p:txBody>
      </p:sp>
    </p:spTree>
    <p:extLst>
      <p:ext uri="{BB962C8B-B14F-4D97-AF65-F5344CB8AC3E}">
        <p14:creationId xmlns:p14="http://schemas.microsoft.com/office/powerpoint/2010/main" val="216395398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68375C1-7C5C-42A2-80F2-05631BB3764E}" type="slidenum">
              <a:rPr lang="en-US" noProof="0" smtClean="0"/>
              <a:t>13</a:t>
            </a:fld>
            <a:endParaRPr lang="en-US" noProof="0" dirty="0"/>
          </a:p>
        </p:txBody>
      </p:sp>
    </p:spTree>
    <p:extLst>
      <p:ext uri="{BB962C8B-B14F-4D97-AF65-F5344CB8AC3E}">
        <p14:creationId xmlns:p14="http://schemas.microsoft.com/office/powerpoint/2010/main" val="47549163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68375C1-7C5C-42A2-80F2-05631BB3764E}" type="slidenum">
              <a:rPr lang="en-US" noProof="0" smtClean="0"/>
              <a:t>14</a:t>
            </a:fld>
            <a:endParaRPr lang="en-US" noProof="0" dirty="0"/>
          </a:p>
        </p:txBody>
      </p:sp>
    </p:spTree>
    <p:extLst>
      <p:ext uri="{BB962C8B-B14F-4D97-AF65-F5344CB8AC3E}">
        <p14:creationId xmlns:p14="http://schemas.microsoft.com/office/powerpoint/2010/main" val="346982344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68375C1-7C5C-42A2-80F2-05631BB3764E}" type="slidenum">
              <a:rPr lang="en-US" noProof="0" smtClean="0"/>
              <a:t>15</a:t>
            </a:fld>
            <a:endParaRPr lang="en-US" noProof="0" dirty="0"/>
          </a:p>
        </p:txBody>
      </p:sp>
    </p:spTree>
    <p:extLst>
      <p:ext uri="{BB962C8B-B14F-4D97-AF65-F5344CB8AC3E}">
        <p14:creationId xmlns:p14="http://schemas.microsoft.com/office/powerpoint/2010/main" val="79452525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68375C1-7C5C-42A2-80F2-05631BB3764E}" type="slidenum">
              <a:rPr lang="en-US" noProof="0" smtClean="0"/>
              <a:t>16</a:t>
            </a:fld>
            <a:endParaRPr lang="en-US" noProof="0" dirty="0"/>
          </a:p>
        </p:txBody>
      </p:sp>
    </p:spTree>
    <p:extLst>
      <p:ext uri="{BB962C8B-B14F-4D97-AF65-F5344CB8AC3E}">
        <p14:creationId xmlns:p14="http://schemas.microsoft.com/office/powerpoint/2010/main" val="297898805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68375C1-7C5C-42A2-80F2-05631BB3764E}" type="slidenum">
              <a:rPr lang="en-US" noProof="0" smtClean="0"/>
              <a:t>17</a:t>
            </a:fld>
            <a:endParaRPr lang="en-US" noProof="0" dirty="0"/>
          </a:p>
        </p:txBody>
      </p:sp>
    </p:spTree>
    <p:extLst>
      <p:ext uri="{BB962C8B-B14F-4D97-AF65-F5344CB8AC3E}">
        <p14:creationId xmlns:p14="http://schemas.microsoft.com/office/powerpoint/2010/main" val="31693107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Word Course and Module Title ">
    <p:bg>
      <p:bgPr>
        <a:solidFill>
          <a:schemeClr val="tx1">
            <a:lumMod val="75000"/>
            <a:lumOff val="25000"/>
          </a:schemeClr>
        </a:solidFill>
        <a:effectLst/>
      </p:bgPr>
    </p:bg>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15B7D439-D560-420E-8278-A501F609C7B0}"/>
              </a:ext>
            </a:extLst>
          </p:cNvPr>
          <p:cNvSpPr/>
          <p:nvPr userDrawn="1"/>
        </p:nvSpPr>
        <p:spPr>
          <a:xfrm>
            <a:off x="0" y="0"/>
            <a:ext cx="12237718" cy="1468119"/>
          </a:xfrm>
          <a:prstGeom prst="rect">
            <a:avLst/>
          </a:prstGeom>
          <a:solidFill>
            <a:srgbClr val="505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ectangle 12">
            <a:extLst>
              <a:ext uri="{FF2B5EF4-FFF2-40B4-BE49-F238E27FC236}">
                <a16:creationId xmlns:a16="http://schemas.microsoft.com/office/drawing/2014/main" id="{DC433A2F-8949-4AAC-AE96-175254493AF4}"/>
              </a:ext>
            </a:extLst>
          </p:cNvPr>
          <p:cNvSpPr/>
          <p:nvPr userDrawn="1"/>
        </p:nvSpPr>
        <p:spPr>
          <a:xfrm>
            <a:off x="0" y="1468119"/>
            <a:ext cx="12237718" cy="5389881"/>
          </a:xfrm>
          <a:prstGeom prst="rect">
            <a:avLst/>
          </a:prstGeom>
          <a:solidFill>
            <a:srgbClr val="2B57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32" name="Text Placeholder 28">
            <a:extLst>
              <a:ext uri="{FF2B5EF4-FFF2-40B4-BE49-F238E27FC236}">
                <a16:creationId xmlns:a16="http://schemas.microsoft.com/office/drawing/2014/main" id="{24533644-2B21-4A94-9DFF-B867734E567B}"/>
              </a:ext>
            </a:extLst>
          </p:cNvPr>
          <p:cNvSpPr>
            <a:spLocks noGrp="1"/>
          </p:cNvSpPr>
          <p:nvPr>
            <p:ph type="body" sz="quarter" idx="10" hasCustomPrompt="1"/>
          </p:nvPr>
        </p:nvSpPr>
        <p:spPr>
          <a:xfrm>
            <a:off x="504611" y="1560326"/>
            <a:ext cx="11398341" cy="794897"/>
          </a:xfrm>
        </p:spPr>
        <p:txBody>
          <a:bodyPr anchor="b">
            <a:noAutofit/>
          </a:bodyPr>
          <a:lstStyle>
            <a:lvl1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5200" kern="1200" dirty="0" smtClean="0">
                <a:solidFill>
                  <a:schemeClr val="bg1"/>
                </a:solidFill>
                <a:latin typeface="Segoe Semibold" panose="020B0702040504020203"/>
                <a:ea typeface="+mn-ea"/>
                <a:cs typeface="Segoe UI" panose="020B0502040204020203" pitchFamily="34" charset="0"/>
              </a:defRPr>
            </a:lvl1pPr>
            <a:lvl2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smtClean="0">
                <a:solidFill>
                  <a:schemeClr val="bg1"/>
                </a:solidFill>
                <a:latin typeface="Segoe UI" panose="020B0502040204020203" pitchFamily="34" charset="0"/>
                <a:ea typeface="+mn-ea"/>
                <a:cs typeface="Segoe UI" panose="020B0502040204020203" pitchFamily="34" charset="0"/>
              </a:defRPr>
            </a:lvl2pPr>
            <a:lvl3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smtClean="0">
                <a:solidFill>
                  <a:schemeClr val="bg1"/>
                </a:solidFill>
                <a:latin typeface="Segoe UI" panose="020B0502040204020203" pitchFamily="34" charset="0"/>
                <a:ea typeface="+mn-ea"/>
                <a:cs typeface="Segoe UI" panose="020B0502040204020203" pitchFamily="34" charset="0"/>
              </a:defRPr>
            </a:lvl3pPr>
            <a:lvl4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smtClean="0">
                <a:solidFill>
                  <a:schemeClr val="bg1"/>
                </a:solidFill>
                <a:latin typeface="Segoe UI" panose="020B0502040204020203" pitchFamily="34" charset="0"/>
                <a:ea typeface="+mn-ea"/>
                <a:cs typeface="Segoe UI" panose="020B0502040204020203" pitchFamily="34" charset="0"/>
              </a:defRPr>
            </a:lvl4pPr>
            <a:lvl5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a:solidFill>
                  <a:schemeClr val="bg1"/>
                </a:solidFill>
                <a:latin typeface="Segoe UI" panose="020B0502040204020203" pitchFamily="34" charset="0"/>
                <a:ea typeface="+mn-ea"/>
                <a:cs typeface="Segoe UI" panose="020B0502040204020203" pitchFamily="34" charset="0"/>
              </a:defRPr>
            </a:lvl5pPr>
          </a:lstStyle>
          <a:p>
            <a:pPr lvl="0"/>
            <a:r>
              <a:rPr lang="en-US" dirty="0"/>
              <a:t>Course name</a:t>
            </a:r>
          </a:p>
        </p:txBody>
      </p:sp>
      <p:sp>
        <p:nvSpPr>
          <p:cNvPr id="33" name="Text Placeholder 28">
            <a:extLst>
              <a:ext uri="{FF2B5EF4-FFF2-40B4-BE49-F238E27FC236}">
                <a16:creationId xmlns:a16="http://schemas.microsoft.com/office/drawing/2014/main" id="{4574A5B6-5E12-46A5-B935-36B584E60649}"/>
              </a:ext>
            </a:extLst>
          </p:cNvPr>
          <p:cNvSpPr>
            <a:spLocks noGrp="1"/>
          </p:cNvSpPr>
          <p:nvPr>
            <p:ph type="body" sz="quarter" idx="11" hasCustomPrompt="1"/>
          </p:nvPr>
        </p:nvSpPr>
        <p:spPr>
          <a:xfrm>
            <a:off x="504611" y="3298857"/>
            <a:ext cx="11242889" cy="1388397"/>
          </a:xfrm>
        </p:spPr>
        <p:txBody>
          <a:bodyPr anchor="b" anchorCtr="0">
            <a:noAutofit/>
          </a:bodyPr>
          <a:lstStyle>
            <a:lvl1pPr marL="0" indent="0" algn="l" defTabSz="932742" rtl="0" eaLnBrk="1" latinLnBrk="0" hangingPunct="1">
              <a:lnSpc>
                <a:spcPct val="100000"/>
              </a:lnSpc>
              <a:spcBef>
                <a:spcPct val="0"/>
              </a:spcBef>
              <a:spcAft>
                <a:spcPts val="500"/>
              </a:spcAft>
              <a:buClrTx/>
              <a:buFont typeface="Wingdings" panose="05000000000000000000" pitchFamily="2" charset="2"/>
              <a:buNone/>
              <a:defRPr lang="en-US" sz="5200" b="0" kern="1200" cap="none" spc="-50" baseline="0" noProof="0" dirty="0">
                <a:ln w="3175">
                  <a:noFill/>
                </a:ln>
                <a:solidFill>
                  <a:schemeClr val="bg1"/>
                </a:solidFill>
                <a:effectLst/>
                <a:latin typeface="+mj-lt"/>
                <a:ea typeface="+mn-ea"/>
                <a:cs typeface="Segoe UI" pitchFamily="34" charset="0"/>
              </a:defRPr>
            </a:lvl1pPr>
            <a:lvl2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smtClean="0">
                <a:solidFill>
                  <a:schemeClr val="bg1"/>
                </a:solidFill>
                <a:latin typeface="Segoe UI" panose="020B0502040204020203" pitchFamily="34" charset="0"/>
                <a:ea typeface="+mn-ea"/>
                <a:cs typeface="Segoe UI" panose="020B0502040204020203" pitchFamily="34" charset="0"/>
              </a:defRPr>
            </a:lvl2pPr>
            <a:lvl3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smtClean="0">
                <a:solidFill>
                  <a:schemeClr val="bg1"/>
                </a:solidFill>
                <a:latin typeface="Segoe UI" panose="020B0502040204020203" pitchFamily="34" charset="0"/>
                <a:ea typeface="+mn-ea"/>
                <a:cs typeface="Segoe UI" panose="020B0502040204020203" pitchFamily="34" charset="0"/>
              </a:defRPr>
            </a:lvl3pPr>
            <a:lvl4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smtClean="0">
                <a:solidFill>
                  <a:schemeClr val="bg1"/>
                </a:solidFill>
                <a:latin typeface="Segoe UI" panose="020B0502040204020203" pitchFamily="34" charset="0"/>
                <a:ea typeface="+mn-ea"/>
                <a:cs typeface="Segoe UI" panose="020B0502040204020203" pitchFamily="34" charset="0"/>
              </a:defRPr>
            </a:lvl4pPr>
            <a:lvl5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a:solidFill>
                  <a:schemeClr val="bg1"/>
                </a:solidFill>
                <a:latin typeface="Segoe UI" panose="020B0502040204020203" pitchFamily="34" charset="0"/>
                <a:ea typeface="+mn-ea"/>
                <a:cs typeface="Segoe UI" panose="020B0502040204020203" pitchFamily="34" charset="0"/>
              </a:defRPr>
            </a:lvl5pPr>
          </a:lstStyle>
          <a:p>
            <a:r>
              <a:rPr lang="en-US" dirty="0"/>
              <a:t>Module #: Module name</a:t>
            </a:r>
          </a:p>
        </p:txBody>
      </p:sp>
      <p:sp>
        <p:nvSpPr>
          <p:cNvPr id="9" name="Rectangle 8">
            <a:extLst>
              <a:ext uri="{FF2B5EF4-FFF2-40B4-BE49-F238E27FC236}">
                <a16:creationId xmlns:a16="http://schemas.microsoft.com/office/drawing/2014/main" id="{4962D472-A8C3-4342-A725-E95F697516EA}"/>
              </a:ext>
            </a:extLst>
          </p:cNvPr>
          <p:cNvSpPr/>
          <p:nvPr userDrawn="1"/>
        </p:nvSpPr>
        <p:spPr>
          <a:xfrm flipH="1">
            <a:off x="12191999" y="0"/>
            <a:ext cx="45719" cy="6858000"/>
          </a:xfrm>
          <a:prstGeom prst="rect">
            <a:avLst/>
          </a:prstGeom>
          <a:solidFill>
            <a:srgbClr val="505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4" name="Picture 13">
            <a:extLst>
              <a:ext uri="{FF2B5EF4-FFF2-40B4-BE49-F238E27FC236}">
                <a16:creationId xmlns:a16="http://schemas.microsoft.com/office/drawing/2014/main" id="{4960F94A-13B0-49BB-8DC8-90F9F3E7A52D}"/>
              </a:ext>
              <a:ext uri="{C183D7F6-B498-43B3-948B-1728B52AA6E4}">
                <adec:decorative xmlns:adec="http://schemas.microsoft.com/office/drawing/2017/decorative" val="1"/>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54438" y="65753"/>
            <a:ext cx="2712924" cy="1215952"/>
          </a:xfrm>
          <a:prstGeom prst="rect">
            <a:avLst/>
          </a:prstGeom>
        </p:spPr>
      </p:pic>
      <p:sp>
        <p:nvSpPr>
          <p:cNvPr id="11" name="Text Placeholder 28">
            <a:extLst>
              <a:ext uri="{FF2B5EF4-FFF2-40B4-BE49-F238E27FC236}">
                <a16:creationId xmlns:a16="http://schemas.microsoft.com/office/drawing/2014/main" id="{0A6B1D45-2E02-4D8C-9D4C-BBF0A1FB4D99}"/>
              </a:ext>
            </a:extLst>
          </p:cNvPr>
          <p:cNvSpPr>
            <a:spLocks noGrp="1"/>
          </p:cNvSpPr>
          <p:nvPr>
            <p:ph type="body" sz="quarter" idx="12" hasCustomPrompt="1"/>
          </p:nvPr>
        </p:nvSpPr>
        <p:spPr>
          <a:xfrm>
            <a:off x="534067" y="4903534"/>
            <a:ext cx="11242889" cy="1020856"/>
          </a:xfrm>
        </p:spPr>
        <p:txBody>
          <a:bodyPr anchor="t" anchorCtr="0">
            <a:noAutofit/>
          </a:bodyPr>
          <a:lstStyle>
            <a:lvl1pPr marL="0" indent="0" algn="l" defTabSz="932742" rtl="0" eaLnBrk="1" latinLnBrk="0" hangingPunct="1">
              <a:lnSpc>
                <a:spcPct val="100000"/>
              </a:lnSpc>
              <a:spcBef>
                <a:spcPct val="0"/>
              </a:spcBef>
              <a:spcAft>
                <a:spcPts val="500"/>
              </a:spcAft>
              <a:buClrTx/>
              <a:buFont typeface="Wingdings" panose="05000000000000000000" pitchFamily="2" charset="2"/>
              <a:buNone/>
              <a:defRPr lang="en-US" sz="3200" b="0" kern="1200" cap="none" spc="-50" baseline="0" noProof="0" dirty="0">
                <a:ln w="3175">
                  <a:noFill/>
                </a:ln>
                <a:solidFill>
                  <a:schemeClr val="bg1"/>
                </a:solidFill>
                <a:effectLst/>
                <a:latin typeface="+mj-lt"/>
                <a:ea typeface="+mn-ea"/>
                <a:cs typeface="Segoe UI" pitchFamily="34" charset="0"/>
              </a:defRPr>
            </a:lvl1pPr>
            <a:lvl2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smtClean="0">
                <a:solidFill>
                  <a:schemeClr val="bg1"/>
                </a:solidFill>
                <a:latin typeface="Segoe UI" panose="020B0502040204020203" pitchFamily="34" charset="0"/>
                <a:ea typeface="+mn-ea"/>
                <a:cs typeface="Segoe UI" panose="020B0502040204020203" pitchFamily="34" charset="0"/>
              </a:defRPr>
            </a:lvl2pPr>
            <a:lvl3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smtClean="0">
                <a:solidFill>
                  <a:schemeClr val="bg1"/>
                </a:solidFill>
                <a:latin typeface="Segoe UI" panose="020B0502040204020203" pitchFamily="34" charset="0"/>
                <a:ea typeface="+mn-ea"/>
                <a:cs typeface="Segoe UI" panose="020B0502040204020203" pitchFamily="34" charset="0"/>
              </a:defRPr>
            </a:lvl3pPr>
            <a:lvl4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smtClean="0">
                <a:solidFill>
                  <a:schemeClr val="bg1"/>
                </a:solidFill>
                <a:latin typeface="Segoe UI" panose="020B0502040204020203" pitchFamily="34" charset="0"/>
                <a:ea typeface="+mn-ea"/>
                <a:cs typeface="Segoe UI" panose="020B0502040204020203" pitchFamily="34" charset="0"/>
              </a:defRPr>
            </a:lvl4pPr>
            <a:lvl5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a:solidFill>
                  <a:schemeClr val="bg1"/>
                </a:solidFill>
                <a:latin typeface="Segoe UI" panose="020B0502040204020203" pitchFamily="34" charset="0"/>
                <a:ea typeface="+mn-ea"/>
                <a:cs typeface="Segoe UI" panose="020B0502040204020203" pitchFamily="34" charset="0"/>
              </a:defRPr>
            </a:lvl5pPr>
          </a:lstStyle>
          <a:p>
            <a:r>
              <a:rPr lang="en-US" dirty="0"/>
              <a:t>Topic: Topic name</a:t>
            </a:r>
          </a:p>
        </p:txBody>
      </p:sp>
    </p:spTree>
    <p:extLst>
      <p:ext uri="{BB962C8B-B14F-4D97-AF65-F5344CB8AC3E}">
        <p14:creationId xmlns:p14="http://schemas.microsoft.com/office/powerpoint/2010/main" val="2937700007"/>
      </p:ext>
    </p:extLst>
  </p:cSld>
  <p:clrMapOvr>
    <a:masterClrMapping/>
  </p:clrMapOvr>
  <mc:AlternateContent xmlns:mc="http://schemas.openxmlformats.org/markup-compatibility/2006" xmlns:p14="http://schemas.microsoft.com/office/powerpoint/2010/main">
    <mc:Choice Requires="p14">
      <p:transition spd="med" p14:dur="700" advClick="0">
        <p:fade/>
      </p:transition>
    </mc:Choice>
    <mc:Fallback xmlns="">
      <p:transition spd="med" advClick="0">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Access_Module and Lesson Title">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4C0D63B6-BFDB-463F-BCB1-891BCEF02CA0}"/>
              </a:ext>
            </a:extLst>
          </p:cNvPr>
          <p:cNvSpPr/>
          <p:nvPr userDrawn="1"/>
        </p:nvSpPr>
        <p:spPr>
          <a:xfrm rot="5400000">
            <a:off x="2628900" y="-2623820"/>
            <a:ext cx="6944360" cy="12192000"/>
          </a:xfrm>
          <a:prstGeom prst="rect">
            <a:avLst/>
          </a:prstGeom>
          <a:solidFill>
            <a:srgbClr val="A4373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B579A"/>
              </a:solidFill>
            </a:endParaRPr>
          </a:p>
        </p:txBody>
      </p:sp>
      <p:cxnSp>
        <p:nvCxnSpPr>
          <p:cNvPr id="31" name="Straight Connector 30">
            <a:extLst>
              <a:ext uri="{FF2B5EF4-FFF2-40B4-BE49-F238E27FC236}">
                <a16:creationId xmlns:a16="http://schemas.microsoft.com/office/drawing/2014/main" id="{B52C52E4-4E03-4B9D-818E-89F649313868}"/>
              </a:ext>
              <a:ext uri="{C183D7F6-B498-43B3-948B-1728B52AA6E4}">
                <adec:decorative xmlns:adec="http://schemas.microsoft.com/office/drawing/2017/decorative" val="1"/>
              </a:ext>
            </a:extLst>
          </p:cNvPr>
          <p:cNvCxnSpPr>
            <a:cxnSpLocks/>
          </p:cNvCxnSpPr>
          <p:nvPr userDrawn="1"/>
        </p:nvCxnSpPr>
        <p:spPr>
          <a:xfrm flipV="1">
            <a:off x="3206646" y="1661161"/>
            <a:ext cx="0" cy="3535679"/>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
        <p:nvSpPr>
          <p:cNvPr id="32" name="Text Placeholder 28">
            <a:extLst>
              <a:ext uri="{FF2B5EF4-FFF2-40B4-BE49-F238E27FC236}">
                <a16:creationId xmlns:a16="http://schemas.microsoft.com/office/drawing/2014/main" id="{0EF7F407-8472-4FA1-A594-DF7178C6BC1C}"/>
              </a:ext>
            </a:extLst>
          </p:cNvPr>
          <p:cNvSpPr>
            <a:spLocks noGrp="1"/>
          </p:cNvSpPr>
          <p:nvPr>
            <p:ph type="body" sz="quarter" idx="10" hasCustomPrompt="1"/>
          </p:nvPr>
        </p:nvSpPr>
        <p:spPr>
          <a:xfrm>
            <a:off x="3399472" y="2535731"/>
            <a:ext cx="8055913" cy="1302948"/>
          </a:xfrm>
        </p:spPr>
        <p:txBody>
          <a:bodyPr anchor="b">
            <a:noAutofit/>
          </a:bodyPr>
          <a:lstStyle>
            <a:lvl1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5200" kern="1200" dirty="0" smtClean="0">
                <a:solidFill>
                  <a:schemeClr val="bg1"/>
                </a:solidFill>
                <a:latin typeface="Segoe Semibold" panose="020B0702040504020203"/>
                <a:ea typeface="+mn-ea"/>
                <a:cs typeface="Segoe UI" panose="020B0502040204020203" pitchFamily="34" charset="0"/>
              </a:defRPr>
            </a:lvl1pPr>
            <a:lvl2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smtClean="0">
                <a:solidFill>
                  <a:schemeClr val="bg1"/>
                </a:solidFill>
                <a:latin typeface="Segoe UI" panose="020B0502040204020203" pitchFamily="34" charset="0"/>
                <a:ea typeface="+mn-ea"/>
                <a:cs typeface="Segoe UI" panose="020B0502040204020203" pitchFamily="34" charset="0"/>
              </a:defRPr>
            </a:lvl2pPr>
            <a:lvl3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smtClean="0">
                <a:solidFill>
                  <a:schemeClr val="bg1"/>
                </a:solidFill>
                <a:latin typeface="Segoe UI" panose="020B0502040204020203" pitchFamily="34" charset="0"/>
                <a:ea typeface="+mn-ea"/>
                <a:cs typeface="Segoe UI" panose="020B0502040204020203" pitchFamily="34" charset="0"/>
              </a:defRPr>
            </a:lvl3pPr>
            <a:lvl4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smtClean="0">
                <a:solidFill>
                  <a:schemeClr val="bg1"/>
                </a:solidFill>
                <a:latin typeface="Segoe UI" panose="020B0502040204020203" pitchFamily="34" charset="0"/>
                <a:ea typeface="+mn-ea"/>
                <a:cs typeface="Segoe UI" panose="020B0502040204020203" pitchFamily="34" charset="0"/>
              </a:defRPr>
            </a:lvl4pPr>
            <a:lvl5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a:solidFill>
                  <a:schemeClr val="bg1"/>
                </a:solidFill>
                <a:latin typeface="Segoe UI" panose="020B0502040204020203" pitchFamily="34" charset="0"/>
                <a:ea typeface="+mn-ea"/>
                <a:cs typeface="Segoe UI" panose="020B0502040204020203" pitchFamily="34" charset="0"/>
              </a:defRPr>
            </a:lvl5pPr>
          </a:lstStyle>
          <a:p>
            <a:pPr lvl="0"/>
            <a:r>
              <a:rPr lang="en-US" dirty="0"/>
              <a:t>Module name </a:t>
            </a:r>
          </a:p>
        </p:txBody>
      </p:sp>
      <p:sp>
        <p:nvSpPr>
          <p:cNvPr id="33" name="Text Placeholder 28">
            <a:extLst>
              <a:ext uri="{FF2B5EF4-FFF2-40B4-BE49-F238E27FC236}">
                <a16:creationId xmlns:a16="http://schemas.microsoft.com/office/drawing/2014/main" id="{D0A30B4F-8057-4A99-8F2A-EF5510F5160A}"/>
              </a:ext>
            </a:extLst>
          </p:cNvPr>
          <p:cNvSpPr>
            <a:spLocks noGrp="1"/>
          </p:cNvSpPr>
          <p:nvPr>
            <p:ph type="body" sz="quarter" idx="11" hasCustomPrompt="1"/>
          </p:nvPr>
        </p:nvSpPr>
        <p:spPr>
          <a:xfrm>
            <a:off x="3399472" y="3900151"/>
            <a:ext cx="8055923" cy="1048367"/>
          </a:xfrm>
        </p:spPr>
        <p:txBody>
          <a:bodyPr anchor="t">
            <a:noAutofit/>
          </a:bodyPr>
          <a:lstStyle>
            <a:lvl1pPr marL="0" indent="0" algn="l" defTabSz="932742" rtl="0" eaLnBrk="1" latinLnBrk="0" hangingPunct="1">
              <a:lnSpc>
                <a:spcPct val="100000"/>
              </a:lnSpc>
              <a:spcBef>
                <a:spcPct val="0"/>
              </a:spcBef>
              <a:spcAft>
                <a:spcPts val="500"/>
              </a:spcAft>
              <a:buClrTx/>
              <a:buFont typeface="Wingdings" panose="05000000000000000000" pitchFamily="2" charset="2"/>
              <a:buNone/>
              <a:defRPr lang="en-US" sz="3200" b="0" kern="1200" cap="none" spc="-50" baseline="0" noProof="0" dirty="0">
                <a:ln w="3175">
                  <a:noFill/>
                </a:ln>
                <a:solidFill>
                  <a:schemeClr val="bg1"/>
                </a:solidFill>
                <a:effectLst/>
                <a:latin typeface="+mj-lt"/>
                <a:ea typeface="+mn-ea"/>
                <a:cs typeface="Segoe UI" pitchFamily="34" charset="0"/>
              </a:defRPr>
            </a:lvl1pPr>
            <a:lvl2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smtClean="0">
                <a:solidFill>
                  <a:schemeClr val="bg1"/>
                </a:solidFill>
                <a:latin typeface="Segoe UI" panose="020B0502040204020203" pitchFamily="34" charset="0"/>
                <a:ea typeface="+mn-ea"/>
                <a:cs typeface="Segoe UI" panose="020B0502040204020203" pitchFamily="34" charset="0"/>
              </a:defRPr>
            </a:lvl2pPr>
            <a:lvl3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smtClean="0">
                <a:solidFill>
                  <a:schemeClr val="bg1"/>
                </a:solidFill>
                <a:latin typeface="Segoe UI" panose="020B0502040204020203" pitchFamily="34" charset="0"/>
                <a:ea typeface="+mn-ea"/>
                <a:cs typeface="Segoe UI" panose="020B0502040204020203" pitchFamily="34" charset="0"/>
              </a:defRPr>
            </a:lvl3pPr>
            <a:lvl4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smtClean="0">
                <a:solidFill>
                  <a:schemeClr val="bg1"/>
                </a:solidFill>
                <a:latin typeface="Segoe UI" panose="020B0502040204020203" pitchFamily="34" charset="0"/>
                <a:ea typeface="+mn-ea"/>
                <a:cs typeface="Segoe UI" panose="020B0502040204020203" pitchFamily="34" charset="0"/>
              </a:defRPr>
            </a:lvl4pPr>
            <a:lvl5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a:solidFill>
                  <a:schemeClr val="bg1"/>
                </a:solidFill>
                <a:latin typeface="Segoe UI" panose="020B0502040204020203" pitchFamily="34" charset="0"/>
                <a:ea typeface="+mn-ea"/>
                <a:cs typeface="Segoe UI" panose="020B0502040204020203" pitchFamily="34" charset="0"/>
              </a:defRPr>
            </a:lvl5pPr>
          </a:lstStyle>
          <a:p>
            <a:r>
              <a:rPr lang="en-US" dirty="0"/>
              <a:t>Topic: Topic name</a:t>
            </a:r>
          </a:p>
        </p:txBody>
      </p:sp>
    </p:spTree>
    <p:extLst>
      <p:ext uri="{BB962C8B-B14F-4D97-AF65-F5344CB8AC3E}">
        <p14:creationId xmlns:p14="http://schemas.microsoft.com/office/powerpoint/2010/main" val="1050748237"/>
      </p:ext>
    </p:extLst>
  </p:cSld>
  <p:clrMapOvr>
    <a:masterClrMapping/>
  </p:clrMapOvr>
  <mc:AlternateContent xmlns:mc="http://schemas.openxmlformats.org/markup-compatibility/2006" xmlns:p14="http://schemas.microsoft.com/office/powerpoint/2010/main">
    <mc:Choice Requires="p14">
      <p:transition spd="med" p14:dur="700" advClick="0">
        <p:fade/>
      </p:transition>
    </mc:Choice>
    <mc:Fallback xmlns="">
      <p:transition spd="med" advClick="0">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Word Section Header with Image">
    <p:bg>
      <p:bgPr>
        <a:solidFill>
          <a:schemeClr val="bg1"/>
        </a:solidFill>
        <a:effectLst/>
      </p:bgPr>
    </p:bg>
    <p:spTree>
      <p:nvGrpSpPr>
        <p:cNvPr id="1" name=""/>
        <p:cNvGrpSpPr/>
        <p:nvPr/>
      </p:nvGrpSpPr>
      <p:grpSpPr>
        <a:xfrm>
          <a:off x="0" y="0"/>
          <a:ext cx="0" cy="0"/>
          <a:chOff x="0" y="0"/>
          <a:chExt cx="0" cy="0"/>
        </a:xfrm>
      </p:grpSpPr>
      <p:sp>
        <p:nvSpPr>
          <p:cNvPr id="17" name="Rectangle 16">
            <a:extLst>
              <a:ext uri="{FF2B5EF4-FFF2-40B4-BE49-F238E27FC236}">
                <a16:creationId xmlns:a16="http://schemas.microsoft.com/office/drawing/2014/main" id="{916EB0E9-57FF-4880-BC8E-380863E7EBA6}"/>
              </a:ext>
            </a:extLst>
          </p:cNvPr>
          <p:cNvSpPr/>
          <p:nvPr userDrawn="1"/>
        </p:nvSpPr>
        <p:spPr>
          <a:xfrm rot="5400000">
            <a:off x="3461659" y="-3461656"/>
            <a:ext cx="5268685" cy="12192000"/>
          </a:xfrm>
          <a:prstGeom prst="rect">
            <a:avLst/>
          </a:prstGeom>
          <a:solidFill>
            <a:srgbClr val="2B57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B579A"/>
              </a:solidFill>
            </a:endParaRPr>
          </a:p>
        </p:txBody>
      </p:sp>
      <p:sp>
        <p:nvSpPr>
          <p:cNvPr id="18" name="Rectangle 17">
            <a:extLst>
              <a:ext uri="{FF2B5EF4-FFF2-40B4-BE49-F238E27FC236}">
                <a16:creationId xmlns:a16="http://schemas.microsoft.com/office/drawing/2014/main" id="{F1A6432B-5789-4F57-AB40-45AEB1BECC1D}"/>
              </a:ext>
            </a:extLst>
          </p:cNvPr>
          <p:cNvSpPr/>
          <p:nvPr userDrawn="1"/>
        </p:nvSpPr>
        <p:spPr>
          <a:xfrm rot="5400000">
            <a:off x="6001657" y="-921658"/>
            <a:ext cx="188686" cy="12191999"/>
          </a:xfrm>
          <a:prstGeom prst="rect">
            <a:avLst/>
          </a:prstGeom>
          <a:gradFill flip="none" rotWithShape="1">
            <a:gsLst>
              <a:gs pos="0">
                <a:schemeClr val="tx1">
                  <a:alpha val="15000"/>
                </a:schemeClr>
              </a:gs>
              <a:gs pos="100000">
                <a:schemeClr val="tx1">
                  <a:alpha val="0"/>
                </a:scheme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Title 1">
            <a:extLst>
              <a:ext uri="{FF2B5EF4-FFF2-40B4-BE49-F238E27FC236}">
                <a16:creationId xmlns:a16="http://schemas.microsoft.com/office/drawing/2014/main" id="{293F4476-F00E-48E8-97A4-FF63C3ABB2D2}"/>
              </a:ext>
            </a:extLst>
          </p:cNvPr>
          <p:cNvSpPr>
            <a:spLocks noGrp="1"/>
          </p:cNvSpPr>
          <p:nvPr>
            <p:ph type="ctrTitle" hasCustomPrompt="1"/>
          </p:nvPr>
        </p:nvSpPr>
        <p:spPr>
          <a:xfrm>
            <a:off x="446400" y="4399567"/>
            <a:ext cx="7591962" cy="800219"/>
          </a:xfrm>
        </p:spPr>
        <p:txBody>
          <a:bodyPr anchor="ctr">
            <a:spAutoFit/>
          </a:bodyPr>
          <a:lstStyle>
            <a:lvl1pPr algn="l" defTabSz="932742" rtl="0" eaLnBrk="1" latinLnBrk="0" hangingPunct="1">
              <a:lnSpc>
                <a:spcPct val="100000"/>
              </a:lnSpc>
              <a:spcBef>
                <a:spcPct val="0"/>
              </a:spcBef>
              <a:buNone/>
              <a:defRPr lang="en-US" sz="5200" b="0" kern="1200" cap="none" spc="-50" baseline="0" noProof="0" dirty="0">
                <a:ln w="3175">
                  <a:noFill/>
                </a:ln>
                <a:solidFill>
                  <a:schemeClr val="bg1"/>
                </a:solidFill>
                <a:effectLst/>
                <a:latin typeface="+mj-lt"/>
                <a:ea typeface="+mn-ea"/>
                <a:cs typeface="Segoe UI" pitchFamily="34" charset="0"/>
              </a:defRPr>
            </a:lvl1pPr>
          </a:lstStyle>
          <a:p>
            <a:r>
              <a:rPr lang="en-US" noProof="0" dirty="0"/>
              <a:t>Topic/Course </a:t>
            </a:r>
            <a:r>
              <a:rPr lang="en-US" dirty="0"/>
              <a:t>name</a:t>
            </a:r>
            <a:endParaRPr lang="en-US" noProof="0" dirty="0"/>
          </a:p>
        </p:txBody>
      </p:sp>
      <p:sp>
        <p:nvSpPr>
          <p:cNvPr id="14" name="Subtitle 2">
            <a:extLst>
              <a:ext uri="{FF2B5EF4-FFF2-40B4-BE49-F238E27FC236}">
                <a16:creationId xmlns:a16="http://schemas.microsoft.com/office/drawing/2014/main" id="{56B72640-9834-4FF3-94BA-E99464C57489}"/>
              </a:ext>
            </a:extLst>
          </p:cNvPr>
          <p:cNvSpPr>
            <a:spLocks noGrp="1"/>
          </p:cNvSpPr>
          <p:nvPr>
            <p:ph type="subTitle" idx="1" hasCustomPrompt="1"/>
          </p:nvPr>
        </p:nvSpPr>
        <p:spPr>
          <a:xfrm>
            <a:off x="446400" y="5378789"/>
            <a:ext cx="7591962" cy="1176015"/>
          </a:xfrm>
        </p:spPr>
        <p:txBody>
          <a:bodyPr wrap="square" anchor="t" anchorCtr="0">
            <a:noAutofit/>
          </a:bodyPr>
          <a:lstStyle>
            <a:lvl1pPr marL="0" indent="0" algn="l">
              <a:buNone/>
              <a:defRPr sz="3200">
                <a:solidFill>
                  <a:schemeClr val="tx1"/>
                </a:solidFill>
                <a:latin typeface="Segoe Semibold" panose="020B0702040504020203"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dirty="0"/>
              <a:t>Name of the Module</a:t>
            </a:r>
          </a:p>
        </p:txBody>
      </p:sp>
    </p:spTree>
    <p:extLst>
      <p:ext uri="{BB962C8B-B14F-4D97-AF65-F5344CB8AC3E}">
        <p14:creationId xmlns:p14="http://schemas.microsoft.com/office/powerpoint/2010/main" val="149566694"/>
      </p:ext>
    </p:extLst>
  </p:cSld>
  <p:clrMapOvr>
    <a:masterClrMapping/>
  </p:clrMapOvr>
  <mc:AlternateContent xmlns:mc="http://schemas.openxmlformats.org/markup-compatibility/2006" xmlns:p14="http://schemas.microsoft.com/office/powerpoint/2010/main">
    <mc:Choice Requires="p14">
      <p:transition spd="med" p14:dur="700" advClick="0">
        <p:fade/>
      </p:transition>
    </mc:Choice>
    <mc:Fallback xmlns="">
      <p:transition spd="med" advClick="0">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Outlook_Section Header with Image">
    <p:bg>
      <p:bgPr>
        <a:solidFill>
          <a:schemeClr val="bg1"/>
        </a:solidFill>
        <a:effectLst/>
      </p:bgPr>
    </p:bg>
    <p:spTree>
      <p:nvGrpSpPr>
        <p:cNvPr id="1" name=""/>
        <p:cNvGrpSpPr/>
        <p:nvPr/>
      </p:nvGrpSpPr>
      <p:grpSpPr>
        <a:xfrm>
          <a:off x="0" y="0"/>
          <a:ext cx="0" cy="0"/>
          <a:chOff x="0" y="0"/>
          <a:chExt cx="0" cy="0"/>
        </a:xfrm>
      </p:grpSpPr>
      <p:sp>
        <p:nvSpPr>
          <p:cNvPr id="17" name="Rectangle 16">
            <a:extLst>
              <a:ext uri="{FF2B5EF4-FFF2-40B4-BE49-F238E27FC236}">
                <a16:creationId xmlns:a16="http://schemas.microsoft.com/office/drawing/2014/main" id="{916EB0E9-57FF-4880-BC8E-380863E7EBA6}"/>
              </a:ext>
            </a:extLst>
          </p:cNvPr>
          <p:cNvSpPr/>
          <p:nvPr userDrawn="1"/>
        </p:nvSpPr>
        <p:spPr>
          <a:xfrm rot="5400000">
            <a:off x="3461659" y="-3461656"/>
            <a:ext cx="5268685" cy="12192000"/>
          </a:xfrm>
          <a:prstGeom prst="rect">
            <a:avLst/>
          </a:prstGeom>
          <a:solidFill>
            <a:srgbClr val="0078D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B579A"/>
              </a:solidFill>
            </a:endParaRPr>
          </a:p>
        </p:txBody>
      </p:sp>
      <p:sp>
        <p:nvSpPr>
          <p:cNvPr id="18" name="Rectangle 17">
            <a:extLst>
              <a:ext uri="{FF2B5EF4-FFF2-40B4-BE49-F238E27FC236}">
                <a16:creationId xmlns:a16="http://schemas.microsoft.com/office/drawing/2014/main" id="{F1A6432B-5789-4F57-AB40-45AEB1BECC1D}"/>
              </a:ext>
            </a:extLst>
          </p:cNvPr>
          <p:cNvSpPr/>
          <p:nvPr userDrawn="1"/>
        </p:nvSpPr>
        <p:spPr>
          <a:xfrm rot="5400000">
            <a:off x="6001657" y="-921658"/>
            <a:ext cx="188686" cy="12191999"/>
          </a:xfrm>
          <a:prstGeom prst="rect">
            <a:avLst/>
          </a:prstGeom>
          <a:gradFill flip="none" rotWithShape="1">
            <a:gsLst>
              <a:gs pos="0">
                <a:schemeClr val="tx1">
                  <a:alpha val="15000"/>
                </a:schemeClr>
              </a:gs>
              <a:gs pos="100000">
                <a:schemeClr val="tx1">
                  <a:alpha val="0"/>
                </a:scheme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Title 1">
            <a:extLst>
              <a:ext uri="{FF2B5EF4-FFF2-40B4-BE49-F238E27FC236}">
                <a16:creationId xmlns:a16="http://schemas.microsoft.com/office/drawing/2014/main" id="{293F4476-F00E-48E8-97A4-FF63C3ABB2D2}"/>
              </a:ext>
            </a:extLst>
          </p:cNvPr>
          <p:cNvSpPr>
            <a:spLocks noGrp="1"/>
          </p:cNvSpPr>
          <p:nvPr>
            <p:ph type="ctrTitle" hasCustomPrompt="1"/>
          </p:nvPr>
        </p:nvSpPr>
        <p:spPr>
          <a:xfrm>
            <a:off x="446400" y="4399567"/>
            <a:ext cx="7591962" cy="800219"/>
          </a:xfrm>
        </p:spPr>
        <p:txBody>
          <a:bodyPr anchor="ctr">
            <a:spAutoFit/>
          </a:bodyPr>
          <a:lstStyle>
            <a:lvl1pPr algn="l" defTabSz="932742" rtl="0" eaLnBrk="1" latinLnBrk="0" hangingPunct="1">
              <a:lnSpc>
                <a:spcPct val="100000"/>
              </a:lnSpc>
              <a:spcBef>
                <a:spcPct val="0"/>
              </a:spcBef>
              <a:buNone/>
              <a:defRPr lang="en-US" sz="5200" b="0" kern="1200" cap="none" spc="-50" baseline="0" noProof="0" dirty="0">
                <a:ln w="3175">
                  <a:noFill/>
                </a:ln>
                <a:solidFill>
                  <a:schemeClr val="bg1"/>
                </a:solidFill>
                <a:effectLst/>
                <a:latin typeface="+mj-lt"/>
                <a:ea typeface="+mn-ea"/>
                <a:cs typeface="Segoe UI" pitchFamily="34" charset="0"/>
              </a:defRPr>
            </a:lvl1pPr>
          </a:lstStyle>
          <a:p>
            <a:r>
              <a:rPr lang="en-US" noProof="0" dirty="0"/>
              <a:t>Topic/Course </a:t>
            </a:r>
            <a:r>
              <a:rPr lang="en-US" dirty="0"/>
              <a:t>name</a:t>
            </a:r>
            <a:endParaRPr lang="en-US" noProof="0" dirty="0"/>
          </a:p>
        </p:txBody>
      </p:sp>
      <p:sp>
        <p:nvSpPr>
          <p:cNvPr id="14" name="Subtitle 2">
            <a:extLst>
              <a:ext uri="{FF2B5EF4-FFF2-40B4-BE49-F238E27FC236}">
                <a16:creationId xmlns:a16="http://schemas.microsoft.com/office/drawing/2014/main" id="{56B72640-9834-4FF3-94BA-E99464C57489}"/>
              </a:ext>
            </a:extLst>
          </p:cNvPr>
          <p:cNvSpPr>
            <a:spLocks noGrp="1"/>
          </p:cNvSpPr>
          <p:nvPr>
            <p:ph type="subTitle" idx="1" hasCustomPrompt="1"/>
          </p:nvPr>
        </p:nvSpPr>
        <p:spPr>
          <a:xfrm>
            <a:off x="446400" y="5378789"/>
            <a:ext cx="7591962" cy="1176015"/>
          </a:xfrm>
        </p:spPr>
        <p:txBody>
          <a:bodyPr wrap="square" anchor="t" anchorCtr="0">
            <a:noAutofit/>
          </a:bodyPr>
          <a:lstStyle>
            <a:lvl1pPr marL="0" indent="0" algn="l">
              <a:buNone/>
              <a:defRPr sz="3200">
                <a:solidFill>
                  <a:schemeClr val="tx1"/>
                </a:solidFill>
                <a:latin typeface="Segoe Semibold" panose="020B0702040504020203"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dirty="0"/>
              <a:t>Name of the Module</a:t>
            </a:r>
          </a:p>
        </p:txBody>
      </p:sp>
    </p:spTree>
    <p:extLst>
      <p:ext uri="{BB962C8B-B14F-4D97-AF65-F5344CB8AC3E}">
        <p14:creationId xmlns:p14="http://schemas.microsoft.com/office/powerpoint/2010/main" val="3680084806"/>
      </p:ext>
    </p:extLst>
  </p:cSld>
  <p:clrMapOvr>
    <a:masterClrMapping/>
  </p:clrMapOvr>
  <mc:AlternateContent xmlns:mc="http://schemas.openxmlformats.org/markup-compatibility/2006" xmlns:p14="http://schemas.microsoft.com/office/powerpoint/2010/main">
    <mc:Choice Requires="p14">
      <p:transition spd="med" p14:dur="700" advClick="0">
        <p:fade/>
      </p:transition>
    </mc:Choice>
    <mc:Fallback xmlns="">
      <p:transition spd="med" advClick="0">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Powerpoint_Section Header with Image">
    <p:bg>
      <p:bgPr>
        <a:solidFill>
          <a:schemeClr val="bg1"/>
        </a:solidFill>
        <a:effectLst/>
      </p:bgPr>
    </p:bg>
    <p:spTree>
      <p:nvGrpSpPr>
        <p:cNvPr id="1" name=""/>
        <p:cNvGrpSpPr/>
        <p:nvPr/>
      </p:nvGrpSpPr>
      <p:grpSpPr>
        <a:xfrm>
          <a:off x="0" y="0"/>
          <a:ext cx="0" cy="0"/>
          <a:chOff x="0" y="0"/>
          <a:chExt cx="0" cy="0"/>
        </a:xfrm>
      </p:grpSpPr>
      <p:sp>
        <p:nvSpPr>
          <p:cNvPr id="17" name="Rectangle 16">
            <a:extLst>
              <a:ext uri="{FF2B5EF4-FFF2-40B4-BE49-F238E27FC236}">
                <a16:creationId xmlns:a16="http://schemas.microsoft.com/office/drawing/2014/main" id="{916EB0E9-57FF-4880-BC8E-380863E7EBA6}"/>
              </a:ext>
            </a:extLst>
          </p:cNvPr>
          <p:cNvSpPr/>
          <p:nvPr userDrawn="1"/>
        </p:nvSpPr>
        <p:spPr>
          <a:xfrm rot="5400000">
            <a:off x="3461659" y="-3461656"/>
            <a:ext cx="5268685" cy="12192000"/>
          </a:xfrm>
          <a:prstGeom prst="rect">
            <a:avLst/>
          </a:prstGeom>
          <a:solidFill>
            <a:srgbClr val="B747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B579A"/>
              </a:solidFill>
            </a:endParaRPr>
          </a:p>
        </p:txBody>
      </p:sp>
      <p:sp>
        <p:nvSpPr>
          <p:cNvPr id="18" name="Rectangle 17">
            <a:extLst>
              <a:ext uri="{FF2B5EF4-FFF2-40B4-BE49-F238E27FC236}">
                <a16:creationId xmlns:a16="http://schemas.microsoft.com/office/drawing/2014/main" id="{F1A6432B-5789-4F57-AB40-45AEB1BECC1D}"/>
              </a:ext>
            </a:extLst>
          </p:cNvPr>
          <p:cNvSpPr/>
          <p:nvPr userDrawn="1"/>
        </p:nvSpPr>
        <p:spPr>
          <a:xfrm rot="5400000">
            <a:off x="6001657" y="-921658"/>
            <a:ext cx="188686" cy="12191999"/>
          </a:xfrm>
          <a:prstGeom prst="rect">
            <a:avLst/>
          </a:prstGeom>
          <a:gradFill flip="none" rotWithShape="1">
            <a:gsLst>
              <a:gs pos="0">
                <a:schemeClr val="tx1">
                  <a:alpha val="15000"/>
                </a:schemeClr>
              </a:gs>
              <a:gs pos="100000">
                <a:schemeClr val="tx1">
                  <a:alpha val="0"/>
                </a:scheme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Title 1">
            <a:extLst>
              <a:ext uri="{FF2B5EF4-FFF2-40B4-BE49-F238E27FC236}">
                <a16:creationId xmlns:a16="http://schemas.microsoft.com/office/drawing/2014/main" id="{293F4476-F00E-48E8-97A4-FF63C3ABB2D2}"/>
              </a:ext>
            </a:extLst>
          </p:cNvPr>
          <p:cNvSpPr>
            <a:spLocks noGrp="1"/>
          </p:cNvSpPr>
          <p:nvPr>
            <p:ph type="ctrTitle" hasCustomPrompt="1"/>
          </p:nvPr>
        </p:nvSpPr>
        <p:spPr>
          <a:xfrm>
            <a:off x="446400" y="4399567"/>
            <a:ext cx="7591962" cy="800219"/>
          </a:xfrm>
        </p:spPr>
        <p:txBody>
          <a:bodyPr anchor="ctr">
            <a:spAutoFit/>
          </a:bodyPr>
          <a:lstStyle>
            <a:lvl1pPr algn="l" defTabSz="932742" rtl="0" eaLnBrk="1" latinLnBrk="0" hangingPunct="1">
              <a:lnSpc>
                <a:spcPct val="100000"/>
              </a:lnSpc>
              <a:spcBef>
                <a:spcPct val="0"/>
              </a:spcBef>
              <a:buNone/>
              <a:defRPr lang="en-US" sz="5200" b="0" kern="1200" cap="none" spc="-50" baseline="0" noProof="0" dirty="0">
                <a:ln w="3175">
                  <a:noFill/>
                </a:ln>
                <a:solidFill>
                  <a:schemeClr val="bg1"/>
                </a:solidFill>
                <a:effectLst/>
                <a:latin typeface="+mj-lt"/>
                <a:ea typeface="+mn-ea"/>
                <a:cs typeface="Segoe UI" pitchFamily="34" charset="0"/>
              </a:defRPr>
            </a:lvl1pPr>
          </a:lstStyle>
          <a:p>
            <a:r>
              <a:rPr lang="en-US" noProof="0" dirty="0"/>
              <a:t>Topic/Course </a:t>
            </a:r>
            <a:r>
              <a:rPr lang="en-US" dirty="0"/>
              <a:t>name</a:t>
            </a:r>
            <a:endParaRPr lang="en-US" noProof="0" dirty="0"/>
          </a:p>
        </p:txBody>
      </p:sp>
      <p:sp>
        <p:nvSpPr>
          <p:cNvPr id="14" name="Subtitle 2">
            <a:extLst>
              <a:ext uri="{FF2B5EF4-FFF2-40B4-BE49-F238E27FC236}">
                <a16:creationId xmlns:a16="http://schemas.microsoft.com/office/drawing/2014/main" id="{56B72640-9834-4FF3-94BA-E99464C57489}"/>
              </a:ext>
            </a:extLst>
          </p:cNvPr>
          <p:cNvSpPr>
            <a:spLocks noGrp="1"/>
          </p:cNvSpPr>
          <p:nvPr>
            <p:ph type="subTitle" idx="1" hasCustomPrompt="1"/>
          </p:nvPr>
        </p:nvSpPr>
        <p:spPr>
          <a:xfrm>
            <a:off x="446400" y="5378789"/>
            <a:ext cx="7591962" cy="1176015"/>
          </a:xfrm>
        </p:spPr>
        <p:txBody>
          <a:bodyPr wrap="square" anchor="t" anchorCtr="0">
            <a:noAutofit/>
          </a:bodyPr>
          <a:lstStyle>
            <a:lvl1pPr marL="0" indent="0" algn="l">
              <a:buNone/>
              <a:defRPr sz="3200">
                <a:solidFill>
                  <a:schemeClr val="tx1"/>
                </a:solidFill>
                <a:latin typeface="Segoe Semibold" panose="020B0702040504020203"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dirty="0"/>
              <a:t>Name of the Module</a:t>
            </a:r>
          </a:p>
        </p:txBody>
      </p:sp>
    </p:spTree>
    <p:extLst>
      <p:ext uri="{BB962C8B-B14F-4D97-AF65-F5344CB8AC3E}">
        <p14:creationId xmlns:p14="http://schemas.microsoft.com/office/powerpoint/2010/main" val="641059817"/>
      </p:ext>
    </p:extLst>
  </p:cSld>
  <p:clrMapOvr>
    <a:masterClrMapping/>
  </p:clrMapOvr>
  <mc:AlternateContent xmlns:mc="http://schemas.openxmlformats.org/markup-compatibility/2006" xmlns:p14="http://schemas.microsoft.com/office/powerpoint/2010/main">
    <mc:Choice Requires="p14">
      <p:transition spd="med" p14:dur="700" advClick="0">
        <p:fade/>
      </p:transition>
    </mc:Choice>
    <mc:Fallback xmlns="">
      <p:transition spd="med" advClick="0">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Excel_Section Header with Image">
    <p:bg>
      <p:bgPr>
        <a:solidFill>
          <a:schemeClr val="bg1"/>
        </a:solidFill>
        <a:effectLst/>
      </p:bgPr>
    </p:bg>
    <p:spTree>
      <p:nvGrpSpPr>
        <p:cNvPr id="1" name=""/>
        <p:cNvGrpSpPr/>
        <p:nvPr/>
      </p:nvGrpSpPr>
      <p:grpSpPr>
        <a:xfrm>
          <a:off x="0" y="0"/>
          <a:ext cx="0" cy="0"/>
          <a:chOff x="0" y="0"/>
          <a:chExt cx="0" cy="0"/>
        </a:xfrm>
      </p:grpSpPr>
      <p:sp>
        <p:nvSpPr>
          <p:cNvPr id="17" name="Rectangle 16">
            <a:extLst>
              <a:ext uri="{FF2B5EF4-FFF2-40B4-BE49-F238E27FC236}">
                <a16:creationId xmlns:a16="http://schemas.microsoft.com/office/drawing/2014/main" id="{916EB0E9-57FF-4880-BC8E-380863E7EBA6}"/>
              </a:ext>
            </a:extLst>
          </p:cNvPr>
          <p:cNvSpPr/>
          <p:nvPr userDrawn="1"/>
        </p:nvSpPr>
        <p:spPr>
          <a:xfrm rot="5400000">
            <a:off x="3461659" y="-3461656"/>
            <a:ext cx="5268685" cy="12192000"/>
          </a:xfrm>
          <a:prstGeom prst="rect">
            <a:avLst/>
          </a:prstGeom>
          <a:solidFill>
            <a:srgbClr val="2173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B579A"/>
              </a:solidFill>
            </a:endParaRPr>
          </a:p>
        </p:txBody>
      </p:sp>
      <p:sp>
        <p:nvSpPr>
          <p:cNvPr id="18" name="Rectangle 17">
            <a:extLst>
              <a:ext uri="{FF2B5EF4-FFF2-40B4-BE49-F238E27FC236}">
                <a16:creationId xmlns:a16="http://schemas.microsoft.com/office/drawing/2014/main" id="{F1A6432B-5789-4F57-AB40-45AEB1BECC1D}"/>
              </a:ext>
            </a:extLst>
          </p:cNvPr>
          <p:cNvSpPr/>
          <p:nvPr userDrawn="1"/>
        </p:nvSpPr>
        <p:spPr>
          <a:xfrm rot="5400000">
            <a:off x="6001657" y="-921658"/>
            <a:ext cx="188686" cy="12191999"/>
          </a:xfrm>
          <a:prstGeom prst="rect">
            <a:avLst/>
          </a:prstGeom>
          <a:gradFill flip="none" rotWithShape="1">
            <a:gsLst>
              <a:gs pos="0">
                <a:schemeClr val="tx1">
                  <a:alpha val="15000"/>
                </a:schemeClr>
              </a:gs>
              <a:gs pos="100000">
                <a:schemeClr val="tx1">
                  <a:alpha val="0"/>
                </a:scheme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Title 1">
            <a:extLst>
              <a:ext uri="{FF2B5EF4-FFF2-40B4-BE49-F238E27FC236}">
                <a16:creationId xmlns:a16="http://schemas.microsoft.com/office/drawing/2014/main" id="{293F4476-F00E-48E8-97A4-FF63C3ABB2D2}"/>
              </a:ext>
            </a:extLst>
          </p:cNvPr>
          <p:cNvSpPr>
            <a:spLocks noGrp="1"/>
          </p:cNvSpPr>
          <p:nvPr>
            <p:ph type="ctrTitle" hasCustomPrompt="1"/>
          </p:nvPr>
        </p:nvSpPr>
        <p:spPr>
          <a:xfrm>
            <a:off x="446400" y="4399567"/>
            <a:ext cx="7591962" cy="800219"/>
          </a:xfrm>
        </p:spPr>
        <p:txBody>
          <a:bodyPr anchor="ctr">
            <a:spAutoFit/>
          </a:bodyPr>
          <a:lstStyle>
            <a:lvl1pPr algn="l" defTabSz="932742" rtl="0" eaLnBrk="1" latinLnBrk="0" hangingPunct="1">
              <a:lnSpc>
                <a:spcPct val="100000"/>
              </a:lnSpc>
              <a:spcBef>
                <a:spcPct val="0"/>
              </a:spcBef>
              <a:buNone/>
              <a:defRPr lang="en-US" sz="5200" b="0" kern="1200" cap="none" spc="-50" baseline="0" noProof="0" dirty="0">
                <a:ln w="3175">
                  <a:noFill/>
                </a:ln>
                <a:solidFill>
                  <a:schemeClr val="bg1"/>
                </a:solidFill>
                <a:effectLst/>
                <a:latin typeface="+mj-lt"/>
                <a:ea typeface="+mn-ea"/>
                <a:cs typeface="Segoe UI" pitchFamily="34" charset="0"/>
              </a:defRPr>
            </a:lvl1pPr>
          </a:lstStyle>
          <a:p>
            <a:r>
              <a:rPr lang="en-US" noProof="0" dirty="0"/>
              <a:t>Topic/Course </a:t>
            </a:r>
            <a:r>
              <a:rPr lang="en-US" dirty="0"/>
              <a:t>name</a:t>
            </a:r>
            <a:endParaRPr lang="en-US" noProof="0" dirty="0"/>
          </a:p>
        </p:txBody>
      </p:sp>
      <p:sp>
        <p:nvSpPr>
          <p:cNvPr id="14" name="Subtitle 2">
            <a:extLst>
              <a:ext uri="{FF2B5EF4-FFF2-40B4-BE49-F238E27FC236}">
                <a16:creationId xmlns:a16="http://schemas.microsoft.com/office/drawing/2014/main" id="{56B72640-9834-4FF3-94BA-E99464C57489}"/>
              </a:ext>
            </a:extLst>
          </p:cNvPr>
          <p:cNvSpPr>
            <a:spLocks noGrp="1"/>
          </p:cNvSpPr>
          <p:nvPr>
            <p:ph type="subTitle" idx="1" hasCustomPrompt="1"/>
          </p:nvPr>
        </p:nvSpPr>
        <p:spPr>
          <a:xfrm>
            <a:off x="446400" y="5378789"/>
            <a:ext cx="7591962" cy="1176015"/>
          </a:xfrm>
        </p:spPr>
        <p:txBody>
          <a:bodyPr wrap="square" anchor="t" anchorCtr="0">
            <a:noAutofit/>
          </a:bodyPr>
          <a:lstStyle>
            <a:lvl1pPr marL="0" indent="0" algn="l">
              <a:buNone/>
              <a:defRPr sz="3200">
                <a:solidFill>
                  <a:schemeClr val="tx1"/>
                </a:solidFill>
                <a:latin typeface="Segoe Semibold" panose="020B0702040504020203"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dirty="0"/>
              <a:t>Name of the Module</a:t>
            </a:r>
          </a:p>
        </p:txBody>
      </p:sp>
    </p:spTree>
    <p:extLst>
      <p:ext uri="{BB962C8B-B14F-4D97-AF65-F5344CB8AC3E}">
        <p14:creationId xmlns:p14="http://schemas.microsoft.com/office/powerpoint/2010/main" val="26182849"/>
      </p:ext>
    </p:extLst>
  </p:cSld>
  <p:clrMapOvr>
    <a:masterClrMapping/>
  </p:clrMapOvr>
  <mc:AlternateContent xmlns:mc="http://schemas.openxmlformats.org/markup-compatibility/2006" xmlns:p14="http://schemas.microsoft.com/office/powerpoint/2010/main">
    <mc:Choice Requires="p14">
      <p:transition spd="med" p14:dur="700" advClick="0">
        <p:fade/>
      </p:transition>
    </mc:Choice>
    <mc:Fallback xmlns="">
      <p:transition spd="med" advClick="0">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Access_Section Header with Image">
    <p:bg>
      <p:bgPr>
        <a:solidFill>
          <a:schemeClr val="bg1"/>
        </a:solidFill>
        <a:effectLst/>
      </p:bgPr>
    </p:bg>
    <p:spTree>
      <p:nvGrpSpPr>
        <p:cNvPr id="1" name=""/>
        <p:cNvGrpSpPr/>
        <p:nvPr/>
      </p:nvGrpSpPr>
      <p:grpSpPr>
        <a:xfrm>
          <a:off x="0" y="0"/>
          <a:ext cx="0" cy="0"/>
          <a:chOff x="0" y="0"/>
          <a:chExt cx="0" cy="0"/>
        </a:xfrm>
      </p:grpSpPr>
      <p:sp>
        <p:nvSpPr>
          <p:cNvPr id="17" name="Rectangle 16">
            <a:extLst>
              <a:ext uri="{FF2B5EF4-FFF2-40B4-BE49-F238E27FC236}">
                <a16:creationId xmlns:a16="http://schemas.microsoft.com/office/drawing/2014/main" id="{916EB0E9-57FF-4880-BC8E-380863E7EBA6}"/>
              </a:ext>
            </a:extLst>
          </p:cNvPr>
          <p:cNvSpPr/>
          <p:nvPr userDrawn="1"/>
        </p:nvSpPr>
        <p:spPr>
          <a:xfrm rot="5400000">
            <a:off x="3461659" y="-3461656"/>
            <a:ext cx="5268685" cy="12192000"/>
          </a:xfrm>
          <a:prstGeom prst="rect">
            <a:avLst/>
          </a:prstGeom>
          <a:solidFill>
            <a:srgbClr val="A4373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B579A"/>
              </a:solidFill>
            </a:endParaRPr>
          </a:p>
        </p:txBody>
      </p:sp>
      <p:sp>
        <p:nvSpPr>
          <p:cNvPr id="18" name="Rectangle 17">
            <a:extLst>
              <a:ext uri="{FF2B5EF4-FFF2-40B4-BE49-F238E27FC236}">
                <a16:creationId xmlns:a16="http://schemas.microsoft.com/office/drawing/2014/main" id="{F1A6432B-5789-4F57-AB40-45AEB1BECC1D}"/>
              </a:ext>
            </a:extLst>
          </p:cNvPr>
          <p:cNvSpPr/>
          <p:nvPr userDrawn="1"/>
        </p:nvSpPr>
        <p:spPr>
          <a:xfrm rot="5400000">
            <a:off x="6001657" y="-921658"/>
            <a:ext cx="188686" cy="12191999"/>
          </a:xfrm>
          <a:prstGeom prst="rect">
            <a:avLst/>
          </a:prstGeom>
          <a:gradFill flip="none" rotWithShape="1">
            <a:gsLst>
              <a:gs pos="0">
                <a:schemeClr val="tx1">
                  <a:alpha val="15000"/>
                </a:schemeClr>
              </a:gs>
              <a:gs pos="100000">
                <a:schemeClr val="tx1">
                  <a:alpha val="0"/>
                </a:scheme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Title 1">
            <a:extLst>
              <a:ext uri="{FF2B5EF4-FFF2-40B4-BE49-F238E27FC236}">
                <a16:creationId xmlns:a16="http://schemas.microsoft.com/office/drawing/2014/main" id="{293F4476-F00E-48E8-97A4-FF63C3ABB2D2}"/>
              </a:ext>
            </a:extLst>
          </p:cNvPr>
          <p:cNvSpPr>
            <a:spLocks noGrp="1"/>
          </p:cNvSpPr>
          <p:nvPr>
            <p:ph type="ctrTitle" hasCustomPrompt="1"/>
          </p:nvPr>
        </p:nvSpPr>
        <p:spPr>
          <a:xfrm>
            <a:off x="446400" y="4399567"/>
            <a:ext cx="7591962" cy="800219"/>
          </a:xfrm>
        </p:spPr>
        <p:txBody>
          <a:bodyPr anchor="ctr">
            <a:spAutoFit/>
          </a:bodyPr>
          <a:lstStyle>
            <a:lvl1pPr algn="l" defTabSz="932742" rtl="0" eaLnBrk="1" latinLnBrk="0" hangingPunct="1">
              <a:lnSpc>
                <a:spcPct val="100000"/>
              </a:lnSpc>
              <a:spcBef>
                <a:spcPct val="0"/>
              </a:spcBef>
              <a:buNone/>
              <a:defRPr lang="en-US" sz="5200" b="0" kern="1200" cap="none" spc="-50" baseline="0" noProof="0" dirty="0">
                <a:ln w="3175">
                  <a:noFill/>
                </a:ln>
                <a:solidFill>
                  <a:schemeClr val="bg1"/>
                </a:solidFill>
                <a:effectLst/>
                <a:latin typeface="+mj-lt"/>
                <a:ea typeface="+mn-ea"/>
                <a:cs typeface="Segoe UI" pitchFamily="34" charset="0"/>
              </a:defRPr>
            </a:lvl1pPr>
          </a:lstStyle>
          <a:p>
            <a:r>
              <a:rPr lang="en-US" noProof="0" dirty="0"/>
              <a:t>Topic/Course </a:t>
            </a:r>
            <a:r>
              <a:rPr lang="en-US" dirty="0"/>
              <a:t>name</a:t>
            </a:r>
            <a:r>
              <a:rPr lang="en-US" noProof="0" dirty="0"/>
              <a:t> </a:t>
            </a:r>
          </a:p>
        </p:txBody>
      </p:sp>
      <p:sp>
        <p:nvSpPr>
          <p:cNvPr id="14" name="Subtitle 2">
            <a:extLst>
              <a:ext uri="{FF2B5EF4-FFF2-40B4-BE49-F238E27FC236}">
                <a16:creationId xmlns:a16="http://schemas.microsoft.com/office/drawing/2014/main" id="{56B72640-9834-4FF3-94BA-E99464C57489}"/>
              </a:ext>
            </a:extLst>
          </p:cNvPr>
          <p:cNvSpPr>
            <a:spLocks noGrp="1"/>
          </p:cNvSpPr>
          <p:nvPr>
            <p:ph type="subTitle" idx="1" hasCustomPrompt="1"/>
          </p:nvPr>
        </p:nvSpPr>
        <p:spPr>
          <a:xfrm>
            <a:off x="446400" y="5378789"/>
            <a:ext cx="7591962" cy="1176015"/>
          </a:xfrm>
        </p:spPr>
        <p:txBody>
          <a:bodyPr wrap="square" anchor="t" anchorCtr="0">
            <a:noAutofit/>
          </a:bodyPr>
          <a:lstStyle>
            <a:lvl1pPr marL="0" indent="0" algn="l">
              <a:buNone/>
              <a:defRPr sz="3200">
                <a:solidFill>
                  <a:schemeClr val="tx1"/>
                </a:solidFill>
                <a:latin typeface="Segoe Semibold" panose="020B0702040504020203"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dirty="0"/>
              <a:t>Name of the Module</a:t>
            </a:r>
          </a:p>
        </p:txBody>
      </p:sp>
    </p:spTree>
    <p:extLst>
      <p:ext uri="{BB962C8B-B14F-4D97-AF65-F5344CB8AC3E}">
        <p14:creationId xmlns:p14="http://schemas.microsoft.com/office/powerpoint/2010/main" val="2224108231"/>
      </p:ext>
    </p:extLst>
  </p:cSld>
  <p:clrMapOvr>
    <a:masterClrMapping/>
  </p:clrMapOvr>
  <mc:AlternateContent xmlns:mc="http://schemas.openxmlformats.org/markup-compatibility/2006" xmlns:p14="http://schemas.microsoft.com/office/powerpoint/2010/main">
    <mc:Choice Requires="p14">
      <p:transition spd="med" p14:dur="700" advClick="0">
        <p:fade/>
      </p:transition>
    </mc:Choice>
    <mc:Fallback xmlns="">
      <p:transition spd="med" advClick="0">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_Title, Subtitle, Content, and Image">
    <p:bg>
      <p:bgPr>
        <a:solidFill>
          <a:schemeClr val="bg1"/>
        </a:solidFill>
        <a:effectLst/>
      </p:bgPr>
    </p:bg>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54B7ECAD-EFF3-4B10-8A73-DF0605A78798}"/>
              </a:ext>
            </a:extLst>
          </p:cNvPr>
          <p:cNvSpPr/>
          <p:nvPr userDrawn="1"/>
        </p:nvSpPr>
        <p:spPr>
          <a:xfrm>
            <a:off x="-7815" y="0"/>
            <a:ext cx="5268685" cy="6858000"/>
          </a:xfrm>
          <a:prstGeom prst="rect">
            <a:avLst/>
          </a:prstGeom>
          <a:solidFill>
            <a:srgbClr val="E6E6E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Content Placeholder 2">
            <a:extLst>
              <a:ext uri="{FF2B5EF4-FFF2-40B4-BE49-F238E27FC236}">
                <a16:creationId xmlns:a16="http://schemas.microsoft.com/office/drawing/2014/main" id="{BE06229A-0702-4CD6-B5F1-0DC746CC4F18}"/>
              </a:ext>
            </a:extLst>
          </p:cNvPr>
          <p:cNvSpPr>
            <a:spLocks noGrp="1"/>
          </p:cNvSpPr>
          <p:nvPr>
            <p:ph idx="1"/>
          </p:nvPr>
        </p:nvSpPr>
        <p:spPr>
          <a:xfrm>
            <a:off x="5760000" y="1102659"/>
            <a:ext cx="5989088" cy="3998370"/>
          </a:xfrm>
        </p:spPr>
        <p:txBody>
          <a:bodyPr anchor="t"/>
          <a:lstStyle>
            <a:lvl1pPr marL="265113" marR="0" indent="-265113" algn="l" defTabSz="914400" rtl="0" eaLnBrk="1" fontAlgn="auto" latinLnBrk="0" hangingPunct="1">
              <a:lnSpc>
                <a:spcPct val="90000"/>
              </a:lnSpc>
              <a:spcBef>
                <a:spcPts val="0"/>
              </a:spcBef>
              <a:spcAft>
                <a:spcPts val="800"/>
              </a:spcAft>
              <a:buClrTx/>
              <a:buSzTx/>
              <a:buFont typeface="Wingdings" panose="05000000000000000000" pitchFamily="2" charset="2"/>
              <a:buChar char="§"/>
              <a:tabLst/>
              <a:defRPr lang="en-US" sz="2000" kern="1200" noProof="0" dirty="0" smtClean="0">
                <a:solidFill>
                  <a:schemeClr val="tx2"/>
                </a:solidFill>
                <a:latin typeface="Segoe UI" panose="020B0502040204020203" pitchFamily="34" charset="0"/>
                <a:ea typeface="+mn-ea"/>
                <a:cs typeface="Segoe UI" panose="020B0502040204020203" pitchFamily="34" charset="0"/>
              </a:defRPr>
            </a:lvl1pPr>
            <a:lvl2pPr marL="538163" indent="-273050">
              <a:lnSpc>
                <a:spcPct val="90000"/>
              </a:lnSpc>
              <a:spcBef>
                <a:spcPts val="0"/>
              </a:spcBef>
              <a:spcAft>
                <a:spcPts val="800"/>
              </a:spcAft>
              <a:buClr>
                <a:schemeClr val="tx1"/>
              </a:buClr>
              <a:buFont typeface="Wingdings" panose="05000000000000000000" pitchFamily="2" charset="2"/>
              <a:buChar char="§"/>
              <a:defRPr lang="en-US" sz="2000" kern="1200" noProof="0" dirty="0" smtClean="0">
                <a:solidFill>
                  <a:schemeClr val="tx2"/>
                </a:solidFill>
                <a:latin typeface="Segoe UI" panose="020B0502040204020203" pitchFamily="34" charset="0"/>
                <a:ea typeface="+mn-ea"/>
                <a:cs typeface="Segoe UI" panose="020B0502040204020203" pitchFamily="34" charset="0"/>
              </a:defRPr>
            </a:lvl2pPr>
            <a:lvl3pPr marL="803275" indent="-265113">
              <a:lnSpc>
                <a:spcPct val="90000"/>
              </a:lnSpc>
              <a:spcBef>
                <a:spcPts val="0"/>
              </a:spcBef>
              <a:spcAft>
                <a:spcPts val="800"/>
              </a:spcAft>
              <a:buClr>
                <a:schemeClr val="tx1"/>
              </a:buClr>
              <a:buFont typeface="Wingdings" panose="05000000000000000000" pitchFamily="2" charset="2"/>
              <a:buChar char="§"/>
              <a:defRPr lang="en-US" sz="2000" kern="1200" noProof="0" dirty="0" smtClean="0">
                <a:solidFill>
                  <a:schemeClr val="tx2"/>
                </a:solidFill>
                <a:latin typeface="Segoe UI" panose="020B0502040204020203" pitchFamily="34" charset="0"/>
                <a:ea typeface="+mn-ea"/>
                <a:cs typeface="Segoe UI" panose="020B0502040204020203" pitchFamily="34" charset="0"/>
              </a:defRPr>
            </a:lvl3pPr>
            <a:lvl4pPr marL="1076325" indent="-273050">
              <a:lnSpc>
                <a:spcPct val="90000"/>
              </a:lnSpc>
              <a:spcBef>
                <a:spcPts val="0"/>
              </a:spcBef>
              <a:spcAft>
                <a:spcPts val="800"/>
              </a:spcAft>
              <a:buClr>
                <a:schemeClr val="tx1"/>
              </a:buClr>
              <a:buFont typeface="Wingdings" panose="05000000000000000000" pitchFamily="2" charset="2"/>
              <a:buChar char="§"/>
              <a:defRPr lang="en-US" sz="2000" kern="1200" noProof="0" dirty="0" smtClean="0">
                <a:solidFill>
                  <a:schemeClr val="tx2"/>
                </a:solidFill>
                <a:latin typeface="Segoe UI" panose="020B0502040204020203" pitchFamily="34" charset="0"/>
                <a:ea typeface="+mn-ea"/>
                <a:cs typeface="Segoe UI" panose="020B0502040204020203" pitchFamily="34" charset="0"/>
              </a:defRPr>
            </a:lvl4pPr>
            <a:lvl5pPr marL="1341438" indent="-265113">
              <a:lnSpc>
                <a:spcPct val="90000"/>
              </a:lnSpc>
              <a:spcBef>
                <a:spcPts val="0"/>
              </a:spcBef>
              <a:spcAft>
                <a:spcPts val="800"/>
              </a:spcAft>
              <a:buClr>
                <a:schemeClr val="tx1"/>
              </a:buClr>
              <a:buFont typeface="Wingdings" panose="05000000000000000000" pitchFamily="2" charset="2"/>
              <a:buChar char="§"/>
              <a:defRPr lang="en-US" sz="2000" kern="1200" noProof="0" dirty="0">
                <a:solidFill>
                  <a:schemeClr val="tx2"/>
                </a:solidFill>
                <a:latin typeface="Segoe UI" panose="020B0502040204020203" pitchFamily="34" charset="0"/>
                <a:ea typeface="+mn-ea"/>
                <a:cs typeface="Segoe UI" panose="020B0502040204020203" pitchFamily="34" charset="0"/>
              </a:defRPr>
            </a:lvl5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US" noProof="0" dirty="0"/>
          </a:p>
        </p:txBody>
      </p:sp>
      <p:sp>
        <p:nvSpPr>
          <p:cNvPr id="2" name="Title 1">
            <a:extLst>
              <a:ext uri="{FF2B5EF4-FFF2-40B4-BE49-F238E27FC236}">
                <a16:creationId xmlns:a16="http://schemas.microsoft.com/office/drawing/2014/main" id="{E8A85E10-5A18-4C86-8310-FA9CF8DF8AB5}"/>
              </a:ext>
            </a:extLst>
          </p:cNvPr>
          <p:cNvSpPr>
            <a:spLocks noGrp="1"/>
          </p:cNvSpPr>
          <p:nvPr>
            <p:ph type="title" hasCustomPrompt="1"/>
          </p:nvPr>
        </p:nvSpPr>
        <p:spPr>
          <a:xfrm>
            <a:off x="5760000" y="441325"/>
            <a:ext cx="5989088" cy="492443"/>
          </a:xfrm>
        </p:spPr>
        <p:txBody>
          <a:bodyPr wrap="square" anchor="t">
            <a:spAutoFit/>
          </a:bodyPr>
          <a:lstStyle>
            <a:lvl1pPr>
              <a:defRPr sz="3200">
                <a:solidFill>
                  <a:schemeClr val="tx1"/>
                </a:solidFill>
              </a:defRPr>
            </a:lvl1pPr>
          </a:lstStyle>
          <a:p>
            <a:r>
              <a:rPr lang="en-US" noProof="0" dirty="0"/>
              <a:t>Click to edit Master title style16</a:t>
            </a:r>
          </a:p>
        </p:txBody>
      </p:sp>
      <p:sp>
        <p:nvSpPr>
          <p:cNvPr id="22" name="Rectangle 21">
            <a:extLst>
              <a:ext uri="{FF2B5EF4-FFF2-40B4-BE49-F238E27FC236}">
                <a16:creationId xmlns:a16="http://schemas.microsoft.com/office/drawing/2014/main" id="{94AEA84C-37BE-4C98-BBD7-B168C85E793A}"/>
              </a:ext>
            </a:extLst>
          </p:cNvPr>
          <p:cNvSpPr/>
          <p:nvPr userDrawn="1"/>
        </p:nvSpPr>
        <p:spPr>
          <a:xfrm>
            <a:off x="5079999" y="0"/>
            <a:ext cx="188686" cy="6858000"/>
          </a:xfrm>
          <a:prstGeom prst="rect">
            <a:avLst/>
          </a:prstGeom>
          <a:gradFill flip="none" rotWithShape="1">
            <a:gsLst>
              <a:gs pos="0">
                <a:schemeClr val="tx1">
                  <a:alpha val="5000"/>
                </a:schemeClr>
              </a:gs>
              <a:gs pos="100000">
                <a:schemeClr val="tx1">
                  <a:alpha val="0"/>
                </a:scheme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Rectangle 6">
            <a:extLst>
              <a:ext uri="{FF2B5EF4-FFF2-40B4-BE49-F238E27FC236}">
                <a16:creationId xmlns:a16="http://schemas.microsoft.com/office/drawing/2014/main" id="{7E48B7F6-777F-447C-B4F2-A21ECF8A8634}"/>
              </a:ext>
            </a:extLst>
          </p:cNvPr>
          <p:cNvSpPr/>
          <p:nvPr userDrawn="1"/>
        </p:nvSpPr>
        <p:spPr>
          <a:xfrm>
            <a:off x="5079999" y="0"/>
            <a:ext cx="188686" cy="6858000"/>
          </a:xfrm>
          <a:prstGeom prst="rect">
            <a:avLst/>
          </a:prstGeom>
          <a:gradFill flip="none" rotWithShape="1">
            <a:gsLst>
              <a:gs pos="0">
                <a:schemeClr val="tx1">
                  <a:alpha val="5000"/>
                </a:schemeClr>
              </a:gs>
              <a:gs pos="100000">
                <a:schemeClr val="tx1">
                  <a:alpha val="0"/>
                </a:scheme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1602099797"/>
      </p:ext>
    </p:extLst>
  </p:cSld>
  <p:clrMapOvr>
    <a:masterClrMapping/>
  </p:clrMapOvr>
  <mc:AlternateContent xmlns:mc="http://schemas.openxmlformats.org/markup-compatibility/2006" xmlns:p14="http://schemas.microsoft.com/office/powerpoint/2010/main">
    <mc:Choice Requires="p14">
      <p:transition spd="med" p14:dur="700" advClick="0">
        <p:fade/>
      </p:transition>
    </mc:Choice>
    <mc:Fallback xmlns="">
      <p:transition spd="med" advClick="0">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_Section Header with Image">
    <p:bg>
      <p:bgPr>
        <a:solidFill>
          <a:schemeClr val="bg1"/>
        </a:solidFill>
        <a:effectLst/>
      </p:bgPr>
    </p:bg>
    <p:spTree>
      <p:nvGrpSpPr>
        <p:cNvPr id="1" name=""/>
        <p:cNvGrpSpPr/>
        <p:nvPr/>
      </p:nvGrpSpPr>
      <p:grpSpPr>
        <a:xfrm>
          <a:off x="0" y="0"/>
          <a:ext cx="0" cy="0"/>
          <a:chOff x="0" y="0"/>
          <a:chExt cx="0" cy="0"/>
        </a:xfrm>
      </p:grpSpPr>
      <p:sp>
        <p:nvSpPr>
          <p:cNvPr id="17" name="Rectangle 16">
            <a:extLst>
              <a:ext uri="{FF2B5EF4-FFF2-40B4-BE49-F238E27FC236}">
                <a16:creationId xmlns:a16="http://schemas.microsoft.com/office/drawing/2014/main" id="{916EB0E9-57FF-4880-BC8E-380863E7EBA6}"/>
              </a:ext>
            </a:extLst>
          </p:cNvPr>
          <p:cNvSpPr/>
          <p:nvPr userDrawn="1"/>
        </p:nvSpPr>
        <p:spPr>
          <a:xfrm rot="5400000">
            <a:off x="3461659" y="-3461656"/>
            <a:ext cx="5268685" cy="12192000"/>
          </a:xfrm>
          <a:prstGeom prst="rect">
            <a:avLst/>
          </a:prstGeom>
          <a:solidFill>
            <a:srgbClr val="2B57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Rectangle 17">
            <a:extLst>
              <a:ext uri="{FF2B5EF4-FFF2-40B4-BE49-F238E27FC236}">
                <a16:creationId xmlns:a16="http://schemas.microsoft.com/office/drawing/2014/main" id="{F1A6432B-5789-4F57-AB40-45AEB1BECC1D}"/>
              </a:ext>
            </a:extLst>
          </p:cNvPr>
          <p:cNvSpPr/>
          <p:nvPr userDrawn="1"/>
        </p:nvSpPr>
        <p:spPr>
          <a:xfrm rot="5400000">
            <a:off x="6001657" y="-921658"/>
            <a:ext cx="188686" cy="12191999"/>
          </a:xfrm>
          <a:prstGeom prst="rect">
            <a:avLst/>
          </a:prstGeom>
          <a:gradFill flip="none" rotWithShape="1">
            <a:gsLst>
              <a:gs pos="0">
                <a:schemeClr val="tx1">
                  <a:alpha val="15000"/>
                </a:schemeClr>
              </a:gs>
              <a:gs pos="100000">
                <a:schemeClr val="tx1">
                  <a:alpha val="0"/>
                </a:scheme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Title 1">
            <a:extLst>
              <a:ext uri="{FF2B5EF4-FFF2-40B4-BE49-F238E27FC236}">
                <a16:creationId xmlns:a16="http://schemas.microsoft.com/office/drawing/2014/main" id="{293F4476-F00E-48E8-97A4-FF63C3ABB2D2}"/>
              </a:ext>
            </a:extLst>
          </p:cNvPr>
          <p:cNvSpPr>
            <a:spLocks noGrp="1"/>
          </p:cNvSpPr>
          <p:nvPr>
            <p:ph type="ctrTitle" hasCustomPrompt="1"/>
          </p:nvPr>
        </p:nvSpPr>
        <p:spPr>
          <a:xfrm>
            <a:off x="446399" y="4347457"/>
            <a:ext cx="9945829" cy="800219"/>
          </a:xfrm>
        </p:spPr>
        <p:txBody>
          <a:bodyPr anchor="b">
            <a:spAutoFit/>
          </a:bodyPr>
          <a:lstStyle>
            <a:lvl1pPr algn="l" defTabSz="932742" rtl="0" eaLnBrk="1" latinLnBrk="0" hangingPunct="1">
              <a:lnSpc>
                <a:spcPct val="100000"/>
              </a:lnSpc>
              <a:spcBef>
                <a:spcPct val="0"/>
              </a:spcBef>
              <a:buNone/>
              <a:defRPr lang="en-US" sz="5200" b="0" kern="1200" cap="none" spc="-50" baseline="0" noProof="0" dirty="0">
                <a:ln w="3175">
                  <a:noFill/>
                </a:ln>
                <a:solidFill>
                  <a:schemeClr val="bg1"/>
                </a:solidFill>
                <a:effectLst/>
                <a:latin typeface="+mj-lt"/>
                <a:ea typeface="+mn-ea"/>
                <a:cs typeface="Segoe UI" pitchFamily="34" charset="0"/>
              </a:defRPr>
            </a:lvl1pPr>
          </a:lstStyle>
          <a:p>
            <a:r>
              <a:rPr lang="en-US" noProof="0" dirty="0"/>
              <a:t>Course </a:t>
            </a:r>
            <a:r>
              <a:rPr lang="en-US" dirty="0"/>
              <a:t>name</a:t>
            </a:r>
            <a:endParaRPr lang="en-US" noProof="0" dirty="0"/>
          </a:p>
        </p:txBody>
      </p:sp>
      <p:sp>
        <p:nvSpPr>
          <p:cNvPr id="14" name="Subtitle 2">
            <a:extLst>
              <a:ext uri="{FF2B5EF4-FFF2-40B4-BE49-F238E27FC236}">
                <a16:creationId xmlns:a16="http://schemas.microsoft.com/office/drawing/2014/main" id="{56B72640-9834-4FF3-94BA-E99464C57489}"/>
              </a:ext>
            </a:extLst>
          </p:cNvPr>
          <p:cNvSpPr>
            <a:spLocks noGrp="1"/>
          </p:cNvSpPr>
          <p:nvPr>
            <p:ph type="subTitle" idx="1" hasCustomPrompt="1"/>
          </p:nvPr>
        </p:nvSpPr>
        <p:spPr>
          <a:xfrm>
            <a:off x="446398" y="5341608"/>
            <a:ext cx="9945829" cy="492443"/>
          </a:xfrm>
        </p:spPr>
        <p:txBody>
          <a:bodyPr wrap="square" anchor="ctr">
            <a:spAutoFit/>
          </a:bodyPr>
          <a:lstStyle>
            <a:lvl1pPr marL="0" indent="0" algn="l">
              <a:buNone/>
              <a:defRPr sz="32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dirty="0"/>
              <a:t>Module name</a:t>
            </a:r>
          </a:p>
        </p:txBody>
      </p:sp>
    </p:spTree>
    <p:extLst>
      <p:ext uri="{BB962C8B-B14F-4D97-AF65-F5344CB8AC3E}">
        <p14:creationId xmlns:p14="http://schemas.microsoft.com/office/powerpoint/2010/main" val="3771420918"/>
      </p:ext>
    </p:extLst>
  </p:cSld>
  <p:clrMapOvr>
    <a:masterClrMapping/>
  </p:clrMapOvr>
  <mc:AlternateContent xmlns:mc="http://schemas.openxmlformats.org/markup-compatibility/2006" xmlns:p14="http://schemas.microsoft.com/office/powerpoint/2010/main">
    <mc:Choice Requires="p14">
      <p:transition spd="med" p14:dur="700" advClick="0">
        <p:fade/>
      </p:transition>
    </mc:Choice>
    <mc:Fallback xmlns="">
      <p:transition spd="med" advClick="0">
        <p:fade/>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2_Title, Subtitle, Content, and Image">
    <p:bg>
      <p:bgPr>
        <a:solidFill>
          <a:schemeClr val="bg1"/>
        </a:solidFill>
        <a:effectLst/>
      </p:bgPr>
    </p:bg>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54B7ECAD-EFF3-4B10-8A73-DF0605A78798}"/>
              </a:ext>
            </a:extLst>
          </p:cNvPr>
          <p:cNvSpPr/>
          <p:nvPr userDrawn="1"/>
        </p:nvSpPr>
        <p:spPr>
          <a:xfrm>
            <a:off x="0" y="0"/>
            <a:ext cx="5268685" cy="6858000"/>
          </a:xfrm>
          <a:prstGeom prst="rect">
            <a:avLst/>
          </a:prstGeom>
          <a:solidFill>
            <a:srgbClr val="E6E6E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E8A85E10-5A18-4C86-8310-FA9CF8DF8AB5}"/>
              </a:ext>
            </a:extLst>
          </p:cNvPr>
          <p:cNvSpPr>
            <a:spLocks noGrp="1"/>
          </p:cNvSpPr>
          <p:nvPr>
            <p:ph type="title" hasCustomPrompt="1"/>
          </p:nvPr>
        </p:nvSpPr>
        <p:spPr>
          <a:xfrm>
            <a:off x="5760000" y="441325"/>
            <a:ext cx="5989088" cy="492443"/>
          </a:xfrm>
        </p:spPr>
        <p:txBody>
          <a:bodyPr wrap="square" anchor="t">
            <a:noAutofit/>
          </a:bodyPr>
          <a:lstStyle>
            <a:lvl1pPr marL="0" marR="0" indent="0" algn="l" defTabSz="932742" rtl="0" eaLnBrk="1" fontAlgn="auto" latinLnBrk="0" hangingPunct="1">
              <a:lnSpc>
                <a:spcPct val="100000"/>
              </a:lnSpc>
              <a:spcBef>
                <a:spcPct val="0"/>
              </a:spcBef>
              <a:spcAft>
                <a:spcPts val="0"/>
              </a:spcAft>
              <a:buClrTx/>
              <a:buSzTx/>
              <a:buFontTx/>
              <a:buNone/>
              <a:tabLst/>
              <a:defRPr sz="3200">
                <a:solidFill>
                  <a:schemeClr val="tx1"/>
                </a:solidFill>
              </a:defRPr>
            </a:lvl1pPr>
          </a:lstStyle>
          <a:p>
            <a:pPr marL="0" marR="0" lvl="0" indent="0" algn="l" defTabSz="932742" rtl="0" eaLnBrk="1" fontAlgn="auto" latinLnBrk="0" hangingPunct="1">
              <a:lnSpc>
                <a:spcPct val="100000"/>
              </a:lnSpc>
              <a:spcBef>
                <a:spcPct val="0"/>
              </a:spcBef>
              <a:spcAft>
                <a:spcPts val="0"/>
              </a:spcAft>
              <a:buClrTx/>
              <a:buSzTx/>
              <a:buFontTx/>
              <a:buNone/>
              <a:tabLst/>
              <a:defRPr/>
            </a:pPr>
            <a:r>
              <a:rPr lang="en-US" noProof="0" dirty="0"/>
              <a:t>Topic: &lt;Topic name&gt;</a:t>
            </a:r>
          </a:p>
        </p:txBody>
      </p:sp>
      <p:sp>
        <p:nvSpPr>
          <p:cNvPr id="6" name="Content Placeholder 2">
            <a:extLst>
              <a:ext uri="{FF2B5EF4-FFF2-40B4-BE49-F238E27FC236}">
                <a16:creationId xmlns:a16="http://schemas.microsoft.com/office/drawing/2014/main" id="{6123199A-3E9C-46CF-A6E6-357263FED074}"/>
              </a:ext>
            </a:extLst>
          </p:cNvPr>
          <p:cNvSpPr>
            <a:spLocks noGrp="1"/>
          </p:cNvSpPr>
          <p:nvPr>
            <p:ph idx="1"/>
          </p:nvPr>
        </p:nvSpPr>
        <p:spPr>
          <a:xfrm>
            <a:off x="5760000" y="1147482"/>
            <a:ext cx="5989088" cy="5269193"/>
          </a:xfrm>
        </p:spPr>
        <p:txBody>
          <a:bodyPr anchor="t"/>
          <a:lstStyle>
            <a:lvl1pPr marL="265113" marR="0" indent="-265113" algn="l" defTabSz="914400" rtl="0" eaLnBrk="1" fontAlgn="auto" latinLnBrk="0" hangingPunct="1">
              <a:lnSpc>
                <a:spcPct val="90000"/>
              </a:lnSpc>
              <a:spcBef>
                <a:spcPts val="0"/>
              </a:spcBef>
              <a:spcAft>
                <a:spcPts val="800"/>
              </a:spcAft>
              <a:buClrTx/>
              <a:buSzTx/>
              <a:buFont typeface="Wingdings" panose="05000000000000000000" pitchFamily="2" charset="2"/>
              <a:buChar char="§"/>
              <a:tabLst/>
              <a:defRPr lang="en-US" sz="2000" kern="1200" noProof="0" dirty="0" smtClean="0">
                <a:solidFill>
                  <a:schemeClr val="tx2"/>
                </a:solidFill>
                <a:latin typeface="Segoe UI" panose="020B0502040204020203" pitchFamily="34" charset="0"/>
                <a:ea typeface="+mn-ea"/>
                <a:cs typeface="Segoe UI" panose="020B0502040204020203" pitchFamily="34" charset="0"/>
              </a:defRPr>
            </a:lvl1pPr>
            <a:lvl2pPr marL="538163" indent="-273050">
              <a:lnSpc>
                <a:spcPct val="90000"/>
              </a:lnSpc>
              <a:spcBef>
                <a:spcPts val="0"/>
              </a:spcBef>
              <a:spcAft>
                <a:spcPts val="800"/>
              </a:spcAft>
              <a:buClr>
                <a:schemeClr val="tx1"/>
              </a:buClr>
              <a:buFont typeface="Wingdings" panose="05000000000000000000" pitchFamily="2" charset="2"/>
              <a:buChar char="§"/>
              <a:defRPr lang="en-US" sz="2000" kern="1200" noProof="0" dirty="0" smtClean="0">
                <a:solidFill>
                  <a:schemeClr val="tx2"/>
                </a:solidFill>
                <a:latin typeface="Segoe UI" panose="020B0502040204020203" pitchFamily="34" charset="0"/>
                <a:ea typeface="+mn-ea"/>
                <a:cs typeface="Segoe UI" panose="020B0502040204020203" pitchFamily="34" charset="0"/>
              </a:defRPr>
            </a:lvl2pPr>
            <a:lvl3pPr marL="803275" indent="-265113">
              <a:lnSpc>
                <a:spcPct val="90000"/>
              </a:lnSpc>
              <a:spcBef>
                <a:spcPts val="0"/>
              </a:spcBef>
              <a:spcAft>
                <a:spcPts val="800"/>
              </a:spcAft>
              <a:buClr>
                <a:schemeClr val="tx1"/>
              </a:buClr>
              <a:buFont typeface="Wingdings" panose="05000000000000000000" pitchFamily="2" charset="2"/>
              <a:buChar char="§"/>
              <a:defRPr lang="en-US" sz="2000" kern="1200" noProof="0" dirty="0" smtClean="0">
                <a:solidFill>
                  <a:schemeClr val="tx2"/>
                </a:solidFill>
                <a:latin typeface="Segoe UI" panose="020B0502040204020203" pitchFamily="34" charset="0"/>
                <a:ea typeface="+mn-ea"/>
                <a:cs typeface="Segoe UI" panose="020B0502040204020203" pitchFamily="34" charset="0"/>
              </a:defRPr>
            </a:lvl3pPr>
            <a:lvl4pPr marL="1076325" indent="-273050">
              <a:lnSpc>
                <a:spcPct val="90000"/>
              </a:lnSpc>
              <a:spcBef>
                <a:spcPts val="0"/>
              </a:spcBef>
              <a:spcAft>
                <a:spcPts val="800"/>
              </a:spcAft>
              <a:buClr>
                <a:schemeClr val="tx1"/>
              </a:buClr>
              <a:buFont typeface="Wingdings" panose="05000000000000000000" pitchFamily="2" charset="2"/>
              <a:buChar char="§"/>
              <a:defRPr lang="en-US" sz="2000" kern="1200" noProof="0" dirty="0" smtClean="0">
                <a:solidFill>
                  <a:schemeClr val="tx2"/>
                </a:solidFill>
                <a:latin typeface="Segoe UI" panose="020B0502040204020203" pitchFamily="34" charset="0"/>
                <a:ea typeface="+mn-ea"/>
                <a:cs typeface="Segoe UI" panose="020B0502040204020203" pitchFamily="34" charset="0"/>
              </a:defRPr>
            </a:lvl4pPr>
            <a:lvl5pPr marL="1341438" indent="-265113">
              <a:lnSpc>
                <a:spcPct val="90000"/>
              </a:lnSpc>
              <a:spcBef>
                <a:spcPts val="0"/>
              </a:spcBef>
              <a:spcAft>
                <a:spcPts val="800"/>
              </a:spcAft>
              <a:buClr>
                <a:schemeClr val="tx1"/>
              </a:buClr>
              <a:buFont typeface="Wingdings" panose="05000000000000000000" pitchFamily="2" charset="2"/>
              <a:buChar char="§"/>
              <a:defRPr lang="en-US" sz="2000" kern="1200" noProof="0" dirty="0">
                <a:solidFill>
                  <a:schemeClr val="tx2"/>
                </a:solidFill>
                <a:latin typeface="Segoe UI" panose="020B0502040204020203" pitchFamily="34" charset="0"/>
                <a:ea typeface="+mn-ea"/>
                <a:cs typeface="Segoe UI" panose="020B0502040204020203" pitchFamily="34" charset="0"/>
              </a:defRPr>
            </a:lvl5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US" noProof="0" dirty="0"/>
          </a:p>
        </p:txBody>
      </p:sp>
    </p:spTree>
    <p:extLst>
      <p:ext uri="{BB962C8B-B14F-4D97-AF65-F5344CB8AC3E}">
        <p14:creationId xmlns:p14="http://schemas.microsoft.com/office/powerpoint/2010/main" val="856716254"/>
      </p:ext>
    </p:extLst>
  </p:cSld>
  <p:clrMapOvr>
    <a:masterClrMapping/>
  </p:clrMapOvr>
  <mc:AlternateContent xmlns:mc="http://schemas.openxmlformats.org/markup-compatibility/2006" xmlns:p14="http://schemas.microsoft.com/office/powerpoint/2010/main">
    <mc:Choice Requires="p14">
      <p:transition spd="med" p14:dur="700" advClick="0">
        <p:fade/>
      </p:transition>
    </mc:Choice>
    <mc:Fallback xmlns="">
      <p:transition spd="med" advClick="0">
        <p:fade/>
      </p:transition>
    </mc:Fallback>
  </mc:AlternateContent>
  <p:extLst>
    <p:ext uri="{DCECCB84-F9BA-43D5-87BE-67443E8EF086}">
      <p15:sldGuideLst xmlns:p15="http://schemas.microsoft.com/office/powerpoint/2012/main">
        <p15:guide id="1" orient="horz" pos="1008" userDrawn="1">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4_Title, Subtitle, Content, and Image">
    <p:bg>
      <p:bgPr>
        <a:solidFill>
          <a:schemeClr val="bg1"/>
        </a:solidFill>
        <a:effectLst/>
      </p:bgPr>
    </p:bg>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54B7ECAD-EFF3-4B10-8A73-DF0605A78798}"/>
              </a:ext>
            </a:extLst>
          </p:cNvPr>
          <p:cNvSpPr/>
          <p:nvPr userDrawn="1"/>
        </p:nvSpPr>
        <p:spPr>
          <a:xfrm>
            <a:off x="0" y="0"/>
            <a:ext cx="12192000" cy="6858000"/>
          </a:xfrm>
          <a:prstGeom prst="rect">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E8A85E10-5A18-4C86-8310-FA9CF8DF8AB5}"/>
              </a:ext>
            </a:extLst>
          </p:cNvPr>
          <p:cNvSpPr>
            <a:spLocks noGrp="1"/>
          </p:cNvSpPr>
          <p:nvPr>
            <p:ph type="title" hasCustomPrompt="1"/>
          </p:nvPr>
        </p:nvSpPr>
        <p:spPr>
          <a:xfrm>
            <a:off x="5760000" y="441325"/>
            <a:ext cx="5989088" cy="492443"/>
          </a:xfrm>
        </p:spPr>
        <p:txBody>
          <a:bodyPr wrap="square" anchor="t">
            <a:noAutofit/>
          </a:bodyPr>
          <a:lstStyle>
            <a:lvl1pPr marL="0" marR="0" indent="0" algn="l" defTabSz="932742" rtl="0" eaLnBrk="1" fontAlgn="auto" latinLnBrk="0" hangingPunct="1">
              <a:lnSpc>
                <a:spcPct val="100000"/>
              </a:lnSpc>
              <a:spcBef>
                <a:spcPct val="0"/>
              </a:spcBef>
              <a:spcAft>
                <a:spcPts val="0"/>
              </a:spcAft>
              <a:buClrTx/>
              <a:buSzTx/>
              <a:buFontTx/>
              <a:buNone/>
              <a:tabLst/>
              <a:defRPr sz="3200">
                <a:solidFill>
                  <a:schemeClr val="bg1"/>
                </a:solidFill>
              </a:defRPr>
            </a:lvl1pPr>
          </a:lstStyle>
          <a:p>
            <a:pPr marL="0" marR="0" lvl="0" indent="0" algn="l" defTabSz="932742" rtl="0" eaLnBrk="1" fontAlgn="auto" latinLnBrk="0" hangingPunct="1">
              <a:lnSpc>
                <a:spcPct val="100000"/>
              </a:lnSpc>
              <a:spcBef>
                <a:spcPct val="0"/>
              </a:spcBef>
              <a:spcAft>
                <a:spcPts val="0"/>
              </a:spcAft>
              <a:buClrTx/>
              <a:buSzTx/>
              <a:buFontTx/>
              <a:buNone/>
              <a:tabLst/>
              <a:defRPr/>
            </a:pPr>
            <a:r>
              <a:rPr lang="en-US" noProof="0" dirty="0"/>
              <a:t>Topic: &lt;Topic name&gt;</a:t>
            </a:r>
          </a:p>
        </p:txBody>
      </p:sp>
      <p:sp>
        <p:nvSpPr>
          <p:cNvPr id="6" name="Content Placeholder 2">
            <a:extLst>
              <a:ext uri="{FF2B5EF4-FFF2-40B4-BE49-F238E27FC236}">
                <a16:creationId xmlns:a16="http://schemas.microsoft.com/office/drawing/2014/main" id="{6123199A-3E9C-46CF-A6E6-357263FED074}"/>
              </a:ext>
            </a:extLst>
          </p:cNvPr>
          <p:cNvSpPr>
            <a:spLocks noGrp="1"/>
          </p:cNvSpPr>
          <p:nvPr>
            <p:ph idx="1"/>
          </p:nvPr>
        </p:nvSpPr>
        <p:spPr>
          <a:xfrm>
            <a:off x="5760000" y="1111624"/>
            <a:ext cx="5989088" cy="5305051"/>
          </a:xfrm>
        </p:spPr>
        <p:txBody>
          <a:bodyPr anchor="t"/>
          <a:lstStyle>
            <a:lvl1pPr marL="265113" marR="0" indent="-265113" algn="l" defTabSz="914400" rtl="0" eaLnBrk="1" fontAlgn="auto" latinLnBrk="0" hangingPunct="1">
              <a:lnSpc>
                <a:spcPct val="90000"/>
              </a:lnSpc>
              <a:spcBef>
                <a:spcPts val="0"/>
              </a:spcBef>
              <a:spcAft>
                <a:spcPts val="800"/>
              </a:spcAft>
              <a:buClrTx/>
              <a:buSzTx/>
              <a:buFont typeface="Wingdings" panose="05000000000000000000" pitchFamily="2" charset="2"/>
              <a:buChar char="§"/>
              <a:tabLst/>
              <a:defRPr lang="en-US" sz="2000" kern="1200" noProof="0" dirty="0" smtClean="0">
                <a:solidFill>
                  <a:schemeClr val="bg1"/>
                </a:solidFill>
                <a:latin typeface="Segoe UI" panose="020B0502040204020203" pitchFamily="34" charset="0"/>
                <a:ea typeface="+mn-ea"/>
                <a:cs typeface="Segoe UI" panose="020B0502040204020203" pitchFamily="34" charset="0"/>
              </a:defRPr>
            </a:lvl1pPr>
            <a:lvl2pPr marL="538163" indent="-273050">
              <a:lnSpc>
                <a:spcPct val="90000"/>
              </a:lnSpc>
              <a:spcBef>
                <a:spcPts val="0"/>
              </a:spcBef>
              <a:spcAft>
                <a:spcPts val="800"/>
              </a:spcAft>
              <a:buClr>
                <a:schemeClr val="tx1"/>
              </a:buClr>
              <a:buFont typeface="Wingdings" panose="05000000000000000000" pitchFamily="2" charset="2"/>
              <a:buChar char="§"/>
              <a:defRPr lang="en-US" sz="2000" kern="1200" noProof="0" dirty="0" smtClean="0">
                <a:solidFill>
                  <a:schemeClr val="bg1"/>
                </a:solidFill>
                <a:latin typeface="Segoe UI" panose="020B0502040204020203" pitchFamily="34" charset="0"/>
                <a:ea typeface="+mn-ea"/>
                <a:cs typeface="Segoe UI" panose="020B0502040204020203" pitchFamily="34" charset="0"/>
              </a:defRPr>
            </a:lvl2pPr>
            <a:lvl3pPr marL="803275" indent="-265113">
              <a:lnSpc>
                <a:spcPct val="90000"/>
              </a:lnSpc>
              <a:spcBef>
                <a:spcPts val="0"/>
              </a:spcBef>
              <a:spcAft>
                <a:spcPts val="800"/>
              </a:spcAft>
              <a:buClr>
                <a:schemeClr val="tx1"/>
              </a:buClr>
              <a:buFont typeface="Wingdings" panose="05000000000000000000" pitchFamily="2" charset="2"/>
              <a:buChar char="§"/>
              <a:defRPr lang="en-US" sz="2000" kern="1200" noProof="0" dirty="0" smtClean="0">
                <a:solidFill>
                  <a:schemeClr val="bg1"/>
                </a:solidFill>
                <a:latin typeface="Segoe UI" panose="020B0502040204020203" pitchFamily="34" charset="0"/>
                <a:ea typeface="+mn-ea"/>
                <a:cs typeface="Segoe UI" panose="020B0502040204020203" pitchFamily="34" charset="0"/>
              </a:defRPr>
            </a:lvl3pPr>
            <a:lvl4pPr marL="1076325" indent="-273050">
              <a:lnSpc>
                <a:spcPct val="90000"/>
              </a:lnSpc>
              <a:spcBef>
                <a:spcPts val="0"/>
              </a:spcBef>
              <a:spcAft>
                <a:spcPts val="800"/>
              </a:spcAft>
              <a:buClr>
                <a:schemeClr val="tx1"/>
              </a:buClr>
              <a:buFont typeface="Wingdings" panose="05000000000000000000" pitchFamily="2" charset="2"/>
              <a:buChar char="§"/>
              <a:defRPr lang="en-US" sz="2000" kern="1200" noProof="0" dirty="0" smtClean="0">
                <a:solidFill>
                  <a:schemeClr val="bg1"/>
                </a:solidFill>
                <a:latin typeface="Segoe UI" panose="020B0502040204020203" pitchFamily="34" charset="0"/>
                <a:ea typeface="+mn-ea"/>
                <a:cs typeface="Segoe UI" panose="020B0502040204020203" pitchFamily="34" charset="0"/>
              </a:defRPr>
            </a:lvl4pPr>
            <a:lvl5pPr marL="1341438" indent="-265113">
              <a:lnSpc>
                <a:spcPct val="90000"/>
              </a:lnSpc>
              <a:spcBef>
                <a:spcPts val="0"/>
              </a:spcBef>
              <a:spcAft>
                <a:spcPts val="800"/>
              </a:spcAft>
              <a:buClr>
                <a:schemeClr val="tx1"/>
              </a:buClr>
              <a:buFont typeface="Wingdings" panose="05000000000000000000" pitchFamily="2" charset="2"/>
              <a:buChar char="§"/>
              <a:defRPr lang="en-US" sz="2000" kern="1200" noProof="0" dirty="0">
                <a:solidFill>
                  <a:schemeClr val="bg1"/>
                </a:solidFill>
                <a:latin typeface="Segoe UI" panose="020B0502040204020203" pitchFamily="34" charset="0"/>
                <a:ea typeface="+mn-ea"/>
                <a:cs typeface="Segoe UI" panose="020B0502040204020203" pitchFamily="34" charset="0"/>
              </a:defRPr>
            </a:lvl5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US" noProof="0" dirty="0"/>
          </a:p>
        </p:txBody>
      </p:sp>
    </p:spTree>
    <p:extLst>
      <p:ext uri="{BB962C8B-B14F-4D97-AF65-F5344CB8AC3E}">
        <p14:creationId xmlns:p14="http://schemas.microsoft.com/office/powerpoint/2010/main" val="1935832742"/>
      </p:ext>
    </p:extLst>
  </p:cSld>
  <p:clrMapOvr>
    <a:masterClrMapping/>
  </p:clrMapOvr>
  <mc:AlternateContent xmlns:mc="http://schemas.openxmlformats.org/markup-compatibility/2006" xmlns:p14="http://schemas.microsoft.com/office/powerpoint/2010/main">
    <mc:Choice Requires="p14">
      <p:transition spd="med" p14:dur="700" advClick="0">
        <p:fade/>
      </p:transition>
    </mc:Choice>
    <mc:Fallback xmlns="">
      <p:transition spd="med" advClick="0">
        <p:fade/>
      </p:transition>
    </mc:Fallback>
  </mc:AlternateContent>
  <p:extLst>
    <p:ext uri="{DCECCB84-F9BA-43D5-87BE-67443E8EF086}">
      <p15:sldGuideLst xmlns:p15="http://schemas.microsoft.com/office/powerpoint/2012/main">
        <p15:guide id="1" orient="horz" pos="1008" userDrawn="1">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Outlook_Course and Module Title ">
    <p:bg>
      <p:bgPr>
        <a:solidFill>
          <a:schemeClr val="tx1">
            <a:lumMod val="75000"/>
            <a:lumOff val="25000"/>
          </a:schemeClr>
        </a:solidFill>
        <a:effectLst/>
      </p:bgPr>
    </p:bg>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15B7D439-D560-420E-8278-A501F609C7B0}"/>
              </a:ext>
            </a:extLst>
          </p:cNvPr>
          <p:cNvSpPr/>
          <p:nvPr userDrawn="1"/>
        </p:nvSpPr>
        <p:spPr>
          <a:xfrm>
            <a:off x="0" y="0"/>
            <a:ext cx="12237718" cy="1468119"/>
          </a:xfrm>
          <a:prstGeom prst="rect">
            <a:avLst/>
          </a:prstGeom>
          <a:solidFill>
            <a:srgbClr val="505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ectangle 12">
            <a:extLst>
              <a:ext uri="{FF2B5EF4-FFF2-40B4-BE49-F238E27FC236}">
                <a16:creationId xmlns:a16="http://schemas.microsoft.com/office/drawing/2014/main" id="{DC433A2F-8949-4AAC-AE96-175254493AF4}"/>
              </a:ext>
            </a:extLst>
          </p:cNvPr>
          <p:cNvSpPr/>
          <p:nvPr userDrawn="1"/>
        </p:nvSpPr>
        <p:spPr>
          <a:xfrm>
            <a:off x="0" y="1468119"/>
            <a:ext cx="12237718" cy="5389881"/>
          </a:xfrm>
          <a:prstGeom prst="rect">
            <a:avLst/>
          </a:prstGeom>
          <a:solidFill>
            <a:srgbClr val="0078D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32" name="Text Placeholder 28">
            <a:extLst>
              <a:ext uri="{FF2B5EF4-FFF2-40B4-BE49-F238E27FC236}">
                <a16:creationId xmlns:a16="http://schemas.microsoft.com/office/drawing/2014/main" id="{24533644-2B21-4A94-9DFF-B867734E567B}"/>
              </a:ext>
            </a:extLst>
          </p:cNvPr>
          <p:cNvSpPr>
            <a:spLocks noGrp="1"/>
          </p:cNvSpPr>
          <p:nvPr>
            <p:ph type="body" sz="quarter" idx="10" hasCustomPrompt="1"/>
          </p:nvPr>
        </p:nvSpPr>
        <p:spPr>
          <a:xfrm>
            <a:off x="504611" y="1560326"/>
            <a:ext cx="11398341" cy="794897"/>
          </a:xfrm>
        </p:spPr>
        <p:txBody>
          <a:bodyPr anchor="b">
            <a:noAutofit/>
          </a:bodyPr>
          <a:lstStyle>
            <a:lvl1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5200" kern="1200" dirty="0" smtClean="0">
                <a:solidFill>
                  <a:schemeClr val="bg1"/>
                </a:solidFill>
                <a:latin typeface="Segoe Semibold" panose="020B0702040504020203"/>
                <a:ea typeface="+mn-ea"/>
                <a:cs typeface="Segoe UI" panose="020B0502040204020203" pitchFamily="34" charset="0"/>
              </a:defRPr>
            </a:lvl1pPr>
            <a:lvl2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smtClean="0">
                <a:solidFill>
                  <a:schemeClr val="bg1"/>
                </a:solidFill>
                <a:latin typeface="Segoe UI" panose="020B0502040204020203" pitchFamily="34" charset="0"/>
                <a:ea typeface="+mn-ea"/>
                <a:cs typeface="Segoe UI" panose="020B0502040204020203" pitchFamily="34" charset="0"/>
              </a:defRPr>
            </a:lvl2pPr>
            <a:lvl3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smtClean="0">
                <a:solidFill>
                  <a:schemeClr val="bg1"/>
                </a:solidFill>
                <a:latin typeface="Segoe UI" panose="020B0502040204020203" pitchFamily="34" charset="0"/>
                <a:ea typeface="+mn-ea"/>
                <a:cs typeface="Segoe UI" panose="020B0502040204020203" pitchFamily="34" charset="0"/>
              </a:defRPr>
            </a:lvl3pPr>
            <a:lvl4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smtClean="0">
                <a:solidFill>
                  <a:schemeClr val="bg1"/>
                </a:solidFill>
                <a:latin typeface="Segoe UI" panose="020B0502040204020203" pitchFamily="34" charset="0"/>
                <a:ea typeface="+mn-ea"/>
                <a:cs typeface="Segoe UI" panose="020B0502040204020203" pitchFamily="34" charset="0"/>
              </a:defRPr>
            </a:lvl4pPr>
            <a:lvl5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a:solidFill>
                  <a:schemeClr val="bg1"/>
                </a:solidFill>
                <a:latin typeface="Segoe UI" panose="020B0502040204020203" pitchFamily="34" charset="0"/>
                <a:ea typeface="+mn-ea"/>
                <a:cs typeface="Segoe UI" panose="020B0502040204020203" pitchFamily="34" charset="0"/>
              </a:defRPr>
            </a:lvl5pPr>
          </a:lstStyle>
          <a:p>
            <a:pPr lvl="0"/>
            <a:r>
              <a:rPr lang="en-US" dirty="0"/>
              <a:t>Course name</a:t>
            </a:r>
          </a:p>
        </p:txBody>
      </p:sp>
      <p:sp>
        <p:nvSpPr>
          <p:cNvPr id="33" name="Text Placeholder 28">
            <a:extLst>
              <a:ext uri="{FF2B5EF4-FFF2-40B4-BE49-F238E27FC236}">
                <a16:creationId xmlns:a16="http://schemas.microsoft.com/office/drawing/2014/main" id="{4574A5B6-5E12-46A5-B935-36B584E60649}"/>
              </a:ext>
            </a:extLst>
          </p:cNvPr>
          <p:cNvSpPr>
            <a:spLocks noGrp="1"/>
          </p:cNvSpPr>
          <p:nvPr>
            <p:ph type="body" sz="quarter" idx="11" hasCustomPrompt="1"/>
          </p:nvPr>
        </p:nvSpPr>
        <p:spPr>
          <a:xfrm>
            <a:off x="504611" y="3298857"/>
            <a:ext cx="11242889" cy="1388397"/>
          </a:xfrm>
        </p:spPr>
        <p:txBody>
          <a:bodyPr anchor="b" anchorCtr="0">
            <a:noAutofit/>
          </a:bodyPr>
          <a:lstStyle>
            <a:lvl1pPr marL="0" indent="0" algn="l" defTabSz="932742" rtl="0" eaLnBrk="1" latinLnBrk="0" hangingPunct="1">
              <a:lnSpc>
                <a:spcPct val="100000"/>
              </a:lnSpc>
              <a:spcBef>
                <a:spcPct val="0"/>
              </a:spcBef>
              <a:spcAft>
                <a:spcPts val="500"/>
              </a:spcAft>
              <a:buClrTx/>
              <a:buFont typeface="Wingdings" panose="05000000000000000000" pitchFamily="2" charset="2"/>
              <a:buNone/>
              <a:defRPr lang="en-US" sz="5200" b="0" kern="1200" cap="none" spc="-50" baseline="0" noProof="0" dirty="0">
                <a:ln w="3175">
                  <a:noFill/>
                </a:ln>
                <a:solidFill>
                  <a:schemeClr val="bg1"/>
                </a:solidFill>
                <a:effectLst/>
                <a:latin typeface="+mj-lt"/>
                <a:ea typeface="+mn-ea"/>
                <a:cs typeface="Segoe UI" pitchFamily="34" charset="0"/>
              </a:defRPr>
            </a:lvl1pPr>
            <a:lvl2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smtClean="0">
                <a:solidFill>
                  <a:schemeClr val="bg1"/>
                </a:solidFill>
                <a:latin typeface="Segoe UI" panose="020B0502040204020203" pitchFamily="34" charset="0"/>
                <a:ea typeface="+mn-ea"/>
                <a:cs typeface="Segoe UI" panose="020B0502040204020203" pitchFamily="34" charset="0"/>
              </a:defRPr>
            </a:lvl2pPr>
            <a:lvl3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smtClean="0">
                <a:solidFill>
                  <a:schemeClr val="bg1"/>
                </a:solidFill>
                <a:latin typeface="Segoe UI" panose="020B0502040204020203" pitchFamily="34" charset="0"/>
                <a:ea typeface="+mn-ea"/>
                <a:cs typeface="Segoe UI" panose="020B0502040204020203" pitchFamily="34" charset="0"/>
              </a:defRPr>
            </a:lvl3pPr>
            <a:lvl4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smtClean="0">
                <a:solidFill>
                  <a:schemeClr val="bg1"/>
                </a:solidFill>
                <a:latin typeface="Segoe UI" panose="020B0502040204020203" pitchFamily="34" charset="0"/>
                <a:ea typeface="+mn-ea"/>
                <a:cs typeface="Segoe UI" panose="020B0502040204020203" pitchFamily="34" charset="0"/>
              </a:defRPr>
            </a:lvl4pPr>
            <a:lvl5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a:solidFill>
                  <a:schemeClr val="bg1"/>
                </a:solidFill>
                <a:latin typeface="Segoe UI" panose="020B0502040204020203" pitchFamily="34" charset="0"/>
                <a:ea typeface="+mn-ea"/>
                <a:cs typeface="Segoe UI" panose="020B0502040204020203" pitchFamily="34" charset="0"/>
              </a:defRPr>
            </a:lvl5pPr>
          </a:lstStyle>
          <a:p>
            <a:r>
              <a:rPr lang="en-US" dirty="0"/>
              <a:t>Module #: Module name</a:t>
            </a:r>
          </a:p>
        </p:txBody>
      </p:sp>
      <p:sp>
        <p:nvSpPr>
          <p:cNvPr id="9" name="Rectangle 8">
            <a:extLst>
              <a:ext uri="{FF2B5EF4-FFF2-40B4-BE49-F238E27FC236}">
                <a16:creationId xmlns:a16="http://schemas.microsoft.com/office/drawing/2014/main" id="{4962D472-A8C3-4342-A725-E95F697516EA}"/>
              </a:ext>
            </a:extLst>
          </p:cNvPr>
          <p:cNvSpPr/>
          <p:nvPr userDrawn="1"/>
        </p:nvSpPr>
        <p:spPr>
          <a:xfrm flipH="1">
            <a:off x="12191999" y="0"/>
            <a:ext cx="45719" cy="6858000"/>
          </a:xfrm>
          <a:prstGeom prst="rect">
            <a:avLst/>
          </a:prstGeom>
          <a:solidFill>
            <a:srgbClr val="505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4" name="Picture 13">
            <a:extLst>
              <a:ext uri="{FF2B5EF4-FFF2-40B4-BE49-F238E27FC236}">
                <a16:creationId xmlns:a16="http://schemas.microsoft.com/office/drawing/2014/main" id="{4960F94A-13B0-49BB-8DC8-90F9F3E7A52D}"/>
              </a:ext>
              <a:ext uri="{C183D7F6-B498-43B3-948B-1728B52AA6E4}">
                <adec:decorative xmlns:adec="http://schemas.microsoft.com/office/drawing/2017/decorative" val="1"/>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54438" y="65753"/>
            <a:ext cx="2712924" cy="1215952"/>
          </a:xfrm>
          <a:prstGeom prst="rect">
            <a:avLst/>
          </a:prstGeom>
        </p:spPr>
      </p:pic>
      <p:sp>
        <p:nvSpPr>
          <p:cNvPr id="11" name="Text Placeholder 28">
            <a:extLst>
              <a:ext uri="{FF2B5EF4-FFF2-40B4-BE49-F238E27FC236}">
                <a16:creationId xmlns:a16="http://schemas.microsoft.com/office/drawing/2014/main" id="{0A6B1D45-2E02-4D8C-9D4C-BBF0A1FB4D99}"/>
              </a:ext>
            </a:extLst>
          </p:cNvPr>
          <p:cNvSpPr>
            <a:spLocks noGrp="1"/>
          </p:cNvSpPr>
          <p:nvPr>
            <p:ph type="body" sz="quarter" idx="12" hasCustomPrompt="1"/>
          </p:nvPr>
        </p:nvSpPr>
        <p:spPr>
          <a:xfrm>
            <a:off x="534067" y="4903534"/>
            <a:ext cx="11242889" cy="1020856"/>
          </a:xfrm>
        </p:spPr>
        <p:txBody>
          <a:bodyPr anchor="t" anchorCtr="0">
            <a:noAutofit/>
          </a:bodyPr>
          <a:lstStyle>
            <a:lvl1pPr marL="0" indent="0" algn="l" defTabSz="932742" rtl="0" eaLnBrk="1" latinLnBrk="0" hangingPunct="1">
              <a:lnSpc>
                <a:spcPct val="100000"/>
              </a:lnSpc>
              <a:spcBef>
                <a:spcPct val="0"/>
              </a:spcBef>
              <a:spcAft>
                <a:spcPts val="500"/>
              </a:spcAft>
              <a:buClrTx/>
              <a:buFont typeface="Wingdings" panose="05000000000000000000" pitchFamily="2" charset="2"/>
              <a:buNone/>
              <a:defRPr lang="en-US" sz="3200" b="0" kern="1200" cap="none" spc="-50" baseline="0" noProof="0" dirty="0">
                <a:ln w="3175">
                  <a:noFill/>
                </a:ln>
                <a:solidFill>
                  <a:schemeClr val="bg1"/>
                </a:solidFill>
                <a:effectLst/>
                <a:latin typeface="+mj-lt"/>
                <a:ea typeface="+mn-ea"/>
                <a:cs typeface="Segoe UI" pitchFamily="34" charset="0"/>
              </a:defRPr>
            </a:lvl1pPr>
            <a:lvl2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smtClean="0">
                <a:solidFill>
                  <a:schemeClr val="bg1"/>
                </a:solidFill>
                <a:latin typeface="Segoe UI" panose="020B0502040204020203" pitchFamily="34" charset="0"/>
                <a:ea typeface="+mn-ea"/>
                <a:cs typeface="Segoe UI" panose="020B0502040204020203" pitchFamily="34" charset="0"/>
              </a:defRPr>
            </a:lvl2pPr>
            <a:lvl3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smtClean="0">
                <a:solidFill>
                  <a:schemeClr val="bg1"/>
                </a:solidFill>
                <a:latin typeface="Segoe UI" panose="020B0502040204020203" pitchFamily="34" charset="0"/>
                <a:ea typeface="+mn-ea"/>
                <a:cs typeface="Segoe UI" panose="020B0502040204020203" pitchFamily="34" charset="0"/>
              </a:defRPr>
            </a:lvl3pPr>
            <a:lvl4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smtClean="0">
                <a:solidFill>
                  <a:schemeClr val="bg1"/>
                </a:solidFill>
                <a:latin typeface="Segoe UI" panose="020B0502040204020203" pitchFamily="34" charset="0"/>
                <a:ea typeface="+mn-ea"/>
                <a:cs typeface="Segoe UI" panose="020B0502040204020203" pitchFamily="34" charset="0"/>
              </a:defRPr>
            </a:lvl4pPr>
            <a:lvl5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a:solidFill>
                  <a:schemeClr val="bg1"/>
                </a:solidFill>
                <a:latin typeface="Segoe UI" panose="020B0502040204020203" pitchFamily="34" charset="0"/>
                <a:ea typeface="+mn-ea"/>
                <a:cs typeface="Segoe UI" panose="020B0502040204020203" pitchFamily="34" charset="0"/>
              </a:defRPr>
            </a:lvl5pPr>
          </a:lstStyle>
          <a:p>
            <a:r>
              <a:rPr lang="en-US" dirty="0"/>
              <a:t>Topic: Topic name</a:t>
            </a:r>
          </a:p>
        </p:txBody>
      </p:sp>
    </p:spTree>
    <p:extLst>
      <p:ext uri="{BB962C8B-B14F-4D97-AF65-F5344CB8AC3E}">
        <p14:creationId xmlns:p14="http://schemas.microsoft.com/office/powerpoint/2010/main" val="3612264049"/>
      </p:ext>
    </p:extLst>
  </p:cSld>
  <p:clrMapOvr>
    <a:masterClrMapping/>
  </p:clrMapOvr>
  <mc:AlternateContent xmlns:mc="http://schemas.openxmlformats.org/markup-compatibility/2006" xmlns:p14="http://schemas.microsoft.com/office/powerpoint/2010/main">
    <mc:Choice Requires="p14">
      <p:transition spd="med" p14:dur="700" advClick="0">
        <p:fade/>
      </p:transition>
    </mc:Choice>
    <mc:Fallback xmlns="">
      <p:transition spd="med" advClick="0">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3_Title, Subtitle, Content, and Image">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A85E10-5A18-4C86-8310-FA9CF8DF8AB5}"/>
              </a:ext>
            </a:extLst>
          </p:cNvPr>
          <p:cNvSpPr>
            <a:spLocks noGrp="1"/>
          </p:cNvSpPr>
          <p:nvPr>
            <p:ph type="title" hasCustomPrompt="1"/>
          </p:nvPr>
        </p:nvSpPr>
        <p:spPr>
          <a:xfrm>
            <a:off x="5760000" y="441325"/>
            <a:ext cx="5989088" cy="492443"/>
          </a:xfrm>
        </p:spPr>
        <p:txBody>
          <a:bodyPr wrap="square" anchor="t">
            <a:noAutofit/>
          </a:bodyPr>
          <a:lstStyle>
            <a:lvl1pPr marL="0" marR="0" indent="0" algn="l" defTabSz="932742" rtl="0" eaLnBrk="1" fontAlgn="auto" latinLnBrk="0" hangingPunct="1">
              <a:lnSpc>
                <a:spcPct val="100000"/>
              </a:lnSpc>
              <a:spcBef>
                <a:spcPct val="0"/>
              </a:spcBef>
              <a:spcAft>
                <a:spcPts val="0"/>
              </a:spcAft>
              <a:buClrTx/>
              <a:buSzTx/>
              <a:buFontTx/>
              <a:buNone/>
              <a:tabLst/>
              <a:defRPr sz="3200">
                <a:solidFill>
                  <a:schemeClr val="tx1"/>
                </a:solidFill>
              </a:defRPr>
            </a:lvl1pPr>
          </a:lstStyle>
          <a:p>
            <a:pPr marL="0" marR="0" lvl="0" indent="0" algn="l" defTabSz="932742" rtl="0" eaLnBrk="1" fontAlgn="auto" latinLnBrk="0" hangingPunct="1">
              <a:lnSpc>
                <a:spcPct val="100000"/>
              </a:lnSpc>
              <a:spcBef>
                <a:spcPct val="0"/>
              </a:spcBef>
              <a:spcAft>
                <a:spcPts val="0"/>
              </a:spcAft>
              <a:buClrTx/>
              <a:buSzTx/>
              <a:buFontTx/>
              <a:buNone/>
              <a:tabLst/>
              <a:defRPr/>
            </a:pPr>
            <a:r>
              <a:rPr lang="en-US" noProof="0" dirty="0"/>
              <a:t>Topic: &lt;Topic name&gt;</a:t>
            </a:r>
          </a:p>
        </p:txBody>
      </p:sp>
      <p:sp>
        <p:nvSpPr>
          <p:cNvPr id="6" name="Content Placeholder 2">
            <a:extLst>
              <a:ext uri="{FF2B5EF4-FFF2-40B4-BE49-F238E27FC236}">
                <a16:creationId xmlns:a16="http://schemas.microsoft.com/office/drawing/2014/main" id="{615BDB31-F4C7-4828-9F35-4121AB231130}"/>
              </a:ext>
            </a:extLst>
          </p:cNvPr>
          <p:cNvSpPr>
            <a:spLocks noGrp="1"/>
          </p:cNvSpPr>
          <p:nvPr>
            <p:ph idx="1"/>
          </p:nvPr>
        </p:nvSpPr>
        <p:spPr>
          <a:xfrm>
            <a:off x="5760000" y="1111624"/>
            <a:ext cx="5989088" cy="5305051"/>
          </a:xfrm>
        </p:spPr>
        <p:txBody>
          <a:bodyPr anchor="t"/>
          <a:lstStyle>
            <a:lvl1pPr marL="265113" marR="0" indent="-265113" algn="l" defTabSz="914400" rtl="0" eaLnBrk="1" fontAlgn="auto" latinLnBrk="0" hangingPunct="1">
              <a:lnSpc>
                <a:spcPct val="90000"/>
              </a:lnSpc>
              <a:spcBef>
                <a:spcPts val="0"/>
              </a:spcBef>
              <a:spcAft>
                <a:spcPts val="800"/>
              </a:spcAft>
              <a:buClrTx/>
              <a:buSzTx/>
              <a:buFont typeface="Wingdings" panose="05000000000000000000" pitchFamily="2" charset="2"/>
              <a:buChar char="§"/>
              <a:tabLst/>
              <a:defRPr lang="en-US" sz="2000" kern="1200" noProof="0" dirty="0" smtClean="0">
                <a:solidFill>
                  <a:schemeClr val="tx2"/>
                </a:solidFill>
                <a:latin typeface="Segoe UI" panose="020B0502040204020203" pitchFamily="34" charset="0"/>
                <a:ea typeface="+mn-ea"/>
                <a:cs typeface="Segoe UI" panose="020B0502040204020203" pitchFamily="34" charset="0"/>
              </a:defRPr>
            </a:lvl1pPr>
            <a:lvl2pPr marL="538163" indent="-273050">
              <a:lnSpc>
                <a:spcPct val="90000"/>
              </a:lnSpc>
              <a:spcBef>
                <a:spcPts val="0"/>
              </a:spcBef>
              <a:spcAft>
                <a:spcPts val="800"/>
              </a:spcAft>
              <a:buClr>
                <a:schemeClr val="tx1"/>
              </a:buClr>
              <a:buFont typeface="Wingdings" panose="05000000000000000000" pitchFamily="2" charset="2"/>
              <a:buChar char="§"/>
              <a:defRPr lang="en-US" sz="2000" kern="1200" noProof="0" dirty="0" smtClean="0">
                <a:solidFill>
                  <a:schemeClr val="tx2"/>
                </a:solidFill>
                <a:latin typeface="Segoe UI" panose="020B0502040204020203" pitchFamily="34" charset="0"/>
                <a:ea typeface="+mn-ea"/>
                <a:cs typeface="Segoe UI" panose="020B0502040204020203" pitchFamily="34" charset="0"/>
              </a:defRPr>
            </a:lvl2pPr>
            <a:lvl3pPr marL="803275" indent="-265113">
              <a:lnSpc>
                <a:spcPct val="90000"/>
              </a:lnSpc>
              <a:spcBef>
                <a:spcPts val="0"/>
              </a:spcBef>
              <a:spcAft>
                <a:spcPts val="800"/>
              </a:spcAft>
              <a:buClr>
                <a:schemeClr val="tx1"/>
              </a:buClr>
              <a:buFont typeface="Wingdings" panose="05000000000000000000" pitchFamily="2" charset="2"/>
              <a:buChar char="§"/>
              <a:defRPr lang="en-US" sz="2000" kern="1200" noProof="0" dirty="0" smtClean="0">
                <a:solidFill>
                  <a:schemeClr val="tx2"/>
                </a:solidFill>
                <a:latin typeface="Segoe UI" panose="020B0502040204020203" pitchFamily="34" charset="0"/>
                <a:ea typeface="+mn-ea"/>
                <a:cs typeface="Segoe UI" panose="020B0502040204020203" pitchFamily="34" charset="0"/>
              </a:defRPr>
            </a:lvl3pPr>
            <a:lvl4pPr marL="1076325" indent="-273050">
              <a:lnSpc>
                <a:spcPct val="90000"/>
              </a:lnSpc>
              <a:spcBef>
                <a:spcPts val="0"/>
              </a:spcBef>
              <a:spcAft>
                <a:spcPts val="800"/>
              </a:spcAft>
              <a:buClr>
                <a:schemeClr val="tx1"/>
              </a:buClr>
              <a:buFont typeface="Wingdings" panose="05000000000000000000" pitchFamily="2" charset="2"/>
              <a:buChar char="§"/>
              <a:defRPr lang="en-US" sz="2000" kern="1200" noProof="0" dirty="0" smtClean="0">
                <a:solidFill>
                  <a:schemeClr val="tx2"/>
                </a:solidFill>
                <a:latin typeface="Segoe UI" panose="020B0502040204020203" pitchFamily="34" charset="0"/>
                <a:ea typeface="+mn-ea"/>
                <a:cs typeface="Segoe UI" panose="020B0502040204020203" pitchFamily="34" charset="0"/>
              </a:defRPr>
            </a:lvl4pPr>
            <a:lvl5pPr marL="1341438" indent="-265113">
              <a:lnSpc>
                <a:spcPct val="90000"/>
              </a:lnSpc>
              <a:spcBef>
                <a:spcPts val="0"/>
              </a:spcBef>
              <a:spcAft>
                <a:spcPts val="800"/>
              </a:spcAft>
              <a:buClr>
                <a:schemeClr val="tx1"/>
              </a:buClr>
              <a:buFont typeface="Wingdings" panose="05000000000000000000" pitchFamily="2" charset="2"/>
              <a:buChar char="§"/>
              <a:defRPr lang="en-US" sz="2000" kern="1200" noProof="0" dirty="0">
                <a:solidFill>
                  <a:schemeClr val="tx2"/>
                </a:solidFill>
                <a:latin typeface="Segoe UI" panose="020B0502040204020203" pitchFamily="34" charset="0"/>
                <a:ea typeface="+mn-ea"/>
                <a:cs typeface="Segoe UI" panose="020B0502040204020203" pitchFamily="34" charset="0"/>
              </a:defRPr>
            </a:lvl5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US" noProof="0" dirty="0"/>
          </a:p>
        </p:txBody>
      </p:sp>
    </p:spTree>
    <p:extLst>
      <p:ext uri="{BB962C8B-B14F-4D97-AF65-F5344CB8AC3E}">
        <p14:creationId xmlns:p14="http://schemas.microsoft.com/office/powerpoint/2010/main" val="481640337"/>
      </p:ext>
    </p:extLst>
  </p:cSld>
  <p:clrMapOvr>
    <a:masterClrMapping/>
  </p:clrMapOvr>
  <mc:AlternateContent xmlns:mc="http://schemas.openxmlformats.org/markup-compatibility/2006" xmlns:p14="http://schemas.microsoft.com/office/powerpoint/2010/main">
    <mc:Choice Requires="p14">
      <p:transition spd="med" p14:dur="700" advClick="0">
        <p:fade/>
      </p:transition>
    </mc:Choice>
    <mc:Fallback xmlns="">
      <p:transition spd="med" advClick="0">
        <p:fade/>
      </p:transition>
    </mc:Fallback>
  </mc:AlternateContent>
  <p:extLst>
    <p:ext uri="{DCECCB84-F9BA-43D5-87BE-67443E8EF086}">
      <p15:sldGuideLst xmlns:p15="http://schemas.microsoft.com/office/powerpoint/2012/main">
        <p15:guide id="1" orient="horz" pos="1008" userDrawn="1">
          <p15:clr>
            <a:srgbClr val="FBAE40"/>
          </p15:clr>
        </p15:guide>
      </p15:sldGuideLst>
    </p:ext>
  </p:extLs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6_Title, Instructions bullets">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A85E10-5A18-4C86-8310-FA9CF8DF8AB5}"/>
              </a:ext>
            </a:extLst>
          </p:cNvPr>
          <p:cNvSpPr>
            <a:spLocks noGrp="1"/>
          </p:cNvSpPr>
          <p:nvPr>
            <p:ph type="title" hasCustomPrompt="1"/>
          </p:nvPr>
        </p:nvSpPr>
        <p:spPr>
          <a:xfrm>
            <a:off x="2454062" y="967113"/>
            <a:ext cx="9288986" cy="492443"/>
          </a:xfrm>
        </p:spPr>
        <p:txBody>
          <a:bodyPr wrap="square" anchor="t">
            <a:noAutofit/>
          </a:bodyPr>
          <a:lstStyle>
            <a:lvl1pPr marL="0" marR="0" indent="0" algn="l" defTabSz="932742" rtl="0" eaLnBrk="1" fontAlgn="auto" latinLnBrk="0" hangingPunct="1">
              <a:lnSpc>
                <a:spcPct val="100000"/>
              </a:lnSpc>
              <a:spcBef>
                <a:spcPct val="0"/>
              </a:spcBef>
              <a:spcAft>
                <a:spcPts val="0"/>
              </a:spcAft>
              <a:buClrTx/>
              <a:buSzTx/>
              <a:buFontTx/>
              <a:buNone/>
              <a:tabLst/>
              <a:defRPr sz="3200">
                <a:solidFill>
                  <a:schemeClr val="tx1"/>
                </a:solidFill>
              </a:defRPr>
            </a:lvl1pPr>
          </a:lstStyle>
          <a:p>
            <a:pPr marL="0" marR="0" lvl="0" indent="0" algn="l" defTabSz="932742" rtl="0" eaLnBrk="1" fontAlgn="auto" latinLnBrk="0" hangingPunct="1">
              <a:lnSpc>
                <a:spcPct val="100000"/>
              </a:lnSpc>
              <a:spcBef>
                <a:spcPct val="0"/>
              </a:spcBef>
              <a:spcAft>
                <a:spcPts val="0"/>
              </a:spcAft>
              <a:buClrTx/>
              <a:buSzTx/>
              <a:buFontTx/>
              <a:buNone/>
              <a:tabLst/>
              <a:defRPr/>
            </a:pPr>
            <a:r>
              <a:rPr lang="en-US" noProof="0" dirty="0"/>
              <a:t>Topic: &lt;Topic name&gt;</a:t>
            </a:r>
          </a:p>
        </p:txBody>
      </p:sp>
      <p:sp>
        <p:nvSpPr>
          <p:cNvPr id="17" name="Content Placeholder 2">
            <a:extLst>
              <a:ext uri="{FF2B5EF4-FFF2-40B4-BE49-F238E27FC236}">
                <a16:creationId xmlns:a16="http://schemas.microsoft.com/office/drawing/2014/main" id="{71114B0D-0BDA-43CA-B61E-FB4846D6DA01}"/>
              </a:ext>
            </a:extLst>
          </p:cNvPr>
          <p:cNvSpPr>
            <a:spLocks noGrp="1"/>
          </p:cNvSpPr>
          <p:nvPr>
            <p:ph idx="1"/>
          </p:nvPr>
        </p:nvSpPr>
        <p:spPr>
          <a:xfrm>
            <a:off x="2454062" y="1623297"/>
            <a:ext cx="9295025" cy="4093029"/>
          </a:xfrm>
        </p:spPr>
        <p:txBody>
          <a:bodyPr anchor="t"/>
          <a:lstStyle>
            <a:lvl1pPr marL="265113" marR="0" indent="-265113" algn="l" defTabSz="914400" rtl="0" eaLnBrk="1" fontAlgn="auto" latinLnBrk="0" hangingPunct="1">
              <a:lnSpc>
                <a:spcPct val="90000"/>
              </a:lnSpc>
              <a:spcBef>
                <a:spcPts val="0"/>
              </a:spcBef>
              <a:spcAft>
                <a:spcPts val="800"/>
              </a:spcAft>
              <a:buClrTx/>
              <a:buSzTx/>
              <a:buFont typeface="Wingdings" panose="05000000000000000000" pitchFamily="2" charset="2"/>
              <a:buChar char="§"/>
              <a:tabLst/>
              <a:defRPr lang="en-US" sz="2000" kern="1200" noProof="0" dirty="0" smtClean="0">
                <a:solidFill>
                  <a:schemeClr val="tx2"/>
                </a:solidFill>
                <a:latin typeface="Segoe UI" panose="020B0502040204020203" pitchFamily="34" charset="0"/>
                <a:ea typeface="+mn-ea"/>
                <a:cs typeface="Segoe UI" panose="020B0502040204020203" pitchFamily="34" charset="0"/>
              </a:defRPr>
            </a:lvl1pPr>
            <a:lvl2pPr marL="538163" indent="-273050">
              <a:lnSpc>
                <a:spcPct val="90000"/>
              </a:lnSpc>
              <a:spcBef>
                <a:spcPts val="0"/>
              </a:spcBef>
              <a:spcAft>
                <a:spcPts val="800"/>
              </a:spcAft>
              <a:buClr>
                <a:schemeClr val="tx1"/>
              </a:buClr>
              <a:buFont typeface="Wingdings" panose="05000000000000000000" pitchFamily="2" charset="2"/>
              <a:buChar char="§"/>
              <a:defRPr lang="en-US" sz="2000" kern="1200" noProof="0" dirty="0" smtClean="0">
                <a:solidFill>
                  <a:schemeClr val="tx2"/>
                </a:solidFill>
                <a:latin typeface="Segoe UI" panose="020B0502040204020203" pitchFamily="34" charset="0"/>
                <a:ea typeface="+mn-ea"/>
                <a:cs typeface="Segoe UI" panose="020B0502040204020203" pitchFamily="34" charset="0"/>
              </a:defRPr>
            </a:lvl2pPr>
            <a:lvl3pPr marL="803275" indent="-265113">
              <a:lnSpc>
                <a:spcPct val="90000"/>
              </a:lnSpc>
              <a:spcBef>
                <a:spcPts val="0"/>
              </a:spcBef>
              <a:spcAft>
                <a:spcPts val="800"/>
              </a:spcAft>
              <a:buClr>
                <a:schemeClr val="tx1"/>
              </a:buClr>
              <a:buFont typeface="Wingdings" panose="05000000000000000000" pitchFamily="2" charset="2"/>
              <a:buChar char="§"/>
              <a:defRPr lang="en-US" sz="2000" kern="1200" noProof="0" dirty="0" smtClean="0">
                <a:solidFill>
                  <a:schemeClr val="tx2"/>
                </a:solidFill>
                <a:latin typeface="Segoe UI" panose="020B0502040204020203" pitchFamily="34" charset="0"/>
                <a:ea typeface="+mn-ea"/>
                <a:cs typeface="Segoe UI" panose="020B0502040204020203" pitchFamily="34" charset="0"/>
              </a:defRPr>
            </a:lvl3pPr>
            <a:lvl4pPr marL="1076325" indent="-273050">
              <a:lnSpc>
                <a:spcPct val="90000"/>
              </a:lnSpc>
              <a:spcBef>
                <a:spcPts val="0"/>
              </a:spcBef>
              <a:spcAft>
                <a:spcPts val="800"/>
              </a:spcAft>
              <a:buClr>
                <a:schemeClr val="tx1"/>
              </a:buClr>
              <a:buFont typeface="Wingdings" panose="05000000000000000000" pitchFamily="2" charset="2"/>
              <a:buChar char="§"/>
              <a:defRPr lang="en-US" sz="2000" kern="1200" noProof="0" dirty="0" smtClean="0">
                <a:solidFill>
                  <a:schemeClr val="tx2"/>
                </a:solidFill>
                <a:latin typeface="Segoe UI" panose="020B0502040204020203" pitchFamily="34" charset="0"/>
                <a:ea typeface="+mn-ea"/>
                <a:cs typeface="Segoe UI" panose="020B0502040204020203" pitchFamily="34" charset="0"/>
              </a:defRPr>
            </a:lvl4pPr>
            <a:lvl5pPr marL="1341438" indent="-265113">
              <a:lnSpc>
                <a:spcPct val="90000"/>
              </a:lnSpc>
              <a:spcBef>
                <a:spcPts val="0"/>
              </a:spcBef>
              <a:spcAft>
                <a:spcPts val="800"/>
              </a:spcAft>
              <a:buClr>
                <a:schemeClr val="tx1"/>
              </a:buClr>
              <a:buFont typeface="Wingdings" panose="05000000000000000000" pitchFamily="2" charset="2"/>
              <a:buChar char="§"/>
              <a:defRPr lang="en-US" sz="2000" kern="1200" noProof="0" dirty="0">
                <a:solidFill>
                  <a:schemeClr val="tx2"/>
                </a:solidFill>
                <a:latin typeface="Segoe UI" panose="020B0502040204020203" pitchFamily="34" charset="0"/>
                <a:ea typeface="+mn-ea"/>
                <a:cs typeface="Segoe UI" panose="020B0502040204020203" pitchFamily="34" charset="0"/>
              </a:defRPr>
            </a:lvl5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US" noProof="0" dirty="0"/>
          </a:p>
        </p:txBody>
      </p:sp>
      <p:cxnSp>
        <p:nvCxnSpPr>
          <p:cNvPr id="25" name="Straight Connector 24">
            <a:extLst>
              <a:ext uri="{FF2B5EF4-FFF2-40B4-BE49-F238E27FC236}">
                <a16:creationId xmlns:a16="http://schemas.microsoft.com/office/drawing/2014/main" id="{6E9A5DEF-D9D1-4330-89CE-3F73A42FC073}"/>
              </a:ext>
            </a:extLst>
          </p:cNvPr>
          <p:cNvCxnSpPr>
            <a:cxnSpLocks/>
          </p:cNvCxnSpPr>
          <p:nvPr userDrawn="1"/>
        </p:nvCxnSpPr>
        <p:spPr>
          <a:xfrm>
            <a:off x="1990165" y="967113"/>
            <a:ext cx="0" cy="4769857"/>
          </a:xfrm>
          <a:prstGeom prst="line">
            <a:avLst/>
          </a:prstGeom>
          <a:ln w="15875">
            <a:solidFill>
              <a:srgbClr val="2B579A"/>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22892740"/>
      </p:ext>
    </p:extLst>
  </p:cSld>
  <p:clrMapOvr>
    <a:masterClrMapping/>
  </p:clrMapOvr>
  <mc:AlternateContent xmlns:mc="http://schemas.openxmlformats.org/markup-compatibility/2006" xmlns:p14="http://schemas.microsoft.com/office/powerpoint/2010/main">
    <mc:Choice Requires="p14">
      <p:transition spd="med" p14:dur="700" advClick="0">
        <p:fade/>
      </p:transition>
    </mc:Choice>
    <mc:Fallback xmlns="">
      <p:transition spd="med" advClick="0">
        <p:fade/>
      </p:transition>
    </mc:Fallback>
  </mc:AlternateContent>
  <p:extLst>
    <p:ext uri="{DCECCB84-F9BA-43D5-87BE-67443E8EF086}">
      <p15:sldGuideLst xmlns:p15="http://schemas.microsoft.com/office/powerpoint/2012/main">
        <p15:guide id="1" orient="horz" pos="1440" userDrawn="1">
          <p15:clr>
            <a:srgbClr val="FBAE40"/>
          </p15:clr>
        </p15:guide>
      </p15:sldGuideLst>
    </p:ext>
  </p:extLst>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Word Col Boxed">
    <p:spTree>
      <p:nvGrpSpPr>
        <p:cNvPr id="1" name=""/>
        <p:cNvGrpSpPr/>
        <p:nvPr/>
      </p:nvGrpSpPr>
      <p:grpSpPr>
        <a:xfrm>
          <a:off x="0" y="0"/>
          <a:ext cx="0" cy="0"/>
          <a:chOff x="0" y="0"/>
          <a:chExt cx="0" cy="0"/>
        </a:xfrm>
      </p:grpSpPr>
      <p:sp>
        <p:nvSpPr>
          <p:cNvPr id="5" name="Content Placeholder 4">
            <a:extLst>
              <a:ext uri="{FF2B5EF4-FFF2-40B4-BE49-F238E27FC236}">
                <a16:creationId xmlns:a16="http://schemas.microsoft.com/office/drawing/2014/main" id="{007A1542-D8ED-41ED-9686-05634ADA7620}"/>
              </a:ext>
            </a:extLst>
          </p:cNvPr>
          <p:cNvSpPr>
            <a:spLocks noGrp="1"/>
          </p:cNvSpPr>
          <p:nvPr>
            <p:ph sz="quarter" idx="16"/>
          </p:nvPr>
        </p:nvSpPr>
        <p:spPr>
          <a:xfrm>
            <a:off x="442913" y="459963"/>
            <a:ext cx="11306175" cy="471488"/>
          </a:xfrm>
        </p:spPr>
        <p:txBody>
          <a:bodyPr/>
          <a:lstStyle>
            <a:lvl1pPr marL="0" indent="0" algn="l" defTabSz="932742" rtl="0" eaLnBrk="1" latinLnBrk="0" hangingPunct="1">
              <a:lnSpc>
                <a:spcPct val="100000"/>
              </a:lnSpc>
              <a:spcBef>
                <a:spcPct val="0"/>
              </a:spcBef>
              <a:buNone/>
              <a:defRPr lang="en-US" sz="3200" b="0" kern="1200" cap="none" spc="-50" baseline="0" noProof="0" dirty="0" smtClean="0">
                <a:ln w="3175">
                  <a:noFill/>
                </a:ln>
                <a:gradFill>
                  <a:gsLst>
                    <a:gs pos="1250">
                      <a:schemeClr val="tx1"/>
                    </a:gs>
                    <a:gs pos="100000">
                      <a:schemeClr val="tx1"/>
                    </a:gs>
                  </a:gsLst>
                  <a:lin ang="5400000" scaled="0"/>
                </a:gradFill>
                <a:effectLst/>
                <a:latin typeface="+mj-lt"/>
                <a:ea typeface="+mn-ea"/>
                <a:cs typeface="Segoe UI" pitchFamily="34" charset="0"/>
              </a:defRPr>
            </a:lvl1pPr>
            <a:lvl2pPr marL="0" indent="0" algn="l" defTabSz="932742" rtl="0" eaLnBrk="1" latinLnBrk="0" hangingPunct="1">
              <a:lnSpc>
                <a:spcPct val="100000"/>
              </a:lnSpc>
              <a:spcBef>
                <a:spcPct val="0"/>
              </a:spcBef>
              <a:buNone/>
              <a:defRPr lang="en-US" sz="3200" b="0" kern="1200" cap="none" spc="-50" baseline="0" noProof="0" dirty="0" smtClean="0">
                <a:ln w="3175">
                  <a:noFill/>
                </a:ln>
                <a:gradFill>
                  <a:gsLst>
                    <a:gs pos="1250">
                      <a:schemeClr val="tx1"/>
                    </a:gs>
                    <a:gs pos="100000">
                      <a:schemeClr val="tx1"/>
                    </a:gs>
                  </a:gsLst>
                  <a:lin ang="5400000" scaled="0"/>
                </a:gradFill>
                <a:effectLst/>
                <a:latin typeface="+mj-lt"/>
                <a:ea typeface="+mn-ea"/>
                <a:cs typeface="Segoe UI" pitchFamily="34" charset="0"/>
              </a:defRPr>
            </a:lvl2pPr>
            <a:lvl3pPr marL="0" indent="0" algn="l" defTabSz="932742" rtl="0" eaLnBrk="1" latinLnBrk="0" hangingPunct="1">
              <a:lnSpc>
                <a:spcPct val="100000"/>
              </a:lnSpc>
              <a:spcBef>
                <a:spcPct val="0"/>
              </a:spcBef>
              <a:buNone/>
              <a:defRPr lang="en-US" sz="3200" b="0" kern="1200" cap="none" spc="-50" baseline="0" noProof="0" dirty="0" smtClean="0">
                <a:ln w="3175">
                  <a:noFill/>
                </a:ln>
                <a:gradFill>
                  <a:gsLst>
                    <a:gs pos="1250">
                      <a:schemeClr val="tx1"/>
                    </a:gs>
                    <a:gs pos="100000">
                      <a:schemeClr val="tx1"/>
                    </a:gs>
                  </a:gsLst>
                  <a:lin ang="5400000" scaled="0"/>
                </a:gradFill>
                <a:effectLst/>
                <a:latin typeface="+mj-lt"/>
                <a:ea typeface="+mn-ea"/>
                <a:cs typeface="Segoe UI" pitchFamily="34" charset="0"/>
              </a:defRPr>
            </a:lvl3pPr>
            <a:lvl4pPr marL="0" indent="0" algn="l" defTabSz="932742" rtl="0" eaLnBrk="1" latinLnBrk="0" hangingPunct="1">
              <a:lnSpc>
                <a:spcPct val="100000"/>
              </a:lnSpc>
              <a:spcBef>
                <a:spcPct val="0"/>
              </a:spcBef>
              <a:buNone/>
              <a:defRPr lang="en-US" sz="3200" b="0" kern="1200" cap="none" spc="-50" baseline="0" noProof="0" dirty="0" smtClean="0">
                <a:ln w="3175">
                  <a:noFill/>
                </a:ln>
                <a:gradFill>
                  <a:gsLst>
                    <a:gs pos="1250">
                      <a:schemeClr val="tx1"/>
                    </a:gs>
                    <a:gs pos="100000">
                      <a:schemeClr val="tx1"/>
                    </a:gs>
                  </a:gsLst>
                  <a:lin ang="5400000" scaled="0"/>
                </a:gradFill>
                <a:effectLst/>
                <a:latin typeface="+mj-lt"/>
                <a:ea typeface="+mn-ea"/>
                <a:cs typeface="Segoe UI" pitchFamily="34" charset="0"/>
              </a:defRPr>
            </a:lvl4pPr>
            <a:lvl5pPr marL="0" indent="0" algn="l" defTabSz="932742" rtl="0" eaLnBrk="1" latinLnBrk="0" hangingPunct="1">
              <a:lnSpc>
                <a:spcPct val="100000"/>
              </a:lnSpc>
              <a:spcBef>
                <a:spcPct val="0"/>
              </a:spcBef>
              <a:buNone/>
              <a:defRPr lang="en-US" sz="3200" b="0" kern="1200" cap="none" spc="-50" baseline="0" noProof="0" dirty="0">
                <a:ln w="3175">
                  <a:noFill/>
                </a:ln>
                <a:gradFill>
                  <a:gsLst>
                    <a:gs pos="1250">
                      <a:schemeClr val="tx1"/>
                    </a:gs>
                    <a:gs pos="100000">
                      <a:schemeClr val="tx1"/>
                    </a:gs>
                  </a:gsLst>
                  <a:lin ang="5400000" scaled="0"/>
                </a:gradFill>
                <a:effectLst/>
                <a:latin typeface="+mj-lt"/>
                <a:ea typeface="+mn-ea"/>
                <a:cs typeface="Segoe UI" pitchFamily="34" charset="0"/>
              </a:defRPr>
            </a:lvl5pPr>
          </a:lstStyle>
          <a:p>
            <a:pPr lvl="0"/>
            <a:r>
              <a:rPr lang="en-US"/>
              <a:t>Click to edit Master text styles</a:t>
            </a:r>
          </a:p>
        </p:txBody>
      </p:sp>
      <p:sp>
        <p:nvSpPr>
          <p:cNvPr id="10" name="Content Placeholder 2">
            <a:extLst>
              <a:ext uri="{FF2B5EF4-FFF2-40B4-BE49-F238E27FC236}">
                <a16:creationId xmlns:a16="http://schemas.microsoft.com/office/drawing/2014/main" id="{FF5B2679-5029-4692-A1C7-099E7A583624}"/>
              </a:ext>
            </a:extLst>
          </p:cNvPr>
          <p:cNvSpPr>
            <a:spLocks noGrp="1"/>
          </p:cNvSpPr>
          <p:nvPr>
            <p:ph idx="14" hasCustomPrompt="1"/>
          </p:nvPr>
        </p:nvSpPr>
        <p:spPr>
          <a:xfrm>
            <a:off x="460574" y="1775707"/>
            <a:ext cx="5400000" cy="4140000"/>
          </a:xfrm>
          <a:solidFill>
            <a:schemeClr val="bg1">
              <a:lumMod val="95000"/>
            </a:schemeClr>
          </a:solidFill>
          <a:ln>
            <a:solidFill>
              <a:schemeClr val="bg1">
                <a:lumMod val="85000"/>
              </a:schemeClr>
            </a:solidFill>
          </a:ln>
        </p:spPr>
        <p:txBody>
          <a:bodyPr lIns="180000" tIns="252000" rIns="136800"/>
          <a:lstStyle>
            <a:lvl1pPr marL="266700" indent="-266700">
              <a:buClr>
                <a:schemeClr val="tx1">
                  <a:lumMod val="75000"/>
                  <a:lumOff val="25000"/>
                </a:schemeClr>
              </a:buClr>
              <a:buFont typeface="Wingdings" panose="05000000000000000000" pitchFamily="2" charset="2"/>
              <a:buChar char="§"/>
              <a:defRPr/>
            </a:lvl1pPr>
            <a:lvl2pPr marL="542925" indent="-261938">
              <a:buClr>
                <a:schemeClr val="tx1">
                  <a:lumMod val="75000"/>
                  <a:lumOff val="25000"/>
                </a:schemeClr>
              </a:buClr>
              <a:defRPr/>
            </a:lvl2pPr>
            <a:lvl3pPr marL="809625" indent="-266700">
              <a:buClr>
                <a:schemeClr val="tx1">
                  <a:lumMod val="75000"/>
                  <a:lumOff val="25000"/>
                </a:schemeClr>
              </a:buClr>
              <a:defRPr/>
            </a:lvl3pPr>
            <a:lvl4pPr marL="1076325" indent="-274638">
              <a:buClr>
                <a:schemeClr val="tx1">
                  <a:lumMod val="75000"/>
                  <a:lumOff val="25000"/>
                </a:schemeClr>
              </a:buClr>
              <a:defRPr/>
            </a:lvl4pPr>
            <a:lvl5pPr marL="1343025" indent="-254000">
              <a:buClr>
                <a:schemeClr val="tx1">
                  <a:lumMod val="75000"/>
                  <a:lumOff val="25000"/>
                </a:schemeClr>
              </a:buClr>
              <a:defRPr/>
            </a:lvl5pPr>
          </a:lstStyle>
          <a:p>
            <a:pPr lvl="0"/>
            <a:r>
              <a:rPr lang="en-US" noProof="0" dirty="0"/>
              <a:t>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1" name="Content Placeholder 2">
            <a:extLst>
              <a:ext uri="{FF2B5EF4-FFF2-40B4-BE49-F238E27FC236}">
                <a16:creationId xmlns:a16="http://schemas.microsoft.com/office/drawing/2014/main" id="{1B5AA133-C824-4B4A-96F4-D48A58E222DA}"/>
              </a:ext>
            </a:extLst>
          </p:cNvPr>
          <p:cNvSpPr>
            <a:spLocks noGrp="1"/>
          </p:cNvSpPr>
          <p:nvPr>
            <p:ph idx="15" hasCustomPrompt="1"/>
          </p:nvPr>
        </p:nvSpPr>
        <p:spPr>
          <a:xfrm>
            <a:off x="6344238" y="1775707"/>
            <a:ext cx="5400000" cy="4140000"/>
          </a:xfrm>
          <a:solidFill>
            <a:schemeClr val="bg1">
              <a:lumMod val="95000"/>
            </a:schemeClr>
          </a:solidFill>
          <a:ln>
            <a:solidFill>
              <a:schemeClr val="bg1">
                <a:lumMod val="85000"/>
              </a:schemeClr>
            </a:solidFill>
          </a:ln>
        </p:spPr>
        <p:txBody>
          <a:bodyPr vert="horz" lIns="180000" tIns="252000" rIns="136800" bIns="0" rtlCol="0">
            <a:noAutofit/>
          </a:bodyPr>
          <a:lstStyle>
            <a:lvl1pPr marL="265113" indent="-265113" algn="l" defTabSz="914400" rtl="0" eaLnBrk="1" latinLnBrk="0" hangingPunct="1">
              <a:lnSpc>
                <a:spcPct val="100000"/>
              </a:lnSpc>
              <a:spcAft>
                <a:spcPts val="800"/>
              </a:spcAft>
              <a:buClr>
                <a:schemeClr val="tx1">
                  <a:lumMod val="75000"/>
                  <a:lumOff val="25000"/>
                </a:schemeClr>
              </a:buClr>
              <a:buFont typeface="Wingdings" panose="05000000000000000000" pitchFamily="2" charset="2"/>
              <a:buChar char="§"/>
              <a:defRPr lang="en-US" sz="2000" kern="1200" noProof="0" dirty="0">
                <a:solidFill>
                  <a:schemeClr val="tx2"/>
                </a:solidFill>
                <a:latin typeface="Segoe UI" panose="020B0502040204020203" pitchFamily="34" charset="0"/>
                <a:ea typeface="+mn-ea"/>
                <a:cs typeface="Segoe UI" panose="020B0502040204020203" pitchFamily="34" charset="0"/>
              </a:defRPr>
            </a:lvl1pPr>
            <a:lvl2pPr marL="538163" indent="-273050" algn="l" defTabSz="914400" rtl="0" eaLnBrk="1" latinLnBrk="0" hangingPunct="1">
              <a:lnSpc>
                <a:spcPct val="100000"/>
              </a:lnSpc>
              <a:spcAft>
                <a:spcPts val="800"/>
              </a:spcAft>
              <a:buClr>
                <a:schemeClr val="tx1">
                  <a:lumMod val="75000"/>
                  <a:lumOff val="25000"/>
                </a:schemeClr>
              </a:buClr>
              <a:buFont typeface="Wingdings" panose="05000000000000000000" pitchFamily="2" charset="2"/>
              <a:buChar char="§"/>
              <a:defRPr lang="en-US" sz="2000" kern="1200" noProof="0" dirty="0">
                <a:solidFill>
                  <a:schemeClr val="tx2"/>
                </a:solidFill>
                <a:latin typeface="Segoe UI" panose="020B0502040204020203" pitchFamily="34" charset="0"/>
                <a:ea typeface="+mn-ea"/>
                <a:cs typeface="Segoe UI" panose="020B0502040204020203" pitchFamily="34" charset="0"/>
              </a:defRPr>
            </a:lvl2pPr>
            <a:lvl3pPr marL="803275" indent="-265113" algn="l" defTabSz="914400" rtl="0" eaLnBrk="1" latinLnBrk="0" hangingPunct="1">
              <a:lnSpc>
                <a:spcPct val="100000"/>
              </a:lnSpc>
              <a:spcAft>
                <a:spcPts val="800"/>
              </a:spcAft>
              <a:buClr>
                <a:schemeClr val="tx1">
                  <a:lumMod val="75000"/>
                  <a:lumOff val="25000"/>
                </a:schemeClr>
              </a:buClr>
              <a:buFont typeface="Wingdings" panose="05000000000000000000" pitchFamily="2" charset="2"/>
              <a:buChar char="§"/>
              <a:defRPr lang="en-US" sz="2000" kern="1200" noProof="0" dirty="0">
                <a:solidFill>
                  <a:schemeClr val="tx2"/>
                </a:solidFill>
                <a:latin typeface="Segoe UI" panose="020B0502040204020203" pitchFamily="34" charset="0"/>
                <a:ea typeface="+mn-ea"/>
                <a:cs typeface="Segoe UI" panose="020B0502040204020203" pitchFamily="34" charset="0"/>
              </a:defRPr>
            </a:lvl3pPr>
            <a:lvl4pPr marL="1076325" indent="-273050" algn="l" defTabSz="914400" rtl="0" eaLnBrk="1" latinLnBrk="0" hangingPunct="1">
              <a:lnSpc>
                <a:spcPct val="100000"/>
              </a:lnSpc>
              <a:spcAft>
                <a:spcPts val="800"/>
              </a:spcAft>
              <a:buClr>
                <a:schemeClr val="tx1">
                  <a:lumMod val="75000"/>
                  <a:lumOff val="25000"/>
                </a:schemeClr>
              </a:buClr>
              <a:buFont typeface="Wingdings" panose="05000000000000000000" pitchFamily="2" charset="2"/>
              <a:buChar char="§"/>
              <a:defRPr lang="en-US" sz="2000" kern="1200" noProof="0" dirty="0">
                <a:solidFill>
                  <a:schemeClr val="tx2"/>
                </a:solidFill>
                <a:latin typeface="Segoe UI" panose="020B0502040204020203" pitchFamily="34" charset="0"/>
                <a:ea typeface="+mn-ea"/>
                <a:cs typeface="Segoe UI" panose="020B0502040204020203" pitchFamily="34" charset="0"/>
              </a:defRPr>
            </a:lvl4pPr>
            <a:lvl5pPr marL="1341438" indent="-265113" algn="l" defTabSz="914400" rtl="0" eaLnBrk="1" latinLnBrk="0" hangingPunct="1">
              <a:lnSpc>
                <a:spcPct val="100000"/>
              </a:lnSpc>
              <a:spcAft>
                <a:spcPts val="800"/>
              </a:spcAft>
              <a:buClr>
                <a:schemeClr val="tx1">
                  <a:lumMod val="75000"/>
                  <a:lumOff val="25000"/>
                </a:schemeClr>
              </a:buClr>
              <a:buFont typeface="Wingdings" panose="05000000000000000000" pitchFamily="2" charset="2"/>
              <a:buChar char="§"/>
              <a:defRPr lang="en-US" sz="2000" kern="1200" noProof="0" dirty="0">
                <a:solidFill>
                  <a:schemeClr val="tx2"/>
                </a:solidFill>
                <a:latin typeface="Segoe UI" panose="020B0502040204020203" pitchFamily="34" charset="0"/>
                <a:ea typeface="+mn-ea"/>
                <a:cs typeface="Segoe UI" panose="020B0502040204020203" pitchFamily="34" charset="0"/>
              </a:defRPr>
            </a:lvl5pPr>
          </a:lstStyle>
          <a:p>
            <a:pPr lvl="0"/>
            <a:r>
              <a:rPr lang="en-US" noProof="0" dirty="0"/>
              <a:t>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3" name="Content Placeholder 2">
            <a:extLst>
              <a:ext uri="{FF2B5EF4-FFF2-40B4-BE49-F238E27FC236}">
                <a16:creationId xmlns:a16="http://schemas.microsoft.com/office/drawing/2014/main" id="{BE06229A-0702-4CD6-B5F1-0DC746CC4F18}"/>
              </a:ext>
            </a:extLst>
          </p:cNvPr>
          <p:cNvSpPr>
            <a:spLocks noGrp="1"/>
          </p:cNvSpPr>
          <p:nvPr>
            <p:ph idx="1" hasCustomPrompt="1"/>
          </p:nvPr>
        </p:nvSpPr>
        <p:spPr>
          <a:xfrm>
            <a:off x="460574" y="1055707"/>
            <a:ext cx="5400000" cy="720000"/>
          </a:xfrm>
          <a:solidFill>
            <a:srgbClr val="2B579A"/>
          </a:solidFill>
          <a:ln w="9525">
            <a:solidFill>
              <a:srgbClr val="2B579A"/>
            </a:solidFill>
          </a:ln>
        </p:spPr>
        <p:txBody>
          <a:bodyPr lIns="180000" tIns="36000" rIns="108000" bIns="36000" anchor="ctr"/>
          <a:lstStyle>
            <a:lvl1pPr marL="0" indent="0" algn="l">
              <a:buNone/>
              <a:defRPr>
                <a:solidFill>
                  <a:schemeClr val="bg1"/>
                </a:solidFill>
                <a:latin typeface="Segoe Semibold" panose="020B0702040504020203" pitchFamily="34" charset="0"/>
              </a:defRPr>
            </a:lvl1pPr>
          </a:lstStyle>
          <a:p>
            <a:pPr lvl="0"/>
            <a:r>
              <a:rPr lang="en-US" noProof="0" dirty="0"/>
              <a:t>Section 1 Title</a:t>
            </a:r>
          </a:p>
        </p:txBody>
      </p:sp>
      <p:sp>
        <p:nvSpPr>
          <p:cNvPr id="7" name="Footer Placeholder 6">
            <a:extLst>
              <a:ext uri="{FF2B5EF4-FFF2-40B4-BE49-F238E27FC236}">
                <a16:creationId xmlns:a16="http://schemas.microsoft.com/office/drawing/2014/main" id="{D2E533DB-3399-4A25-BB80-899E9CC78DB1}"/>
              </a:ext>
            </a:extLst>
          </p:cNvPr>
          <p:cNvSpPr>
            <a:spLocks noGrp="1"/>
          </p:cNvSpPr>
          <p:nvPr>
            <p:ph type="ftr" sz="quarter" idx="10"/>
          </p:nvPr>
        </p:nvSpPr>
        <p:spPr>
          <a:xfrm>
            <a:off x="432000" y="6365363"/>
            <a:ext cx="5472000" cy="412431"/>
          </a:xfrm>
          <a:prstGeom prst="rect">
            <a:avLst/>
          </a:prstGeom>
        </p:spPr>
        <p:txBody>
          <a:bodyPr/>
          <a:lstStyle/>
          <a:p>
            <a:r>
              <a:rPr lang="en-US" noProof="0" dirty="0"/>
              <a:t>Add a footer</a:t>
            </a:r>
          </a:p>
        </p:txBody>
      </p:sp>
      <p:sp>
        <p:nvSpPr>
          <p:cNvPr id="8" name="Slide Number Placeholder 7">
            <a:extLst>
              <a:ext uri="{FF2B5EF4-FFF2-40B4-BE49-F238E27FC236}">
                <a16:creationId xmlns:a16="http://schemas.microsoft.com/office/drawing/2014/main" id="{19A57786-309B-4137-8B30-4011FC0D4FCB}"/>
              </a:ext>
            </a:extLst>
          </p:cNvPr>
          <p:cNvSpPr>
            <a:spLocks noGrp="1"/>
          </p:cNvSpPr>
          <p:nvPr>
            <p:ph type="sldNum" sz="quarter" idx="11"/>
          </p:nvPr>
        </p:nvSpPr>
        <p:spPr>
          <a:xfrm>
            <a:off x="11772000" y="6365363"/>
            <a:ext cx="420000" cy="421200"/>
          </a:xfrm>
          <a:prstGeom prst="rect">
            <a:avLst/>
          </a:prstGeom>
        </p:spPr>
        <p:txBody>
          <a:bodyPr/>
          <a:lstStyle/>
          <a:p>
            <a:fld id="{4B73C415-D670-4716-A5EC-CC4D52CA2BAC}" type="slidenum">
              <a:rPr lang="en-US" noProof="0" smtClean="0"/>
              <a:pPr/>
              <a:t>‹#›</a:t>
            </a:fld>
            <a:endParaRPr lang="en-US" noProof="0" dirty="0"/>
          </a:p>
        </p:txBody>
      </p:sp>
      <p:sp>
        <p:nvSpPr>
          <p:cNvPr id="6" name="Content Placeholder 2">
            <a:extLst>
              <a:ext uri="{FF2B5EF4-FFF2-40B4-BE49-F238E27FC236}">
                <a16:creationId xmlns:a16="http://schemas.microsoft.com/office/drawing/2014/main" id="{43CF4B74-3202-48D6-B573-AA3882B039F4}"/>
              </a:ext>
            </a:extLst>
          </p:cNvPr>
          <p:cNvSpPr>
            <a:spLocks noGrp="1"/>
          </p:cNvSpPr>
          <p:nvPr>
            <p:ph idx="12" hasCustomPrompt="1"/>
          </p:nvPr>
        </p:nvSpPr>
        <p:spPr>
          <a:xfrm>
            <a:off x="6344238" y="1055707"/>
            <a:ext cx="5400000" cy="720000"/>
          </a:xfrm>
          <a:solidFill>
            <a:srgbClr val="2B579A"/>
          </a:solidFill>
          <a:ln w="9525">
            <a:solidFill>
              <a:srgbClr val="2B579A"/>
            </a:solidFill>
          </a:ln>
        </p:spPr>
        <p:txBody>
          <a:bodyPr vert="horz" lIns="180000" tIns="36000" rIns="108000" bIns="36000" rtlCol="0" anchor="ctr">
            <a:noAutofit/>
          </a:bodyPr>
          <a:lstStyle>
            <a:lvl1pPr>
              <a:defRPr lang="en-US" noProof="0" dirty="0">
                <a:solidFill>
                  <a:schemeClr val="bg1"/>
                </a:solidFill>
                <a:latin typeface="Segoe Semibold" panose="020B0702040504020203" pitchFamily="34" charset="0"/>
              </a:defRPr>
            </a:lvl1pPr>
          </a:lstStyle>
          <a:p>
            <a:pPr marL="0" lvl="0" indent="0">
              <a:buNone/>
            </a:pPr>
            <a:r>
              <a:rPr lang="en-US" noProof="0" dirty="0"/>
              <a:t>Section 2 Title</a:t>
            </a:r>
          </a:p>
        </p:txBody>
      </p:sp>
    </p:spTree>
    <p:extLst>
      <p:ext uri="{BB962C8B-B14F-4D97-AF65-F5344CB8AC3E}">
        <p14:creationId xmlns:p14="http://schemas.microsoft.com/office/powerpoint/2010/main" val="1601538988"/>
      </p:ext>
    </p:extLst>
  </p:cSld>
  <p:clrMapOvr>
    <a:masterClrMapping/>
  </p:clrMapOvr>
  <mc:AlternateContent xmlns:mc="http://schemas.openxmlformats.org/markup-compatibility/2006" xmlns:p14="http://schemas.microsoft.com/office/powerpoint/2010/main">
    <mc:Choice Requires="p14">
      <p:transition spd="med" p14:dur="700" advClick="0">
        <p:fade/>
      </p:transition>
    </mc:Choice>
    <mc:Fallback xmlns="">
      <p:transition spd="med" advClick="0">
        <p:fade/>
      </p:transition>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Outlook Col Boxed">
    <p:spTree>
      <p:nvGrpSpPr>
        <p:cNvPr id="1" name=""/>
        <p:cNvGrpSpPr/>
        <p:nvPr/>
      </p:nvGrpSpPr>
      <p:grpSpPr>
        <a:xfrm>
          <a:off x="0" y="0"/>
          <a:ext cx="0" cy="0"/>
          <a:chOff x="0" y="0"/>
          <a:chExt cx="0" cy="0"/>
        </a:xfrm>
      </p:grpSpPr>
      <p:sp>
        <p:nvSpPr>
          <p:cNvPr id="5" name="Content Placeholder 4">
            <a:extLst>
              <a:ext uri="{FF2B5EF4-FFF2-40B4-BE49-F238E27FC236}">
                <a16:creationId xmlns:a16="http://schemas.microsoft.com/office/drawing/2014/main" id="{007A1542-D8ED-41ED-9686-05634ADA7620}"/>
              </a:ext>
            </a:extLst>
          </p:cNvPr>
          <p:cNvSpPr>
            <a:spLocks noGrp="1"/>
          </p:cNvSpPr>
          <p:nvPr>
            <p:ph sz="quarter" idx="16"/>
          </p:nvPr>
        </p:nvSpPr>
        <p:spPr>
          <a:xfrm>
            <a:off x="442913" y="459963"/>
            <a:ext cx="11306175" cy="471488"/>
          </a:xfrm>
        </p:spPr>
        <p:txBody>
          <a:bodyPr/>
          <a:lstStyle>
            <a:lvl1pPr marL="0" indent="0" algn="l" defTabSz="932742" rtl="0" eaLnBrk="1" latinLnBrk="0" hangingPunct="1">
              <a:lnSpc>
                <a:spcPct val="100000"/>
              </a:lnSpc>
              <a:spcBef>
                <a:spcPct val="0"/>
              </a:spcBef>
              <a:buNone/>
              <a:defRPr lang="en-US" sz="3200" b="0" kern="1200" cap="none" spc="-50" baseline="0" noProof="0" dirty="0" smtClean="0">
                <a:ln w="3175">
                  <a:noFill/>
                </a:ln>
                <a:gradFill>
                  <a:gsLst>
                    <a:gs pos="1250">
                      <a:schemeClr val="tx1"/>
                    </a:gs>
                    <a:gs pos="100000">
                      <a:schemeClr val="tx1"/>
                    </a:gs>
                  </a:gsLst>
                  <a:lin ang="5400000" scaled="0"/>
                </a:gradFill>
                <a:effectLst/>
                <a:latin typeface="+mj-lt"/>
                <a:ea typeface="+mn-ea"/>
                <a:cs typeface="Segoe UI" pitchFamily="34" charset="0"/>
              </a:defRPr>
            </a:lvl1pPr>
            <a:lvl2pPr marL="0" indent="0" algn="l" defTabSz="932742" rtl="0" eaLnBrk="1" latinLnBrk="0" hangingPunct="1">
              <a:lnSpc>
                <a:spcPct val="100000"/>
              </a:lnSpc>
              <a:spcBef>
                <a:spcPct val="0"/>
              </a:spcBef>
              <a:buNone/>
              <a:defRPr lang="en-US" sz="3200" b="0" kern="1200" cap="none" spc="-50" baseline="0" noProof="0" dirty="0" smtClean="0">
                <a:ln w="3175">
                  <a:noFill/>
                </a:ln>
                <a:gradFill>
                  <a:gsLst>
                    <a:gs pos="1250">
                      <a:schemeClr val="tx1"/>
                    </a:gs>
                    <a:gs pos="100000">
                      <a:schemeClr val="tx1"/>
                    </a:gs>
                  </a:gsLst>
                  <a:lin ang="5400000" scaled="0"/>
                </a:gradFill>
                <a:effectLst/>
                <a:latin typeface="+mj-lt"/>
                <a:ea typeface="+mn-ea"/>
                <a:cs typeface="Segoe UI" pitchFamily="34" charset="0"/>
              </a:defRPr>
            </a:lvl2pPr>
            <a:lvl3pPr marL="0" indent="0" algn="l" defTabSz="932742" rtl="0" eaLnBrk="1" latinLnBrk="0" hangingPunct="1">
              <a:lnSpc>
                <a:spcPct val="100000"/>
              </a:lnSpc>
              <a:spcBef>
                <a:spcPct val="0"/>
              </a:spcBef>
              <a:buNone/>
              <a:defRPr lang="en-US" sz="3200" b="0" kern="1200" cap="none" spc="-50" baseline="0" noProof="0" dirty="0" smtClean="0">
                <a:ln w="3175">
                  <a:noFill/>
                </a:ln>
                <a:gradFill>
                  <a:gsLst>
                    <a:gs pos="1250">
                      <a:schemeClr val="tx1"/>
                    </a:gs>
                    <a:gs pos="100000">
                      <a:schemeClr val="tx1"/>
                    </a:gs>
                  </a:gsLst>
                  <a:lin ang="5400000" scaled="0"/>
                </a:gradFill>
                <a:effectLst/>
                <a:latin typeface="+mj-lt"/>
                <a:ea typeface="+mn-ea"/>
                <a:cs typeface="Segoe UI" pitchFamily="34" charset="0"/>
              </a:defRPr>
            </a:lvl3pPr>
            <a:lvl4pPr marL="0" indent="0" algn="l" defTabSz="932742" rtl="0" eaLnBrk="1" latinLnBrk="0" hangingPunct="1">
              <a:lnSpc>
                <a:spcPct val="100000"/>
              </a:lnSpc>
              <a:spcBef>
                <a:spcPct val="0"/>
              </a:spcBef>
              <a:buNone/>
              <a:defRPr lang="en-US" sz="3200" b="0" kern="1200" cap="none" spc="-50" baseline="0" noProof="0" dirty="0" smtClean="0">
                <a:ln w="3175">
                  <a:noFill/>
                </a:ln>
                <a:gradFill>
                  <a:gsLst>
                    <a:gs pos="1250">
                      <a:schemeClr val="tx1"/>
                    </a:gs>
                    <a:gs pos="100000">
                      <a:schemeClr val="tx1"/>
                    </a:gs>
                  </a:gsLst>
                  <a:lin ang="5400000" scaled="0"/>
                </a:gradFill>
                <a:effectLst/>
                <a:latin typeface="+mj-lt"/>
                <a:ea typeface="+mn-ea"/>
                <a:cs typeface="Segoe UI" pitchFamily="34" charset="0"/>
              </a:defRPr>
            </a:lvl4pPr>
            <a:lvl5pPr marL="0" indent="0" algn="l" defTabSz="932742" rtl="0" eaLnBrk="1" latinLnBrk="0" hangingPunct="1">
              <a:lnSpc>
                <a:spcPct val="100000"/>
              </a:lnSpc>
              <a:spcBef>
                <a:spcPct val="0"/>
              </a:spcBef>
              <a:buNone/>
              <a:defRPr lang="en-US" sz="3200" b="0" kern="1200" cap="none" spc="-50" baseline="0" noProof="0" dirty="0">
                <a:ln w="3175">
                  <a:noFill/>
                </a:ln>
                <a:gradFill>
                  <a:gsLst>
                    <a:gs pos="1250">
                      <a:schemeClr val="tx1"/>
                    </a:gs>
                    <a:gs pos="100000">
                      <a:schemeClr val="tx1"/>
                    </a:gs>
                  </a:gsLst>
                  <a:lin ang="5400000" scaled="0"/>
                </a:gradFill>
                <a:effectLst/>
                <a:latin typeface="+mj-lt"/>
                <a:ea typeface="+mn-ea"/>
                <a:cs typeface="Segoe UI" pitchFamily="34" charset="0"/>
              </a:defRPr>
            </a:lvl5pPr>
          </a:lstStyle>
          <a:p>
            <a:pPr lvl="0"/>
            <a:r>
              <a:rPr lang="en-US"/>
              <a:t>Click to edit Master text styles</a:t>
            </a:r>
          </a:p>
        </p:txBody>
      </p:sp>
      <p:sp>
        <p:nvSpPr>
          <p:cNvPr id="10" name="Content Placeholder 2">
            <a:extLst>
              <a:ext uri="{FF2B5EF4-FFF2-40B4-BE49-F238E27FC236}">
                <a16:creationId xmlns:a16="http://schemas.microsoft.com/office/drawing/2014/main" id="{FF5B2679-5029-4692-A1C7-099E7A583624}"/>
              </a:ext>
            </a:extLst>
          </p:cNvPr>
          <p:cNvSpPr>
            <a:spLocks noGrp="1"/>
          </p:cNvSpPr>
          <p:nvPr>
            <p:ph idx="14" hasCustomPrompt="1"/>
          </p:nvPr>
        </p:nvSpPr>
        <p:spPr>
          <a:xfrm>
            <a:off x="460574" y="1775707"/>
            <a:ext cx="5400000" cy="4140000"/>
          </a:xfrm>
          <a:solidFill>
            <a:schemeClr val="bg1">
              <a:lumMod val="95000"/>
            </a:schemeClr>
          </a:solidFill>
          <a:ln>
            <a:solidFill>
              <a:schemeClr val="bg1">
                <a:lumMod val="85000"/>
              </a:schemeClr>
            </a:solidFill>
          </a:ln>
        </p:spPr>
        <p:txBody>
          <a:bodyPr lIns="180000" tIns="252000" rIns="136800"/>
          <a:lstStyle>
            <a:lvl1pPr marL="266700" indent="-266700">
              <a:buClr>
                <a:schemeClr val="tx1">
                  <a:lumMod val="75000"/>
                  <a:lumOff val="25000"/>
                </a:schemeClr>
              </a:buClr>
              <a:buFont typeface="Wingdings" panose="05000000000000000000" pitchFamily="2" charset="2"/>
              <a:buChar char="§"/>
              <a:defRPr/>
            </a:lvl1pPr>
            <a:lvl2pPr marL="542925" indent="-261938">
              <a:buClr>
                <a:schemeClr val="tx1">
                  <a:lumMod val="75000"/>
                  <a:lumOff val="25000"/>
                </a:schemeClr>
              </a:buClr>
              <a:defRPr/>
            </a:lvl2pPr>
            <a:lvl3pPr marL="809625" indent="-266700">
              <a:buClr>
                <a:schemeClr val="tx1">
                  <a:lumMod val="75000"/>
                  <a:lumOff val="25000"/>
                </a:schemeClr>
              </a:buClr>
              <a:defRPr/>
            </a:lvl3pPr>
            <a:lvl4pPr marL="1076325" indent="-274638">
              <a:buClr>
                <a:schemeClr val="tx1">
                  <a:lumMod val="75000"/>
                  <a:lumOff val="25000"/>
                </a:schemeClr>
              </a:buClr>
              <a:defRPr/>
            </a:lvl4pPr>
            <a:lvl5pPr marL="1343025" indent="-254000">
              <a:buClr>
                <a:schemeClr val="tx1">
                  <a:lumMod val="75000"/>
                  <a:lumOff val="25000"/>
                </a:schemeClr>
              </a:buClr>
              <a:defRPr/>
            </a:lvl5pPr>
          </a:lstStyle>
          <a:p>
            <a:pPr lvl="0"/>
            <a:r>
              <a:rPr lang="en-US" noProof="0" dirty="0"/>
              <a:t>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1" name="Content Placeholder 2">
            <a:extLst>
              <a:ext uri="{FF2B5EF4-FFF2-40B4-BE49-F238E27FC236}">
                <a16:creationId xmlns:a16="http://schemas.microsoft.com/office/drawing/2014/main" id="{1B5AA133-C824-4B4A-96F4-D48A58E222DA}"/>
              </a:ext>
            </a:extLst>
          </p:cNvPr>
          <p:cNvSpPr>
            <a:spLocks noGrp="1"/>
          </p:cNvSpPr>
          <p:nvPr>
            <p:ph idx="15" hasCustomPrompt="1"/>
          </p:nvPr>
        </p:nvSpPr>
        <p:spPr>
          <a:xfrm>
            <a:off x="6344238" y="1775707"/>
            <a:ext cx="5400000" cy="4140000"/>
          </a:xfrm>
          <a:solidFill>
            <a:schemeClr val="bg1">
              <a:lumMod val="95000"/>
            </a:schemeClr>
          </a:solidFill>
          <a:ln>
            <a:solidFill>
              <a:schemeClr val="bg1">
                <a:lumMod val="85000"/>
              </a:schemeClr>
            </a:solidFill>
          </a:ln>
        </p:spPr>
        <p:txBody>
          <a:bodyPr vert="horz" lIns="180000" tIns="252000" rIns="136800" bIns="0" rtlCol="0">
            <a:noAutofit/>
          </a:bodyPr>
          <a:lstStyle>
            <a:lvl1pPr marL="265113" indent="-265113" algn="l" defTabSz="914400" rtl="0" eaLnBrk="1" latinLnBrk="0" hangingPunct="1">
              <a:lnSpc>
                <a:spcPct val="100000"/>
              </a:lnSpc>
              <a:spcAft>
                <a:spcPts val="800"/>
              </a:spcAft>
              <a:buClr>
                <a:schemeClr val="tx1">
                  <a:lumMod val="75000"/>
                  <a:lumOff val="25000"/>
                </a:schemeClr>
              </a:buClr>
              <a:buFont typeface="Wingdings" panose="05000000000000000000" pitchFamily="2" charset="2"/>
              <a:buChar char="§"/>
              <a:defRPr lang="en-US" sz="2000" kern="1200" noProof="0" dirty="0">
                <a:solidFill>
                  <a:schemeClr val="tx2"/>
                </a:solidFill>
                <a:latin typeface="Segoe UI" panose="020B0502040204020203" pitchFamily="34" charset="0"/>
                <a:ea typeface="+mn-ea"/>
                <a:cs typeface="Segoe UI" panose="020B0502040204020203" pitchFamily="34" charset="0"/>
              </a:defRPr>
            </a:lvl1pPr>
            <a:lvl2pPr marL="538163" indent="-273050" algn="l" defTabSz="914400" rtl="0" eaLnBrk="1" latinLnBrk="0" hangingPunct="1">
              <a:lnSpc>
                <a:spcPct val="100000"/>
              </a:lnSpc>
              <a:spcAft>
                <a:spcPts val="800"/>
              </a:spcAft>
              <a:buClr>
                <a:schemeClr val="tx1">
                  <a:lumMod val="75000"/>
                  <a:lumOff val="25000"/>
                </a:schemeClr>
              </a:buClr>
              <a:buFont typeface="Wingdings" panose="05000000000000000000" pitchFamily="2" charset="2"/>
              <a:buChar char="§"/>
              <a:defRPr lang="en-US" sz="2000" kern="1200" noProof="0" dirty="0">
                <a:solidFill>
                  <a:schemeClr val="tx2"/>
                </a:solidFill>
                <a:latin typeface="Segoe UI" panose="020B0502040204020203" pitchFamily="34" charset="0"/>
                <a:ea typeface="+mn-ea"/>
                <a:cs typeface="Segoe UI" panose="020B0502040204020203" pitchFamily="34" charset="0"/>
              </a:defRPr>
            </a:lvl2pPr>
            <a:lvl3pPr marL="803275" indent="-265113" algn="l" defTabSz="914400" rtl="0" eaLnBrk="1" latinLnBrk="0" hangingPunct="1">
              <a:lnSpc>
                <a:spcPct val="100000"/>
              </a:lnSpc>
              <a:spcAft>
                <a:spcPts val="800"/>
              </a:spcAft>
              <a:buClr>
                <a:schemeClr val="tx1">
                  <a:lumMod val="75000"/>
                  <a:lumOff val="25000"/>
                </a:schemeClr>
              </a:buClr>
              <a:buFont typeface="Wingdings" panose="05000000000000000000" pitchFamily="2" charset="2"/>
              <a:buChar char="§"/>
              <a:defRPr lang="en-US" sz="2000" kern="1200" noProof="0" dirty="0">
                <a:solidFill>
                  <a:schemeClr val="tx2"/>
                </a:solidFill>
                <a:latin typeface="Segoe UI" panose="020B0502040204020203" pitchFamily="34" charset="0"/>
                <a:ea typeface="+mn-ea"/>
                <a:cs typeface="Segoe UI" panose="020B0502040204020203" pitchFamily="34" charset="0"/>
              </a:defRPr>
            </a:lvl3pPr>
            <a:lvl4pPr marL="1076325" indent="-273050" algn="l" defTabSz="914400" rtl="0" eaLnBrk="1" latinLnBrk="0" hangingPunct="1">
              <a:lnSpc>
                <a:spcPct val="100000"/>
              </a:lnSpc>
              <a:spcAft>
                <a:spcPts val="800"/>
              </a:spcAft>
              <a:buClr>
                <a:schemeClr val="tx1">
                  <a:lumMod val="75000"/>
                  <a:lumOff val="25000"/>
                </a:schemeClr>
              </a:buClr>
              <a:buFont typeface="Wingdings" panose="05000000000000000000" pitchFamily="2" charset="2"/>
              <a:buChar char="§"/>
              <a:defRPr lang="en-US" sz="2000" kern="1200" noProof="0" dirty="0">
                <a:solidFill>
                  <a:schemeClr val="tx2"/>
                </a:solidFill>
                <a:latin typeface="Segoe UI" panose="020B0502040204020203" pitchFamily="34" charset="0"/>
                <a:ea typeface="+mn-ea"/>
                <a:cs typeface="Segoe UI" panose="020B0502040204020203" pitchFamily="34" charset="0"/>
              </a:defRPr>
            </a:lvl4pPr>
            <a:lvl5pPr marL="1341438" indent="-265113" algn="l" defTabSz="914400" rtl="0" eaLnBrk="1" latinLnBrk="0" hangingPunct="1">
              <a:lnSpc>
                <a:spcPct val="100000"/>
              </a:lnSpc>
              <a:spcAft>
                <a:spcPts val="800"/>
              </a:spcAft>
              <a:buClr>
                <a:schemeClr val="tx1">
                  <a:lumMod val="75000"/>
                  <a:lumOff val="25000"/>
                </a:schemeClr>
              </a:buClr>
              <a:buFont typeface="Wingdings" panose="05000000000000000000" pitchFamily="2" charset="2"/>
              <a:buChar char="§"/>
              <a:defRPr lang="en-US" sz="2000" kern="1200" noProof="0" dirty="0">
                <a:solidFill>
                  <a:schemeClr val="tx2"/>
                </a:solidFill>
                <a:latin typeface="Segoe UI" panose="020B0502040204020203" pitchFamily="34" charset="0"/>
                <a:ea typeface="+mn-ea"/>
                <a:cs typeface="Segoe UI" panose="020B0502040204020203" pitchFamily="34" charset="0"/>
              </a:defRPr>
            </a:lvl5pPr>
          </a:lstStyle>
          <a:p>
            <a:pPr lvl="0"/>
            <a:r>
              <a:rPr lang="en-US" noProof="0" dirty="0"/>
              <a:t>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3" name="Content Placeholder 2">
            <a:extLst>
              <a:ext uri="{FF2B5EF4-FFF2-40B4-BE49-F238E27FC236}">
                <a16:creationId xmlns:a16="http://schemas.microsoft.com/office/drawing/2014/main" id="{BE06229A-0702-4CD6-B5F1-0DC746CC4F18}"/>
              </a:ext>
            </a:extLst>
          </p:cNvPr>
          <p:cNvSpPr>
            <a:spLocks noGrp="1"/>
          </p:cNvSpPr>
          <p:nvPr>
            <p:ph idx="1" hasCustomPrompt="1"/>
          </p:nvPr>
        </p:nvSpPr>
        <p:spPr>
          <a:xfrm>
            <a:off x="460574" y="1055707"/>
            <a:ext cx="5400000" cy="720000"/>
          </a:xfrm>
          <a:solidFill>
            <a:srgbClr val="0078D4"/>
          </a:solidFill>
          <a:ln w="9525">
            <a:solidFill>
              <a:srgbClr val="2B579A"/>
            </a:solidFill>
          </a:ln>
        </p:spPr>
        <p:txBody>
          <a:bodyPr lIns="180000" tIns="36000" rIns="108000" bIns="36000" anchor="ctr"/>
          <a:lstStyle>
            <a:lvl1pPr marL="0" indent="0" algn="l">
              <a:buNone/>
              <a:defRPr>
                <a:solidFill>
                  <a:schemeClr val="bg1"/>
                </a:solidFill>
                <a:latin typeface="Segoe Semibold" panose="020B0702040504020203" pitchFamily="34" charset="0"/>
              </a:defRPr>
            </a:lvl1pPr>
          </a:lstStyle>
          <a:p>
            <a:pPr lvl="0"/>
            <a:r>
              <a:rPr lang="en-US" noProof="0" dirty="0"/>
              <a:t>Section 1 Title</a:t>
            </a:r>
          </a:p>
        </p:txBody>
      </p:sp>
      <p:sp>
        <p:nvSpPr>
          <p:cNvPr id="7" name="Footer Placeholder 6">
            <a:extLst>
              <a:ext uri="{FF2B5EF4-FFF2-40B4-BE49-F238E27FC236}">
                <a16:creationId xmlns:a16="http://schemas.microsoft.com/office/drawing/2014/main" id="{D2E533DB-3399-4A25-BB80-899E9CC78DB1}"/>
              </a:ext>
            </a:extLst>
          </p:cNvPr>
          <p:cNvSpPr>
            <a:spLocks noGrp="1"/>
          </p:cNvSpPr>
          <p:nvPr>
            <p:ph type="ftr" sz="quarter" idx="10"/>
          </p:nvPr>
        </p:nvSpPr>
        <p:spPr>
          <a:xfrm>
            <a:off x="432000" y="6365363"/>
            <a:ext cx="5472000" cy="412431"/>
          </a:xfrm>
          <a:prstGeom prst="rect">
            <a:avLst/>
          </a:prstGeom>
        </p:spPr>
        <p:txBody>
          <a:bodyPr/>
          <a:lstStyle/>
          <a:p>
            <a:r>
              <a:rPr lang="en-US" noProof="0" dirty="0"/>
              <a:t>Add a footer</a:t>
            </a:r>
          </a:p>
        </p:txBody>
      </p:sp>
      <p:sp>
        <p:nvSpPr>
          <p:cNvPr id="8" name="Slide Number Placeholder 7">
            <a:extLst>
              <a:ext uri="{FF2B5EF4-FFF2-40B4-BE49-F238E27FC236}">
                <a16:creationId xmlns:a16="http://schemas.microsoft.com/office/drawing/2014/main" id="{19A57786-309B-4137-8B30-4011FC0D4FCB}"/>
              </a:ext>
            </a:extLst>
          </p:cNvPr>
          <p:cNvSpPr>
            <a:spLocks noGrp="1"/>
          </p:cNvSpPr>
          <p:nvPr>
            <p:ph type="sldNum" sz="quarter" idx="11"/>
          </p:nvPr>
        </p:nvSpPr>
        <p:spPr>
          <a:xfrm>
            <a:off x="11772000" y="6365363"/>
            <a:ext cx="420000" cy="421200"/>
          </a:xfrm>
          <a:prstGeom prst="rect">
            <a:avLst/>
          </a:prstGeom>
        </p:spPr>
        <p:txBody>
          <a:bodyPr/>
          <a:lstStyle/>
          <a:p>
            <a:fld id="{4B73C415-D670-4716-A5EC-CC4D52CA2BAC}" type="slidenum">
              <a:rPr lang="en-US" noProof="0" smtClean="0"/>
              <a:pPr/>
              <a:t>‹#›</a:t>
            </a:fld>
            <a:endParaRPr lang="en-US" noProof="0" dirty="0"/>
          </a:p>
        </p:txBody>
      </p:sp>
      <p:sp>
        <p:nvSpPr>
          <p:cNvPr id="6" name="Content Placeholder 2">
            <a:extLst>
              <a:ext uri="{FF2B5EF4-FFF2-40B4-BE49-F238E27FC236}">
                <a16:creationId xmlns:a16="http://schemas.microsoft.com/office/drawing/2014/main" id="{43CF4B74-3202-48D6-B573-AA3882B039F4}"/>
              </a:ext>
            </a:extLst>
          </p:cNvPr>
          <p:cNvSpPr>
            <a:spLocks noGrp="1"/>
          </p:cNvSpPr>
          <p:nvPr>
            <p:ph idx="12" hasCustomPrompt="1"/>
          </p:nvPr>
        </p:nvSpPr>
        <p:spPr>
          <a:xfrm>
            <a:off x="6344238" y="1055707"/>
            <a:ext cx="5400000" cy="720000"/>
          </a:xfrm>
          <a:solidFill>
            <a:srgbClr val="0078D4"/>
          </a:solidFill>
          <a:ln w="9525">
            <a:solidFill>
              <a:srgbClr val="2B579A"/>
            </a:solidFill>
          </a:ln>
        </p:spPr>
        <p:txBody>
          <a:bodyPr vert="horz" lIns="180000" tIns="36000" rIns="108000" bIns="36000" rtlCol="0" anchor="ctr">
            <a:noAutofit/>
          </a:bodyPr>
          <a:lstStyle>
            <a:lvl1pPr>
              <a:defRPr lang="en-US" noProof="0" dirty="0">
                <a:solidFill>
                  <a:schemeClr val="bg1"/>
                </a:solidFill>
                <a:latin typeface="Segoe Semibold" panose="020B0702040504020203" pitchFamily="34" charset="0"/>
              </a:defRPr>
            </a:lvl1pPr>
          </a:lstStyle>
          <a:p>
            <a:pPr marL="0" lvl="0" indent="0">
              <a:buNone/>
            </a:pPr>
            <a:r>
              <a:rPr lang="en-US" noProof="0" dirty="0"/>
              <a:t>Section 2 Title</a:t>
            </a:r>
          </a:p>
        </p:txBody>
      </p:sp>
    </p:spTree>
    <p:extLst>
      <p:ext uri="{BB962C8B-B14F-4D97-AF65-F5344CB8AC3E}">
        <p14:creationId xmlns:p14="http://schemas.microsoft.com/office/powerpoint/2010/main" val="2697123114"/>
      </p:ext>
    </p:extLst>
  </p:cSld>
  <p:clrMapOvr>
    <a:masterClrMapping/>
  </p:clrMapOvr>
  <mc:AlternateContent xmlns:mc="http://schemas.openxmlformats.org/markup-compatibility/2006" xmlns:p14="http://schemas.microsoft.com/office/powerpoint/2010/main">
    <mc:Choice Requires="p14">
      <p:transition spd="med" p14:dur="700" advClick="0">
        <p:fade/>
      </p:transition>
    </mc:Choice>
    <mc:Fallback xmlns="">
      <p:transition spd="med" advClick="0">
        <p:fade/>
      </p:transition>
    </mc:Fallback>
  </mc:AlternateContent>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Powerpoint_3 Col Boxed">
    <p:spTree>
      <p:nvGrpSpPr>
        <p:cNvPr id="1" name=""/>
        <p:cNvGrpSpPr/>
        <p:nvPr/>
      </p:nvGrpSpPr>
      <p:grpSpPr>
        <a:xfrm>
          <a:off x="0" y="0"/>
          <a:ext cx="0" cy="0"/>
          <a:chOff x="0" y="0"/>
          <a:chExt cx="0" cy="0"/>
        </a:xfrm>
      </p:grpSpPr>
      <p:sp>
        <p:nvSpPr>
          <p:cNvPr id="5" name="Content Placeholder 4">
            <a:extLst>
              <a:ext uri="{FF2B5EF4-FFF2-40B4-BE49-F238E27FC236}">
                <a16:creationId xmlns:a16="http://schemas.microsoft.com/office/drawing/2014/main" id="{007A1542-D8ED-41ED-9686-05634ADA7620}"/>
              </a:ext>
            </a:extLst>
          </p:cNvPr>
          <p:cNvSpPr>
            <a:spLocks noGrp="1"/>
          </p:cNvSpPr>
          <p:nvPr>
            <p:ph sz="quarter" idx="16"/>
          </p:nvPr>
        </p:nvSpPr>
        <p:spPr>
          <a:xfrm>
            <a:off x="442913" y="459963"/>
            <a:ext cx="11306175" cy="471488"/>
          </a:xfrm>
        </p:spPr>
        <p:txBody>
          <a:bodyPr/>
          <a:lstStyle>
            <a:lvl1pPr marL="0" indent="0" algn="l" defTabSz="932742" rtl="0" eaLnBrk="1" latinLnBrk="0" hangingPunct="1">
              <a:lnSpc>
                <a:spcPct val="100000"/>
              </a:lnSpc>
              <a:spcBef>
                <a:spcPct val="0"/>
              </a:spcBef>
              <a:buNone/>
              <a:defRPr lang="en-US" sz="3200" b="0" kern="1200" cap="none" spc="-50" baseline="0" noProof="0" dirty="0" smtClean="0">
                <a:ln w="3175">
                  <a:noFill/>
                </a:ln>
                <a:gradFill>
                  <a:gsLst>
                    <a:gs pos="1250">
                      <a:schemeClr val="tx1"/>
                    </a:gs>
                    <a:gs pos="100000">
                      <a:schemeClr val="tx1"/>
                    </a:gs>
                  </a:gsLst>
                  <a:lin ang="5400000" scaled="0"/>
                </a:gradFill>
                <a:effectLst/>
                <a:latin typeface="+mj-lt"/>
                <a:ea typeface="+mn-ea"/>
                <a:cs typeface="Segoe UI" pitchFamily="34" charset="0"/>
              </a:defRPr>
            </a:lvl1pPr>
            <a:lvl2pPr marL="0" indent="0" algn="l" defTabSz="932742" rtl="0" eaLnBrk="1" latinLnBrk="0" hangingPunct="1">
              <a:lnSpc>
                <a:spcPct val="100000"/>
              </a:lnSpc>
              <a:spcBef>
                <a:spcPct val="0"/>
              </a:spcBef>
              <a:buNone/>
              <a:defRPr lang="en-US" sz="3200" b="0" kern="1200" cap="none" spc="-50" baseline="0" noProof="0" dirty="0" smtClean="0">
                <a:ln w="3175">
                  <a:noFill/>
                </a:ln>
                <a:gradFill>
                  <a:gsLst>
                    <a:gs pos="1250">
                      <a:schemeClr val="tx1"/>
                    </a:gs>
                    <a:gs pos="100000">
                      <a:schemeClr val="tx1"/>
                    </a:gs>
                  </a:gsLst>
                  <a:lin ang="5400000" scaled="0"/>
                </a:gradFill>
                <a:effectLst/>
                <a:latin typeface="+mj-lt"/>
                <a:ea typeface="+mn-ea"/>
                <a:cs typeface="Segoe UI" pitchFamily="34" charset="0"/>
              </a:defRPr>
            </a:lvl2pPr>
            <a:lvl3pPr marL="0" indent="0" algn="l" defTabSz="932742" rtl="0" eaLnBrk="1" latinLnBrk="0" hangingPunct="1">
              <a:lnSpc>
                <a:spcPct val="100000"/>
              </a:lnSpc>
              <a:spcBef>
                <a:spcPct val="0"/>
              </a:spcBef>
              <a:buNone/>
              <a:defRPr lang="en-US" sz="3200" b="0" kern="1200" cap="none" spc="-50" baseline="0" noProof="0" dirty="0" smtClean="0">
                <a:ln w="3175">
                  <a:noFill/>
                </a:ln>
                <a:gradFill>
                  <a:gsLst>
                    <a:gs pos="1250">
                      <a:schemeClr val="tx1"/>
                    </a:gs>
                    <a:gs pos="100000">
                      <a:schemeClr val="tx1"/>
                    </a:gs>
                  </a:gsLst>
                  <a:lin ang="5400000" scaled="0"/>
                </a:gradFill>
                <a:effectLst/>
                <a:latin typeface="+mj-lt"/>
                <a:ea typeface="+mn-ea"/>
                <a:cs typeface="Segoe UI" pitchFamily="34" charset="0"/>
              </a:defRPr>
            </a:lvl3pPr>
            <a:lvl4pPr marL="0" indent="0" algn="l" defTabSz="932742" rtl="0" eaLnBrk="1" latinLnBrk="0" hangingPunct="1">
              <a:lnSpc>
                <a:spcPct val="100000"/>
              </a:lnSpc>
              <a:spcBef>
                <a:spcPct val="0"/>
              </a:spcBef>
              <a:buNone/>
              <a:defRPr lang="en-US" sz="3200" b="0" kern="1200" cap="none" spc="-50" baseline="0" noProof="0" dirty="0" smtClean="0">
                <a:ln w="3175">
                  <a:noFill/>
                </a:ln>
                <a:gradFill>
                  <a:gsLst>
                    <a:gs pos="1250">
                      <a:schemeClr val="tx1"/>
                    </a:gs>
                    <a:gs pos="100000">
                      <a:schemeClr val="tx1"/>
                    </a:gs>
                  </a:gsLst>
                  <a:lin ang="5400000" scaled="0"/>
                </a:gradFill>
                <a:effectLst/>
                <a:latin typeface="+mj-lt"/>
                <a:ea typeface="+mn-ea"/>
                <a:cs typeface="Segoe UI" pitchFamily="34" charset="0"/>
              </a:defRPr>
            </a:lvl4pPr>
            <a:lvl5pPr marL="0" indent="0" algn="l" defTabSz="932742" rtl="0" eaLnBrk="1" latinLnBrk="0" hangingPunct="1">
              <a:lnSpc>
                <a:spcPct val="100000"/>
              </a:lnSpc>
              <a:spcBef>
                <a:spcPct val="0"/>
              </a:spcBef>
              <a:buNone/>
              <a:defRPr lang="en-US" sz="3200" b="0" kern="1200" cap="none" spc="-50" baseline="0" noProof="0" dirty="0">
                <a:ln w="3175">
                  <a:noFill/>
                </a:ln>
                <a:gradFill>
                  <a:gsLst>
                    <a:gs pos="1250">
                      <a:schemeClr val="tx1"/>
                    </a:gs>
                    <a:gs pos="100000">
                      <a:schemeClr val="tx1"/>
                    </a:gs>
                  </a:gsLst>
                  <a:lin ang="5400000" scaled="0"/>
                </a:gradFill>
                <a:effectLst/>
                <a:latin typeface="+mj-lt"/>
                <a:ea typeface="+mn-ea"/>
                <a:cs typeface="Segoe UI" pitchFamily="34" charset="0"/>
              </a:defRPr>
            </a:lvl5pPr>
          </a:lstStyle>
          <a:p>
            <a:pPr lvl="0"/>
            <a:r>
              <a:rPr lang="en-US"/>
              <a:t>Click to edit Master text styles</a:t>
            </a:r>
          </a:p>
        </p:txBody>
      </p:sp>
      <p:sp>
        <p:nvSpPr>
          <p:cNvPr id="10" name="Content Placeholder 2">
            <a:extLst>
              <a:ext uri="{FF2B5EF4-FFF2-40B4-BE49-F238E27FC236}">
                <a16:creationId xmlns:a16="http://schemas.microsoft.com/office/drawing/2014/main" id="{FF5B2679-5029-4692-A1C7-099E7A583624}"/>
              </a:ext>
            </a:extLst>
          </p:cNvPr>
          <p:cNvSpPr>
            <a:spLocks noGrp="1"/>
          </p:cNvSpPr>
          <p:nvPr>
            <p:ph idx="14" hasCustomPrompt="1"/>
          </p:nvPr>
        </p:nvSpPr>
        <p:spPr>
          <a:xfrm>
            <a:off x="460574" y="1775707"/>
            <a:ext cx="5400000" cy="4140000"/>
          </a:xfrm>
          <a:solidFill>
            <a:schemeClr val="bg1">
              <a:lumMod val="95000"/>
            </a:schemeClr>
          </a:solidFill>
          <a:ln>
            <a:solidFill>
              <a:schemeClr val="bg1">
                <a:lumMod val="85000"/>
              </a:schemeClr>
            </a:solidFill>
          </a:ln>
        </p:spPr>
        <p:txBody>
          <a:bodyPr lIns="180000" tIns="252000" rIns="136800"/>
          <a:lstStyle>
            <a:lvl1pPr marL="266700" indent="-266700">
              <a:buClr>
                <a:schemeClr val="tx1">
                  <a:lumMod val="75000"/>
                  <a:lumOff val="25000"/>
                </a:schemeClr>
              </a:buClr>
              <a:buFont typeface="Wingdings" panose="05000000000000000000" pitchFamily="2" charset="2"/>
              <a:buChar char="§"/>
              <a:defRPr/>
            </a:lvl1pPr>
            <a:lvl2pPr marL="542925" indent="-261938">
              <a:buClr>
                <a:schemeClr val="tx1">
                  <a:lumMod val="75000"/>
                  <a:lumOff val="25000"/>
                </a:schemeClr>
              </a:buClr>
              <a:defRPr/>
            </a:lvl2pPr>
            <a:lvl3pPr marL="809625" indent="-266700">
              <a:buClr>
                <a:schemeClr val="tx1">
                  <a:lumMod val="75000"/>
                  <a:lumOff val="25000"/>
                </a:schemeClr>
              </a:buClr>
              <a:defRPr/>
            </a:lvl3pPr>
            <a:lvl4pPr marL="1076325" indent="-274638">
              <a:buClr>
                <a:schemeClr val="tx1">
                  <a:lumMod val="75000"/>
                  <a:lumOff val="25000"/>
                </a:schemeClr>
              </a:buClr>
              <a:defRPr/>
            </a:lvl4pPr>
            <a:lvl5pPr marL="1343025" indent="-254000">
              <a:buClr>
                <a:schemeClr val="tx1">
                  <a:lumMod val="75000"/>
                  <a:lumOff val="25000"/>
                </a:schemeClr>
              </a:buClr>
              <a:defRPr/>
            </a:lvl5pPr>
          </a:lstStyle>
          <a:p>
            <a:pPr lvl="0"/>
            <a:r>
              <a:rPr lang="en-US" noProof="0" dirty="0"/>
              <a:t>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1" name="Content Placeholder 2">
            <a:extLst>
              <a:ext uri="{FF2B5EF4-FFF2-40B4-BE49-F238E27FC236}">
                <a16:creationId xmlns:a16="http://schemas.microsoft.com/office/drawing/2014/main" id="{1B5AA133-C824-4B4A-96F4-D48A58E222DA}"/>
              </a:ext>
            </a:extLst>
          </p:cNvPr>
          <p:cNvSpPr>
            <a:spLocks noGrp="1"/>
          </p:cNvSpPr>
          <p:nvPr>
            <p:ph idx="15" hasCustomPrompt="1"/>
          </p:nvPr>
        </p:nvSpPr>
        <p:spPr>
          <a:xfrm>
            <a:off x="6344238" y="1775707"/>
            <a:ext cx="5400000" cy="4140000"/>
          </a:xfrm>
          <a:solidFill>
            <a:schemeClr val="bg1">
              <a:lumMod val="95000"/>
            </a:schemeClr>
          </a:solidFill>
          <a:ln>
            <a:solidFill>
              <a:schemeClr val="bg1">
                <a:lumMod val="85000"/>
              </a:schemeClr>
            </a:solidFill>
          </a:ln>
        </p:spPr>
        <p:txBody>
          <a:bodyPr vert="horz" lIns="180000" tIns="252000" rIns="136800" bIns="0" rtlCol="0">
            <a:noAutofit/>
          </a:bodyPr>
          <a:lstStyle>
            <a:lvl1pPr marL="265113" indent="-265113" algn="l" defTabSz="914400" rtl="0" eaLnBrk="1" latinLnBrk="0" hangingPunct="1">
              <a:lnSpc>
                <a:spcPct val="100000"/>
              </a:lnSpc>
              <a:spcAft>
                <a:spcPts val="800"/>
              </a:spcAft>
              <a:buClr>
                <a:schemeClr val="tx1">
                  <a:lumMod val="75000"/>
                  <a:lumOff val="25000"/>
                </a:schemeClr>
              </a:buClr>
              <a:buFont typeface="Wingdings" panose="05000000000000000000" pitchFamily="2" charset="2"/>
              <a:buChar char="§"/>
              <a:defRPr lang="en-US" sz="2000" kern="1200" noProof="0" dirty="0">
                <a:solidFill>
                  <a:schemeClr val="tx2"/>
                </a:solidFill>
                <a:latin typeface="Segoe UI" panose="020B0502040204020203" pitchFamily="34" charset="0"/>
                <a:ea typeface="+mn-ea"/>
                <a:cs typeface="Segoe UI" panose="020B0502040204020203" pitchFamily="34" charset="0"/>
              </a:defRPr>
            </a:lvl1pPr>
            <a:lvl2pPr marL="538163" indent="-273050" algn="l" defTabSz="914400" rtl="0" eaLnBrk="1" latinLnBrk="0" hangingPunct="1">
              <a:lnSpc>
                <a:spcPct val="100000"/>
              </a:lnSpc>
              <a:spcAft>
                <a:spcPts val="800"/>
              </a:spcAft>
              <a:buClr>
                <a:schemeClr val="tx1">
                  <a:lumMod val="75000"/>
                  <a:lumOff val="25000"/>
                </a:schemeClr>
              </a:buClr>
              <a:buFont typeface="Wingdings" panose="05000000000000000000" pitchFamily="2" charset="2"/>
              <a:buChar char="§"/>
              <a:defRPr lang="en-US" sz="2000" kern="1200" noProof="0" dirty="0">
                <a:solidFill>
                  <a:schemeClr val="tx2"/>
                </a:solidFill>
                <a:latin typeface="Segoe UI" panose="020B0502040204020203" pitchFamily="34" charset="0"/>
                <a:ea typeface="+mn-ea"/>
                <a:cs typeface="Segoe UI" panose="020B0502040204020203" pitchFamily="34" charset="0"/>
              </a:defRPr>
            </a:lvl2pPr>
            <a:lvl3pPr marL="803275" indent="-265113" algn="l" defTabSz="914400" rtl="0" eaLnBrk="1" latinLnBrk="0" hangingPunct="1">
              <a:lnSpc>
                <a:spcPct val="100000"/>
              </a:lnSpc>
              <a:spcAft>
                <a:spcPts val="800"/>
              </a:spcAft>
              <a:buClr>
                <a:schemeClr val="tx1">
                  <a:lumMod val="75000"/>
                  <a:lumOff val="25000"/>
                </a:schemeClr>
              </a:buClr>
              <a:buFont typeface="Wingdings" panose="05000000000000000000" pitchFamily="2" charset="2"/>
              <a:buChar char="§"/>
              <a:defRPr lang="en-US" sz="2000" kern="1200" noProof="0" dirty="0">
                <a:solidFill>
                  <a:schemeClr val="tx2"/>
                </a:solidFill>
                <a:latin typeface="Segoe UI" panose="020B0502040204020203" pitchFamily="34" charset="0"/>
                <a:ea typeface="+mn-ea"/>
                <a:cs typeface="Segoe UI" panose="020B0502040204020203" pitchFamily="34" charset="0"/>
              </a:defRPr>
            </a:lvl3pPr>
            <a:lvl4pPr marL="1076325" indent="-273050" algn="l" defTabSz="914400" rtl="0" eaLnBrk="1" latinLnBrk="0" hangingPunct="1">
              <a:lnSpc>
                <a:spcPct val="100000"/>
              </a:lnSpc>
              <a:spcAft>
                <a:spcPts val="800"/>
              </a:spcAft>
              <a:buClr>
                <a:schemeClr val="tx1">
                  <a:lumMod val="75000"/>
                  <a:lumOff val="25000"/>
                </a:schemeClr>
              </a:buClr>
              <a:buFont typeface="Wingdings" panose="05000000000000000000" pitchFamily="2" charset="2"/>
              <a:buChar char="§"/>
              <a:defRPr lang="en-US" sz="2000" kern="1200" noProof="0" dirty="0">
                <a:solidFill>
                  <a:schemeClr val="tx2"/>
                </a:solidFill>
                <a:latin typeface="Segoe UI" panose="020B0502040204020203" pitchFamily="34" charset="0"/>
                <a:ea typeface="+mn-ea"/>
                <a:cs typeface="Segoe UI" panose="020B0502040204020203" pitchFamily="34" charset="0"/>
              </a:defRPr>
            </a:lvl4pPr>
            <a:lvl5pPr marL="1341438" indent="-265113" algn="l" defTabSz="914400" rtl="0" eaLnBrk="1" latinLnBrk="0" hangingPunct="1">
              <a:lnSpc>
                <a:spcPct val="100000"/>
              </a:lnSpc>
              <a:spcAft>
                <a:spcPts val="800"/>
              </a:spcAft>
              <a:buClr>
                <a:schemeClr val="tx1">
                  <a:lumMod val="75000"/>
                  <a:lumOff val="25000"/>
                </a:schemeClr>
              </a:buClr>
              <a:buFont typeface="Wingdings" panose="05000000000000000000" pitchFamily="2" charset="2"/>
              <a:buChar char="§"/>
              <a:defRPr lang="en-US" sz="2000" kern="1200" noProof="0" dirty="0">
                <a:solidFill>
                  <a:schemeClr val="tx2"/>
                </a:solidFill>
                <a:latin typeface="Segoe UI" panose="020B0502040204020203" pitchFamily="34" charset="0"/>
                <a:ea typeface="+mn-ea"/>
                <a:cs typeface="Segoe UI" panose="020B0502040204020203" pitchFamily="34" charset="0"/>
              </a:defRPr>
            </a:lvl5pPr>
          </a:lstStyle>
          <a:p>
            <a:pPr lvl="0"/>
            <a:r>
              <a:rPr lang="en-US" noProof="0" dirty="0"/>
              <a:t>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3" name="Content Placeholder 2">
            <a:extLst>
              <a:ext uri="{FF2B5EF4-FFF2-40B4-BE49-F238E27FC236}">
                <a16:creationId xmlns:a16="http://schemas.microsoft.com/office/drawing/2014/main" id="{BE06229A-0702-4CD6-B5F1-0DC746CC4F18}"/>
              </a:ext>
            </a:extLst>
          </p:cNvPr>
          <p:cNvSpPr>
            <a:spLocks noGrp="1"/>
          </p:cNvSpPr>
          <p:nvPr>
            <p:ph idx="1" hasCustomPrompt="1"/>
          </p:nvPr>
        </p:nvSpPr>
        <p:spPr>
          <a:xfrm>
            <a:off x="460574" y="1055707"/>
            <a:ext cx="5400000" cy="720000"/>
          </a:xfrm>
          <a:solidFill>
            <a:srgbClr val="B7472A"/>
          </a:solidFill>
          <a:ln w="9525">
            <a:solidFill>
              <a:srgbClr val="2B579A"/>
            </a:solidFill>
          </a:ln>
        </p:spPr>
        <p:txBody>
          <a:bodyPr lIns="180000" tIns="36000" rIns="108000" bIns="36000" anchor="ctr"/>
          <a:lstStyle>
            <a:lvl1pPr marL="0" indent="0" algn="l">
              <a:buNone/>
              <a:defRPr>
                <a:solidFill>
                  <a:schemeClr val="bg1"/>
                </a:solidFill>
                <a:latin typeface="Segoe Semibold" panose="020B0702040504020203" pitchFamily="34" charset="0"/>
              </a:defRPr>
            </a:lvl1pPr>
          </a:lstStyle>
          <a:p>
            <a:pPr lvl="0"/>
            <a:r>
              <a:rPr lang="en-US" noProof="0" dirty="0"/>
              <a:t>Section 1 Title</a:t>
            </a:r>
          </a:p>
        </p:txBody>
      </p:sp>
      <p:sp>
        <p:nvSpPr>
          <p:cNvPr id="7" name="Footer Placeholder 6">
            <a:extLst>
              <a:ext uri="{FF2B5EF4-FFF2-40B4-BE49-F238E27FC236}">
                <a16:creationId xmlns:a16="http://schemas.microsoft.com/office/drawing/2014/main" id="{D2E533DB-3399-4A25-BB80-899E9CC78DB1}"/>
              </a:ext>
            </a:extLst>
          </p:cNvPr>
          <p:cNvSpPr>
            <a:spLocks noGrp="1"/>
          </p:cNvSpPr>
          <p:nvPr>
            <p:ph type="ftr" sz="quarter" idx="10"/>
          </p:nvPr>
        </p:nvSpPr>
        <p:spPr>
          <a:xfrm>
            <a:off x="432000" y="6365363"/>
            <a:ext cx="5472000" cy="412431"/>
          </a:xfrm>
          <a:prstGeom prst="rect">
            <a:avLst/>
          </a:prstGeom>
        </p:spPr>
        <p:txBody>
          <a:bodyPr/>
          <a:lstStyle/>
          <a:p>
            <a:r>
              <a:rPr lang="en-US" noProof="0" dirty="0"/>
              <a:t>Add a footer</a:t>
            </a:r>
          </a:p>
        </p:txBody>
      </p:sp>
      <p:sp>
        <p:nvSpPr>
          <p:cNvPr id="8" name="Slide Number Placeholder 7">
            <a:extLst>
              <a:ext uri="{FF2B5EF4-FFF2-40B4-BE49-F238E27FC236}">
                <a16:creationId xmlns:a16="http://schemas.microsoft.com/office/drawing/2014/main" id="{19A57786-309B-4137-8B30-4011FC0D4FCB}"/>
              </a:ext>
            </a:extLst>
          </p:cNvPr>
          <p:cNvSpPr>
            <a:spLocks noGrp="1"/>
          </p:cNvSpPr>
          <p:nvPr>
            <p:ph type="sldNum" sz="quarter" idx="11"/>
          </p:nvPr>
        </p:nvSpPr>
        <p:spPr>
          <a:xfrm>
            <a:off x="11772000" y="6365363"/>
            <a:ext cx="420000" cy="421200"/>
          </a:xfrm>
          <a:prstGeom prst="rect">
            <a:avLst/>
          </a:prstGeom>
        </p:spPr>
        <p:txBody>
          <a:bodyPr/>
          <a:lstStyle/>
          <a:p>
            <a:fld id="{4B73C415-D670-4716-A5EC-CC4D52CA2BAC}" type="slidenum">
              <a:rPr lang="en-US" noProof="0" smtClean="0"/>
              <a:pPr/>
              <a:t>‹#›</a:t>
            </a:fld>
            <a:endParaRPr lang="en-US" noProof="0" dirty="0"/>
          </a:p>
        </p:txBody>
      </p:sp>
      <p:sp>
        <p:nvSpPr>
          <p:cNvPr id="6" name="Content Placeholder 2">
            <a:extLst>
              <a:ext uri="{FF2B5EF4-FFF2-40B4-BE49-F238E27FC236}">
                <a16:creationId xmlns:a16="http://schemas.microsoft.com/office/drawing/2014/main" id="{43CF4B74-3202-48D6-B573-AA3882B039F4}"/>
              </a:ext>
            </a:extLst>
          </p:cNvPr>
          <p:cNvSpPr>
            <a:spLocks noGrp="1"/>
          </p:cNvSpPr>
          <p:nvPr>
            <p:ph idx="12" hasCustomPrompt="1"/>
          </p:nvPr>
        </p:nvSpPr>
        <p:spPr>
          <a:xfrm>
            <a:off x="6344238" y="1055707"/>
            <a:ext cx="5400000" cy="720000"/>
          </a:xfrm>
          <a:solidFill>
            <a:srgbClr val="B7472A"/>
          </a:solidFill>
          <a:ln w="9525">
            <a:solidFill>
              <a:srgbClr val="2B579A"/>
            </a:solidFill>
          </a:ln>
        </p:spPr>
        <p:txBody>
          <a:bodyPr vert="horz" lIns="180000" tIns="36000" rIns="108000" bIns="36000" rtlCol="0" anchor="ctr">
            <a:noAutofit/>
          </a:bodyPr>
          <a:lstStyle>
            <a:lvl1pPr>
              <a:defRPr lang="en-US" noProof="0" dirty="0">
                <a:solidFill>
                  <a:schemeClr val="bg1"/>
                </a:solidFill>
                <a:latin typeface="Segoe Semibold" panose="020B0702040504020203" pitchFamily="34" charset="0"/>
              </a:defRPr>
            </a:lvl1pPr>
          </a:lstStyle>
          <a:p>
            <a:pPr marL="0" lvl="0" indent="0">
              <a:buNone/>
            </a:pPr>
            <a:r>
              <a:rPr lang="en-US" noProof="0" dirty="0"/>
              <a:t>Section 2 Title</a:t>
            </a:r>
          </a:p>
        </p:txBody>
      </p:sp>
    </p:spTree>
    <p:extLst>
      <p:ext uri="{BB962C8B-B14F-4D97-AF65-F5344CB8AC3E}">
        <p14:creationId xmlns:p14="http://schemas.microsoft.com/office/powerpoint/2010/main" val="4157723756"/>
      </p:ext>
    </p:extLst>
  </p:cSld>
  <p:clrMapOvr>
    <a:masterClrMapping/>
  </p:clrMapOvr>
  <mc:AlternateContent xmlns:mc="http://schemas.openxmlformats.org/markup-compatibility/2006" xmlns:p14="http://schemas.microsoft.com/office/powerpoint/2010/main">
    <mc:Choice Requires="p14">
      <p:transition spd="med" p14:dur="700" advClick="0">
        <p:fade/>
      </p:transition>
    </mc:Choice>
    <mc:Fallback xmlns="">
      <p:transition spd="med" advClick="0">
        <p:fade/>
      </p:transition>
    </mc:Fallback>
  </mc:AlternateContent>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Excel Col Boxed">
    <p:spTree>
      <p:nvGrpSpPr>
        <p:cNvPr id="1" name=""/>
        <p:cNvGrpSpPr/>
        <p:nvPr/>
      </p:nvGrpSpPr>
      <p:grpSpPr>
        <a:xfrm>
          <a:off x="0" y="0"/>
          <a:ext cx="0" cy="0"/>
          <a:chOff x="0" y="0"/>
          <a:chExt cx="0" cy="0"/>
        </a:xfrm>
      </p:grpSpPr>
      <p:sp>
        <p:nvSpPr>
          <p:cNvPr id="5" name="Content Placeholder 4">
            <a:extLst>
              <a:ext uri="{FF2B5EF4-FFF2-40B4-BE49-F238E27FC236}">
                <a16:creationId xmlns:a16="http://schemas.microsoft.com/office/drawing/2014/main" id="{007A1542-D8ED-41ED-9686-05634ADA7620}"/>
              </a:ext>
            </a:extLst>
          </p:cNvPr>
          <p:cNvSpPr>
            <a:spLocks noGrp="1"/>
          </p:cNvSpPr>
          <p:nvPr>
            <p:ph sz="quarter" idx="16"/>
          </p:nvPr>
        </p:nvSpPr>
        <p:spPr>
          <a:xfrm>
            <a:off x="442913" y="459963"/>
            <a:ext cx="11306175" cy="471488"/>
          </a:xfrm>
        </p:spPr>
        <p:txBody>
          <a:bodyPr/>
          <a:lstStyle>
            <a:lvl1pPr marL="0" indent="0" algn="l" defTabSz="932742" rtl="0" eaLnBrk="1" latinLnBrk="0" hangingPunct="1">
              <a:lnSpc>
                <a:spcPct val="100000"/>
              </a:lnSpc>
              <a:spcBef>
                <a:spcPct val="0"/>
              </a:spcBef>
              <a:buNone/>
              <a:defRPr lang="en-US" sz="3200" b="0" kern="1200" cap="none" spc="-50" baseline="0" noProof="0" dirty="0" smtClean="0">
                <a:ln w="3175">
                  <a:noFill/>
                </a:ln>
                <a:gradFill>
                  <a:gsLst>
                    <a:gs pos="1250">
                      <a:schemeClr val="tx1"/>
                    </a:gs>
                    <a:gs pos="100000">
                      <a:schemeClr val="tx1"/>
                    </a:gs>
                  </a:gsLst>
                  <a:lin ang="5400000" scaled="0"/>
                </a:gradFill>
                <a:effectLst/>
                <a:latin typeface="+mj-lt"/>
                <a:ea typeface="+mn-ea"/>
                <a:cs typeface="Segoe UI" pitchFamily="34" charset="0"/>
              </a:defRPr>
            </a:lvl1pPr>
            <a:lvl2pPr marL="0" indent="0" algn="l" defTabSz="932742" rtl="0" eaLnBrk="1" latinLnBrk="0" hangingPunct="1">
              <a:lnSpc>
                <a:spcPct val="100000"/>
              </a:lnSpc>
              <a:spcBef>
                <a:spcPct val="0"/>
              </a:spcBef>
              <a:buNone/>
              <a:defRPr lang="en-US" sz="3200" b="0" kern="1200" cap="none" spc="-50" baseline="0" noProof="0" dirty="0" smtClean="0">
                <a:ln w="3175">
                  <a:noFill/>
                </a:ln>
                <a:gradFill>
                  <a:gsLst>
                    <a:gs pos="1250">
                      <a:schemeClr val="tx1"/>
                    </a:gs>
                    <a:gs pos="100000">
                      <a:schemeClr val="tx1"/>
                    </a:gs>
                  </a:gsLst>
                  <a:lin ang="5400000" scaled="0"/>
                </a:gradFill>
                <a:effectLst/>
                <a:latin typeface="+mj-lt"/>
                <a:ea typeface="+mn-ea"/>
                <a:cs typeface="Segoe UI" pitchFamily="34" charset="0"/>
              </a:defRPr>
            </a:lvl2pPr>
            <a:lvl3pPr marL="0" indent="0" algn="l" defTabSz="932742" rtl="0" eaLnBrk="1" latinLnBrk="0" hangingPunct="1">
              <a:lnSpc>
                <a:spcPct val="100000"/>
              </a:lnSpc>
              <a:spcBef>
                <a:spcPct val="0"/>
              </a:spcBef>
              <a:buNone/>
              <a:defRPr lang="en-US" sz="3200" b="0" kern="1200" cap="none" spc="-50" baseline="0" noProof="0" dirty="0" smtClean="0">
                <a:ln w="3175">
                  <a:noFill/>
                </a:ln>
                <a:gradFill>
                  <a:gsLst>
                    <a:gs pos="1250">
                      <a:schemeClr val="tx1"/>
                    </a:gs>
                    <a:gs pos="100000">
                      <a:schemeClr val="tx1"/>
                    </a:gs>
                  </a:gsLst>
                  <a:lin ang="5400000" scaled="0"/>
                </a:gradFill>
                <a:effectLst/>
                <a:latin typeface="+mj-lt"/>
                <a:ea typeface="+mn-ea"/>
                <a:cs typeface="Segoe UI" pitchFamily="34" charset="0"/>
              </a:defRPr>
            </a:lvl3pPr>
            <a:lvl4pPr marL="0" indent="0" algn="l" defTabSz="932742" rtl="0" eaLnBrk="1" latinLnBrk="0" hangingPunct="1">
              <a:lnSpc>
                <a:spcPct val="100000"/>
              </a:lnSpc>
              <a:spcBef>
                <a:spcPct val="0"/>
              </a:spcBef>
              <a:buNone/>
              <a:defRPr lang="en-US" sz="3200" b="0" kern="1200" cap="none" spc="-50" baseline="0" noProof="0" dirty="0" smtClean="0">
                <a:ln w="3175">
                  <a:noFill/>
                </a:ln>
                <a:gradFill>
                  <a:gsLst>
                    <a:gs pos="1250">
                      <a:schemeClr val="tx1"/>
                    </a:gs>
                    <a:gs pos="100000">
                      <a:schemeClr val="tx1"/>
                    </a:gs>
                  </a:gsLst>
                  <a:lin ang="5400000" scaled="0"/>
                </a:gradFill>
                <a:effectLst/>
                <a:latin typeface="+mj-lt"/>
                <a:ea typeface="+mn-ea"/>
                <a:cs typeface="Segoe UI" pitchFamily="34" charset="0"/>
              </a:defRPr>
            </a:lvl4pPr>
            <a:lvl5pPr marL="0" indent="0" algn="l" defTabSz="932742" rtl="0" eaLnBrk="1" latinLnBrk="0" hangingPunct="1">
              <a:lnSpc>
                <a:spcPct val="100000"/>
              </a:lnSpc>
              <a:spcBef>
                <a:spcPct val="0"/>
              </a:spcBef>
              <a:buNone/>
              <a:defRPr lang="en-US" sz="3200" b="0" kern="1200" cap="none" spc="-50" baseline="0" noProof="0" dirty="0">
                <a:ln w="3175">
                  <a:noFill/>
                </a:ln>
                <a:gradFill>
                  <a:gsLst>
                    <a:gs pos="1250">
                      <a:schemeClr val="tx1"/>
                    </a:gs>
                    <a:gs pos="100000">
                      <a:schemeClr val="tx1"/>
                    </a:gs>
                  </a:gsLst>
                  <a:lin ang="5400000" scaled="0"/>
                </a:gradFill>
                <a:effectLst/>
                <a:latin typeface="+mj-lt"/>
                <a:ea typeface="+mn-ea"/>
                <a:cs typeface="Segoe UI" pitchFamily="34" charset="0"/>
              </a:defRPr>
            </a:lvl5pPr>
          </a:lstStyle>
          <a:p>
            <a:pPr lvl="0"/>
            <a:r>
              <a:rPr lang="en-US"/>
              <a:t>Click to edit Master text styles</a:t>
            </a:r>
          </a:p>
        </p:txBody>
      </p:sp>
      <p:sp>
        <p:nvSpPr>
          <p:cNvPr id="10" name="Content Placeholder 2">
            <a:extLst>
              <a:ext uri="{FF2B5EF4-FFF2-40B4-BE49-F238E27FC236}">
                <a16:creationId xmlns:a16="http://schemas.microsoft.com/office/drawing/2014/main" id="{FF5B2679-5029-4692-A1C7-099E7A583624}"/>
              </a:ext>
            </a:extLst>
          </p:cNvPr>
          <p:cNvSpPr>
            <a:spLocks noGrp="1"/>
          </p:cNvSpPr>
          <p:nvPr>
            <p:ph idx="14" hasCustomPrompt="1"/>
          </p:nvPr>
        </p:nvSpPr>
        <p:spPr>
          <a:xfrm>
            <a:off x="460574" y="1775707"/>
            <a:ext cx="5400000" cy="4140000"/>
          </a:xfrm>
          <a:solidFill>
            <a:schemeClr val="bg1">
              <a:lumMod val="95000"/>
            </a:schemeClr>
          </a:solidFill>
          <a:ln>
            <a:solidFill>
              <a:schemeClr val="bg1">
                <a:lumMod val="85000"/>
              </a:schemeClr>
            </a:solidFill>
          </a:ln>
        </p:spPr>
        <p:txBody>
          <a:bodyPr lIns="180000" tIns="252000" rIns="136800"/>
          <a:lstStyle>
            <a:lvl1pPr marL="266700" indent="-266700">
              <a:buClr>
                <a:schemeClr val="tx1">
                  <a:lumMod val="75000"/>
                  <a:lumOff val="25000"/>
                </a:schemeClr>
              </a:buClr>
              <a:buFont typeface="Wingdings" panose="05000000000000000000" pitchFamily="2" charset="2"/>
              <a:buChar char="§"/>
              <a:defRPr/>
            </a:lvl1pPr>
            <a:lvl2pPr marL="542925" indent="-261938">
              <a:buClr>
                <a:schemeClr val="tx1">
                  <a:lumMod val="75000"/>
                  <a:lumOff val="25000"/>
                </a:schemeClr>
              </a:buClr>
              <a:defRPr/>
            </a:lvl2pPr>
            <a:lvl3pPr marL="809625" indent="-266700">
              <a:buClr>
                <a:schemeClr val="tx1">
                  <a:lumMod val="75000"/>
                  <a:lumOff val="25000"/>
                </a:schemeClr>
              </a:buClr>
              <a:defRPr/>
            </a:lvl3pPr>
            <a:lvl4pPr marL="1076325" indent="-274638">
              <a:buClr>
                <a:schemeClr val="tx1">
                  <a:lumMod val="75000"/>
                  <a:lumOff val="25000"/>
                </a:schemeClr>
              </a:buClr>
              <a:defRPr/>
            </a:lvl4pPr>
            <a:lvl5pPr marL="1343025" indent="-254000">
              <a:buClr>
                <a:schemeClr val="tx1">
                  <a:lumMod val="75000"/>
                  <a:lumOff val="25000"/>
                </a:schemeClr>
              </a:buClr>
              <a:defRPr/>
            </a:lvl5pPr>
          </a:lstStyle>
          <a:p>
            <a:pPr lvl="0"/>
            <a:r>
              <a:rPr lang="en-US" noProof="0" dirty="0"/>
              <a:t>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1" name="Content Placeholder 2">
            <a:extLst>
              <a:ext uri="{FF2B5EF4-FFF2-40B4-BE49-F238E27FC236}">
                <a16:creationId xmlns:a16="http://schemas.microsoft.com/office/drawing/2014/main" id="{1B5AA133-C824-4B4A-96F4-D48A58E222DA}"/>
              </a:ext>
            </a:extLst>
          </p:cNvPr>
          <p:cNvSpPr>
            <a:spLocks noGrp="1"/>
          </p:cNvSpPr>
          <p:nvPr>
            <p:ph idx="15" hasCustomPrompt="1"/>
          </p:nvPr>
        </p:nvSpPr>
        <p:spPr>
          <a:xfrm>
            <a:off x="6344238" y="1775707"/>
            <a:ext cx="5400000" cy="4140000"/>
          </a:xfrm>
          <a:solidFill>
            <a:schemeClr val="bg1">
              <a:lumMod val="95000"/>
            </a:schemeClr>
          </a:solidFill>
          <a:ln>
            <a:solidFill>
              <a:schemeClr val="bg1">
                <a:lumMod val="85000"/>
              </a:schemeClr>
            </a:solidFill>
          </a:ln>
        </p:spPr>
        <p:txBody>
          <a:bodyPr vert="horz" lIns="180000" tIns="252000" rIns="136800" bIns="0" rtlCol="0">
            <a:noAutofit/>
          </a:bodyPr>
          <a:lstStyle>
            <a:lvl1pPr marL="265113" indent="-265113" algn="l" defTabSz="914400" rtl="0" eaLnBrk="1" latinLnBrk="0" hangingPunct="1">
              <a:lnSpc>
                <a:spcPct val="100000"/>
              </a:lnSpc>
              <a:spcAft>
                <a:spcPts val="800"/>
              </a:spcAft>
              <a:buClr>
                <a:schemeClr val="tx1">
                  <a:lumMod val="75000"/>
                  <a:lumOff val="25000"/>
                </a:schemeClr>
              </a:buClr>
              <a:buFont typeface="Wingdings" panose="05000000000000000000" pitchFamily="2" charset="2"/>
              <a:buChar char="§"/>
              <a:defRPr lang="en-US" sz="2000" kern="1200" noProof="0" dirty="0">
                <a:solidFill>
                  <a:schemeClr val="tx2"/>
                </a:solidFill>
                <a:latin typeface="Segoe UI" panose="020B0502040204020203" pitchFamily="34" charset="0"/>
                <a:ea typeface="+mn-ea"/>
                <a:cs typeface="Segoe UI" panose="020B0502040204020203" pitchFamily="34" charset="0"/>
              </a:defRPr>
            </a:lvl1pPr>
            <a:lvl2pPr marL="538163" indent="-273050" algn="l" defTabSz="914400" rtl="0" eaLnBrk="1" latinLnBrk="0" hangingPunct="1">
              <a:lnSpc>
                <a:spcPct val="100000"/>
              </a:lnSpc>
              <a:spcAft>
                <a:spcPts val="800"/>
              </a:spcAft>
              <a:buClr>
                <a:schemeClr val="tx1">
                  <a:lumMod val="75000"/>
                  <a:lumOff val="25000"/>
                </a:schemeClr>
              </a:buClr>
              <a:buFont typeface="Wingdings" panose="05000000000000000000" pitchFamily="2" charset="2"/>
              <a:buChar char="§"/>
              <a:defRPr lang="en-US" sz="2000" kern="1200" noProof="0" dirty="0">
                <a:solidFill>
                  <a:schemeClr val="tx2"/>
                </a:solidFill>
                <a:latin typeface="Segoe UI" panose="020B0502040204020203" pitchFamily="34" charset="0"/>
                <a:ea typeface="+mn-ea"/>
                <a:cs typeface="Segoe UI" panose="020B0502040204020203" pitchFamily="34" charset="0"/>
              </a:defRPr>
            </a:lvl2pPr>
            <a:lvl3pPr marL="803275" indent="-265113" algn="l" defTabSz="914400" rtl="0" eaLnBrk="1" latinLnBrk="0" hangingPunct="1">
              <a:lnSpc>
                <a:spcPct val="100000"/>
              </a:lnSpc>
              <a:spcAft>
                <a:spcPts val="800"/>
              </a:spcAft>
              <a:buClr>
                <a:schemeClr val="tx1">
                  <a:lumMod val="75000"/>
                  <a:lumOff val="25000"/>
                </a:schemeClr>
              </a:buClr>
              <a:buFont typeface="Wingdings" panose="05000000000000000000" pitchFamily="2" charset="2"/>
              <a:buChar char="§"/>
              <a:defRPr lang="en-US" sz="2000" kern="1200" noProof="0" dirty="0">
                <a:solidFill>
                  <a:schemeClr val="tx2"/>
                </a:solidFill>
                <a:latin typeface="Segoe UI" panose="020B0502040204020203" pitchFamily="34" charset="0"/>
                <a:ea typeface="+mn-ea"/>
                <a:cs typeface="Segoe UI" panose="020B0502040204020203" pitchFamily="34" charset="0"/>
              </a:defRPr>
            </a:lvl3pPr>
            <a:lvl4pPr marL="1076325" indent="-273050" algn="l" defTabSz="914400" rtl="0" eaLnBrk="1" latinLnBrk="0" hangingPunct="1">
              <a:lnSpc>
                <a:spcPct val="100000"/>
              </a:lnSpc>
              <a:spcAft>
                <a:spcPts val="800"/>
              </a:spcAft>
              <a:buClr>
                <a:schemeClr val="tx1">
                  <a:lumMod val="75000"/>
                  <a:lumOff val="25000"/>
                </a:schemeClr>
              </a:buClr>
              <a:buFont typeface="Wingdings" panose="05000000000000000000" pitchFamily="2" charset="2"/>
              <a:buChar char="§"/>
              <a:defRPr lang="en-US" sz="2000" kern="1200" noProof="0" dirty="0">
                <a:solidFill>
                  <a:schemeClr val="tx2"/>
                </a:solidFill>
                <a:latin typeface="Segoe UI" panose="020B0502040204020203" pitchFamily="34" charset="0"/>
                <a:ea typeface="+mn-ea"/>
                <a:cs typeface="Segoe UI" panose="020B0502040204020203" pitchFamily="34" charset="0"/>
              </a:defRPr>
            </a:lvl4pPr>
            <a:lvl5pPr marL="1341438" indent="-265113" algn="l" defTabSz="914400" rtl="0" eaLnBrk="1" latinLnBrk="0" hangingPunct="1">
              <a:lnSpc>
                <a:spcPct val="100000"/>
              </a:lnSpc>
              <a:spcAft>
                <a:spcPts val="800"/>
              </a:spcAft>
              <a:buClr>
                <a:schemeClr val="tx1">
                  <a:lumMod val="75000"/>
                  <a:lumOff val="25000"/>
                </a:schemeClr>
              </a:buClr>
              <a:buFont typeface="Wingdings" panose="05000000000000000000" pitchFamily="2" charset="2"/>
              <a:buChar char="§"/>
              <a:defRPr lang="en-US" sz="2000" kern="1200" noProof="0" dirty="0">
                <a:solidFill>
                  <a:schemeClr val="tx2"/>
                </a:solidFill>
                <a:latin typeface="Segoe UI" panose="020B0502040204020203" pitchFamily="34" charset="0"/>
                <a:ea typeface="+mn-ea"/>
                <a:cs typeface="Segoe UI" panose="020B0502040204020203" pitchFamily="34" charset="0"/>
              </a:defRPr>
            </a:lvl5pPr>
          </a:lstStyle>
          <a:p>
            <a:pPr lvl="0"/>
            <a:r>
              <a:rPr lang="en-US" noProof="0" dirty="0"/>
              <a:t>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3" name="Content Placeholder 2">
            <a:extLst>
              <a:ext uri="{FF2B5EF4-FFF2-40B4-BE49-F238E27FC236}">
                <a16:creationId xmlns:a16="http://schemas.microsoft.com/office/drawing/2014/main" id="{BE06229A-0702-4CD6-B5F1-0DC746CC4F18}"/>
              </a:ext>
            </a:extLst>
          </p:cNvPr>
          <p:cNvSpPr>
            <a:spLocks noGrp="1"/>
          </p:cNvSpPr>
          <p:nvPr>
            <p:ph idx="1" hasCustomPrompt="1"/>
          </p:nvPr>
        </p:nvSpPr>
        <p:spPr>
          <a:xfrm>
            <a:off x="460574" y="1055707"/>
            <a:ext cx="5400000" cy="720000"/>
          </a:xfrm>
          <a:solidFill>
            <a:srgbClr val="217346"/>
          </a:solidFill>
          <a:ln w="9525">
            <a:solidFill>
              <a:srgbClr val="2B579A"/>
            </a:solidFill>
          </a:ln>
        </p:spPr>
        <p:txBody>
          <a:bodyPr lIns="180000" tIns="36000" rIns="108000" bIns="36000" anchor="ctr"/>
          <a:lstStyle>
            <a:lvl1pPr marL="0" indent="0" algn="l">
              <a:buNone/>
              <a:defRPr>
                <a:solidFill>
                  <a:schemeClr val="bg1"/>
                </a:solidFill>
                <a:latin typeface="Segoe Semibold" panose="020B0702040504020203" pitchFamily="34" charset="0"/>
              </a:defRPr>
            </a:lvl1pPr>
          </a:lstStyle>
          <a:p>
            <a:pPr lvl="0"/>
            <a:r>
              <a:rPr lang="en-US" noProof="0" dirty="0"/>
              <a:t>Section 1 Title</a:t>
            </a:r>
          </a:p>
        </p:txBody>
      </p:sp>
      <p:sp>
        <p:nvSpPr>
          <p:cNvPr id="7" name="Footer Placeholder 6">
            <a:extLst>
              <a:ext uri="{FF2B5EF4-FFF2-40B4-BE49-F238E27FC236}">
                <a16:creationId xmlns:a16="http://schemas.microsoft.com/office/drawing/2014/main" id="{D2E533DB-3399-4A25-BB80-899E9CC78DB1}"/>
              </a:ext>
            </a:extLst>
          </p:cNvPr>
          <p:cNvSpPr>
            <a:spLocks noGrp="1"/>
          </p:cNvSpPr>
          <p:nvPr>
            <p:ph type="ftr" sz="quarter" idx="10"/>
          </p:nvPr>
        </p:nvSpPr>
        <p:spPr>
          <a:xfrm>
            <a:off x="432000" y="6365363"/>
            <a:ext cx="5472000" cy="412431"/>
          </a:xfrm>
          <a:prstGeom prst="rect">
            <a:avLst/>
          </a:prstGeom>
        </p:spPr>
        <p:txBody>
          <a:bodyPr/>
          <a:lstStyle/>
          <a:p>
            <a:r>
              <a:rPr lang="en-US" noProof="0" dirty="0"/>
              <a:t>Add a footer</a:t>
            </a:r>
          </a:p>
        </p:txBody>
      </p:sp>
      <p:sp>
        <p:nvSpPr>
          <p:cNvPr id="8" name="Slide Number Placeholder 7">
            <a:extLst>
              <a:ext uri="{FF2B5EF4-FFF2-40B4-BE49-F238E27FC236}">
                <a16:creationId xmlns:a16="http://schemas.microsoft.com/office/drawing/2014/main" id="{19A57786-309B-4137-8B30-4011FC0D4FCB}"/>
              </a:ext>
            </a:extLst>
          </p:cNvPr>
          <p:cNvSpPr>
            <a:spLocks noGrp="1"/>
          </p:cNvSpPr>
          <p:nvPr>
            <p:ph type="sldNum" sz="quarter" idx="11"/>
          </p:nvPr>
        </p:nvSpPr>
        <p:spPr>
          <a:xfrm>
            <a:off x="11772000" y="6365363"/>
            <a:ext cx="420000" cy="421200"/>
          </a:xfrm>
          <a:prstGeom prst="rect">
            <a:avLst/>
          </a:prstGeom>
        </p:spPr>
        <p:txBody>
          <a:bodyPr/>
          <a:lstStyle/>
          <a:p>
            <a:fld id="{4B73C415-D670-4716-A5EC-CC4D52CA2BAC}" type="slidenum">
              <a:rPr lang="en-US" noProof="0" smtClean="0"/>
              <a:pPr/>
              <a:t>‹#›</a:t>
            </a:fld>
            <a:endParaRPr lang="en-US" noProof="0" dirty="0"/>
          </a:p>
        </p:txBody>
      </p:sp>
      <p:sp>
        <p:nvSpPr>
          <p:cNvPr id="6" name="Content Placeholder 2">
            <a:extLst>
              <a:ext uri="{FF2B5EF4-FFF2-40B4-BE49-F238E27FC236}">
                <a16:creationId xmlns:a16="http://schemas.microsoft.com/office/drawing/2014/main" id="{43CF4B74-3202-48D6-B573-AA3882B039F4}"/>
              </a:ext>
            </a:extLst>
          </p:cNvPr>
          <p:cNvSpPr>
            <a:spLocks noGrp="1"/>
          </p:cNvSpPr>
          <p:nvPr>
            <p:ph idx="12" hasCustomPrompt="1"/>
          </p:nvPr>
        </p:nvSpPr>
        <p:spPr>
          <a:xfrm>
            <a:off x="6344238" y="1055707"/>
            <a:ext cx="5400000" cy="720000"/>
          </a:xfrm>
          <a:solidFill>
            <a:srgbClr val="217346"/>
          </a:solidFill>
          <a:ln w="9525">
            <a:solidFill>
              <a:srgbClr val="2B579A"/>
            </a:solidFill>
          </a:ln>
        </p:spPr>
        <p:txBody>
          <a:bodyPr vert="horz" lIns="180000" tIns="36000" rIns="108000" bIns="36000" rtlCol="0" anchor="ctr">
            <a:noAutofit/>
          </a:bodyPr>
          <a:lstStyle>
            <a:lvl1pPr>
              <a:defRPr lang="en-US" noProof="0" dirty="0">
                <a:solidFill>
                  <a:schemeClr val="bg1"/>
                </a:solidFill>
                <a:latin typeface="Segoe Semibold" panose="020B0702040504020203" pitchFamily="34" charset="0"/>
              </a:defRPr>
            </a:lvl1pPr>
          </a:lstStyle>
          <a:p>
            <a:pPr marL="0" lvl="0" indent="0">
              <a:buNone/>
            </a:pPr>
            <a:r>
              <a:rPr lang="en-US" noProof="0" dirty="0"/>
              <a:t>Section 2 Title</a:t>
            </a:r>
          </a:p>
        </p:txBody>
      </p:sp>
    </p:spTree>
    <p:extLst>
      <p:ext uri="{BB962C8B-B14F-4D97-AF65-F5344CB8AC3E}">
        <p14:creationId xmlns:p14="http://schemas.microsoft.com/office/powerpoint/2010/main" val="3560219701"/>
      </p:ext>
    </p:extLst>
  </p:cSld>
  <p:clrMapOvr>
    <a:masterClrMapping/>
  </p:clrMapOvr>
  <mc:AlternateContent xmlns:mc="http://schemas.openxmlformats.org/markup-compatibility/2006" xmlns:p14="http://schemas.microsoft.com/office/powerpoint/2010/main">
    <mc:Choice Requires="p14">
      <p:transition spd="med" p14:dur="700" advClick="0">
        <p:fade/>
      </p:transition>
    </mc:Choice>
    <mc:Fallback xmlns="">
      <p:transition spd="med" advClick="0">
        <p:fade/>
      </p:transition>
    </mc:Fallback>
  </mc:AlternateContent>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Access Col Boxed">
    <p:spTree>
      <p:nvGrpSpPr>
        <p:cNvPr id="1" name=""/>
        <p:cNvGrpSpPr/>
        <p:nvPr/>
      </p:nvGrpSpPr>
      <p:grpSpPr>
        <a:xfrm>
          <a:off x="0" y="0"/>
          <a:ext cx="0" cy="0"/>
          <a:chOff x="0" y="0"/>
          <a:chExt cx="0" cy="0"/>
        </a:xfrm>
      </p:grpSpPr>
      <p:sp>
        <p:nvSpPr>
          <p:cNvPr id="5" name="Content Placeholder 4">
            <a:extLst>
              <a:ext uri="{FF2B5EF4-FFF2-40B4-BE49-F238E27FC236}">
                <a16:creationId xmlns:a16="http://schemas.microsoft.com/office/drawing/2014/main" id="{007A1542-D8ED-41ED-9686-05634ADA7620}"/>
              </a:ext>
            </a:extLst>
          </p:cNvPr>
          <p:cNvSpPr>
            <a:spLocks noGrp="1"/>
          </p:cNvSpPr>
          <p:nvPr>
            <p:ph sz="quarter" idx="16"/>
          </p:nvPr>
        </p:nvSpPr>
        <p:spPr>
          <a:xfrm>
            <a:off x="442913" y="459963"/>
            <a:ext cx="11306175" cy="471488"/>
          </a:xfrm>
        </p:spPr>
        <p:txBody>
          <a:bodyPr/>
          <a:lstStyle>
            <a:lvl1pPr marL="0" indent="0" algn="l" defTabSz="932742" rtl="0" eaLnBrk="1" latinLnBrk="0" hangingPunct="1">
              <a:lnSpc>
                <a:spcPct val="100000"/>
              </a:lnSpc>
              <a:spcBef>
                <a:spcPct val="0"/>
              </a:spcBef>
              <a:buNone/>
              <a:defRPr lang="en-US" sz="3200" b="0" kern="1200" cap="none" spc="-50" baseline="0" noProof="0" dirty="0" smtClean="0">
                <a:ln w="3175">
                  <a:noFill/>
                </a:ln>
                <a:gradFill>
                  <a:gsLst>
                    <a:gs pos="1250">
                      <a:schemeClr val="tx1"/>
                    </a:gs>
                    <a:gs pos="100000">
                      <a:schemeClr val="tx1"/>
                    </a:gs>
                  </a:gsLst>
                  <a:lin ang="5400000" scaled="0"/>
                </a:gradFill>
                <a:effectLst/>
                <a:latin typeface="+mj-lt"/>
                <a:ea typeface="+mn-ea"/>
                <a:cs typeface="Segoe UI" pitchFamily="34" charset="0"/>
              </a:defRPr>
            </a:lvl1pPr>
            <a:lvl2pPr marL="0" indent="0" algn="l" defTabSz="932742" rtl="0" eaLnBrk="1" latinLnBrk="0" hangingPunct="1">
              <a:lnSpc>
                <a:spcPct val="100000"/>
              </a:lnSpc>
              <a:spcBef>
                <a:spcPct val="0"/>
              </a:spcBef>
              <a:buNone/>
              <a:defRPr lang="en-US" sz="3200" b="0" kern="1200" cap="none" spc="-50" baseline="0" noProof="0" dirty="0" smtClean="0">
                <a:ln w="3175">
                  <a:noFill/>
                </a:ln>
                <a:gradFill>
                  <a:gsLst>
                    <a:gs pos="1250">
                      <a:schemeClr val="tx1"/>
                    </a:gs>
                    <a:gs pos="100000">
                      <a:schemeClr val="tx1"/>
                    </a:gs>
                  </a:gsLst>
                  <a:lin ang="5400000" scaled="0"/>
                </a:gradFill>
                <a:effectLst/>
                <a:latin typeface="+mj-lt"/>
                <a:ea typeface="+mn-ea"/>
                <a:cs typeface="Segoe UI" pitchFamily="34" charset="0"/>
              </a:defRPr>
            </a:lvl2pPr>
            <a:lvl3pPr marL="0" indent="0" algn="l" defTabSz="932742" rtl="0" eaLnBrk="1" latinLnBrk="0" hangingPunct="1">
              <a:lnSpc>
                <a:spcPct val="100000"/>
              </a:lnSpc>
              <a:spcBef>
                <a:spcPct val="0"/>
              </a:spcBef>
              <a:buNone/>
              <a:defRPr lang="en-US" sz="3200" b="0" kern="1200" cap="none" spc="-50" baseline="0" noProof="0" dirty="0" smtClean="0">
                <a:ln w="3175">
                  <a:noFill/>
                </a:ln>
                <a:gradFill>
                  <a:gsLst>
                    <a:gs pos="1250">
                      <a:schemeClr val="tx1"/>
                    </a:gs>
                    <a:gs pos="100000">
                      <a:schemeClr val="tx1"/>
                    </a:gs>
                  </a:gsLst>
                  <a:lin ang="5400000" scaled="0"/>
                </a:gradFill>
                <a:effectLst/>
                <a:latin typeface="+mj-lt"/>
                <a:ea typeface="+mn-ea"/>
                <a:cs typeface="Segoe UI" pitchFamily="34" charset="0"/>
              </a:defRPr>
            </a:lvl3pPr>
            <a:lvl4pPr marL="0" indent="0" algn="l" defTabSz="932742" rtl="0" eaLnBrk="1" latinLnBrk="0" hangingPunct="1">
              <a:lnSpc>
                <a:spcPct val="100000"/>
              </a:lnSpc>
              <a:spcBef>
                <a:spcPct val="0"/>
              </a:spcBef>
              <a:buNone/>
              <a:defRPr lang="en-US" sz="3200" b="0" kern="1200" cap="none" spc="-50" baseline="0" noProof="0" dirty="0" smtClean="0">
                <a:ln w="3175">
                  <a:noFill/>
                </a:ln>
                <a:gradFill>
                  <a:gsLst>
                    <a:gs pos="1250">
                      <a:schemeClr val="tx1"/>
                    </a:gs>
                    <a:gs pos="100000">
                      <a:schemeClr val="tx1"/>
                    </a:gs>
                  </a:gsLst>
                  <a:lin ang="5400000" scaled="0"/>
                </a:gradFill>
                <a:effectLst/>
                <a:latin typeface="+mj-lt"/>
                <a:ea typeface="+mn-ea"/>
                <a:cs typeface="Segoe UI" pitchFamily="34" charset="0"/>
              </a:defRPr>
            </a:lvl4pPr>
            <a:lvl5pPr marL="0" indent="0" algn="l" defTabSz="932742" rtl="0" eaLnBrk="1" latinLnBrk="0" hangingPunct="1">
              <a:lnSpc>
                <a:spcPct val="100000"/>
              </a:lnSpc>
              <a:spcBef>
                <a:spcPct val="0"/>
              </a:spcBef>
              <a:buNone/>
              <a:defRPr lang="en-US" sz="3200" b="0" kern="1200" cap="none" spc="-50" baseline="0" noProof="0" dirty="0">
                <a:ln w="3175">
                  <a:noFill/>
                </a:ln>
                <a:gradFill>
                  <a:gsLst>
                    <a:gs pos="1250">
                      <a:schemeClr val="tx1"/>
                    </a:gs>
                    <a:gs pos="100000">
                      <a:schemeClr val="tx1"/>
                    </a:gs>
                  </a:gsLst>
                  <a:lin ang="5400000" scaled="0"/>
                </a:gradFill>
                <a:effectLst/>
                <a:latin typeface="+mj-lt"/>
                <a:ea typeface="+mn-ea"/>
                <a:cs typeface="Segoe UI" pitchFamily="34" charset="0"/>
              </a:defRPr>
            </a:lvl5pPr>
          </a:lstStyle>
          <a:p>
            <a:pPr lvl="0"/>
            <a:r>
              <a:rPr lang="en-US"/>
              <a:t>Click to edit Master text styles</a:t>
            </a:r>
          </a:p>
        </p:txBody>
      </p:sp>
      <p:sp>
        <p:nvSpPr>
          <p:cNvPr id="10" name="Content Placeholder 2">
            <a:extLst>
              <a:ext uri="{FF2B5EF4-FFF2-40B4-BE49-F238E27FC236}">
                <a16:creationId xmlns:a16="http://schemas.microsoft.com/office/drawing/2014/main" id="{FF5B2679-5029-4692-A1C7-099E7A583624}"/>
              </a:ext>
            </a:extLst>
          </p:cNvPr>
          <p:cNvSpPr>
            <a:spLocks noGrp="1"/>
          </p:cNvSpPr>
          <p:nvPr>
            <p:ph idx="14" hasCustomPrompt="1"/>
          </p:nvPr>
        </p:nvSpPr>
        <p:spPr>
          <a:xfrm>
            <a:off x="460574" y="1775707"/>
            <a:ext cx="5400000" cy="4140000"/>
          </a:xfrm>
          <a:solidFill>
            <a:schemeClr val="bg1">
              <a:lumMod val="95000"/>
            </a:schemeClr>
          </a:solidFill>
          <a:ln>
            <a:solidFill>
              <a:schemeClr val="bg1">
                <a:lumMod val="85000"/>
              </a:schemeClr>
            </a:solidFill>
          </a:ln>
        </p:spPr>
        <p:txBody>
          <a:bodyPr lIns="180000" tIns="252000" rIns="136800"/>
          <a:lstStyle>
            <a:lvl1pPr marL="266700" indent="-266700">
              <a:buClr>
                <a:schemeClr val="tx1">
                  <a:lumMod val="75000"/>
                  <a:lumOff val="25000"/>
                </a:schemeClr>
              </a:buClr>
              <a:buFont typeface="Wingdings" panose="05000000000000000000" pitchFamily="2" charset="2"/>
              <a:buChar char="§"/>
              <a:defRPr/>
            </a:lvl1pPr>
            <a:lvl2pPr marL="542925" indent="-261938">
              <a:buClr>
                <a:schemeClr val="tx1">
                  <a:lumMod val="75000"/>
                  <a:lumOff val="25000"/>
                </a:schemeClr>
              </a:buClr>
              <a:defRPr/>
            </a:lvl2pPr>
            <a:lvl3pPr marL="809625" indent="-266700">
              <a:buClr>
                <a:schemeClr val="tx1">
                  <a:lumMod val="75000"/>
                  <a:lumOff val="25000"/>
                </a:schemeClr>
              </a:buClr>
              <a:defRPr/>
            </a:lvl3pPr>
            <a:lvl4pPr marL="1076325" indent="-274638">
              <a:buClr>
                <a:schemeClr val="tx1">
                  <a:lumMod val="75000"/>
                  <a:lumOff val="25000"/>
                </a:schemeClr>
              </a:buClr>
              <a:defRPr/>
            </a:lvl4pPr>
            <a:lvl5pPr marL="1343025" indent="-254000">
              <a:buClr>
                <a:schemeClr val="tx1">
                  <a:lumMod val="75000"/>
                  <a:lumOff val="25000"/>
                </a:schemeClr>
              </a:buClr>
              <a:defRPr/>
            </a:lvl5pPr>
          </a:lstStyle>
          <a:p>
            <a:pPr lvl="0"/>
            <a:r>
              <a:rPr lang="en-US" noProof="0" dirty="0"/>
              <a:t>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1" name="Content Placeholder 2">
            <a:extLst>
              <a:ext uri="{FF2B5EF4-FFF2-40B4-BE49-F238E27FC236}">
                <a16:creationId xmlns:a16="http://schemas.microsoft.com/office/drawing/2014/main" id="{1B5AA133-C824-4B4A-96F4-D48A58E222DA}"/>
              </a:ext>
            </a:extLst>
          </p:cNvPr>
          <p:cNvSpPr>
            <a:spLocks noGrp="1"/>
          </p:cNvSpPr>
          <p:nvPr>
            <p:ph idx="15" hasCustomPrompt="1"/>
          </p:nvPr>
        </p:nvSpPr>
        <p:spPr>
          <a:xfrm>
            <a:off x="6344238" y="1775707"/>
            <a:ext cx="5400000" cy="4140000"/>
          </a:xfrm>
          <a:solidFill>
            <a:schemeClr val="bg1">
              <a:lumMod val="95000"/>
            </a:schemeClr>
          </a:solidFill>
          <a:ln>
            <a:solidFill>
              <a:schemeClr val="bg1">
                <a:lumMod val="85000"/>
              </a:schemeClr>
            </a:solidFill>
          </a:ln>
        </p:spPr>
        <p:txBody>
          <a:bodyPr vert="horz" lIns="180000" tIns="252000" rIns="136800" bIns="0" rtlCol="0">
            <a:noAutofit/>
          </a:bodyPr>
          <a:lstStyle>
            <a:lvl1pPr marL="265113" indent="-265113" algn="l" defTabSz="914400" rtl="0" eaLnBrk="1" latinLnBrk="0" hangingPunct="1">
              <a:lnSpc>
                <a:spcPct val="100000"/>
              </a:lnSpc>
              <a:spcAft>
                <a:spcPts val="800"/>
              </a:spcAft>
              <a:buClr>
                <a:schemeClr val="tx1">
                  <a:lumMod val="75000"/>
                  <a:lumOff val="25000"/>
                </a:schemeClr>
              </a:buClr>
              <a:buFont typeface="Wingdings" panose="05000000000000000000" pitchFamily="2" charset="2"/>
              <a:buChar char="§"/>
              <a:defRPr lang="en-US" sz="2000" kern="1200" noProof="0" dirty="0">
                <a:solidFill>
                  <a:schemeClr val="tx2"/>
                </a:solidFill>
                <a:latin typeface="Segoe UI" panose="020B0502040204020203" pitchFamily="34" charset="0"/>
                <a:ea typeface="+mn-ea"/>
                <a:cs typeface="Segoe UI" panose="020B0502040204020203" pitchFamily="34" charset="0"/>
              </a:defRPr>
            </a:lvl1pPr>
            <a:lvl2pPr marL="538163" indent="-273050" algn="l" defTabSz="914400" rtl="0" eaLnBrk="1" latinLnBrk="0" hangingPunct="1">
              <a:lnSpc>
                <a:spcPct val="100000"/>
              </a:lnSpc>
              <a:spcAft>
                <a:spcPts val="800"/>
              </a:spcAft>
              <a:buClr>
                <a:schemeClr val="tx1">
                  <a:lumMod val="75000"/>
                  <a:lumOff val="25000"/>
                </a:schemeClr>
              </a:buClr>
              <a:buFont typeface="Wingdings" panose="05000000000000000000" pitchFamily="2" charset="2"/>
              <a:buChar char="§"/>
              <a:defRPr lang="en-US" sz="2000" kern="1200" noProof="0" dirty="0">
                <a:solidFill>
                  <a:schemeClr val="tx2"/>
                </a:solidFill>
                <a:latin typeface="Segoe UI" panose="020B0502040204020203" pitchFamily="34" charset="0"/>
                <a:ea typeface="+mn-ea"/>
                <a:cs typeface="Segoe UI" panose="020B0502040204020203" pitchFamily="34" charset="0"/>
              </a:defRPr>
            </a:lvl2pPr>
            <a:lvl3pPr marL="803275" indent="-265113" algn="l" defTabSz="914400" rtl="0" eaLnBrk="1" latinLnBrk="0" hangingPunct="1">
              <a:lnSpc>
                <a:spcPct val="100000"/>
              </a:lnSpc>
              <a:spcAft>
                <a:spcPts val="800"/>
              </a:spcAft>
              <a:buClr>
                <a:schemeClr val="tx1">
                  <a:lumMod val="75000"/>
                  <a:lumOff val="25000"/>
                </a:schemeClr>
              </a:buClr>
              <a:buFont typeface="Wingdings" panose="05000000000000000000" pitchFamily="2" charset="2"/>
              <a:buChar char="§"/>
              <a:defRPr lang="en-US" sz="2000" kern="1200" noProof="0" dirty="0">
                <a:solidFill>
                  <a:schemeClr val="tx2"/>
                </a:solidFill>
                <a:latin typeface="Segoe UI" panose="020B0502040204020203" pitchFamily="34" charset="0"/>
                <a:ea typeface="+mn-ea"/>
                <a:cs typeface="Segoe UI" panose="020B0502040204020203" pitchFamily="34" charset="0"/>
              </a:defRPr>
            </a:lvl3pPr>
            <a:lvl4pPr marL="1076325" indent="-273050" algn="l" defTabSz="914400" rtl="0" eaLnBrk="1" latinLnBrk="0" hangingPunct="1">
              <a:lnSpc>
                <a:spcPct val="100000"/>
              </a:lnSpc>
              <a:spcAft>
                <a:spcPts val="800"/>
              </a:spcAft>
              <a:buClr>
                <a:schemeClr val="tx1">
                  <a:lumMod val="75000"/>
                  <a:lumOff val="25000"/>
                </a:schemeClr>
              </a:buClr>
              <a:buFont typeface="Wingdings" panose="05000000000000000000" pitchFamily="2" charset="2"/>
              <a:buChar char="§"/>
              <a:defRPr lang="en-US" sz="2000" kern="1200" noProof="0" dirty="0">
                <a:solidFill>
                  <a:schemeClr val="tx2"/>
                </a:solidFill>
                <a:latin typeface="Segoe UI" panose="020B0502040204020203" pitchFamily="34" charset="0"/>
                <a:ea typeface="+mn-ea"/>
                <a:cs typeface="Segoe UI" panose="020B0502040204020203" pitchFamily="34" charset="0"/>
              </a:defRPr>
            </a:lvl4pPr>
            <a:lvl5pPr marL="1341438" indent="-265113" algn="l" defTabSz="914400" rtl="0" eaLnBrk="1" latinLnBrk="0" hangingPunct="1">
              <a:lnSpc>
                <a:spcPct val="100000"/>
              </a:lnSpc>
              <a:spcAft>
                <a:spcPts val="800"/>
              </a:spcAft>
              <a:buClr>
                <a:schemeClr val="tx1">
                  <a:lumMod val="75000"/>
                  <a:lumOff val="25000"/>
                </a:schemeClr>
              </a:buClr>
              <a:buFont typeface="Wingdings" panose="05000000000000000000" pitchFamily="2" charset="2"/>
              <a:buChar char="§"/>
              <a:defRPr lang="en-US" sz="2000" kern="1200" noProof="0" dirty="0">
                <a:solidFill>
                  <a:schemeClr val="tx2"/>
                </a:solidFill>
                <a:latin typeface="Segoe UI" panose="020B0502040204020203" pitchFamily="34" charset="0"/>
                <a:ea typeface="+mn-ea"/>
                <a:cs typeface="Segoe UI" panose="020B0502040204020203" pitchFamily="34" charset="0"/>
              </a:defRPr>
            </a:lvl5pPr>
          </a:lstStyle>
          <a:p>
            <a:pPr lvl="0"/>
            <a:r>
              <a:rPr lang="en-US" noProof="0" dirty="0"/>
              <a:t>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3" name="Content Placeholder 2">
            <a:extLst>
              <a:ext uri="{FF2B5EF4-FFF2-40B4-BE49-F238E27FC236}">
                <a16:creationId xmlns:a16="http://schemas.microsoft.com/office/drawing/2014/main" id="{BE06229A-0702-4CD6-B5F1-0DC746CC4F18}"/>
              </a:ext>
            </a:extLst>
          </p:cNvPr>
          <p:cNvSpPr>
            <a:spLocks noGrp="1"/>
          </p:cNvSpPr>
          <p:nvPr>
            <p:ph idx="1" hasCustomPrompt="1"/>
          </p:nvPr>
        </p:nvSpPr>
        <p:spPr>
          <a:xfrm>
            <a:off x="460574" y="1055707"/>
            <a:ext cx="5400000" cy="720000"/>
          </a:xfrm>
          <a:solidFill>
            <a:srgbClr val="A4373A"/>
          </a:solidFill>
          <a:ln w="9525">
            <a:solidFill>
              <a:srgbClr val="2B579A"/>
            </a:solidFill>
          </a:ln>
        </p:spPr>
        <p:txBody>
          <a:bodyPr lIns="180000" tIns="36000" rIns="108000" bIns="36000" anchor="ctr"/>
          <a:lstStyle>
            <a:lvl1pPr marL="0" indent="0" algn="l">
              <a:buNone/>
              <a:defRPr>
                <a:solidFill>
                  <a:schemeClr val="bg1"/>
                </a:solidFill>
                <a:latin typeface="Segoe Semibold" panose="020B0702040504020203" pitchFamily="34" charset="0"/>
              </a:defRPr>
            </a:lvl1pPr>
          </a:lstStyle>
          <a:p>
            <a:pPr lvl="0"/>
            <a:r>
              <a:rPr lang="en-US" noProof="0" dirty="0"/>
              <a:t>Section 1 Title</a:t>
            </a:r>
          </a:p>
        </p:txBody>
      </p:sp>
      <p:sp>
        <p:nvSpPr>
          <p:cNvPr id="7" name="Footer Placeholder 6">
            <a:extLst>
              <a:ext uri="{FF2B5EF4-FFF2-40B4-BE49-F238E27FC236}">
                <a16:creationId xmlns:a16="http://schemas.microsoft.com/office/drawing/2014/main" id="{D2E533DB-3399-4A25-BB80-899E9CC78DB1}"/>
              </a:ext>
            </a:extLst>
          </p:cNvPr>
          <p:cNvSpPr>
            <a:spLocks noGrp="1"/>
          </p:cNvSpPr>
          <p:nvPr>
            <p:ph type="ftr" sz="quarter" idx="10"/>
          </p:nvPr>
        </p:nvSpPr>
        <p:spPr>
          <a:xfrm>
            <a:off x="432000" y="6365363"/>
            <a:ext cx="5472000" cy="412431"/>
          </a:xfrm>
          <a:prstGeom prst="rect">
            <a:avLst/>
          </a:prstGeom>
        </p:spPr>
        <p:txBody>
          <a:bodyPr/>
          <a:lstStyle/>
          <a:p>
            <a:r>
              <a:rPr lang="en-US" noProof="0" dirty="0"/>
              <a:t>Add a footer</a:t>
            </a:r>
          </a:p>
        </p:txBody>
      </p:sp>
      <p:sp>
        <p:nvSpPr>
          <p:cNvPr id="8" name="Slide Number Placeholder 7">
            <a:extLst>
              <a:ext uri="{FF2B5EF4-FFF2-40B4-BE49-F238E27FC236}">
                <a16:creationId xmlns:a16="http://schemas.microsoft.com/office/drawing/2014/main" id="{19A57786-309B-4137-8B30-4011FC0D4FCB}"/>
              </a:ext>
            </a:extLst>
          </p:cNvPr>
          <p:cNvSpPr>
            <a:spLocks noGrp="1"/>
          </p:cNvSpPr>
          <p:nvPr>
            <p:ph type="sldNum" sz="quarter" idx="11"/>
          </p:nvPr>
        </p:nvSpPr>
        <p:spPr>
          <a:xfrm>
            <a:off x="11772000" y="6365363"/>
            <a:ext cx="420000" cy="421200"/>
          </a:xfrm>
          <a:prstGeom prst="rect">
            <a:avLst/>
          </a:prstGeom>
        </p:spPr>
        <p:txBody>
          <a:bodyPr/>
          <a:lstStyle/>
          <a:p>
            <a:fld id="{4B73C415-D670-4716-A5EC-CC4D52CA2BAC}" type="slidenum">
              <a:rPr lang="en-US" noProof="0" smtClean="0"/>
              <a:pPr/>
              <a:t>‹#›</a:t>
            </a:fld>
            <a:endParaRPr lang="en-US" noProof="0" dirty="0"/>
          </a:p>
        </p:txBody>
      </p:sp>
      <p:sp>
        <p:nvSpPr>
          <p:cNvPr id="6" name="Content Placeholder 2">
            <a:extLst>
              <a:ext uri="{FF2B5EF4-FFF2-40B4-BE49-F238E27FC236}">
                <a16:creationId xmlns:a16="http://schemas.microsoft.com/office/drawing/2014/main" id="{43CF4B74-3202-48D6-B573-AA3882B039F4}"/>
              </a:ext>
            </a:extLst>
          </p:cNvPr>
          <p:cNvSpPr>
            <a:spLocks noGrp="1"/>
          </p:cNvSpPr>
          <p:nvPr>
            <p:ph idx="12" hasCustomPrompt="1"/>
          </p:nvPr>
        </p:nvSpPr>
        <p:spPr>
          <a:xfrm>
            <a:off x="6344238" y="1055707"/>
            <a:ext cx="5400000" cy="720000"/>
          </a:xfrm>
          <a:solidFill>
            <a:srgbClr val="A4373A"/>
          </a:solidFill>
          <a:ln w="9525">
            <a:solidFill>
              <a:srgbClr val="2B579A"/>
            </a:solidFill>
          </a:ln>
        </p:spPr>
        <p:txBody>
          <a:bodyPr vert="horz" lIns="180000" tIns="36000" rIns="108000" bIns="36000" rtlCol="0" anchor="ctr">
            <a:noAutofit/>
          </a:bodyPr>
          <a:lstStyle>
            <a:lvl1pPr>
              <a:defRPr lang="en-US" noProof="0" dirty="0">
                <a:solidFill>
                  <a:schemeClr val="bg1"/>
                </a:solidFill>
                <a:latin typeface="Segoe Semibold" panose="020B0702040504020203" pitchFamily="34" charset="0"/>
              </a:defRPr>
            </a:lvl1pPr>
          </a:lstStyle>
          <a:p>
            <a:pPr marL="0" lvl="0" indent="0">
              <a:buNone/>
            </a:pPr>
            <a:r>
              <a:rPr lang="en-US" noProof="0" dirty="0"/>
              <a:t>Section 2 Title</a:t>
            </a:r>
          </a:p>
        </p:txBody>
      </p:sp>
    </p:spTree>
    <p:extLst>
      <p:ext uri="{BB962C8B-B14F-4D97-AF65-F5344CB8AC3E}">
        <p14:creationId xmlns:p14="http://schemas.microsoft.com/office/powerpoint/2010/main" val="1281965790"/>
      </p:ext>
    </p:extLst>
  </p:cSld>
  <p:clrMapOvr>
    <a:masterClrMapping/>
  </p:clrMapOvr>
  <mc:AlternateContent xmlns:mc="http://schemas.openxmlformats.org/markup-compatibility/2006" xmlns:p14="http://schemas.microsoft.com/office/powerpoint/2010/main">
    <mc:Choice Requires="p14">
      <p:transition spd="med" p14:dur="700" advClick="0">
        <p:fade/>
      </p:transition>
    </mc:Choice>
    <mc:Fallback xmlns="">
      <p:transition spd="med" advClick="0">
        <p:fade/>
      </p:transition>
    </mc:Fallback>
  </mc:AlternateContent>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Title and Subtitle">
    <p:spTree>
      <p:nvGrpSpPr>
        <p:cNvPr id="1" name=""/>
        <p:cNvGrpSpPr/>
        <p:nvPr/>
      </p:nvGrpSpPr>
      <p:grpSpPr>
        <a:xfrm>
          <a:off x="0" y="0"/>
          <a:ext cx="0" cy="0"/>
          <a:chOff x="0" y="0"/>
          <a:chExt cx="0" cy="0"/>
        </a:xfrm>
      </p:grpSpPr>
      <p:sp>
        <p:nvSpPr>
          <p:cNvPr id="6" name="Footer Placeholder 5">
            <a:extLst>
              <a:ext uri="{FF2B5EF4-FFF2-40B4-BE49-F238E27FC236}">
                <a16:creationId xmlns:a16="http://schemas.microsoft.com/office/drawing/2014/main" id="{5356FC21-A32D-44DC-BED7-08CEBB3B9090}"/>
              </a:ext>
            </a:extLst>
          </p:cNvPr>
          <p:cNvSpPr>
            <a:spLocks noGrp="1"/>
          </p:cNvSpPr>
          <p:nvPr>
            <p:ph type="ftr" sz="quarter" idx="10"/>
          </p:nvPr>
        </p:nvSpPr>
        <p:spPr>
          <a:xfrm>
            <a:off x="432000" y="6365363"/>
            <a:ext cx="5472000" cy="412431"/>
          </a:xfrm>
          <a:prstGeom prst="rect">
            <a:avLst/>
          </a:prstGeom>
        </p:spPr>
        <p:txBody>
          <a:bodyPr/>
          <a:lstStyle/>
          <a:p>
            <a:r>
              <a:rPr lang="en-US" noProof="0" dirty="0"/>
              <a:t>Add a footer</a:t>
            </a:r>
          </a:p>
        </p:txBody>
      </p:sp>
      <p:sp>
        <p:nvSpPr>
          <p:cNvPr id="7" name="Slide Number Placeholder 6">
            <a:extLst>
              <a:ext uri="{FF2B5EF4-FFF2-40B4-BE49-F238E27FC236}">
                <a16:creationId xmlns:a16="http://schemas.microsoft.com/office/drawing/2014/main" id="{FC0C6D2B-0FF5-4A5F-A062-480FFA6DA09A}"/>
              </a:ext>
            </a:extLst>
          </p:cNvPr>
          <p:cNvSpPr>
            <a:spLocks noGrp="1"/>
          </p:cNvSpPr>
          <p:nvPr>
            <p:ph type="sldNum" sz="quarter" idx="11"/>
          </p:nvPr>
        </p:nvSpPr>
        <p:spPr>
          <a:xfrm>
            <a:off x="11772000" y="6365363"/>
            <a:ext cx="420000" cy="421200"/>
          </a:xfrm>
          <a:prstGeom prst="rect">
            <a:avLst/>
          </a:prstGeom>
        </p:spPr>
        <p:txBody>
          <a:bodyPr/>
          <a:lstStyle/>
          <a:p>
            <a:fld id="{4B73C415-D670-4716-A5EC-CC4D52CA2BAC}" type="slidenum">
              <a:rPr lang="en-US" noProof="0" smtClean="0"/>
              <a:pPr/>
              <a:t>‹#›</a:t>
            </a:fld>
            <a:endParaRPr lang="en-US" noProof="0" dirty="0"/>
          </a:p>
        </p:txBody>
      </p:sp>
      <p:sp>
        <p:nvSpPr>
          <p:cNvPr id="10" name="Text Placeholder 8">
            <a:extLst>
              <a:ext uri="{FF2B5EF4-FFF2-40B4-BE49-F238E27FC236}">
                <a16:creationId xmlns:a16="http://schemas.microsoft.com/office/drawing/2014/main" id="{F7878D91-5C8E-42C7-97EC-09F689A77EFC}"/>
              </a:ext>
            </a:extLst>
          </p:cNvPr>
          <p:cNvSpPr>
            <a:spLocks noGrp="1"/>
          </p:cNvSpPr>
          <p:nvPr>
            <p:ph type="body" sz="quarter" idx="33"/>
          </p:nvPr>
        </p:nvSpPr>
        <p:spPr>
          <a:xfrm>
            <a:off x="431800" y="1640540"/>
            <a:ext cx="11366500" cy="4976859"/>
          </a:xfrm>
        </p:spPr>
        <p:txBody>
          <a:bodyPr/>
          <a:lstStyle>
            <a:lvl1pPr>
              <a:lnSpc>
                <a:spcPct val="90000"/>
              </a:lnSpc>
              <a:spcBef>
                <a:spcPts val="0"/>
              </a:spcBef>
              <a:spcAft>
                <a:spcPts val="800"/>
              </a:spcAft>
              <a:defRPr sz="2000"/>
            </a:lvl1pPr>
            <a:lvl2pPr>
              <a:lnSpc>
                <a:spcPct val="90000"/>
              </a:lnSpc>
              <a:spcBef>
                <a:spcPts val="0"/>
              </a:spcBef>
              <a:spcAft>
                <a:spcPts val="800"/>
              </a:spcAft>
              <a:defRPr sz="2000"/>
            </a:lvl2pPr>
            <a:lvl3pPr>
              <a:lnSpc>
                <a:spcPct val="90000"/>
              </a:lnSpc>
              <a:spcBef>
                <a:spcPts val="0"/>
              </a:spcBef>
              <a:spcAft>
                <a:spcPts val="800"/>
              </a:spcAft>
              <a:defRPr sz="2000"/>
            </a:lvl3pPr>
            <a:lvl4pPr>
              <a:lnSpc>
                <a:spcPct val="90000"/>
              </a:lnSpc>
              <a:spcBef>
                <a:spcPts val="0"/>
              </a:spcBef>
              <a:spcAft>
                <a:spcPts val="800"/>
              </a:spcAft>
              <a:defRPr sz="2000"/>
            </a:lvl4pPr>
            <a:lvl5pPr>
              <a:lnSpc>
                <a:spcPct val="90000"/>
              </a:lnSpc>
              <a:spcBef>
                <a:spcPts val="0"/>
              </a:spcBef>
              <a:spcAft>
                <a:spcPts val="800"/>
              </a:spcAft>
              <a:defRPr sz="20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Title 1">
            <a:extLst>
              <a:ext uri="{FF2B5EF4-FFF2-40B4-BE49-F238E27FC236}">
                <a16:creationId xmlns:a16="http://schemas.microsoft.com/office/drawing/2014/main" id="{865453B2-E8DB-4AC3-96A8-0991B3E33135}"/>
              </a:ext>
            </a:extLst>
          </p:cNvPr>
          <p:cNvSpPr>
            <a:spLocks noGrp="1"/>
          </p:cNvSpPr>
          <p:nvPr>
            <p:ph type="title"/>
          </p:nvPr>
        </p:nvSpPr>
        <p:spPr>
          <a:xfrm>
            <a:off x="446400" y="1008000"/>
            <a:ext cx="11340000" cy="432000"/>
          </a:xfrm>
        </p:spPr>
        <p:txBody>
          <a:bodyPr/>
          <a:lstStyle>
            <a:lvl1pPr>
              <a:defRPr sz="3200"/>
            </a:lvl1pPr>
          </a:lstStyle>
          <a:p>
            <a:r>
              <a:rPr lang="en-US" noProof="0"/>
              <a:t>Click to edit Master title style</a:t>
            </a:r>
            <a:endParaRPr lang="en-US" noProof="0" dirty="0"/>
          </a:p>
        </p:txBody>
      </p:sp>
    </p:spTree>
    <p:extLst>
      <p:ext uri="{BB962C8B-B14F-4D97-AF65-F5344CB8AC3E}">
        <p14:creationId xmlns:p14="http://schemas.microsoft.com/office/powerpoint/2010/main" val="2434267410"/>
      </p:ext>
    </p:extLst>
  </p:cSld>
  <p:clrMapOvr>
    <a:masterClrMapping/>
  </p:clrMapOvr>
  <mc:AlternateContent xmlns:mc="http://schemas.openxmlformats.org/markup-compatibility/2006" xmlns:p14="http://schemas.microsoft.com/office/powerpoint/2010/main">
    <mc:Choice Requires="p14">
      <p:transition spd="med" p14:dur="700" advClick="0">
        <p:fade/>
      </p:transition>
    </mc:Choice>
    <mc:Fallback xmlns="">
      <p:transition spd="med" advClick="0">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Powerpoint_Course and Module Title ">
    <p:bg>
      <p:bgPr>
        <a:solidFill>
          <a:schemeClr val="tx1">
            <a:lumMod val="75000"/>
            <a:lumOff val="25000"/>
          </a:schemeClr>
        </a:solidFill>
        <a:effectLst/>
      </p:bgPr>
    </p:bg>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15B7D439-D560-420E-8278-A501F609C7B0}"/>
              </a:ext>
            </a:extLst>
          </p:cNvPr>
          <p:cNvSpPr/>
          <p:nvPr userDrawn="1"/>
        </p:nvSpPr>
        <p:spPr>
          <a:xfrm>
            <a:off x="0" y="0"/>
            <a:ext cx="12237718" cy="1468119"/>
          </a:xfrm>
          <a:prstGeom prst="rect">
            <a:avLst/>
          </a:prstGeom>
          <a:solidFill>
            <a:srgbClr val="505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ectangle 12">
            <a:extLst>
              <a:ext uri="{FF2B5EF4-FFF2-40B4-BE49-F238E27FC236}">
                <a16:creationId xmlns:a16="http://schemas.microsoft.com/office/drawing/2014/main" id="{DC433A2F-8949-4AAC-AE96-175254493AF4}"/>
              </a:ext>
            </a:extLst>
          </p:cNvPr>
          <p:cNvSpPr/>
          <p:nvPr userDrawn="1"/>
        </p:nvSpPr>
        <p:spPr>
          <a:xfrm>
            <a:off x="0" y="1468119"/>
            <a:ext cx="12237718" cy="5389881"/>
          </a:xfrm>
          <a:prstGeom prst="rect">
            <a:avLst/>
          </a:prstGeom>
          <a:solidFill>
            <a:srgbClr val="B747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32" name="Text Placeholder 28">
            <a:extLst>
              <a:ext uri="{FF2B5EF4-FFF2-40B4-BE49-F238E27FC236}">
                <a16:creationId xmlns:a16="http://schemas.microsoft.com/office/drawing/2014/main" id="{24533644-2B21-4A94-9DFF-B867734E567B}"/>
              </a:ext>
            </a:extLst>
          </p:cNvPr>
          <p:cNvSpPr>
            <a:spLocks noGrp="1"/>
          </p:cNvSpPr>
          <p:nvPr>
            <p:ph type="body" sz="quarter" idx="10" hasCustomPrompt="1"/>
          </p:nvPr>
        </p:nvSpPr>
        <p:spPr>
          <a:xfrm>
            <a:off x="504611" y="1560326"/>
            <a:ext cx="11398341" cy="794897"/>
          </a:xfrm>
        </p:spPr>
        <p:txBody>
          <a:bodyPr anchor="b">
            <a:noAutofit/>
          </a:bodyPr>
          <a:lstStyle>
            <a:lvl1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5200" kern="1200" dirty="0" smtClean="0">
                <a:solidFill>
                  <a:schemeClr val="bg1"/>
                </a:solidFill>
                <a:latin typeface="Segoe Semibold" panose="020B0702040504020203"/>
                <a:ea typeface="+mn-ea"/>
                <a:cs typeface="Segoe UI" panose="020B0502040204020203" pitchFamily="34" charset="0"/>
              </a:defRPr>
            </a:lvl1pPr>
            <a:lvl2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smtClean="0">
                <a:solidFill>
                  <a:schemeClr val="bg1"/>
                </a:solidFill>
                <a:latin typeface="Segoe UI" panose="020B0502040204020203" pitchFamily="34" charset="0"/>
                <a:ea typeface="+mn-ea"/>
                <a:cs typeface="Segoe UI" panose="020B0502040204020203" pitchFamily="34" charset="0"/>
              </a:defRPr>
            </a:lvl2pPr>
            <a:lvl3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smtClean="0">
                <a:solidFill>
                  <a:schemeClr val="bg1"/>
                </a:solidFill>
                <a:latin typeface="Segoe UI" panose="020B0502040204020203" pitchFamily="34" charset="0"/>
                <a:ea typeface="+mn-ea"/>
                <a:cs typeface="Segoe UI" panose="020B0502040204020203" pitchFamily="34" charset="0"/>
              </a:defRPr>
            </a:lvl3pPr>
            <a:lvl4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smtClean="0">
                <a:solidFill>
                  <a:schemeClr val="bg1"/>
                </a:solidFill>
                <a:latin typeface="Segoe UI" panose="020B0502040204020203" pitchFamily="34" charset="0"/>
                <a:ea typeface="+mn-ea"/>
                <a:cs typeface="Segoe UI" panose="020B0502040204020203" pitchFamily="34" charset="0"/>
              </a:defRPr>
            </a:lvl4pPr>
            <a:lvl5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a:solidFill>
                  <a:schemeClr val="bg1"/>
                </a:solidFill>
                <a:latin typeface="Segoe UI" panose="020B0502040204020203" pitchFamily="34" charset="0"/>
                <a:ea typeface="+mn-ea"/>
                <a:cs typeface="Segoe UI" panose="020B0502040204020203" pitchFamily="34" charset="0"/>
              </a:defRPr>
            </a:lvl5pPr>
          </a:lstStyle>
          <a:p>
            <a:pPr lvl="0"/>
            <a:r>
              <a:rPr lang="en-US" dirty="0"/>
              <a:t>Course name </a:t>
            </a:r>
          </a:p>
        </p:txBody>
      </p:sp>
      <p:sp>
        <p:nvSpPr>
          <p:cNvPr id="33" name="Text Placeholder 28">
            <a:extLst>
              <a:ext uri="{FF2B5EF4-FFF2-40B4-BE49-F238E27FC236}">
                <a16:creationId xmlns:a16="http://schemas.microsoft.com/office/drawing/2014/main" id="{4574A5B6-5E12-46A5-B935-36B584E60649}"/>
              </a:ext>
            </a:extLst>
          </p:cNvPr>
          <p:cNvSpPr>
            <a:spLocks noGrp="1"/>
          </p:cNvSpPr>
          <p:nvPr>
            <p:ph type="body" sz="quarter" idx="11" hasCustomPrompt="1"/>
          </p:nvPr>
        </p:nvSpPr>
        <p:spPr>
          <a:xfrm>
            <a:off x="504611" y="3298857"/>
            <a:ext cx="11242889" cy="1388397"/>
          </a:xfrm>
        </p:spPr>
        <p:txBody>
          <a:bodyPr anchor="b" anchorCtr="0">
            <a:noAutofit/>
          </a:bodyPr>
          <a:lstStyle>
            <a:lvl1pPr marL="0" indent="0" algn="l" defTabSz="932742" rtl="0" eaLnBrk="1" latinLnBrk="0" hangingPunct="1">
              <a:lnSpc>
                <a:spcPct val="100000"/>
              </a:lnSpc>
              <a:spcBef>
                <a:spcPct val="0"/>
              </a:spcBef>
              <a:spcAft>
                <a:spcPts val="500"/>
              </a:spcAft>
              <a:buClrTx/>
              <a:buFont typeface="Wingdings" panose="05000000000000000000" pitchFamily="2" charset="2"/>
              <a:buNone/>
              <a:defRPr lang="en-US" sz="5200" b="0" kern="1200" cap="none" spc="-50" baseline="0" noProof="0" dirty="0">
                <a:ln w="3175">
                  <a:noFill/>
                </a:ln>
                <a:solidFill>
                  <a:schemeClr val="bg1"/>
                </a:solidFill>
                <a:effectLst/>
                <a:latin typeface="+mj-lt"/>
                <a:ea typeface="+mn-ea"/>
                <a:cs typeface="Segoe UI" pitchFamily="34" charset="0"/>
              </a:defRPr>
            </a:lvl1pPr>
            <a:lvl2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smtClean="0">
                <a:solidFill>
                  <a:schemeClr val="bg1"/>
                </a:solidFill>
                <a:latin typeface="Segoe UI" panose="020B0502040204020203" pitchFamily="34" charset="0"/>
                <a:ea typeface="+mn-ea"/>
                <a:cs typeface="Segoe UI" panose="020B0502040204020203" pitchFamily="34" charset="0"/>
              </a:defRPr>
            </a:lvl2pPr>
            <a:lvl3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smtClean="0">
                <a:solidFill>
                  <a:schemeClr val="bg1"/>
                </a:solidFill>
                <a:latin typeface="Segoe UI" panose="020B0502040204020203" pitchFamily="34" charset="0"/>
                <a:ea typeface="+mn-ea"/>
                <a:cs typeface="Segoe UI" panose="020B0502040204020203" pitchFamily="34" charset="0"/>
              </a:defRPr>
            </a:lvl3pPr>
            <a:lvl4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smtClean="0">
                <a:solidFill>
                  <a:schemeClr val="bg1"/>
                </a:solidFill>
                <a:latin typeface="Segoe UI" panose="020B0502040204020203" pitchFamily="34" charset="0"/>
                <a:ea typeface="+mn-ea"/>
                <a:cs typeface="Segoe UI" panose="020B0502040204020203" pitchFamily="34" charset="0"/>
              </a:defRPr>
            </a:lvl4pPr>
            <a:lvl5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a:solidFill>
                  <a:schemeClr val="bg1"/>
                </a:solidFill>
                <a:latin typeface="Segoe UI" panose="020B0502040204020203" pitchFamily="34" charset="0"/>
                <a:ea typeface="+mn-ea"/>
                <a:cs typeface="Segoe UI" panose="020B0502040204020203" pitchFamily="34" charset="0"/>
              </a:defRPr>
            </a:lvl5pPr>
          </a:lstStyle>
          <a:p>
            <a:r>
              <a:rPr lang="en-US" dirty="0"/>
              <a:t>Module #: Module name</a:t>
            </a:r>
          </a:p>
        </p:txBody>
      </p:sp>
      <p:sp>
        <p:nvSpPr>
          <p:cNvPr id="9" name="Rectangle 8">
            <a:extLst>
              <a:ext uri="{FF2B5EF4-FFF2-40B4-BE49-F238E27FC236}">
                <a16:creationId xmlns:a16="http://schemas.microsoft.com/office/drawing/2014/main" id="{4962D472-A8C3-4342-A725-E95F697516EA}"/>
              </a:ext>
            </a:extLst>
          </p:cNvPr>
          <p:cNvSpPr/>
          <p:nvPr userDrawn="1"/>
        </p:nvSpPr>
        <p:spPr>
          <a:xfrm flipH="1">
            <a:off x="12191999" y="0"/>
            <a:ext cx="45719" cy="6858000"/>
          </a:xfrm>
          <a:prstGeom prst="rect">
            <a:avLst/>
          </a:prstGeom>
          <a:solidFill>
            <a:srgbClr val="505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4" name="Picture 13">
            <a:extLst>
              <a:ext uri="{FF2B5EF4-FFF2-40B4-BE49-F238E27FC236}">
                <a16:creationId xmlns:a16="http://schemas.microsoft.com/office/drawing/2014/main" id="{4960F94A-13B0-49BB-8DC8-90F9F3E7A52D}"/>
              </a:ext>
              <a:ext uri="{C183D7F6-B498-43B3-948B-1728B52AA6E4}">
                <adec:decorative xmlns:adec="http://schemas.microsoft.com/office/drawing/2017/decorative" val="1"/>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54438" y="65753"/>
            <a:ext cx="2712924" cy="1215952"/>
          </a:xfrm>
          <a:prstGeom prst="rect">
            <a:avLst/>
          </a:prstGeom>
        </p:spPr>
      </p:pic>
      <p:sp>
        <p:nvSpPr>
          <p:cNvPr id="11" name="Text Placeholder 28">
            <a:extLst>
              <a:ext uri="{FF2B5EF4-FFF2-40B4-BE49-F238E27FC236}">
                <a16:creationId xmlns:a16="http://schemas.microsoft.com/office/drawing/2014/main" id="{0A6B1D45-2E02-4D8C-9D4C-BBF0A1FB4D99}"/>
              </a:ext>
            </a:extLst>
          </p:cNvPr>
          <p:cNvSpPr>
            <a:spLocks noGrp="1"/>
          </p:cNvSpPr>
          <p:nvPr>
            <p:ph type="body" sz="quarter" idx="12" hasCustomPrompt="1"/>
          </p:nvPr>
        </p:nvSpPr>
        <p:spPr>
          <a:xfrm>
            <a:off x="534067" y="4903534"/>
            <a:ext cx="11242889" cy="1020856"/>
          </a:xfrm>
        </p:spPr>
        <p:txBody>
          <a:bodyPr anchor="t" anchorCtr="0">
            <a:noAutofit/>
          </a:bodyPr>
          <a:lstStyle>
            <a:lvl1pPr marL="0" indent="0" algn="l" defTabSz="932742" rtl="0" eaLnBrk="1" latinLnBrk="0" hangingPunct="1">
              <a:lnSpc>
                <a:spcPct val="100000"/>
              </a:lnSpc>
              <a:spcBef>
                <a:spcPct val="0"/>
              </a:spcBef>
              <a:spcAft>
                <a:spcPts val="500"/>
              </a:spcAft>
              <a:buClrTx/>
              <a:buFont typeface="Wingdings" panose="05000000000000000000" pitchFamily="2" charset="2"/>
              <a:buNone/>
              <a:defRPr lang="en-US" sz="3200" b="0" kern="1200" cap="none" spc="-50" baseline="0" noProof="0" dirty="0">
                <a:ln w="3175">
                  <a:noFill/>
                </a:ln>
                <a:solidFill>
                  <a:schemeClr val="bg1"/>
                </a:solidFill>
                <a:effectLst/>
                <a:latin typeface="+mj-lt"/>
                <a:ea typeface="+mn-ea"/>
                <a:cs typeface="Segoe UI" pitchFamily="34" charset="0"/>
              </a:defRPr>
            </a:lvl1pPr>
            <a:lvl2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smtClean="0">
                <a:solidFill>
                  <a:schemeClr val="bg1"/>
                </a:solidFill>
                <a:latin typeface="Segoe UI" panose="020B0502040204020203" pitchFamily="34" charset="0"/>
                <a:ea typeface="+mn-ea"/>
                <a:cs typeface="Segoe UI" panose="020B0502040204020203" pitchFamily="34" charset="0"/>
              </a:defRPr>
            </a:lvl2pPr>
            <a:lvl3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smtClean="0">
                <a:solidFill>
                  <a:schemeClr val="bg1"/>
                </a:solidFill>
                <a:latin typeface="Segoe UI" panose="020B0502040204020203" pitchFamily="34" charset="0"/>
                <a:ea typeface="+mn-ea"/>
                <a:cs typeface="Segoe UI" panose="020B0502040204020203" pitchFamily="34" charset="0"/>
              </a:defRPr>
            </a:lvl3pPr>
            <a:lvl4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smtClean="0">
                <a:solidFill>
                  <a:schemeClr val="bg1"/>
                </a:solidFill>
                <a:latin typeface="Segoe UI" panose="020B0502040204020203" pitchFamily="34" charset="0"/>
                <a:ea typeface="+mn-ea"/>
                <a:cs typeface="Segoe UI" panose="020B0502040204020203" pitchFamily="34" charset="0"/>
              </a:defRPr>
            </a:lvl4pPr>
            <a:lvl5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a:solidFill>
                  <a:schemeClr val="bg1"/>
                </a:solidFill>
                <a:latin typeface="Segoe UI" panose="020B0502040204020203" pitchFamily="34" charset="0"/>
                <a:ea typeface="+mn-ea"/>
                <a:cs typeface="Segoe UI" panose="020B0502040204020203" pitchFamily="34" charset="0"/>
              </a:defRPr>
            </a:lvl5pPr>
          </a:lstStyle>
          <a:p>
            <a:r>
              <a:rPr lang="en-US" dirty="0"/>
              <a:t>Topic: Topic name</a:t>
            </a:r>
          </a:p>
        </p:txBody>
      </p:sp>
    </p:spTree>
    <p:extLst>
      <p:ext uri="{BB962C8B-B14F-4D97-AF65-F5344CB8AC3E}">
        <p14:creationId xmlns:p14="http://schemas.microsoft.com/office/powerpoint/2010/main" val="4277093654"/>
      </p:ext>
    </p:extLst>
  </p:cSld>
  <p:clrMapOvr>
    <a:masterClrMapping/>
  </p:clrMapOvr>
  <mc:AlternateContent xmlns:mc="http://schemas.openxmlformats.org/markup-compatibility/2006" xmlns:p14="http://schemas.microsoft.com/office/powerpoint/2010/main">
    <mc:Choice Requires="p14">
      <p:transition spd="med" p14:dur="700" advClick="0">
        <p:fade/>
      </p:transition>
    </mc:Choice>
    <mc:Fallback xmlns="">
      <p:transition spd="med" advClick="0">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Excel_Course and Module Title ">
    <p:bg>
      <p:bgPr>
        <a:solidFill>
          <a:schemeClr val="tx1">
            <a:lumMod val="75000"/>
            <a:lumOff val="25000"/>
          </a:schemeClr>
        </a:solidFill>
        <a:effectLst/>
      </p:bgPr>
    </p:bg>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15B7D439-D560-420E-8278-A501F609C7B0}"/>
              </a:ext>
            </a:extLst>
          </p:cNvPr>
          <p:cNvSpPr/>
          <p:nvPr userDrawn="1"/>
        </p:nvSpPr>
        <p:spPr>
          <a:xfrm>
            <a:off x="0" y="0"/>
            <a:ext cx="12237718" cy="1468119"/>
          </a:xfrm>
          <a:prstGeom prst="rect">
            <a:avLst/>
          </a:prstGeom>
          <a:solidFill>
            <a:srgbClr val="505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ectangle 12">
            <a:extLst>
              <a:ext uri="{FF2B5EF4-FFF2-40B4-BE49-F238E27FC236}">
                <a16:creationId xmlns:a16="http://schemas.microsoft.com/office/drawing/2014/main" id="{DC433A2F-8949-4AAC-AE96-175254493AF4}"/>
              </a:ext>
            </a:extLst>
          </p:cNvPr>
          <p:cNvSpPr/>
          <p:nvPr userDrawn="1"/>
        </p:nvSpPr>
        <p:spPr>
          <a:xfrm>
            <a:off x="0" y="1468119"/>
            <a:ext cx="12237718" cy="5389881"/>
          </a:xfrm>
          <a:prstGeom prst="rect">
            <a:avLst/>
          </a:prstGeom>
          <a:solidFill>
            <a:srgbClr val="2173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32" name="Text Placeholder 28">
            <a:extLst>
              <a:ext uri="{FF2B5EF4-FFF2-40B4-BE49-F238E27FC236}">
                <a16:creationId xmlns:a16="http://schemas.microsoft.com/office/drawing/2014/main" id="{24533644-2B21-4A94-9DFF-B867734E567B}"/>
              </a:ext>
            </a:extLst>
          </p:cNvPr>
          <p:cNvSpPr>
            <a:spLocks noGrp="1"/>
          </p:cNvSpPr>
          <p:nvPr>
            <p:ph type="body" sz="quarter" idx="10" hasCustomPrompt="1"/>
          </p:nvPr>
        </p:nvSpPr>
        <p:spPr>
          <a:xfrm>
            <a:off x="504611" y="1560326"/>
            <a:ext cx="11398341" cy="794897"/>
          </a:xfrm>
        </p:spPr>
        <p:txBody>
          <a:bodyPr anchor="b">
            <a:noAutofit/>
          </a:bodyPr>
          <a:lstStyle>
            <a:lvl1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5200" kern="1200" dirty="0" smtClean="0">
                <a:solidFill>
                  <a:schemeClr val="bg1"/>
                </a:solidFill>
                <a:latin typeface="Segoe Semibold" panose="020B0702040504020203"/>
                <a:ea typeface="+mn-ea"/>
                <a:cs typeface="Segoe UI" panose="020B0502040204020203" pitchFamily="34" charset="0"/>
              </a:defRPr>
            </a:lvl1pPr>
            <a:lvl2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smtClean="0">
                <a:solidFill>
                  <a:schemeClr val="bg1"/>
                </a:solidFill>
                <a:latin typeface="Segoe UI" panose="020B0502040204020203" pitchFamily="34" charset="0"/>
                <a:ea typeface="+mn-ea"/>
                <a:cs typeface="Segoe UI" panose="020B0502040204020203" pitchFamily="34" charset="0"/>
              </a:defRPr>
            </a:lvl2pPr>
            <a:lvl3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smtClean="0">
                <a:solidFill>
                  <a:schemeClr val="bg1"/>
                </a:solidFill>
                <a:latin typeface="Segoe UI" panose="020B0502040204020203" pitchFamily="34" charset="0"/>
                <a:ea typeface="+mn-ea"/>
                <a:cs typeface="Segoe UI" panose="020B0502040204020203" pitchFamily="34" charset="0"/>
              </a:defRPr>
            </a:lvl3pPr>
            <a:lvl4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smtClean="0">
                <a:solidFill>
                  <a:schemeClr val="bg1"/>
                </a:solidFill>
                <a:latin typeface="Segoe UI" panose="020B0502040204020203" pitchFamily="34" charset="0"/>
                <a:ea typeface="+mn-ea"/>
                <a:cs typeface="Segoe UI" panose="020B0502040204020203" pitchFamily="34" charset="0"/>
              </a:defRPr>
            </a:lvl4pPr>
            <a:lvl5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a:solidFill>
                  <a:schemeClr val="bg1"/>
                </a:solidFill>
                <a:latin typeface="Segoe UI" panose="020B0502040204020203" pitchFamily="34" charset="0"/>
                <a:ea typeface="+mn-ea"/>
                <a:cs typeface="Segoe UI" panose="020B0502040204020203" pitchFamily="34" charset="0"/>
              </a:defRPr>
            </a:lvl5pPr>
          </a:lstStyle>
          <a:p>
            <a:pPr lvl="0"/>
            <a:r>
              <a:rPr lang="en-US" dirty="0"/>
              <a:t>Course name</a:t>
            </a:r>
          </a:p>
        </p:txBody>
      </p:sp>
      <p:sp>
        <p:nvSpPr>
          <p:cNvPr id="33" name="Text Placeholder 28">
            <a:extLst>
              <a:ext uri="{FF2B5EF4-FFF2-40B4-BE49-F238E27FC236}">
                <a16:creationId xmlns:a16="http://schemas.microsoft.com/office/drawing/2014/main" id="{4574A5B6-5E12-46A5-B935-36B584E60649}"/>
              </a:ext>
            </a:extLst>
          </p:cNvPr>
          <p:cNvSpPr>
            <a:spLocks noGrp="1"/>
          </p:cNvSpPr>
          <p:nvPr>
            <p:ph type="body" sz="quarter" idx="11" hasCustomPrompt="1"/>
          </p:nvPr>
        </p:nvSpPr>
        <p:spPr>
          <a:xfrm>
            <a:off x="504611" y="3298857"/>
            <a:ext cx="11242889" cy="1388397"/>
          </a:xfrm>
        </p:spPr>
        <p:txBody>
          <a:bodyPr anchor="b" anchorCtr="0">
            <a:noAutofit/>
          </a:bodyPr>
          <a:lstStyle>
            <a:lvl1pPr marL="0" indent="0" algn="l" defTabSz="932742" rtl="0" eaLnBrk="1" latinLnBrk="0" hangingPunct="1">
              <a:lnSpc>
                <a:spcPct val="100000"/>
              </a:lnSpc>
              <a:spcBef>
                <a:spcPct val="0"/>
              </a:spcBef>
              <a:spcAft>
                <a:spcPts val="500"/>
              </a:spcAft>
              <a:buClrTx/>
              <a:buFont typeface="Wingdings" panose="05000000000000000000" pitchFamily="2" charset="2"/>
              <a:buNone/>
              <a:defRPr lang="en-US" sz="5200" b="0" kern="1200" cap="none" spc="-50" baseline="0" noProof="0" dirty="0">
                <a:ln w="3175">
                  <a:noFill/>
                </a:ln>
                <a:solidFill>
                  <a:schemeClr val="bg1"/>
                </a:solidFill>
                <a:effectLst/>
                <a:latin typeface="+mj-lt"/>
                <a:ea typeface="+mn-ea"/>
                <a:cs typeface="Segoe UI" pitchFamily="34" charset="0"/>
              </a:defRPr>
            </a:lvl1pPr>
            <a:lvl2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smtClean="0">
                <a:solidFill>
                  <a:schemeClr val="bg1"/>
                </a:solidFill>
                <a:latin typeface="Segoe UI" panose="020B0502040204020203" pitchFamily="34" charset="0"/>
                <a:ea typeface="+mn-ea"/>
                <a:cs typeface="Segoe UI" panose="020B0502040204020203" pitchFamily="34" charset="0"/>
              </a:defRPr>
            </a:lvl2pPr>
            <a:lvl3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smtClean="0">
                <a:solidFill>
                  <a:schemeClr val="bg1"/>
                </a:solidFill>
                <a:latin typeface="Segoe UI" panose="020B0502040204020203" pitchFamily="34" charset="0"/>
                <a:ea typeface="+mn-ea"/>
                <a:cs typeface="Segoe UI" panose="020B0502040204020203" pitchFamily="34" charset="0"/>
              </a:defRPr>
            </a:lvl3pPr>
            <a:lvl4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smtClean="0">
                <a:solidFill>
                  <a:schemeClr val="bg1"/>
                </a:solidFill>
                <a:latin typeface="Segoe UI" panose="020B0502040204020203" pitchFamily="34" charset="0"/>
                <a:ea typeface="+mn-ea"/>
                <a:cs typeface="Segoe UI" panose="020B0502040204020203" pitchFamily="34" charset="0"/>
              </a:defRPr>
            </a:lvl4pPr>
            <a:lvl5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a:solidFill>
                  <a:schemeClr val="bg1"/>
                </a:solidFill>
                <a:latin typeface="Segoe UI" panose="020B0502040204020203" pitchFamily="34" charset="0"/>
                <a:ea typeface="+mn-ea"/>
                <a:cs typeface="Segoe UI" panose="020B0502040204020203" pitchFamily="34" charset="0"/>
              </a:defRPr>
            </a:lvl5pPr>
          </a:lstStyle>
          <a:p>
            <a:r>
              <a:rPr lang="en-US" dirty="0"/>
              <a:t>Module #: Module name</a:t>
            </a:r>
          </a:p>
        </p:txBody>
      </p:sp>
      <p:sp>
        <p:nvSpPr>
          <p:cNvPr id="9" name="Rectangle 8">
            <a:extLst>
              <a:ext uri="{FF2B5EF4-FFF2-40B4-BE49-F238E27FC236}">
                <a16:creationId xmlns:a16="http://schemas.microsoft.com/office/drawing/2014/main" id="{4962D472-A8C3-4342-A725-E95F697516EA}"/>
              </a:ext>
            </a:extLst>
          </p:cNvPr>
          <p:cNvSpPr/>
          <p:nvPr userDrawn="1"/>
        </p:nvSpPr>
        <p:spPr>
          <a:xfrm flipH="1">
            <a:off x="12191999" y="0"/>
            <a:ext cx="45719" cy="6858000"/>
          </a:xfrm>
          <a:prstGeom prst="rect">
            <a:avLst/>
          </a:prstGeom>
          <a:solidFill>
            <a:srgbClr val="505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4" name="Picture 13">
            <a:extLst>
              <a:ext uri="{FF2B5EF4-FFF2-40B4-BE49-F238E27FC236}">
                <a16:creationId xmlns:a16="http://schemas.microsoft.com/office/drawing/2014/main" id="{4960F94A-13B0-49BB-8DC8-90F9F3E7A52D}"/>
              </a:ext>
              <a:ext uri="{C183D7F6-B498-43B3-948B-1728B52AA6E4}">
                <adec:decorative xmlns:adec="http://schemas.microsoft.com/office/drawing/2017/decorative" val="1"/>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54438" y="65753"/>
            <a:ext cx="2712924" cy="1215952"/>
          </a:xfrm>
          <a:prstGeom prst="rect">
            <a:avLst/>
          </a:prstGeom>
        </p:spPr>
      </p:pic>
      <p:sp>
        <p:nvSpPr>
          <p:cNvPr id="11" name="Text Placeholder 28">
            <a:extLst>
              <a:ext uri="{FF2B5EF4-FFF2-40B4-BE49-F238E27FC236}">
                <a16:creationId xmlns:a16="http://schemas.microsoft.com/office/drawing/2014/main" id="{0A6B1D45-2E02-4D8C-9D4C-BBF0A1FB4D99}"/>
              </a:ext>
            </a:extLst>
          </p:cNvPr>
          <p:cNvSpPr>
            <a:spLocks noGrp="1"/>
          </p:cNvSpPr>
          <p:nvPr>
            <p:ph type="body" sz="quarter" idx="12" hasCustomPrompt="1"/>
          </p:nvPr>
        </p:nvSpPr>
        <p:spPr>
          <a:xfrm>
            <a:off x="534067" y="4903534"/>
            <a:ext cx="11242889" cy="1020856"/>
          </a:xfrm>
        </p:spPr>
        <p:txBody>
          <a:bodyPr anchor="t" anchorCtr="0">
            <a:noAutofit/>
          </a:bodyPr>
          <a:lstStyle>
            <a:lvl1pPr marL="0" indent="0" algn="l" defTabSz="932742" rtl="0" eaLnBrk="1" latinLnBrk="0" hangingPunct="1">
              <a:lnSpc>
                <a:spcPct val="100000"/>
              </a:lnSpc>
              <a:spcBef>
                <a:spcPct val="0"/>
              </a:spcBef>
              <a:spcAft>
                <a:spcPts val="500"/>
              </a:spcAft>
              <a:buClrTx/>
              <a:buFont typeface="Wingdings" panose="05000000000000000000" pitchFamily="2" charset="2"/>
              <a:buNone/>
              <a:defRPr lang="en-US" sz="3200" b="0" kern="1200" cap="none" spc="-50" baseline="0" noProof="0" dirty="0">
                <a:ln w="3175">
                  <a:noFill/>
                </a:ln>
                <a:solidFill>
                  <a:schemeClr val="bg1"/>
                </a:solidFill>
                <a:effectLst/>
                <a:latin typeface="+mj-lt"/>
                <a:ea typeface="+mn-ea"/>
                <a:cs typeface="Segoe UI" pitchFamily="34" charset="0"/>
              </a:defRPr>
            </a:lvl1pPr>
            <a:lvl2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smtClean="0">
                <a:solidFill>
                  <a:schemeClr val="bg1"/>
                </a:solidFill>
                <a:latin typeface="Segoe UI" panose="020B0502040204020203" pitchFamily="34" charset="0"/>
                <a:ea typeface="+mn-ea"/>
                <a:cs typeface="Segoe UI" panose="020B0502040204020203" pitchFamily="34" charset="0"/>
              </a:defRPr>
            </a:lvl2pPr>
            <a:lvl3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smtClean="0">
                <a:solidFill>
                  <a:schemeClr val="bg1"/>
                </a:solidFill>
                <a:latin typeface="Segoe UI" panose="020B0502040204020203" pitchFamily="34" charset="0"/>
                <a:ea typeface="+mn-ea"/>
                <a:cs typeface="Segoe UI" panose="020B0502040204020203" pitchFamily="34" charset="0"/>
              </a:defRPr>
            </a:lvl3pPr>
            <a:lvl4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smtClean="0">
                <a:solidFill>
                  <a:schemeClr val="bg1"/>
                </a:solidFill>
                <a:latin typeface="Segoe UI" panose="020B0502040204020203" pitchFamily="34" charset="0"/>
                <a:ea typeface="+mn-ea"/>
                <a:cs typeface="Segoe UI" panose="020B0502040204020203" pitchFamily="34" charset="0"/>
              </a:defRPr>
            </a:lvl4pPr>
            <a:lvl5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a:solidFill>
                  <a:schemeClr val="bg1"/>
                </a:solidFill>
                <a:latin typeface="Segoe UI" panose="020B0502040204020203" pitchFamily="34" charset="0"/>
                <a:ea typeface="+mn-ea"/>
                <a:cs typeface="Segoe UI" panose="020B0502040204020203" pitchFamily="34" charset="0"/>
              </a:defRPr>
            </a:lvl5pPr>
          </a:lstStyle>
          <a:p>
            <a:r>
              <a:rPr lang="en-US" dirty="0"/>
              <a:t>Topic: Topic name</a:t>
            </a:r>
          </a:p>
        </p:txBody>
      </p:sp>
    </p:spTree>
    <p:extLst>
      <p:ext uri="{BB962C8B-B14F-4D97-AF65-F5344CB8AC3E}">
        <p14:creationId xmlns:p14="http://schemas.microsoft.com/office/powerpoint/2010/main" val="4262720918"/>
      </p:ext>
    </p:extLst>
  </p:cSld>
  <p:clrMapOvr>
    <a:masterClrMapping/>
  </p:clrMapOvr>
  <mc:AlternateContent xmlns:mc="http://schemas.openxmlformats.org/markup-compatibility/2006" xmlns:p14="http://schemas.microsoft.com/office/powerpoint/2010/main">
    <mc:Choice Requires="p14">
      <p:transition spd="med" p14:dur="700" advClick="0">
        <p:fade/>
      </p:transition>
    </mc:Choice>
    <mc:Fallback xmlns="">
      <p:transition spd="med" advClick="0">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Access_Course and Module Title ">
    <p:bg>
      <p:bgPr>
        <a:solidFill>
          <a:schemeClr val="tx1">
            <a:lumMod val="75000"/>
            <a:lumOff val="25000"/>
          </a:schemeClr>
        </a:solidFill>
        <a:effectLst/>
      </p:bgPr>
    </p:bg>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15B7D439-D560-420E-8278-A501F609C7B0}"/>
              </a:ext>
            </a:extLst>
          </p:cNvPr>
          <p:cNvSpPr/>
          <p:nvPr userDrawn="1"/>
        </p:nvSpPr>
        <p:spPr>
          <a:xfrm>
            <a:off x="0" y="0"/>
            <a:ext cx="12237718" cy="1468119"/>
          </a:xfrm>
          <a:prstGeom prst="rect">
            <a:avLst/>
          </a:prstGeom>
          <a:solidFill>
            <a:srgbClr val="505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ectangle 12">
            <a:extLst>
              <a:ext uri="{FF2B5EF4-FFF2-40B4-BE49-F238E27FC236}">
                <a16:creationId xmlns:a16="http://schemas.microsoft.com/office/drawing/2014/main" id="{DC433A2F-8949-4AAC-AE96-175254493AF4}"/>
              </a:ext>
            </a:extLst>
          </p:cNvPr>
          <p:cNvSpPr/>
          <p:nvPr userDrawn="1"/>
        </p:nvSpPr>
        <p:spPr>
          <a:xfrm>
            <a:off x="0" y="1468119"/>
            <a:ext cx="12237718" cy="5389881"/>
          </a:xfrm>
          <a:prstGeom prst="rect">
            <a:avLst/>
          </a:prstGeom>
          <a:solidFill>
            <a:srgbClr val="A4373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32" name="Text Placeholder 28">
            <a:extLst>
              <a:ext uri="{FF2B5EF4-FFF2-40B4-BE49-F238E27FC236}">
                <a16:creationId xmlns:a16="http://schemas.microsoft.com/office/drawing/2014/main" id="{24533644-2B21-4A94-9DFF-B867734E567B}"/>
              </a:ext>
            </a:extLst>
          </p:cNvPr>
          <p:cNvSpPr>
            <a:spLocks noGrp="1"/>
          </p:cNvSpPr>
          <p:nvPr>
            <p:ph type="body" sz="quarter" idx="10" hasCustomPrompt="1"/>
          </p:nvPr>
        </p:nvSpPr>
        <p:spPr>
          <a:xfrm>
            <a:off x="504611" y="1560326"/>
            <a:ext cx="11398341" cy="794897"/>
          </a:xfrm>
        </p:spPr>
        <p:txBody>
          <a:bodyPr anchor="b">
            <a:noAutofit/>
          </a:bodyPr>
          <a:lstStyle>
            <a:lvl1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5200" kern="1200" dirty="0" smtClean="0">
                <a:solidFill>
                  <a:schemeClr val="bg1"/>
                </a:solidFill>
                <a:latin typeface="Segoe Semibold" panose="020B0702040504020203"/>
                <a:ea typeface="+mn-ea"/>
                <a:cs typeface="Segoe UI" panose="020B0502040204020203" pitchFamily="34" charset="0"/>
              </a:defRPr>
            </a:lvl1pPr>
            <a:lvl2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smtClean="0">
                <a:solidFill>
                  <a:schemeClr val="bg1"/>
                </a:solidFill>
                <a:latin typeface="Segoe UI" panose="020B0502040204020203" pitchFamily="34" charset="0"/>
                <a:ea typeface="+mn-ea"/>
                <a:cs typeface="Segoe UI" panose="020B0502040204020203" pitchFamily="34" charset="0"/>
              </a:defRPr>
            </a:lvl2pPr>
            <a:lvl3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smtClean="0">
                <a:solidFill>
                  <a:schemeClr val="bg1"/>
                </a:solidFill>
                <a:latin typeface="Segoe UI" panose="020B0502040204020203" pitchFamily="34" charset="0"/>
                <a:ea typeface="+mn-ea"/>
                <a:cs typeface="Segoe UI" panose="020B0502040204020203" pitchFamily="34" charset="0"/>
              </a:defRPr>
            </a:lvl3pPr>
            <a:lvl4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smtClean="0">
                <a:solidFill>
                  <a:schemeClr val="bg1"/>
                </a:solidFill>
                <a:latin typeface="Segoe UI" panose="020B0502040204020203" pitchFamily="34" charset="0"/>
                <a:ea typeface="+mn-ea"/>
                <a:cs typeface="Segoe UI" panose="020B0502040204020203" pitchFamily="34" charset="0"/>
              </a:defRPr>
            </a:lvl4pPr>
            <a:lvl5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a:solidFill>
                  <a:schemeClr val="bg1"/>
                </a:solidFill>
                <a:latin typeface="Segoe UI" panose="020B0502040204020203" pitchFamily="34" charset="0"/>
                <a:ea typeface="+mn-ea"/>
                <a:cs typeface="Segoe UI" panose="020B0502040204020203" pitchFamily="34" charset="0"/>
              </a:defRPr>
            </a:lvl5pPr>
          </a:lstStyle>
          <a:p>
            <a:pPr lvl="0"/>
            <a:r>
              <a:rPr lang="en-US" dirty="0"/>
              <a:t>Course name</a:t>
            </a:r>
          </a:p>
        </p:txBody>
      </p:sp>
      <p:sp>
        <p:nvSpPr>
          <p:cNvPr id="33" name="Text Placeholder 28">
            <a:extLst>
              <a:ext uri="{FF2B5EF4-FFF2-40B4-BE49-F238E27FC236}">
                <a16:creationId xmlns:a16="http://schemas.microsoft.com/office/drawing/2014/main" id="{4574A5B6-5E12-46A5-B935-36B584E60649}"/>
              </a:ext>
            </a:extLst>
          </p:cNvPr>
          <p:cNvSpPr>
            <a:spLocks noGrp="1"/>
          </p:cNvSpPr>
          <p:nvPr>
            <p:ph type="body" sz="quarter" idx="11" hasCustomPrompt="1"/>
          </p:nvPr>
        </p:nvSpPr>
        <p:spPr>
          <a:xfrm>
            <a:off x="504611" y="3298857"/>
            <a:ext cx="11242889" cy="1388397"/>
          </a:xfrm>
        </p:spPr>
        <p:txBody>
          <a:bodyPr anchor="b" anchorCtr="0">
            <a:noAutofit/>
          </a:bodyPr>
          <a:lstStyle>
            <a:lvl1pPr marL="0" indent="0" algn="l" defTabSz="932742" rtl="0" eaLnBrk="1" latinLnBrk="0" hangingPunct="1">
              <a:lnSpc>
                <a:spcPct val="100000"/>
              </a:lnSpc>
              <a:spcBef>
                <a:spcPct val="0"/>
              </a:spcBef>
              <a:spcAft>
                <a:spcPts val="500"/>
              </a:spcAft>
              <a:buClrTx/>
              <a:buFont typeface="Wingdings" panose="05000000000000000000" pitchFamily="2" charset="2"/>
              <a:buNone/>
              <a:defRPr lang="en-US" sz="5200" b="0" kern="1200" cap="none" spc="-50" baseline="0" noProof="0" dirty="0">
                <a:ln w="3175">
                  <a:noFill/>
                </a:ln>
                <a:solidFill>
                  <a:schemeClr val="bg1"/>
                </a:solidFill>
                <a:effectLst/>
                <a:latin typeface="+mj-lt"/>
                <a:ea typeface="+mn-ea"/>
                <a:cs typeface="Segoe UI" pitchFamily="34" charset="0"/>
              </a:defRPr>
            </a:lvl1pPr>
            <a:lvl2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smtClean="0">
                <a:solidFill>
                  <a:schemeClr val="bg1"/>
                </a:solidFill>
                <a:latin typeface="Segoe UI" panose="020B0502040204020203" pitchFamily="34" charset="0"/>
                <a:ea typeface="+mn-ea"/>
                <a:cs typeface="Segoe UI" panose="020B0502040204020203" pitchFamily="34" charset="0"/>
              </a:defRPr>
            </a:lvl2pPr>
            <a:lvl3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smtClean="0">
                <a:solidFill>
                  <a:schemeClr val="bg1"/>
                </a:solidFill>
                <a:latin typeface="Segoe UI" panose="020B0502040204020203" pitchFamily="34" charset="0"/>
                <a:ea typeface="+mn-ea"/>
                <a:cs typeface="Segoe UI" panose="020B0502040204020203" pitchFamily="34" charset="0"/>
              </a:defRPr>
            </a:lvl3pPr>
            <a:lvl4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smtClean="0">
                <a:solidFill>
                  <a:schemeClr val="bg1"/>
                </a:solidFill>
                <a:latin typeface="Segoe UI" panose="020B0502040204020203" pitchFamily="34" charset="0"/>
                <a:ea typeface="+mn-ea"/>
                <a:cs typeface="Segoe UI" panose="020B0502040204020203" pitchFamily="34" charset="0"/>
              </a:defRPr>
            </a:lvl4pPr>
            <a:lvl5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a:solidFill>
                  <a:schemeClr val="bg1"/>
                </a:solidFill>
                <a:latin typeface="Segoe UI" panose="020B0502040204020203" pitchFamily="34" charset="0"/>
                <a:ea typeface="+mn-ea"/>
                <a:cs typeface="Segoe UI" panose="020B0502040204020203" pitchFamily="34" charset="0"/>
              </a:defRPr>
            </a:lvl5pPr>
          </a:lstStyle>
          <a:p>
            <a:r>
              <a:rPr lang="en-US" dirty="0"/>
              <a:t>Module #: Module name</a:t>
            </a:r>
          </a:p>
        </p:txBody>
      </p:sp>
      <p:sp>
        <p:nvSpPr>
          <p:cNvPr id="9" name="Rectangle 8">
            <a:extLst>
              <a:ext uri="{FF2B5EF4-FFF2-40B4-BE49-F238E27FC236}">
                <a16:creationId xmlns:a16="http://schemas.microsoft.com/office/drawing/2014/main" id="{4962D472-A8C3-4342-A725-E95F697516EA}"/>
              </a:ext>
            </a:extLst>
          </p:cNvPr>
          <p:cNvSpPr/>
          <p:nvPr userDrawn="1"/>
        </p:nvSpPr>
        <p:spPr>
          <a:xfrm flipH="1">
            <a:off x="12191999" y="0"/>
            <a:ext cx="45719" cy="6858000"/>
          </a:xfrm>
          <a:prstGeom prst="rect">
            <a:avLst/>
          </a:prstGeom>
          <a:solidFill>
            <a:srgbClr val="505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4" name="Picture 13">
            <a:extLst>
              <a:ext uri="{FF2B5EF4-FFF2-40B4-BE49-F238E27FC236}">
                <a16:creationId xmlns:a16="http://schemas.microsoft.com/office/drawing/2014/main" id="{4960F94A-13B0-49BB-8DC8-90F9F3E7A52D}"/>
              </a:ext>
              <a:ext uri="{C183D7F6-B498-43B3-948B-1728B52AA6E4}">
                <adec:decorative xmlns:adec="http://schemas.microsoft.com/office/drawing/2017/decorative" val="1"/>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54438" y="65753"/>
            <a:ext cx="2712924" cy="1215952"/>
          </a:xfrm>
          <a:prstGeom prst="rect">
            <a:avLst/>
          </a:prstGeom>
        </p:spPr>
      </p:pic>
      <p:sp>
        <p:nvSpPr>
          <p:cNvPr id="11" name="Text Placeholder 28">
            <a:extLst>
              <a:ext uri="{FF2B5EF4-FFF2-40B4-BE49-F238E27FC236}">
                <a16:creationId xmlns:a16="http://schemas.microsoft.com/office/drawing/2014/main" id="{0A6B1D45-2E02-4D8C-9D4C-BBF0A1FB4D99}"/>
              </a:ext>
            </a:extLst>
          </p:cNvPr>
          <p:cNvSpPr>
            <a:spLocks noGrp="1"/>
          </p:cNvSpPr>
          <p:nvPr>
            <p:ph type="body" sz="quarter" idx="12" hasCustomPrompt="1"/>
          </p:nvPr>
        </p:nvSpPr>
        <p:spPr>
          <a:xfrm>
            <a:off x="534067" y="4903534"/>
            <a:ext cx="11242889" cy="1020856"/>
          </a:xfrm>
        </p:spPr>
        <p:txBody>
          <a:bodyPr anchor="t" anchorCtr="0">
            <a:noAutofit/>
          </a:bodyPr>
          <a:lstStyle>
            <a:lvl1pPr marL="0" indent="0" algn="l" defTabSz="932742" rtl="0" eaLnBrk="1" latinLnBrk="0" hangingPunct="1">
              <a:lnSpc>
                <a:spcPct val="100000"/>
              </a:lnSpc>
              <a:spcBef>
                <a:spcPct val="0"/>
              </a:spcBef>
              <a:spcAft>
                <a:spcPts val="500"/>
              </a:spcAft>
              <a:buClrTx/>
              <a:buFont typeface="Wingdings" panose="05000000000000000000" pitchFamily="2" charset="2"/>
              <a:buNone/>
              <a:defRPr lang="en-US" sz="3200" b="0" kern="1200" cap="none" spc="-50" baseline="0" noProof="0" dirty="0">
                <a:ln w="3175">
                  <a:noFill/>
                </a:ln>
                <a:solidFill>
                  <a:schemeClr val="bg1"/>
                </a:solidFill>
                <a:effectLst/>
                <a:latin typeface="+mj-lt"/>
                <a:ea typeface="+mn-ea"/>
                <a:cs typeface="Segoe UI" pitchFamily="34" charset="0"/>
              </a:defRPr>
            </a:lvl1pPr>
            <a:lvl2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smtClean="0">
                <a:solidFill>
                  <a:schemeClr val="bg1"/>
                </a:solidFill>
                <a:latin typeface="Segoe UI" panose="020B0502040204020203" pitchFamily="34" charset="0"/>
                <a:ea typeface="+mn-ea"/>
                <a:cs typeface="Segoe UI" panose="020B0502040204020203" pitchFamily="34" charset="0"/>
              </a:defRPr>
            </a:lvl2pPr>
            <a:lvl3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smtClean="0">
                <a:solidFill>
                  <a:schemeClr val="bg1"/>
                </a:solidFill>
                <a:latin typeface="Segoe UI" panose="020B0502040204020203" pitchFamily="34" charset="0"/>
                <a:ea typeface="+mn-ea"/>
                <a:cs typeface="Segoe UI" panose="020B0502040204020203" pitchFamily="34" charset="0"/>
              </a:defRPr>
            </a:lvl3pPr>
            <a:lvl4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smtClean="0">
                <a:solidFill>
                  <a:schemeClr val="bg1"/>
                </a:solidFill>
                <a:latin typeface="Segoe UI" panose="020B0502040204020203" pitchFamily="34" charset="0"/>
                <a:ea typeface="+mn-ea"/>
                <a:cs typeface="Segoe UI" panose="020B0502040204020203" pitchFamily="34" charset="0"/>
              </a:defRPr>
            </a:lvl4pPr>
            <a:lvl5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a:solidFill>
                  <a:schemeClr val="bg1"/>
                </a:solidFill>
                <a:latin typeface="Segoe UI" panose="020B0502040204020203" pitchFamily="34" charset="0"/>
                <a:ea typeface="+mn-ea"/>
                <a:cs typeface="Segoe UI" panose="020B0502040204020203" pitchFamily="34" charset="0"/>
              </a:defRPr>
            </a:lvl5pPr>
          </a:lstStyle>
          <a:p>
            <a:r>
              <a:rPr lang="en-US" dirty="0"/>
              <a:t>Topic: Topic name</a:t>
            </a:r>
          </a:p>
        </p:txBody>
      </p:sp>
    </p:spTree>
    <p:extLst>
      <p:ext uri="{BB962C8B-B14F-4D97-AF65-F5344CB8AC3E}">
        <p14:creationId xmlns:p14="http://schemas.microsoft.com/office/powerpoint/2010/main" val="102674139"/>
      </p:ext>
    </p:extLst>
  </p:cSld>
  <p:clrMapOvr>
    <a:masterClrMapping/>
  </p:clrMapOvr>
  <mc:AlternateContent xmlns:mc="http://schemas.openxmlformats.org/markup-compatibility/2006" xmlns:p14="http://schemas.microsoft.com/office/powerpoint/2010/main">
    <mc:Choice Requires="p14">
      <p:transition spd="med" p14:dur="700" advClick="0">
        <p:fade/>
      </p:transition>
    </mc:Choice>
    <mc:Fallback xmlns="">
      <p:transition spd="med" advClick="0">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Word Module and Lesson Title">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4C0D63B6-BFDB-463F-BCB1-891BCEF02CA0}"/>
              </a:ext>
            </a:extLst>
          </p:cNvPr>
          <p:cNvSpPr/>
          <p:nvPr userDrawn="1"/>
        </p:nvSpPr>
        <p:spPr>
          <a:xfrm rot="5400000">
            <a:off x="2628900" y="-2623820"/>
            <a:ext cx="6944360" cy="12192000"/>
          </a:xfrm>
          <a:prstGeom prst="rect">
            <a:avLst/>
          </a:prstGeom>
          <a:solidFill>
            <a:srgbClr val="2B57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B579A"/>
              </a:solidFill>
            </a:endParaRPr>
          </a:p>
        </p:txBody>
      </p:sp>
      <p:cxnSp>
        <p:nvCxnSpPr>
          <p:cNvPr id="31" name="Straight Connector 30">
            <a:extLst>
              <a:ext uri="{FF2B5EF4-FFF2-40B4-BE49-F238E27FC236}">
                <a16:creationId xmlns:a16="http://schemas.microsoft.com/office/drawing/2014/main" id="{B52C52E4-4E03-4B9D-818E-89F649313868}"/>
              </a:ext>
              <a:ext uri="{C183D7F6-B498-43B3-948B-1728B52AA6E4}">
                <adec:decorative xmlns:adec="http://schemas.microsoft.com/office/drawing/2017/decorative" val="1"/>
              </a:ext>
            </a:extLst>
          </p:cNvPr>
          <p:cNvCxnSpPr>
            <a:cxnSpLocks/>
          </p:cNvCxnSpPr>
          <p:nvPr userDrawn="1"/>
        </p:nvCxnSpPr>
        <p:spPr>
          <a:xfrm flipV="1">
            <a:off x="3206646" y="1661161"/>
            <a:ext cx="0" cy="3535679"/>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
        <p:nvSpPr>
          <p:cNvPr id="32" name="Text Placeholder 28">
            <a:extLst>
              <a:ext uri="{FF2B5EF4-FFF2-40B4-BE49-F238E27FC236}">
                <a16:creationId xmlns:a16="http://schemas.microsoft.com/office/drawing/2014/main" id="{0EF7F407-8472-4FA1-A594-DF7178C6BC1C}"/>
              </a:ext>
            </a:extLst>
          </p:cNvPr>
          <p:cNvSpPr>
            <a:spLocks noGrp="1"/>
          </p:cNvSpPr>
          <p:nvPr>
            <p:ph type="body" sz="quarter" idx="10" hasCustomPrompt="1"/>
          </p:nvPr>
        </p:nvSpPr>
        <p:spPr>
          <a:xfrm>
            <a:off x="3399472" y="2535731"/>
            <a:ext cx="8055913" cy="1302948"/>
          </a:xfrm>
        </p:spPr>
        <p:txBody>
          <a:bodyPr anchor="b">
            <a:noAutofit/>
          </a:bodyPr>
          <a:lstStyle>
            <a:lvl1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5200" kern="1200" dirty="0" smtClean="0">
                <a:solidFill>
                  <a:schemeClr val="bg1"/>
                </a:solidFill>
                <a:latin typeface="Segoe Semibold" panose="020B0702040504020203"/>
                <a:ea typeface="+mn-ea"/>
                <a:cs typeface="Segoe UI" panose="020B0502040204020203" pitchFamily="34" charset="0"/>
              </a:defRPr>
            </a:lvl1pPr>
            <a:lvl2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smtClean="0">
                <a:solidFill>
                  <a:schemeClr val="bg1"/>
                </a:solidFill>
                <a:latin typeface="Segoe UI" panose="020B0502040204020203" pitchFamily="34" charset="0"/>
                <a:ea typeface="+mn-ea"/>
                <a:cs typeface="Segoe UI" panose="020B0502040204020203" pitchFamily="34" charset="0"/>
              </a:defRPr>
            </a:lvl2pPr>
            <a:lvl3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smtClean="0">
                <a:solidFill>
                  <a:schemeClr val="bg1"/>
                </a:solidFill>
                <a:latin typeface="Segoe UI" panose="020B0502040204020203" pitchFamily="34" charset="0"/>
                <a:ea typeface="+mn-ea"/>
                <a:cs typeface="Segoe UI" panose="020B0502040204020203" pitchFamily="34" charset="0"/>
              </a:defRPr>
            </a:lvl3pPr>
            <a:lvl4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smtClean="0">
                <a:solidFill>
                  <a:schemeClr val="bg1"/>
                </a:solidFill>
                <a:latin typeface="Segoe UI" panose="020B0502040204020203" pitchFamily="34" charset="0"/>
                <a:ea typeface="+mn-ea"/>
                <a:cs typeface="Segoe UI" panose="020B0502040204020203" pitchFamily="34" charset="0"/>
              </a:defRPr>
            </a:lvl4pPr>
            <a:lvl5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a:solidFill>
                  <a:schemeClr val="bg1"/>
                </a:solidFill>
                <a:latin typeface="Segoe UI" panose="020B0502040204020203" pitchFamily="34" charset="0"/>
                <a:ea typeface="+mn-ea"/>
                <a:cs typeface="Segoe UI" panose="020B0502040204020203" pitchFamily="34" charset="0"/>
              </a:defRPr>
            </a:lvl5pPr>
          </a:lstStyle>
          <a:p>
            <a:pPr lvl="0"/>
            <a:r>
              <a:rPr lang="en-US" dirty="0"/>
              <a:t>Module name </a:t>
            </a:r>
          </a:p>
        </p:txBody>
      </p:sp>
      <p:sp>
        <p:nvSpPr>
          <p:cNvPr id="33" name="Text Placeholder 28">
            <a:extLst>
              <a:ext uri="{FF2B5EF4-FFF2-40B4-BE49-F238E27FC236}">
                <a16:creationId xmlns:a16="http://schemas.microsoft.com/office/drawing/2014/main" id="{D0A30B4F-8057-4A99-8F2A-EF5510F5160A}"/>
              </a:ext>
            </a:extLst>
          </p:cNvPr>
          <p:cNvSpPr>
            <a:spLocks noGrp="1"/>
          </p:cNvSpPr>
          <p:nvPr>
            <p:ph type="body" sz="quarter" idx="11" hasCustomPrompt="1"/>
          </p:nvPr>
        </p:nvSpPr>
        <p:spPr>
          <a:xfrm>
            <a:off x="3399472" y="3900151"/>
            <a:ext cx="8055923" cy="1048367"/>
          </a:xfrm>
        </p:spPr>
        <p:txBody>
          <a:bodyPr anchor="t">
            <a:noAutofit/>
          </a:bodyPr>
          <a:lstStyle>
            <a:lvl1pPr marL="0" indent="0" algn="l" defTabSz="932742" rtl="0" eaLnBrk="1" latinLnBrk="0" hangingPunct="1">
              <a:lnSpc>
                <a:spcPct val="100000"/>
              </a:lnSpc>
              <a:spcBef>
                <a:spcPct val="0"/>
              </a:spcBef>
              <a:spcAft>
                <a:spcPts val="500"/>
              </a:spcAft>
              <a:buClrTx/>
              <a:buFont typeface="Wingdings" panose="05000000000000000000" pitchFamily="2" charset="2"/>
              <a:buNone/>
              <a:defRPr lang="en-US" sz="3200" b="0" kern="1200" cap="none" spc="-50" baseline="0" noProof="0" dirty="0">
                <a:ln w="3175">
                  <a:noFill/>
                </a:ln>
                <a:solidFill>
                  <a:schemeClr val="bg1"/>
                </a:solidFill>
                <a:effectLst/>
                <a:latin typeface="+mj-lt"/>
                <a:ea typeface="+mn-ea"/>
                <a:cs typeface="Segoe UI" pitchFamily="34" charset="0"/>
              </a:defRPr>
            </a:lvl1pPr>
            <a:lvl2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smtClean="0">
                <a:solidFill>
                  <a:schemeClr val="bg1"/>
                </a:solidFill>
                <a:latin typeface="Segoe UI" panose="020B0502040204020203" pitchFamily="34" charset="0"/>
                <a:ea typeface="+mn-ea"/>
                <a:cs typeface="Segoe UI" panose="020B0502040204020203" pitchFamily="34" charset="0"/>
              </a:defRPr>
            </a:lvl2pPr>
            <a:lvl3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smtClean="0">
                <a:solidFill>
                  <a:schemeClr val="bg1"/>
                </a:solidFill>
                <a:latin typeface="Segoe UI" panose="020B0502040204020203" pitchFamily="34" charset="0"/>
                <a:ea typeface="+mn-ea"/>
                <a:cs typeface="Segoe UI" panose="020B0502040204020203" pitchFamily="34" charset="0"/>
              </a:defRPr>
            </a:lvl3pPr>
            <a:lvl4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smtClean="0">
                <a:solidFill>
                  <a:schemeClr val="bg1"/>
                </a:solidFill>
                <a:latin typeface="Segoe UI" panose="020B0502040204020203" pitchFamily="34" charset="0"/>
                <a:ea typeface="+mn-ea"/>
                <a:cs typeface="Segoe UI" panose="020B0502040204020203" pitchFamily="34" charset="0"/>
              </a:defRPr>
            </a:lvl4pPr>
            <a:lvl5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a:solidFill>
                  <a:schemeClr val="bg1"/>
                </a:solidFill>
                <a:latin typeface="Segoe UI" panose="020B0502040204020203" pitchFamily="34" charset="0"/>
                <a:ea typeface="+mn-ea"/>
                <a:cs typeface="Segoe UI" panose="020B0502040204020203" pitchFamily="34" charset="0"/>
              </a:defRPr>
            </a:lvl5pPr>
          </a:lstStyle>
          <a:p>
            <a:r>
              <a:rPr lang="en-US" dirty="0"/>
              <a:t>Topic: Topic name</a:t>
            </a:r>
          </a:p>
        </p:txBody>
      </p:sp>
    </p:spTree>
    <p:extLst>
      <p:ext uri="{BB962C8B-B14F-4D97-AF65-F5344CB8AC3E}">
        <p14:creationId xmlns:p14="http://schemas.microsoft.com/office/powerpoint/2010/main" val="3230001280"/>
      </p:ext>
    </p:extLst>
  </p:cSld>
  <p:clrMapOvr>
    <a:masterClrMapping/>
  </p:clrMapOvr>
  <mc:AlternateContent xmlns:mc="http://schemas.openxmlformats.org/markup-compatibility/2006" xmlns:p14="http://schemas.microsoft.com/office/powerpoint/2010/main">
    <mc:Choice Requires="p14">
      <p:transition spd="med" p14:dur="700" advClick="0">
        <p:fade/>
      </p:transition>
    </mc:Choice>
    <mc:Fallback xmlns="">
      <p:transition spd="med" advClick="0">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Outlook_Module and Lesson Title">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4C0D63B6-BFDB-463F-BCB1-891BCEF02CA0}"/>
              </a:ext>
            </a:extLst>
          </p:cNvPr>
          <p:cNvSpPr/>
          <p:nvPr userDrawn="1"/>
        </p:nvSpPr>
        <p:spPr>
          <a:xfrm rot="5400000">
            <a:off x="2628900" y="-2623820"/>
            <a:ext cx="6944360" cy="12192000"/>
          </a:xfrm>
          <a:prstGeom prst="rect">
            <a:avLst/>
          </a:prstGeom>
          <a:solidFill>
            <a:srgbClr val="0078D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B579A"/>
              </a:solidFill>
            </a:endParaRPr>
          </a:p>
        </p:txBody>
      </p:sp>
      <p:cxnSp>
        <p:nvCxnSpPr>
          <p:cNvPr id="31" name="Straight Connector 30">
            <a:extLst>
              <a:ext uri="{FF2B5EF4-FFF2-40B4-BE49-F238E27FC236}">
                <a16:creationId xmlns:a16="http://schemas.microsoft.com/office/drawing/2014/main" id="{B52C52E4-4E03-4B9D-818E-89F649313868}"/>
              </a:ext>
              <a:ext uri="{C183D7F6-B498-43B3-948B-1728B52AA6E4}">
                <adec:decorative xmlns:adec="http://schemas.microsoft.com/office/drawing/2017/decorative" val="1"/>
              </a:ext>
            </a:extLst>
          </p:cNvPr>
          <p:cNvCxnSpPr>
            <a:cxnSpLocks/>
          </p:cNvCxnSpPr>
          <p:nvPr userDrawn="1"/>
        </p:nvCxnSpPr>
        <p:spPr>
          <a:xfrm flipV="1">
            <a:off x="3206646" y="1661161"/>
            <a:ext cx="0" cy="3535679"/>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
        <p:nvSpPr>
          <p:cNvPr id="32" name="Text Placeholder 28">
            <a:extLst>
              <a:ext uri="{FF2B5EF4-FFF2-40B4-BE49-F238E27FC236}">
                <a16:creationId xmlns:a16="http://schemas.microsoft.com/office/drawing/2014/main" id="{0EF7F407-8472-4FA1-A594-DF7178C6BC1C}"/>
              </a:ext>
            </a:extLst>
          </p:cNvPr>
          <p:cNvSpPr>
            <a:spLocks noGrp="1"/>
          </p:cNvSpPr>
          <p:nvPr>
            <p:ph type="body" sz="quarter" idx="10" hasCustomPrompt="1"/>
          </p:nvPr>
        </p:nvSpPr>
        <p:spPr>
          <a:xfrm>
            <a:off x="3399472" y="2535731"/>
            <a:ext cx="8055913" cy="1302948"/>
          </a:xfrm>
        </p:spPr>
        <p:txBody>
          <a:bodyPr anchor="b">
            <a:noAutofit/>
          </a:bodyPr>
          <a:lstStyle>
            <a:lvl1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5200" kern="1200" dirty="0" smtClean="0">
                <a:solidFill>
                  <a:schemeClr val="bg1"/>
                </a:solidFill>
                <a:latin typeface="Segoe Semibold" panose="020B0702040504020203"/>
                <a:ea typeface="+mn-ea"/>
                <a:cs typeface="Segoe UI" panose="020B0502040204020203" pitchFamily="34" charset="0"/>
              </a:defRPr>
            </a:lvl1pPr>
            <a:lvl2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smtClean="0">
                <a:solidFill>
                  <a:schemeClr val="bg1"/>
                </a:solidFill>
                <a:latin typeface="Segoe UI" panose="020B0502040204020203" pitchFamily="34" charset="0"/>
                <a:ea typeface="+mn-ea"/>
                <a:cs typeface="Segoe UI" panose="020B0502040204020203" pitchFamily="34" charset="0"/>
              </a:defRPr>
            </a:lvl2pPr>
            <a:lvl3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smtClean="0">
                <a:solidFill>
                  <a:schemeClr val="bg1"/>
                </a:solidFill>
                <a:latin typeface="Segoe UI" panose="020B0502040204020203" pitchFamily="34" charset="0"/>
                <a:ea typeface="+mn-ea"/>
                <a:cs typeface="Segoe UI" panose="020B0502040204020203" pitchFamily="34" charset="0"/>
              </a:defRPr>
            </a:lvl3pPr>
            <a:lvl4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smtClean="0">
                <a:solidFill>
                  <a:schemeClr val="bg1"/>
                </a:solidFill>
                <a:latin typeface="Segoe UI" panose="020B0502040204020203" pitchFamily="34" charset="0"/>
                <a:ea typeface="+mn-ea"/>
                <a:cs typeface="Segoe UI" panose="020B0502040204020203" pitchFamily="34" charset="0"/>
              </a:defRPr>
            </a:lvl4pPr>
            <a:lvl5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a:solidFill>
                  <a:schemeClr val="bg1"/>
                </a:solidFill>
                <a:latin typeface="Segoe UI" panose="020B0502040204020203" pitchFamily="34" charset="0"/>
                <a:ea typeface="+mn-ea"/>
                <a:cs typeface="Segoe UI" panose="020B0502040204020203" pitchFamily="34" charset="0"/>
              </a:defRPr>
            </a:lvl5pPr>
          </a:lstStyle>
          <a:p>
            <a:pPr lvl="0"/>
            <a:r>
              <a:rPr lang="en-US" dirty="0"/>
              <a:t>Module name </a:t>
            </a:r>
          </a:p>
        </p:txBody>
      </p:sp>
      <p:sp>
        <p:nvSpPr>
          <p:cNvPr id="33" name="Text Placeholder 28">
            <a:extLst>
              <a:ext uri="{FF2B5EF4-FFF2-40B4-BE49-F238E27FC236}">
                <a16:creationId xmlns:a16="http://schemas.microsoft.com/office/drawing/2014/main" id="{D0A30B4F-8057-4A99-8F2A-EF5510F5160A}"/>
              </a:ext>
            </a:extLst>
          </p:cNvPr>
          <p:cNvSpPr>
            <a:spLocks noGrp="1"/>
          </p:cNvSpPr>
          <p:nvPr>
            <p:ph type="body" sz="quarter" idx="11" hasCustomPrompt="1"/>
          </p:nvPr>
        </p:nvSpPr>
        <p:spPr>
          <a:xfrm>
            <a:off x="3399472" y="3900151"/>
            <a:ext cx="8055923" cy="1048367"/>
          </a:xfrm>
        </p:spPr>
        <p:txBody>
          <a:bodyPr anchor="t">
            <a:noAutofit/>
          </a:bodyPr>
          <a:lstStyle>
            <a:lvl1pPr marL="0" indent="0" algn="l" defTabSz="932742" rtl="0" eaLnBrk="1" latinLnBrk="0" hangingPunct="1">
              <a:lnSpc>
                <a:spcPct val="100000"/>
              </a:lnSpc>
              <a:spcBef>
                <a:spcPct val="0"/>
              </a:spcBef>
              <a:spcAft>
                <a:spcPts val="500"/>
              </a:spcAft>
              <a:buClrTx/>
              <a:buFont typeface="Wingdings" panose="05000000000000000000" pitchFamily="2" charset="2"/>
              <a:buNone/>
              <a:defRPr lang="en-US" sz="3200" b="0" kern="1200" cap="none" spc="-50" baseline="0" noProof="0" dirty="0">
                <a:ln w="3175">
                  <a:noFill/>
                </a:ln>
                <a:solidFill>
                  <a:schemeClr val="bg1"/>
                </a:solidFill>
                <a:effectLst/>
                <a:latin typeface="+mj-lt"/>
                <a:ea typeface="+mn-ea"/>
                <a:cs typeface="Segoe UI" pitchFamily="34" charset="0"/>
              </a:defRPr>
            </a:lvl1pPr>
            <a:lvl2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smtClean="0">
                <a:solidFill>
                  <a:schemeClr val="bg1"/>
                </a:solidFill>
                <a:latin typeface="Segoe UI" panose="020B0502040204020203" pitchFamily="34" charset="0"/>
                <a:ea typeface="+mn-ea"/>
                <a:cs typeface="Segoe UI" panose="020B0502040204020203" pitchFamily="34" charset="0"/>
              </a:defRPr>
            </a:lvl2pPr>
            <a:lvl3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smtClean="0">
                <a:solidFill>
                  <a:schemeClr val="bg1"/>
                </a:solidFill>
                <a:latin typeface="Segoe UI" panose="020B0502040204020203" pitchFamily="34" charset="0"/>
                <a:ea typeface="+mn-ea"/>
                <a:cs typeface="Segoe UI" panose="020B0502040204020203" pitchFamily="34" charset="0"/>
              </a:defRPr>
            </a:lvl3pPr>
            <a:lvl4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smtClean="0">
                <a:solidFill>
                  <a:schemeClr val="bg1"/>
                </a:solidFill>
                <a:latin typeface="Segoe UI" panose="020B0502040204020203" pitchFamily="34" charset="0"/>
                <a:ea typeface="+mn-ea"/>
                <a:cs typeface="Segoe UI" panose="020B0502040204020203" pitchFamily="34" charset="0"/>
              </a:defRPr>
            </a:lvl4pPr>
            <a:lvl5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a:solidFill>
                  <a:schemeClr val="bg1"/>
                </a:solidFill>
                <a:latin typeface="Segoe UI" panose="020B0502040204020203" pitchFamily="34" charset="0"/>
                <a:ea typeface="+mn-ea"/>
                <a:cs typeface="Segoe UI" panose="020B0502040204020203" pitchFamily="34" charset="0"/>
              </a:defRPr>
            </a:lvl5pPr>
          </a:lstStyle>
          <a:p>
            <a:r>
              <a:rPr lang="en-US" dirty="0"/>
              <a:t>Topic: Topic name</a:t>
            </a:r>
          </a:p>
        </p:txBody>
      </p:sp>
    </p:spTree>
    <p:extLst>
      <p:ext uri="{BB962C8B-B14F-4D97-AF65-F5344CB8AC3E}">
        <p14:creationId xmlns:p14="http://schemas.microsoft.com/office/powerpoint/2010/main" val="1914692460"/>
      </p:ext>
    </p:extLst>
  </p:cSld>
  <p:clrMapOvr>
    <a:masterClrMapping/>
  </p:clrMapOvr>
  <mc:AlternateContent xmlns:mc="http://schemas.openxmlformats.org/markup-compatibility/2006" xmlns:p14="http://schemas.microsoft.com/office/powerpoint/2010/main">
    <mc:Choice Requires="p14">
      <p:transition spd="med" p14:dur="700" advClick="0">
        <p:fade/>
      </p:transition>
    </mc:Choice>
    <mc:Fallback xmlns="">
      <p:transition spd="med" advClick="0">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PowerPoint_Module and Lesson Title">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4C0D63B6-BFDB-463F-BCB1-891BCEF02CA0}"/>
              </a:ext>
            </a:extLst>
          </p:cNvPr>
          <p:cNvSpPr/>
          <p:nvPr userDrawn="1"/>
        </p:nvSpPr>
        <p:spPr>
          <a:xfrm rot="5400000">
            <a:off x="2628900" y="-2623820"/>
            <a:ext cx="6944360" cy="12192000"/>
          </a:xfrm>
          <a:prstGeom prst="rect">
            <a:avLst/>
          </a:prstGeom>
          <a:solidFill>
            <a:srgbClr val="B747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B579A"/>
              </a:solidFill>
            </a:endParaRPr>
          </a:p>
        </p:txBody>
      </p:sp>
      <p:cxnSp>
        <p:nvCxnSpPr>
          <p:cNvPr id="31" name="Straight Connector 30">
            <a:extLst>
              <a:ext uri="{FF2B5EF4-FFF2-40B4-BE49-F238E27FC236}">
                <a16:creationId xmlns:a16="http://schemas.microsoft.com/office/drawing/2014/main" id="{B52C52E4-4E03-4B9D-818E-89F649313868}"/>
              </a:ext>
              <a:ext uri="{C183D7F6-B498-43B3-948B-1728B52AA6E4}">
                <adec:decorative xmlns:adec="http://schemas.microsoft.com/office/drawing/2017/decorative" val="1"/>
              </a:ext>
            </a:extLst>
          </p:cNvPr>
          <p:cNvCxnSpPr>
            <a:cxnSpLocks/>
          </p:cNvCxnSpPr>
          <p:nvPr userDrawn="1"/>
        </p:nvCxnSpPr>
        <p:spPr>
          <a:xfrm flipV="1">
            <a:off x="3206646" y="1661161"/>
            <a:ext cx="0" cy="3535679"/>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
        <p:nvSpPr>
          <p:cNvPr id="32" name="Text Placeholder 28">
            <a:extLst>
              <a:ext uri="{FF2B5EF4-FFF2-40B4-BE49-F238E27FC236}">
                <a16:creationId xmlns:a16="http://schemas.microsoft.com/office/drawing/2014/main" id="{0EF7F407-8472-4FA1-A594-DF7178C6BC1C}"/>
              </a:ext>
            </a:extLst>
          </p:cNvPr>
          <p:cNvSpPr>
            <a:spLocks noGrp="1"/>
          </p:cNvSpPr>
          <p:nvPr>
            <p:ph type="body" sz="quarter" idx="10" hasCustomPrompt="1"/>
          </p:nvPr>
        </p:nvSpPr>
        <p:spPr>
          <a:xfrm>
            <a:off x="3399472" y="2535731"/>
            <a:ext cx="8055913" cy="1302948"/>
          </a:xfrm>
        </p:spPr>
        <p:txBody>
          <a:bodyPr anchor="b">
            <a:noAutofit/>
          </a:bodyPr>
          <a:lstStyle>
            <a:lvl1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5200" kern="1200" dirty="0" smtClean="0">
                <a:solidFill>
                  <a:schemeClr val="bg1"/>
                </a:solidFill>
                <a:latin typeface="Segoe Semibold" panose="020B0702040504020203"/>
                <a:ea typeface="+mn-ea"/>
                <a:cs typeface="Segoe UI" panose="020B0502040204020203" pitchFamily="34" charset="0"/>
              </a:defRPr>
            </a:lvl1pPr>
            <a:lvl2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smtClean="0">
                <a:solidFill>
                  <a:schemeClr val="bg1"/>
                </a:solidFill>
                <a:latin typeface="Segoe UI" panose="020B0502040204020203" pitchFamily="34" charset="0"/>
                <a:ea typeface="+mn-ea"/>
                <a:cs typeface="Segoe UI" panose="020B0502040204020203" pitchFamily="34" charset="0"/>
              </a:defRPr>
            </a:lvl2pPr>
            <a:lvl3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smtClean="0">
                <a:solidFill>
                  <a:schemeClr val="bg1"/>
                </a:solidFill>
                <a:latin typeface="Segoe UI" panose="020B0502040204020203" pitchFamily="34" charset="0"/>
                <a:ea typeface="+mn-ea"/>
                <a:cs typeface="Segoe UI" panose="020B0502040204020203" pitchFamily="34" charset="0"/>
              </a:defRPr>
            </a:lvl3pPr>
            <a:lvl4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smtClean="0">
                <a:solidFill>
                  <a:schemeClr val="bg1"/>
                </a:solidFill>
                <a:latin typeface="Segoe UI" panose="020B0502040204020203" pitchFamily="34" charset="0"/>
                <a:ea typeface="+mn-ea"/>
                <a:cs typeface="Segoe UI" panose="020B0502040204020203" pitchFamily="34" charset="0"/>
              </a:defRPr>
            </a:lvl4pPr>
            <a:lvl5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a:solidFill>
                  <a:schemeClr val="bg1"/>
                </a:solidFill>
                <a:latin typeface="Segoe UI" panose="020B0502040204020203" pitchFamily="34" charset="0"/>
                <a:ea typeface="+mn-ea"/>
                <a:cs typeface="Segoe UI" panose="020B0502040204020203" pitchFamily="34" charset="0"/>
              </a:defRPr>
            </a:lvl5pPr>
          </a:lstStyle>
          <a:p>
            <a:pPr lvl="0"/>
            <a:r>
              <a:rPr lang="en-US" dirty="0"/>
              <a:t>Module name </a:t>
            </a:r>
          </a:p>
        </p:txBody>
      </p:sp>
      <p:sp>
        <p:nvSpPr>
          <p:cNvPr id="33" name="Text Placeholder 28">
            <a:extLst>
              <a:ext uri="{FF2B5EF4-FFF2-40B4-BE49-F238E27FC236}">
                <a16:creationId xmlns:a16="http://schemas.microsoft.com/office/drawing/2014/main" id="{D0A30B4F-8057-4A99-8F2A-EF5510F5160A}"/>
              </a:ext>
            </a:extLst>
          </p:cNvPr>
          <p:cNvSpPr>
            <a:spLocks noGrp="1"/>
          </p:cNvSpPr>
          <p:nvPr>
            <p:ph type="body" sz="quarter" idx="11" hasCustomPrompt="1"/>
          </p:nvPr>
        </p:nvSpPr>
        <p:spPr>
          <a:xfrm>
            <a:off x="3399472" y="3900151"/>
            <a:ext cx="8055923" cy="1048367"/>
          </a:xfrm>
        </p:spPr>
        <p:txBody>
          <a:bodyPr anchor="t">
            <a:noAutofit/>
          </a:bodyPr>
          <a:lstStyle>
            <a:lvl1pPr marL="0" indent="0" algn="l" defTabSz="932742" rtl="0" eaLnBrk="1" latinLnBrk="0" hangingPunct="1">
              <a:lnSpc>
                <a:spcPct val="100000"/>
              </a:lnSpc>
              <a:spcBef>
                <a:spcPct val="0"/>
              </a:spcBef>
              <a:spcAft>
                <a:spcPts val="500"/>
              </a:spcAft>
              <a:buClrTx/>
              <a:buFont typeface="Wingdings" panose="05000000000000000000" pitchFamily="2" charset="2"/>
              <a:buNone/>
              <a:defRPr lang="en-US" sz="3200" b="0" kern="1200" cap="none" spc="-50" baseline="0" noProof="0" dirty="0">
                <a:ln w="3175">
                  <a:noFill/>
                </a:ln>
                <a:solidFill>
                  <a:schemeClr val="bg1"/>
                </a:solidFill>
                <a:effectLst/>
                <a:latin typeface="+mj-lt"/>
                <a:ea typeface="+mn-ea"/>
                <a:cs typeface="Segoe UI" pitchFamily="34" charset="0"/>
              </a:defRPr>
            </a:lvl1pPr>
            <a:lvl2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smtClean="0">
                <a:solidFill>
                  <a:schemeClr val="bg1"/>
                </a:solidFill>
                <a:latin typeface="Segoe UI" panose="020B0502040204020203" pitchFamily="34" charset="0"/>
                <a:ea typeface="+mn-ea"/>
                <a:cs typeface="Segoe UI" panose="020B0502040204020203" pitchFamily="34" charset="0"/>
              </a:defRPr>
            </a:lvl2pPr>
            <a:lvl3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smtClean="0">
                <a:solidFill>
                  <a:schemeClr val="bg1"/>
                </a:solidFill>
                <a:latin typeface="Segoe UI" panose="020B0502040204020203" pitchFamily="34" charset="0"/>
                <a:ea typeface="+mn-ea"/>
                <a:cs typeface="Segoe UI" panose="020B0502040204020203" pitchFamily="34" charset="0"/>
              </a:defRPr>
            </a:lvl3pPr>
            <a:lvl4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smtClean="0">
                <a:solidFill>
                  <a:schemeClr val="bg1"/>
                </a:solidFill>
                <a:latin typeface="Segoe UI" panose="020B0502040204020203" pitchFamily="34" charset="0"/>
                <a:ea typeface="+mn-ea"/>
                <a:cs typeface="Segoe UI" panose="020B0502040204020203" pitchFamily="34" charset="0"/>
              </a:defRPr>
            </a:lvl4pPr>
            <a:lvl5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a:solidFill>
                  <a:schemeClr val="bg1"/>
                </a:solidFill>
                <a:latin typeface="Segoe UI" panose="020B0502040204020203" pitchFamily="34" charset="0"/>
                <a:ea typeface="+mn-ea"/>
                <a:cs typeface="Segoe UI" panose="020B0502040204020203" pitchFamily="34" charset="0"/>
              </a:defRPr>
            </a:lvl5pPr>
          </a:lstStyle>
          <a:p>
            <a:r>
              <a:rPr lang="en-US" dirty="0"/>
              <a:t>Topic: Topic name</a:t>
            </a:r>
          </a:p>
        </p:txBody>
      </p:sp>
    </p:spTree>
    <p:extLst>
      <p:ext uri="{BB962C8B-B14F-4D97-AF65-F5344CB8AC3E}">
        <p14:creationId xmlns:p14="http://schemas.microsoft.com/office/powerpoint/2010/main" val="2493826258"/>
      </p:ext>
    </p:extLst>
  </p:cSld>
  <p:clrMapOvr>
    <a:masterClrMapping/>
  </p:clrMapOvr>
  <mc:AlternateContent xmlns:mc="http://schemas.openxmlformats.org/markup-compatibility/2006" xmlns:p14="http://schemas.microsoft.com/office/powerpoint/2010/main">
    <mc:Choice Requires="p14">
      <p:transition spd="med" p14:dur="700" advClick="0">
        <p:fade/>
      </p:transition>
    </mc:Choice>
    <mc:Fallback xmlns="">
      <p:transition spd="med" advClick="0">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Excel_Module and Lesson Title">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4C0D63B6-BFDB-463F-BCB1-891BCEF02CA0}"/>
              </a:ext>
            </a:extLst>
          </p:cNvPr>
          <p:cNvSpPr/>
          <p:nvPr userDrawn="1"/>
        </p:nvSpPr>
        <p:spPr>
          <a:xfrm rot="5400000">
            <a:off x="2628900" y="-2623820"/>
            <a:ext cx="6944360" cy="12192000"/>
          </a:xfrm>
          <a:prstGeom prst="rect">
            <a:avLst/>
          </a:prstGeom>
          <a:solidFill>
            <a:srgbClr val="2173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B579A"/>
              </a:solidFill>
            </a:endParaRPr>
          </a:p>
        </p:txBody>
      </p:sp>
      <p:cxnSp>
        <p:nvCxnSpPr>
          <p:cNvPr id="31" name="Straight Connector 30">
            <a:extLst>
              <a:ext uri="{FF2B5EF4-FFF2-40B4-BE49-F238E27FC236}">
                <a16:creationId xmlns:a16="http://schemas.microsoft.com/office/drawing/2014/main" id="{B52C52E4-4E03-4B9D-818E-89F649313868}"/>
              </a:ext>
              <a:ext uri="{C183D7F6-B498-43B3-948B-1728B52AA6E4}">
                <adec:decorative xmlns:adec="http://schemas.microsoft.com/office/drawing/2017/decorative" val="1"/>
              </a:ext>
            </a:extLst>
          </p:cNvPr>
          <p:cNvCxnSpPr>
            <a:cxnSpLocks/>
          </p:cNvCxnSpPr>
          <p:nvPr userDrawn="1"/>
        </p:nvCxnSpPr>
        <p:spPr>
          <a:xfrm flipV="1">
            <a:off x="3206646" y="1661161"/>
            <a:ext cx="0" cy="3535679"/>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
        <p:nvSpPr>
          <p:cNvPr id="32" name="Text Placeholder 28">
            <a:extLst>
              <a:ext uri="{FF2B5EF4-FFF2-40B4-BE49-F238E27FC236}">
                <a16:creationId xmlns:a16="http://schemas.microsoft.com/office/drawing/2014/main" id="{0EF7F407-8472-4FA1-A594-DF7178C6BC1C}"/>
              </a:ext>
            </a:extLst>
          </p:cNvPr>
          <p:cNvSpPr>
            <a:spLocks noGrp="1"/>
          </p:cNvSpPr>
          <p:nvPr>
            <p:ph type="body" sz="quarter" idx="10" hasCustomPrompt="1"/>
          </p:nvPr>
        </p:nvSpPr>
        <p:spPr>
          <a:xfrm>
            <a:off x="3399472" y="2535731"/>
            <a:ext cx="8055913" cy="1302948"/>
          </a:xfrm>
        </p:spPr>
        <p:txBody>
          <a:bodyPr anchor="b">
            <a:noAutofit/>
          </a:bodyPr>
          <a:lstStyle>
            <a:lvl1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5200" kern="1200" dirty="0" smtClean="0">
                <a:solidFill>
                  <a:schemeClr val="bg1"/>
                </a:solidFill>
                <a:latin typeface="Segoe Semibold" panose="020B0702040504020203"/>
                <a:ea typeface="+mn-ea"/>
                <a:cs typeface="Segoe UI" panose="020B0502040204020203" pitchFamily="34" charset="0"/>
              </a:defRPr>
            </a:lvl1pPr>
            <a:lvl2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smtClean="0">
                <a:solidFill>
                  <a:schemeClr val="bg1"/>
                </a:solidFill>
                <a:latin typeface="Segoe UI" panose="020B0502040204020203" pitchFamily="34" charset="0"/>
                <a:ea typeface="+mn-ea"/>
                <a:cs typeface="Segoe UI" panose="020B0502040204020203" pitchFamily="34" charset="0"/>
              </a:defRPr>
            </a:lvl2pPr>
            <a:lvl3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smtClean="0">
                <a:solidFill>
                  <a:schemeClr val="bg1"/>
                </a:solidFill>
                <a:latin typeface="Segoe UI" panose="020B0502040204020203" pitchFamily="34" charset="0"/>
                <a:ea typeface="+mn-ea"/>
                <a:cs typeface="Segoe UI" panose="020B0502040204020203" pitchFamily="34" charset="0"/>
              </a:defRPr>
            </a:lvl3pPr>
            <a:lvl4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smtClean="0">
                <a:solidFill>
                  <a:schemeClr val="bg1"/>
                </a:solidFill>
                <a:latin typeface="Segoe UI" panose="020B0502040204020203" pitchFamily="34" charset="0"/>
                <a:ea typeface="+mn-ea"/>
                <a:cs typeface="Segoe UI" panose="020B0502040204020203" pitchFamily="34" charset="0"/>
              </a:defRPr>
            </a:lvl4pPr>
            <a:lvl5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a:solidFill>
                  <a:schemeClr val="bg1"/>
                </a:solidFill>
                <a:latin typeface="Segoe UI" panose="020B0502040204020203" pitchFamily="34" charset="0"/>
                <a:ea typeface="+mn-ea"/>
                <a:cs typeface="Segoe UI" panose="020B0502040204020203" pitchFamily="34" charset="0"/>
              </a:defRPr>
            </a:lvl5pPr>
          </a:lstStyle>
          <a:p>
            <a:pPr lvl="0"/>
            <a:r>
              <a:rPr lang="en-US" dirty="0"/>
              <a:t>Module name </a:t>
            </a:r>
          </a:p>
        </p:txBody>
      </p:sp>
      <p:sp>
        <p:nvSpPr>
          <p:cNvPr id="33" name="Text Placeholder 28">
            <a:extLst>
              <a:ext uri="{FF2B5EF4-FFF2-40B4-BE49-F238E27FC236}">
                <a16:creationId xmlns:a16="http://schemas.microsoft.com/office/drawing/2014/main" id="{D0A30B4F-8057-4A99-8F2A-EF5510F5160A}"/>
              </a:ext>
            </a:extLst>
          </p:cNvPr>
          <p:cNvSpPr>
            <a:spLocks noGrp="1"/>
          </p:cNvSpPr>
          <p:nvPr>
            <p:ph type="body" sz="quarter" idx="11" hasCustomPrompt="1"/>
          </p:nvPr>
        </p:nvSpPr>
        <p:spPr>
          <a:xfrm>
            <a:off x="3399472" y="3900151"/>
            <a:ext cx="8055923" cy="1048367"/>
          </a:xfrm>
        </p:spPr>
        <p:txBody>
          <a:bodyPr anchor="t">
            <a:noAutofit/>
          </a:bodyPr>
          <a:lstStyle>
            <a:lvl1pPr marL="0" indent="0" algn="l" defTabSz="932742" rtl="0" eaLnBrk="1" latinLnBrk="0" hangingPunct="1">
              <a:lnSpc>
                <a:spcPct val="100000"/>
              </a:lnSpc>
              <a:spcBef>
                <a:spcPct val="0"/>
              </a:spcBef>
              <a:spcAft>
                <a:spcPts val="500"/>
              </a:spcAft>
              <a:buClrTx/>
              <a:buFont typeface="Wingdings" panose="05000000000000000000" pitchFamily="2" charset="2"/>
              <a:buNone/>
              <a:defRPr lang="en-US" sz="3200" b="0" kern="1200" cap="none" spc="-50" baseline="0" noProof="0" dirty="0">
                <a:ln w="3175">
                  <a:noFill/>
                </a:ln>
                <a:solidFill>
                  <a:schemeClr val="bg1"/>
                </a:solidFill>
                <a:effectLst/>
                <a:latin typeface="+mj-lt"/>
                <a:ea typeface="+mn-ea"/>
                <a:cs typeface="Segoe UI" pitchFamily="34" charset="0"/>
              </a:defRPr>
            </a:lvl1pPr>
            <a:lvl2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smtClean="0">
                <a:solidFill>
                  <a:schemeClr val="bg1"/>
                </a:solidFill>
                <a:latin typeface="Segoe UI" panose="020B0502040204020203" pitchFamily="34" charset="0"/>
                <a:ea typeface="+mn-ea"/>
                <a:cs typeface="Segoe UI" panose="020B0502040204020203" pitchFamily="34" charset="0"/>
              </a:defRPr>
            </a:lvl2pPr>
            <a:lvl3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smtClean="0">
                <a:solidFill>
                  <a:schemeClr val="bg1"/>
                </a:solidFill>
                <a:latin typeface="Segoe UI" panose="020B0502040204020203" pitchFamily="34" charset="0"/>
                <a:ea typeface="+mn-ea"/>
                <a:cs typeface="Segoe UI" panose="020B0502040204020203" pitchFamily="34" charset="0"/>
              </a:defRPr>
            </a:lvl3pPr>
            <a:lvl4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smtClean="0">
                <a:solidFill>
                  <a:schemeClr val="bg1"/>
                </a:solidFill>
                <a:latin typeface="Segoe UI" panose="020B0502040204020203" pitchFamily="34" charset="0"/>
                <a:ea typeface="+mn-ea"/>
                <a:cs typeface="Segoe UI" panose="020B0502040204020203" pitchFamily="34" charset="0"/>
              </a:defRPr>
            </a:lvl4pPr>
            <a:lvl5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a:solidFill>
                  <a:schemeClr val="bg1"/>
                </a:solidFill>
                <a:latin typeface="Segoe UI" panose="020B0502040204020203" pitchFamily="34" charset="0"/>
                <a:ea typeface="+mn-ea"/>
                <a:cs typeface="Segoe UI" panose="020B0502040204020203" pitchFamily="34" charset="0"/>
              </a:defRPr>
            </a:lvl5pPr>
          </a:lstStyle>
          <a:p>
            <a:r>
              <a:rPr lang="en-US" dirty="0"/>
              <a:t>Topic: Topic name</a:t>
            </a:r>
          </a:p>
        </p:txBody>
      </p:sp>
    </p:spTree>
    <p:extLst>
      <p:ext uri="{BB962C8B-B14F-4D97-AF65-F5344CB8AC3E}">
        <p14:creationId xmlns:p14="http://schemas.microsoft.com/office/powerpoint/2010/main" val="3933831664"/>
      </p:ext>
    </p:extLst>
  </p:cSld>
  <p:clrMapOvr>
    <a:masterClrMapping/>
  </p:clrMapOvr>
  <mc:AlternateContent xmlns:mc="http://schemas.openxmlformats.org/markup-compatibility/2006" xmlns:p14="http://schemas.microsoft.com/office/powerpoint/2010/main">
    <mc:Choice Requires="p14">
      <p:transition spd="med" p14:dur="700" advClick="0">
        <p:fade/>
      </p:transition>
    </mc:Choice>
    <mc:Fallback xmlns="">
      <p:transition spd="med" advClick="0">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F47D8FD-2235-485B-95E1-2EBD5AB47AAD}"/>
              </a:ext>
            </a:extLst>
          </p:cNvPr>
          <p:cNvSpPr>
            <a:spLocks noGrp="1"/>
          </p:cNvSpPr>
          <p:nvPr>
            <p:ph type="title"/>
          </p:nvPr>
        </p:nvSpPr>
        <p:spPr>
          <a:xfrm>
            <a:off x="446288" y="441325"/>
            <a:ext cx="11302799" cy="432000"/>
          </a:xfrm>
          <a:prstGeom prst="rect">
            <a:avLst/>
          </a:prstGeom>
        </p:spPr>
        <p:txBody>
          <a:bodyPr vert="horz" lIns="0" tIns="0" rIns="0" bIns="0" rtlCol="0" anchor="t">
            <a:noAutofit/>
          </a:bodyPr>
          <a:lstStyle/>
          <a:p>
            <a:r>
              <a:rPr lang="en-US" noProof="0"/>
              <a:t>Click to edit Master title style</a:t>
            </a:r>
            <a:endParaRPr lang="en-US" noProof="0" dirty="0"/>
          </a:p>
        </p:txBody>
      </p:sp>
      <p:sp>
        <p:nvSpPr>
          <p:cNvPr id="3" name="Text Placeholder 2">
            <a:extLst>
              <a:ext uri="{FF2B5EF4-FFF2-40B4-BE49-F238E27FC236}">
                <a16:creationId xmlns:a16="http://schemas.microsoft.com/office/drawing/2014/main" id="{99F4A233-446A-4EDA-9622-BBF0631DFEFF}"/>
              </a:ext>
            </a:extLst>
          </p:cNvPr>
          <p:cNvSpPr>
            <a:spLocks noGrp="1"/>
          </p:cNvSpPr>
          <p:nvPr>
            <p:ph type="body" idx="1"/>
          </p:nvPr>
        </p:nvSpPr>
        <p:spPr>
          <a:xfrm>
            <a:off x="446288" y="1084729"/>
            <a:ext cx="11302799" cy="5331945"/>
          </a:xfrm>
          <a:prstGeom prst="rect">
            <a:avLst/>
          </a:prstGeom>
        </p:spPr>
        <p:txBody>
          <a:bodyPr vert="horz" lIns="0" tIns="0" rIns="0" bIns="0" rtlCol="0">
            <a:no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US" noProof="0" dirty="0"/>
          </a:p>
        </p:txBody>
      </p:sp>
    </p:spTree>
    <p:extLst>
      <p:ext uri="{BB962C8B-B14F-4D97-AF65-F5344CB8AC3E}">
        <p14:creationId xmlns:p14="http://schemas.microsoft.com/office/powerpoint/2010/main" val="224487801"/>
      </p:ext>
    </p:extLst>
  </p:cSld>
  <p:clrMap bg1="lt1" tx1="dk1" bg2="lt2" tx2="dk2" accent1="accent1" accent2="accent2" accent3="accent3" accent4="accent4" accent5="accent5" accent6="accent6" hlink="hlink" folHlink="folHlink"/>
  <p:sldLayoutIdLst>
    <p:sldLayoutId id="2147483649" r:id="rId1"/>
    <p:sldLayoutId id="2147483693" r:id="rId2"/>
    <p:sldLayoutId id="2147483696" r:id="rId3"/>
    <p:sldLayoutId id="2147483698" r:id="rId4"/>
    <p:sldLayoutId id="2147483699" r:id="rId5"/>
    <p:sldLayoutId id="2147483681" r:id="rId6"/>
    <p:sldLayoutId id="2147483705" r:id="rId7"/>
    <p:sldLayoutId id="2147483706" r:id="rId8"/>
    <p:sldLayoutId id="2147483707" r:id="rId9"/>
    <p:sldLayoutId id="2147483708" r:id="rId10"/>
    <p:sldLayoutId id="2147483662" r:id="rId11"/>
    <p:sldLayoutId id="2147483694" r:id="rId12"/>
    <p:sldLayoutId id="2147483697" r:id="rId13"/>
    <p:sldLayoutId id="2147483700" r:id="rId14"/>
    <p:sldLayoutId id="2147483701" r:id="rId15"/>
    <p:sldLayoutId id="2147483684" r:id="rId16"/>
    <p:sldLayoutId id="2147483682" r:id="rId17"/>
    <p:sldLayoutId id="2147483685" r:id="rId18"/>
    <p:sldLayoutId id="2147483692" r:id="rId19"/>
    <p:sldLayoutId id="2147483688" r:id="rId20"/>
    <p:sldLayoutId id="2147483691" r:id="rId21"/>
    <p:sldLayoutId id="2147483668" r:id="rId22"/>
    <p:sldLayoutId id="2147483695" r:id="rId23"/>
    <p:sldLayoutId id="2147483702" r:id="rId24"/>
    <p:sldLayoutId id="2147483703" r:id="rId25"/>
    <p:sldLayoutId id="2147483704" r:id="rId26"/>
    <p:sldLayoutId id="2147483654" r:id="rId27"/>
  </p:sldLayoutIdLst>
  <mc:AlternateContent xmlns:mc="http://schemas.openxmlformats.org/markup-compatibility/2006" xmlns:p14="http://schemas.microsoft.com/office/powerpoint/2010/main">
    <mc:Choice Requires="p14">
      <p:transition spd="med" p14:dur="700" advClick="0">
        <p:fade/>
      </p:transition>
    </mc:Choice>
    <mc:Fallback xmlns="">
      <p:transition spd="med" advClick="0">
        <p:fade/>
      </p:transition>
    </mc:Fallback>
  </mc:AlternateContent>
  <p:hf hdr="0" ftr="0" dt="0"/>
  <p:txStyles>
    <p:titleStyle>
      <a:lvl1pPr algn="l" defTabSz="932742" rtl="0" eaLnBrk="1" latinLnBrk="0" hangingPunct="1">
        <a:lnSpc>
          <a:spcPct val="100000"/>
        </a:lnSpc>
        <a:spcBef>
          <a:spcPct val="0"/>
        </a:spcBef>
        <a:buNone/>
        <a:defRPr lang="en-US" sz="3200" b="0" kern="1200" cap="none" spc="-50" baseline="0" noProof="0" dirty="0">
          <a:ln w="3175">
            <a:noFill/>
          </a:ln>
          <a:gradFill>
            <a:gsLst>
              <a:gs pos="1250">
                <a:schemeClr val="tx1"/>
              </a:gs>
              <a:gs pos="100000">
                <a:schemeClr val="tx1"/>
              </a:gs>
            </a:gsLst>
            <a:lin ang="5400000" scaled="0"/>
          </a:gradFill>
          <a:effectLst/>
          <a:latin typeface="+mj-lt"/>
          <a:ea typeface="+mn-ea"/>
          <a:cs typeface="Segoe UI" pitchFamily="34" charset="0"/>
        </a:defRPr>
      </a:lvl1pPr>
    </p:titleStyle>
    <p:bodyStyle>
      <a:lvl1pPr marL="265113" marR="0" indent="-265113" algn="l" defTabSz="914400" rtl="0" eaLnBrk="1" fontAlgn="auto" latinLnBrk="0" hangingPunct="1">
        <a:lnSpc>
          <a:spcPct val="100000"/>
        </a:lnSpc>
        <a:spcBef>
          <a:spcPts val="0"/>
        </a:spcBef>
        <a:spcAft>
          <a:spcPts val="800"/>
        </a:spcAft>
        <a:buClrTx/>
        <a:buSzTx/>
        <a:buFont typeface="Wingdings" panose="05000000000000000000" pitchFamily="2" charset="2"/>
        <a:buChar char="§"/>
        <a:tabLst/>
        <a:defRPr sz="2000" kern="1200">
          <a:solidFill>
            <a:schemeClr val="tx2"/>
          </a:solidFill>
          <a:latin typeface="Segoe UI" panose="020B0502040204020203" pitchFamily="34" charset="0"/>
          <a:ea typeface="+mn-ea"/>
          <a:cs typeface="Segoe UI" panose="020B0502040204020203" pitchFamily="34" charset="0"/>
        </a:defRPr>
      </a:lvl1pPr>
      <a:lvl2pPr marL="538163" indent="-273050" algn="l" defTabSz="914400" rtl="0" eaLnBrk="1" latinLnBrk="0" hangingPunct="1">
        <a:lnSpc>
          <a:spcPct val="100000"/>
        </a:lnSpc>
        <a:spcBef>
          <a:spcPts val="0"/>
        </a:spcBef>
        <a:spcAft>
          <a:spcPts val="800"/>
        </a:spcAft>
        <a:buFont typeface="Wingdings" panose="05000000000000000000" pitchFamily="2" charset="2"/>
        <a:buChar char="§"/>
        <a:defRPr sz="2000" kern="1200">
          <a:solidFill>
            <a:schemeClr val="tx2"/>
          </a:solidFill>
          <a:latin typeface="Segoe UI" panose="020B0502040204020203" pitchFamily="34" charset="0"/>
          <a:ea typeface="+mn-ea"/>
          <a:cs typeface="Segoe UI" panose="020B0502040204020203" pitchFamily="34" charset="0"/>
        </a:defRPr>
      </a:lvl2pPr>
      <a:lvl3pPr marL="803275" indent="-265113" algn="l" defTabSz="914400" rtl="0" eaLnBrk="1" latinLnBrk="0" hangingPunct="1">
        <a:lnSpc>
          <a:spcPct val="100000"/>
        </a:lnSpc>
        <a:spcBef>
          <a:spcPts val="0"/>
        </a:spcBef>
        <a:spcAft>
          <a:spcPts val="800"/>
        </a:spcAft>
        <a:buFont typeface="Wingdings" panose="05000000000000000000" pitchFamily="2" charset="2"/>
        <a:buChar char="§"/>
        <a:defRPr sz="2000" kern="1200">
          <a:solidFill>
            <a:schemeClr val="tx2"/>
          </a:solidFill>
          <a:latin typeface="Segoe UI" panose="020B0502040204020203" pitchFamily="34" charset="0"/>
          <a:ea typeface="+mn-ea"/>
          <a:cs typeface="Segoe UI" panose="020B0502040204020203" pitchFamily="34" charset="0"/>
        </a:defRPr>
      </a:lvl3pPr>
      <a:lvl4pPr marL="1076325" indent="-273050" algn="l" defTabSz="914400" rtl="0" eaLnBrk="1" latinLnBrk="0" hangingPunct="1">
        <a:lnSpc>
          <a:spcPct val="100000"/>
        </a:lnSpc>
        <a:spcBef>
          <a:spcPts val="0"/>
        </a:spcBef>
        <a:spcAft>
          <a:spcPts val="800"/>
        </a:spcAft>
        <a:buFont typeface="Wingdings" panose="05000000000000000000" pitchFamily="2" charset="2"/>
        <a:buChar char="§"/>
        <a:defRPr sz="2000" kern="1200">
          <a:solidFill>
            <a:schemeClr val="tx2"/>
          </a:solidFill>
          <a:latin typeface="Segoe UI" panose="020B0502040204020203" pitchFamily="34" charset="0"/>
          <a:ea typeface="+mn-ea"/>
          <a:cs typeface="Segoe UI" panose="020B0502040204020203" pitchFamily="34" charset="0"/>
        </a:defRPr>
      </a:lvl4pPr>
      <a:lvl5pPr marL="1341438" indent="-265113" algn="l" defTabSz="914400" rtl="0" eaLnBrk="1" latinLnBrk="0" hangingPunct="1">
        <a:lnSpc>
          <a:spcPct val="100000"/>
        </a:lnSpc>
        <a:spcBef>
          <a:spcPts val="0"/>
        </a:spcBef>
        <a:spcAft>
          <a:spcPts val="800"/>
        </a:spcAft>
        <a:buFont typeface="Wingdings" panose="05000000000000000000" pitchFamily="2" charset="2"/>
        <a:buChar char="§"/>
        <a:defRPr sz="2000" kern="1200">
          <a:solidFill>
            <a:schemeClr val="tx2"/>
          </a:solidFill>
          <a:latin typeface="Segoe UI" panose="020B0502040204020203" pitchFamily="34" charset="0"/>
          <a:ea typeface="+mn-ea"/>
          <a:cs typeface="Segoe UI" panose="020B0502040204020203"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401" userDrawn="1">
          <p15:clr>
            <a:srgbClr val="F26B43"/>
          </p15:clr>
        </p15:guide>
        <p15:guide id="2" pos="279" userDrawn="1">
          <p15:clr>
            <a:srgbClr val="F26B43"/>
          </p15:clr>
        </p15:guide>
        <p15:guide id="3" orient="horz" pos="278" userDrawn="1">
          <p15:clr>
            <a:srgbClr val="F26B43"/>
          </p15:clr>
        </p15:guide>
        <p15:guide id="4" orient="horz" pos="4042"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7.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7.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7.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7.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7.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7.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7.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jpeg"/><Relationship Id="rId1" Type="http://schemas.openxmlformats.org/officeDocument/2006/relationships/slideLayout" Target="../slideLayouts/slideLayout16.xml"/><Relationship Id="rId4" Type="http://schemas.openxmlformats.org/officeDocument/2006/relationships/image" Target="../media/image19.svg"/></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7.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7.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7.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7.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7.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7.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38.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jpeg"/><Relationship Id="rId1" Type="http://schemas.openxmlformats.org/officeDocument/2006/relationships/slideLayout" Target="../slideLayouts/slideLayout16.xml"/><Relationship Id="rId4" Type="http://schemas.openxmlformats.org/officeDocument/2006/relationships/image" Target="../media/image22.svg"/></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7.xml"/></Relationships>
</file>

<file path=ppt/slides/_rels/slide41.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7.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16.xml"/><Relationship Id="rId4" Type="http://schemas.openxmlformats.org/officeDocument/2006/relationships/image" Target="../media/image4.svg"/></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Layout" Target="../slideLayouts/slideLayout16.xml"/><Relationship Id="rId4" Type="http://schemas.openxmlformats.org/officeDocument/2006/relationships/image" Target="../media/image7.svg"/></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jpg"/><Relationship Id="rId1" Type="http://schemas.openxmlformats.org/officeDocument/2006/relationships/slideLayout" Target="../slideLayouts/slideLayout16.xml"/><Relationship Id="rId4" Type="http://schemas.openxmlformats.org/officeDocument/2006/relationships/image" Target="../media/image10.svg"/></Relationships>
</file>

<file path=ppt/slides/_rels/slide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jpeg"/><Relationship Id="rId1" Type="http://schemas.openxmlformats.org/officeDocument/2006/relationships/slideLayout" Target="../slideLayouts/slideLayout16.xml"/><Relationship Id="rId4" Type="http://schemas.openxmlformats.org/officeDocument/2006/relationships/image" Target="../media/image13.svg"/></Relationships>
</file>

<file path=ppt/slides/_rels/slide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jpeg"/><Relationship Id="rId1" Type="http://schemas.openxmlformats.org/officeDocument/2006/relationships/slideLayout" Target="../slideLayouts/slideLayout16.xml"/><Relationship Id="rId4" Type="http://schemas.openxmlformats.org/officeDocument/2006/relationships/image" Target="../media/image16.sv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D9B140BF-48C5-40CA-8850-559C1EC7E168}"/>
              </a:ext>
            </a:extLst>
          </p:cNvPr>
          <p:cNvSpPr>
            <a:spLocks noGrp="1"/>
          </p:cNvSpPr>
          <p:nvPr>
            <p:ph type="body" sz="quarter" idx="12"/>
          </p:nvPr>
        </p:nvSpPr>
        <p:spPr/>
        <p:txBody>
          <a:bodyPr/>
          <a:lstStyle/>
          <a:p>
            <a:r>
              <a:rPr lang="en-US" dirty="0"/>
              <a:t>An instructional supplement to Microsoft Digital Literacy</a:t>
            </a:r>
          </a:p>
        </p:txBody>
      </p:sp>
      <p:sp>
        <p:nvSpPr>
          <p:cNvPr id="6" name="Title 5">
            <a:extLst>
              <a:ext uri="{FF2B5EF4-FFF2-40B4-BE49-F238E27FC236}">
                <a16:creationId xmlns:a16="http://schemas.microsoft.com/office/drawing/2014/main" id="{7E7C9658-60AB-4A91-93C0-BE3CB19D427A}"/>
              </a:ext>
            </a:extLst>
          </p:cNvPr>
          <p:cNvSpPr>
            <a:spLocks noGrp="1"/>
          </p:cNvSpPr>
          <p:nvPr>
            <p:ph type="title" idx="4294967295"/>
          </p:nvPr>
        </p:nvSpPr>
        <p:spPr>
          <a:xfrm>
            <a:off x="504137" y="3903115"/>
            <a:ext cx="8624873" cy="1207593"/>
          </a:xfrm>
        </p:spPr>
        <p:txBody>
          <a:bodyPr/>
          <a:lstStyle/>
          <a:p>
            <a:pPr rtl="0" eaLnBrk="1" fontAlgn="auto" latinLnBrk="0" hangingPunct="1"/>
            <a:r>
              <a:rPr lang="en-US" sz="5200" b="0" kern="1200" spc="-50" baseline="0" dirty="0">
                <a:ln>
                  <a:noFill/>
                </a:ln>
                <a:solidFill>
                  <a:srgbClr val="FFFFFF"/>
                </a:solidFill>
                <a:effectLst/>
                <a:latin typeface="Segoe Semibold" panose="020B0702040504020203"/>
                <a:ea typeface="+mn-ea"/>
                <a:cs typeface="Segoe UI" panose="020B0502040204020203" pitchFamily="34" charset="0"/>
              </a:rPr>
              <a:t>Lesson guide</a:t>
            </a:r>
            <a:endParaRPr lang="en-US" dirty="0">
              <a:effectLst/>
            </a:endParaRPr>
          </a:p>
        </p:txBody>
      </p:sp>
    </p:spTree>
    <p:extLst>
      <p:ext uri="{BB962C8B-B14F-4D97-AF65-F5344CB8AC3E}">
        <p14:creationId xmlns:p14="http://schemas.microsoft.com/office/powerpoint/2010/main" val="3734399436"/>
      </p:ext>
    </p:extLst>
  </p:cSld>
  <p:clrMapOvr>
    <a:masterClrMapping/>
  </p:clrMapOvr>
  <mc:AlternateContent xmlns:mc="http://schemas.openxmlformats.org/markup-compatibility/2006" xmlns:p14="http://schemas.microsoft.com/office/powerpoint/2010/main">
    <mc:Choice Requires="p14">
      <p:transition spd="med" p14:dur="700" advClick="0">
        <p:fade/>
      </p:transition>
    </mc:Choice>
    <mc:Fallback xmlns="">
      <p:transition spd="med" advClick="0">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a:extLst>
              <a:ext uri="{FF2B5EF4-FFF2-40B4-BE49-F238E27FC236}">
                <a16:creationId xmlns:a16="http://schemas.microsoft.com/office/drawing/2014/main" id="{3FB6353A-CC1F-450C-9F20-FA12F7677ABD}"/>
              </a:ext>
            </a:extLst>
          </p:cNvPr>
          <p:cNvSpPr>
            <a:spLocks noGrp="1"/>
          </p:cNvSpPr>
          <p:nvPr>
            <p:ph type="title"/>
          </p:nvPr>
        </p:nvSpPr>
        <p:spPr>
          <a:xfrm>
            <a:off x="445050" y="441325"/>
            <a:ext cx="11340000" cy="432000"/>
          </a:xfrm>
        </p:spPr>
        <p:txBody>
          <a:bodyPr>
            <a:noAutofit/>
          </a:bodyPr>
          <a:lstStyle/>
          <a:p>
            <a:r>
              <a:rPr lang="en-IN" dirty="0"/>
              <a:t>Knowledge check question – use OneDrive cloud storage </a:t>
            </a:r>
            <a:br>
              <a:rPr lang="en-IN" dirty="0"/>
            </a:br>
            <a:endParaRPr lang="en-US" dirty="0"/>
          </a:p>
        </p:txBody>
      </p:sp>
      <p:sp>
        <p:nvSpPr>
          <p:cNvPr id="3" name="Text Placeholder 2">
            <a:extLst>
              <a:ext uri="{FF2B5EF4-FFF2-40B4-BE49-F238E27FC236}">
                <a16:creationId xmlns:a16="http://schemas.microsoft.com/office/drawing/2014/main" id="{AF8EEB98-D589-491A-BC2E-C410C2C47440}"/>
              </a:ext>
            </a:extLst>
          </p:cNvPr>
          <p:cNvSpPr>
            <a:spLocks noGrp="1"/>
          </p:cNvSpPr>
          <p:nvPr>
            <p:ph type="body" sz="quarter" idx="33"/>
          </p:nvPr>
        </p:nvSpPr>
        <p:spPr>
          <a:xfrm>
            <a:off x="412750" y="1052513"/>
            <a:ext cx="11366500" cy="4877836"/>
          </a:xfrm>
        </p:spPr>
        <p:txBody>
          <a:bodyPr/>
          <a:lstStyle/>
          <a:p>
            <a:pPr marL="0" indent="0">
              <a:buNone/>
            </a:pPr>
            <a:r>
              <a:rPr lang="en-US" dirty="0"/>
              <a:t>You can access OneDrive by using only: </a:t>
            </a:r>
          </a:p>
          <a:p>
            <a:pPr marL="730250" lvl="1" indent="-457200">
              <a:buFont typeface="+mj-lt"/>
              <a:buAutoNum type="alphaLcParenR"/>
            </a:pPr>
            <a:r>
              <a:rPr lang="en-US" dirty="0"/>
              <a:t>A desktop</a:t>
            </a:r>
          </a:p>
          <a:p>
            <a:pPr marL="730250" lvl="1" indent="-457200">
              <a:buFont typeface="+mj-lt"/>
              <a:buAutoNum type="alphaLcParenR"/>
            </a:pPr>
            <a:r>
              <a:rPr lang="en-US" dirty="0"/>
              <a:t>A laptop</a:t>
            </a:r>
          </a:p>
          <a:p>
            <a:pPr marL="730250" lvl="1" indent="-457200">
              <a:buFont typeface="+mj-lt"/>
              <a:buAutoNum type="alphaLcParenR"/>
            </a:pPr>
            <a:r>
              <a:rPr lang="en-US" dirty="0"/>
              <a:t>iPad</a:t>
            </a:r>
          </a:p>
          <a:p>
            <a:pPr marL="730250" lvl="1" indent="-457200">
              <a:buFont typeface="+mj-lt"/>
              <a:buAutoNum type="alphaLcParenR"/>
            </a:pPr>
            <a:r>
              <a:rPr lang="en-US" dirty="0"/>
              <a:t>All of the above</a:t>
            </a:r>
          </a:p>
        </p:txBody>
      </p:sp>
    </p:spTree>
    <p:extLst>
      <p:ext uri="{BB962C8B-B14F-4D97-AF65-F5344CB8AC3E}">
        <p14:creationId xmlns:p14="http://schemas.microsoft.com/office/powerpoint/2010/main" val="1545888393"/>
      </p:ext>
    </p:extLst>
  </p:cSld>
  <p:clrMapOvr>
    <a:masterClrMapping/>
  </p:clrMapOvr>
  <mc:AlternateContent xmlns:mc="http://schemas.openxmlformats.org/markup-compatibility/2006" xmlns:p14="http://schemas.microsoft.com/office/powerpoint/2010/main">
    <mc:Choice Requires="p14">
      <p:transition spd="med" p14:dur="700" advClick="0">
        <p:fade/>
      </p:transition>
    </mc:Choice>
    <mc:Fallback xmlns="">
      <p:transition spd="med" advClick="0">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a:extLst>
              <a:ext uri="{FF2B5EF4-FFF2-40B4-BE49-F238E27FC236}">
                <a16:creationId xmlns:a16="http://schemas.microsoft.com/office/drawing/2014/main" id="{3FB6353A-CC1F-450C-9F20-FA12F7677ABD}"/>
              </a:ext>
            </a:extLst>
          </p:cNvPr>
          <p:cNvSpPr>
            <a:spLocks noGrp="1"/>
          </p:cNvSpPr>
          <p:nvPr>
            <p:ph type="title"/>
          </p:nvPr>
        </p:nvSpPr>
        <p:spPr>
          <a:xfrm>
            <a:off x="445050" y="441325"/>
            <a:ext cx="11340000" cy="432000"/>
          </a:xfrm>
        </p:spPr>
        <p:txBody>
          <a:bodyPr>
            <a:noAutofit/>
          </a:bodyPr>
          <a:lstStyle/>
          <a:p>
            <a:r>
              <a:rPr lang="en-IN" dirty="0"/>
              <a:t>Knowledge check question – use OneDrive cloud storage </a:t>
            </a:r>
            <a:br>
              <a:rPr lang="en-IN" dirty="0"/>
            </a:br>
            <a:endParaRPr lang="en-US" dirty="0"/>
          </a:p>
        </p:txBody>
      </p:sp>
      <p:sp>
        <p:nvSpPr>
          <p:cNvPr id="3" name="Text Placeholder 2">
            <a:extLst>
              <a:ext uri="{FF2B5EF4-FFF2-40B4-BE49-F238E27FC236}">
                <a16:creationId xmlns:a16="http://schemas.microsoft.com/office/drawing/2014/main" id="{AF8EEB98-D589-491A-BC2E-C410C2C47440}"/>
              </a:ext>
            </a:extLst>
          </p:cNvPr>
          <p:cNvSpPr>
            <a:spLocks noGrp="1"/>
          </p:cNvSpPr>
          <p:nvPr>
            <p:ph type="body" sz="quarter" idx="33"/>
          </p:nvPr>
        </p:nvSpPr>
        <p:spPr>
          <a:xfrm>
            <a:off x="445050" y="1052513"/>
            <a:ext cx="11366500" cy="4877836"/>
          </a:xfrm>
        </p:spPr>
        <p:txBody>
          <a:bodyPr/>
          <a:lstStyle/>
          <a:p>
            <a:pPr marL="0" indent="0">
              <a:buNone/>
            </a:pPr>
            <a:r>
              <a:rPr lang="en-US" dirty="0"/>
              <a:t>You can access OneDrive by using only: </a:t>
            </a:r>
          </a:p>
          <a:p>
            <a:pPr marL="730250" lvl="1" indent="-457200">
              <a:buFont typeface="+mj-lt"/>
              <a:buAutoNum type="alphaLcParenR"/>
            </a:pPr>
            <a:r>
              <a:rPr lang="en-US" dirty="0"/>
              <a:t>A desktop</a:t>
            </a:r>
          </a:p>
          <a:p>
            <a:pPr marL="730250" lvl="1" indent="-457200">
              <a:buFont typeface="+mj-lt"/>
              <a:buAutoNum type="alphaLcParenR"/>
            </a:pPr>
            <a:r>
              <a:rPr lang="en-US" dirty="0"/>
              <a:t>A laptop</a:t>
            </a:r>
          </a:p>
          <a:p>
            <a:pPr marL="730250" lvl="1" indent="-457200">
              <a:buFont typeface="+mj-lt"/>
              <a:buAutoNum type="alphaLcParenR"/>
            </a:pPr>
            <a:r>
              <a:rPr lang="en-US" dirty="0"/>
              <a:t>iPad</a:t>
            </a:r>
          </a:p>
          <a:p>
            <a:pPr marL="730250" lvl="1" indent="-457200">
              <a:buFont typeface="+mj-lt"/>
              <a:buAutoNum type="alphaLcParenR"/>
            </a:pPr>
            <a:r>
              <a:rPr lang="en-US" b="1" dirty="0"/>
              <a:t>All of the above - Correct! You can access OneDrive from any computer device. </a:t>
            </a:r>
          </a:p>
        </p:txBody>
      </p:sp>
    </p:spTree>
    <p:extLst>
      <p:ext uri="{BB962C8B-B14F-4D97-AF65-F5344CB8AC3E}">
        <p14:creationId xmlns:p14="http://schemas.microsoft.com/office/powerpoint/2010/main" val="12143582"/>
      </p:ext>
    </p:extLst>
  </p:cSld>
  <p:clrMapOvr>
    <a:masterClrMapping/>
  </p:clrMapOvr>
  <mc:AlternateContent xmlns:mc="http://schemas.openxmlformats.org/markup-compatibility/2006" xmlns:p14="http://schemas.microsoft.com/office/powerpoint/2010/main">
    <mc:Choice Requires="p14">
      <p:transition spd="med" p14:dur="700" advClick="0">
        <p:fade/>
      </p:transition>
    </mc:Choice>
    <mc:Fallback xmlns="">
      <p:transition spd="med" advClick="0">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a:extLst>
              <a:ext uri="{FF2B5EF4-FFF2-40B4-BE49-F238E27FC236}">
                <a16:creationId xmlns:a16="http://schemas.microsoft.com/office/drawing/2014/main" id="{3FB6353A-CC1F-450C-9F20-FA12F7677ABD}"/>
              </a:ext>
            </a:extLst>
          </p:cNvPr>
          <p:cNvSpPr>
            <a:spLocks noGrp="1"/>
          </p:cNvSpPr>
          <p:nvPr>
            <p:ph type="title"/>
          </p:nvPr>
        </p:nvSpPr>
        <p:spPr>
          <a:xfrm>
            <a:off x="445050" y="441325"/>
            <a:ext cx="11340000" cy="432000"/>
          </a:xfrm>
        </p:spPr>
        <p:txBody>
          <a:bodyPr>
            <a:noAutofit/>
          </a:bodyPr>
          <a:lstStyle/>
          <a:p>
            <a:r>
              <a:rPr lang="en-IN" dirty="0"/>
              <a:t>Knowledge check question – use OneDrive cloud storage </a:t>
            </a:r>
            <a:br>
              <a:rPr lang="en-IN" dirty="0"/>
            </a:br>
            <a:endParaRPr lang="en-US" dirty="0"/>
          </a:p>
        </p:txBody>
      </p:sp>
      <p:sp>
        <p:nvSpPr>
          <p:cNvPr id="3" name="Text Placeholder 2">
            <a:extLst>
              <a:ext uri="{FF2B5EF4-FFF2-40B4-BE49-F238E27FC236}">
                <a16:creationId xmlns:a16="http://schemas.microsoft.com/office/drawing/2014/main" id="{AF8EEB98-D589-491A-BC2E-C410C2C47440}"/>
              </a:ext>
            </a:extLst>
          </p:cNvPr>
          <p:cNvSpPr>
            <a:spLocks noGrp="1"/>
          </p:cNvSpPr>
          <p:nvPr>
            <p:ph type="body" sz="quarter" idx="33"/>
          </p:nvPr>
        </p:nvSpPr>
        <p:spPr>
          <a:xfrm>
            <a:off x="445050" y="1052513"/>
            <a:ext cx="11366500" cy="4877836"/>
          </a:xfrm>
        </p:spPr>
        <p:txBody>
          <a:bodyPr/>
          <a:lstStyle/>
          <a:p>
            <a:pPr marL="0" lvl="0" indent="0" fontAlgn="base">
              <a:buNone/>
            </a:pPr>
            <a:r>
              <a:rPr lang="en-US" dirty="0">
                <a:latin typeface="+mn-lt"/>
              </a:rPr>
              <a:t>To check recent activity on your files, you should select: </a:t>
            </a:r>
          </a:p>
          <a:p>
            <a:pPr marL="730250" lvl="1" indent="-457200" fontAlgn="base">
              <a:buFont typeface="+mj-lt"/>
              <a:buAutoNum type="alphaLcParenR"/>
            </a:pPr>
            <a:r>
              <a:rPr lang="en-US" dirty="0">
                <a:latin typeface="+mn-lt"/>
              </a:rPr>
              <a:t>Sort</a:t>
            </a:r>
          </a:p>
          <a:p>
            <a:pPr marL="730250" lvl="1" indent="-457200" fontAlgn="base">
              <a:buFont typeface="+mj-lt"/>
              <a:buAutoNum type="alphaLcParenR"/>
            </a:pPr>
            <a:r>
              <a:rPr lang="en-US" dirty="0">
                <a:latin typeface="+mn-lt"/>
              </a:rPr>
              <a:t>View</a:t>
            </a:r>
          </a:p>
          <a:p>
            <a:pPr marL="730250" lvl="1" indent="-457200" fontAlgn="base">
              <a:buFont typeface="+mj-lt"/>
              <a:buAutoNum type="alphaLcParenR"/>
            </a:pPr>
            <a:r>
              <a:rPr lang="en-US" dirty="0">
                <a:latin typeface="+mn-lt"/>
              </a:rPr>
              <a:t>Information</a:t>
            </a:r>
          </a:p>
          <a:p>
            <a:pPr marL="730250" lvl="1" indent="-457200" fontAlgn="base">
              <a:buFont typeface="+mj-lt"/>
              <a:buAutoNum type="alphaLcParenR"/>
            </a:pPr>
            <a:r>
              <a:rPr lang="en-US" dirty="0">
                <a:latin typeface="+mn-lt"/>
              </a:rPr>
              <a:t>New</a:t>
            </a:r>
          </a:p>
        </p:txBody>
      </p:sp>
    </p:spTree>
    <p:extLst>
      <p:ext uri="{BB962C8B-B14F-4D97-AF65-F5344CB8AC3E}">
        <p14:creationId xmlns:p14="http://schemas.microsoft.com/office/powerpoint/2010/main" val="4029769021"/>
      </p:ext>
    </p:extLst>
  </p:cSld>
  <p:clrMapOvr>
    <a:masterClrMapping/>
  </p:clrMapOvr>
  <mc:AlternateContent xmlns:mc="http://schemas.openxmlformats.org/markup-compatibility/2006" xmlns:p14="http://schemas.microsoft.com/office/powerpoint/2010/main">
    <mc:Choice Requires="p14">
      <p:transition spd="med" p14:dur="700" advClick="0">
        <p:fade/>
      </p:transition>
    </mc:Choice>
    <mc:Fallback xmlns="">
      <p:transition spd="med" advClick="0">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a:extLst>
              <a:ext uri="{FF2B5EF4-FFF2-40B4-BE49-F238E27FC236}">
                <a16:creationId xmlns:a16="http://schemas.microsoft.com/office/drawing/2014/main" id="{3FB6353A-CC1F-450C-9F20-FA12F7677ABD}"/>
              </a:ext>
            </a:extLst>
          </p:cNvPr>
          <p:cNvSpPr>
            <a:spLocks noGrp="1"/>
          </p:cNvSpPr>
          <p:nvPr>
            <p:ph type="title"/>
          </p:nvPr>
        </p:nvSpPr>
        <p:spPr>
          <a:xfrm>
            <a:off x="445050" y="441325"/>
            <a:ext cx="11340000" cy="432000"/>
          </a:xfrm>
        </p:spPr>
        <p:txBody>
          <a:bodyPr>
            <a:noAutofit/>
          </a:bodyPr>
          <a:lstStyle/>
          <a:p>
            <a:r>
              <a:rPr lang="en-IN" dirty="0"/>
              <a:t>Knowledge check question – use OneDrive cloud storage </a:t>
            </a:r>
            <a:br>
              <a:rPr lang="en-IN" dirty="0"/>
            </a:br>
            <a:endParaRPr lang="en-US" dirty="0"/>
          </a:p>
        </p:txBody>
      </p:sp>
      <p:sp>
        <p:nvSpPr>
          <p:cNvPr id="3" name="Text Placeholder 2">
            <a:extLst>
              <a:ext uri="{FF2B5EF4-FFF2-40B4-BE49-F238E27FC236}">
                <a16:creationId xmlns:a16="http://schemas.microsoft.com/office/drawing/2014/main" id="{AF8EEB98-D589-491A-BC2E-C410C2C47440}"/>
              </a:ext>
            </a:extLst>
          </p:cNvPr>
          <p:cNvSpPr>
            <a:spLocks noGrp="1"/>
          </p:cNvSpPr>
          <p:nvPr>
            <p:ph type="body" sz="quarter" idx="33"/>
          </p:nvPr>
        </p:nvSpPr>
        <p:spPr>
          <a:xfrm>
            <a:off x="445050" y="1052513"/>
            <a:ext cx="11366500" cy="4877836"/>
          </a:xfrm>
        </p:spPr>
        <p:txBody>
          <a:bodyPr/>
          <a:lstStyle/>
          <a:p>
            <a:pPr marL="0" lvl="0" indent="0" fontAlgn="base">
              <a:buNone/>
            </a:pPr>
            <a:r>
              <a:rPr lang="en-US" dirty="0"/>
              <a:t>To check recent activity on your files, you should select: </a:t>
            </a:r>
          </a:p>
          <a:p>
            <a:pPr marL="730250" lvl="1" indent="-457200" fontAlgn="base">
              <a:buFont typeface="+mj-lt"/>
              <a:buAutoNum type="alphaLcParenR"/>
            </a:pPr>
            <a:r>
              <a:rPr lang="en-US" dirty="0"/>
              <a:t>Sort</a:t>
            </a:r>
          </a:p>
          <a:p>
            <a:pPr marL="730250" lvl="1" indent="-457200" fontAlgn="base">
              <a:buFont typeface="+mj-lt"/>
              <a:buAutoNum type="alphaLcParenR"/>
            </a:pPr>
            <a:r>
              <a:rPr lang="en-US" dirty="0"/>
              <a:t>View</a:t>
            </a:r>
          </a:p>
          <a:p>
            <a:pPr marL="730250" lvl="1" indent="-457200" fontAlgn="base">
              <a:buFont typeface="+mj-lt"/>
              <a:buAutoNum type="alphaLcParenR"/>
            </a:pPr>
            <a:r>
              <a:rPr lang="en-US" b="1" dirty="0"/>
              <a:t>Information - Correct! When you select Information, you can check who has access to your files and activities on your files. </a:t>
            </a:r>
          </a:p>
          <a:p>
            <a:pPr marL="730250" lvl="1" indent="-457200" fontAlgn="base">
              <a:buFont typeface="+mj-lt"/>
              <a:buAutoNum type="alphaLcParenR"/>
            </a:pPr>
            <a:r>
              <a:rPr lang="en-US" dirty="0"/>
              <a:t>New</a:t>
            </a:r>
          </a:p>
        </p:txBody>
      </p:sp>
    </p:spTree>
    <p:extLst>
      <p:ext uri="{BB962C8B-B14F-4D97-AF65-F5344CB8AC3E}">
        <p14:creationId xmlns:p14="http://schemas.microsoft.com/office/powerpoint/2010/main" val="460358238"/>
      </p:ext>
    </p:extLst>
  </p:cSld>
  <p:clrMapOvr>
    <a:masterClrMapping/>
  </p:clrMapOvr>
  <mc:AlternateContent xmlns:mc="http://schemas.openxmlformats.org/markup-compatibility/2006" xmlns:p14="http://schemas.microsoft.com/office/powerpoint/2010/main">
    <mc:Choice Requires="p14">
      <p:transition spd="med" p14:dur="700" advClick="0">
        <p:fade/>
      </p:transition>
    </mc:Choice>
    <mc:Fallback xmlns="">
      <p:transition spd="med" advClick="0">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a:extLst>
              <a:ext uri="{FF2B5EF4-FFF2-40B4-BE49-F238E27FC236}">
                <a16:creationId xmlns:a16="http://schemas.microsoft.com/office/drawing/2014/main" id="{3FB6353A-CC1F-450C-9F20-FA12F7677ABD}"/>
              </a:ext>
            </a:extLst>
          </p:cNvPr>
          <p:cNvSpPr>
            <a:spLocks noGrp="1"/>
          </p:cNvSpPr>
          <p:nvPr>
            <p:ph type="title"/>
          </p:nvPr>
        </p:nvSpPr>
        <p:spPr>
          <a:xfrm>
            <a:off x="445050" y="441325"/>
            <a:ext cx="11340000" cy="432000"/>
          </a:xfrm>
        </p:spPr>
        <p:txBody>
          <a:bodyPr>
            <a:noAutofit/>
          </a:bodyPr>
          <a:lstStyle/>
          <a:p>
            <a:r>
              <a:rPr lang="en-IN" dirty="0"/>
              <a:t>Knowledge check question – use OneDrive cloud storage </a:t>
            </a:r>
            <a:br>
              <a:rPr lang="en-IN" dirty="0"/>
            </a:br>
            <a:endParaRPr lang="en-US" dirty="0"/>
          </a:p>
        </p:txBody>
      </p:sp>
      <p:sp>
        <p:nvSpPr>
          <p:cNvPr id="3" name="Text Placeholder 2">
            <a:extLst>
              <a:ext uri="{FF2B5EF4-FFF2-40B4-BE49-F238E27FC236}">
                <a16:creationId xmlns:a16="http://schemas.microsoft.com/office/drawing/2014/main" id="{AF8EEB98-D589-491A-BC2E-C410C2C47440}"/>
              </a:ext>
            </a:extLst>
          </p:cNvPr>
          <p:cNvSpPr>
            <a:spLocks noGrp="1"/>
          </p:cNvSpPr>
          <p:nvPr>
            <p:ph type="body" sz="quarter" idx="33"/>
          </p:nvPr>
        </p:nvSpPr>
        <p:spPr>
          <a:xfrm>
            <a:off x="431800" y="1052513"/>
            <a:ext cx="11366500" cy="4877836"/>
          </a:xfrm>
        </p:spPr>
        <p:txBody>
          <a:bodyPr/>
          <a:lstStyle/>
          <a:p>
            <a:pPr marL="0" lvl="0" indent="0" fontAlgn="base">
              <a:buNone/>
            </a:pPr>
            <a:r>
              <a:rPr lang="en-US" dirty="0">
                <a:latin typeface="+mn-lt"/>
              </a:rPr>
              <a:t>Which one is not apart from OneDrive: </a:t>
            </a:r>
          </a:p>
          <a:p>
            <a:pPr marL="730250" lvl="1" indent="-457200" fontAlgn="base">
              <a:buFont typeface="+mj-lt"/>
              <a:buAutoNum type="alphaLcParenR"/>
            </a:pPr>
            <a:r>
              <a:rPr lang="en-US" dirty="0">
                <a:latin typeface="+mn-lt"/>
              </a:rPr>
              <a:t>Navigation pane</a:t>
            </a:r>
          </a:p>
          <a:p>
            <a:pPr marL="730250" lvl="1" indent="-457200" fontAlgn="base">
              <a:buFont typeface="+mj-lt"/>
              <a:buAutoNum type="alphaLcParenR"/>
            </a:pPr>
            <a:r>
              <a:rPr lang="en-US" dirty="0">
                <a:latin typeface="+mn-lt"/>
              </a:rPr>
              <a:t>The ribbon</a:t>
            </a:r>
          </a:p>
          <a:p>
            <a:pPr marL="730250" lvl="1" indent="-457200" fontAlgn="base">
              <a:buFont typeface="+mj-lt"/>
              <a:buAutoNum type="alphaLcParenR"/>
            </a:pPr>
            <a:r>
              <a:rPr lang="en-US" dirty="0">
                <a:latin typeface="+mn-lt"/>
              </a:rPr>
              <a:t>File list</a:t>
            </a:r>
          </a:p>
          <a:p>
            <a:pPr marL="730250" lvl="1" indent="-457200" fontAlgn="base">
              <a:buFont typeface="+mj-lt"/>
              <a:buAutoNum type="alphaLcParenR"/>
            </a:pPr>
            <a:r>
              <a:rPr lang="en-US" dirty="0">
                <a:latin typeface="+mn-lt"/>
              </a:rPr>
              <a:t>Tool bar</a:t>
            </a:r>
          </a:p>
        </p:txBody>
      </p:sp>
    </p:spTree>
    <p:extLst>
      <p:ext uri="{BB962C8B-B14F-4D97-AF65-F5344CB8AC3E}">
        <p14:creationId xmlns:p14="http://schemas.microsoft.com/office/powerpoint/2010/main" val="276466655"/>
      </p:ext>
    </p:extLst>
  </p:cSld>
  <p:clrMapOvr>
    <a:masterClrMapping/>
  </p:clrMapOvr>
  <mc:AlternateContent xmlns:mc="http://schemas.openxmlformats.org/markup-compatibility/2006" xmlns:p14="http://schemas.microsoft.com/office/powerpoint/2010/main">
    <mc:Choice Requires="p14">
      <p:transition spd="med" p14:dur="700" advClick="0">
        <p:fade/>
      </p:transition>
    </mc:Choice>
    <mc:Fallback xmlns="">
      <p:transition spd="med" advClick="0">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a:extLst>
              <a:ext uri="{FF2B5EF4-FFF2-40B4-BE49-F238E27FC236}">
                <a16:creationId xmlns:a16="http://schemas.microsoft.com/office/drawing/2014/main" id="{3FB6353A-CC1F-450C-9F20-FA12F7677ABD}"/>
              </a:ext>
            </a:extLst>
          </p:cNvPr>
          <p:cNvSpPr>
            <a:spLocks noGrp="1"/>
          </p:cNvSpPr>
          <p:nvPr>
            <p:ph type="title"/>
          </p:nvPr>
        </p:nvSpPr>
        <p:spPr>
          <a:xfrm>
            <a:off x="445050" y="441325"/>
            <a:ext cx="11340000" cy="432000"/>
          </a:xfrm>
        </p:spPr>
        <p:txBody>
          <a:bodyPr>
            <a:noAutofit/>
          </a:bodyPr>
          <a:lstStyle/>
          <a:p>
            <a:r>
              <a:rPr lang="en-IN" dirty="0"/>
              <a:t>Knowledge check question – use OneDrive cloud storage </a:t>
            </a:r>
            <a:br>
              <a:rPr lang="en-IN" dirty="0"/>
            </a:br>
            <a:endParaRPr lang="en-US" dirty="0"/>
          </a:p>
        </p:txBody>
      </p:sp>
      <p:sp>
        <p:nvSpPr>
          <p:cNvPr id="3" name="Text Placeholder 2">
            <a:extLst>
              <a:ext uri="{FF2B5EF4-FFF2-40B4-BE49-F238E27FC236}">
                <a16:creationId xmlns:a16="http://schemas.microsoft.com/office/drawing/2014/main" id="{AF8EEB98-D589-491A-BC2E-C410C2C47440}"/>
              </a:ext>
            </a:extLst>
          </p:cNvPr>
          <p:cNvSpPr>
            <a:spLocks noGrp="1"/>
          </p:cNvSpPr>
          <p:nvPr>
            <p:ph type="body" sz="quarter" idx="33"/>
          </p:nvPr>
        </p:nvSpPr>
        <p:spPr>
          <a:xfrm>
            <a:off x="431800" y="1052513"/>
            <a:ext cx="11366500" cy="4877836"/>
          </a:xfrm>
        </p:spPr>
        <p:txBody>
          <a:bodyPr/>
          <a:lstStyle/>
          <a:p>
            <a:pPr marL="0" lvl="0" indent="0" fontAlgn="base">
              <a:buNone/>
            </a:pPr>
            <a:r>
              <a:rPr lang="en-US" dirty="0">
                <a:latin typeface="+mn-lt"/>
              </a:rPr>
              <a:t>Which one is not apart from OneDrive: </a:t>
            </a:r>
          </a:p>
          <a:p>
            <a:pPr marL="730250" lvl="1" indent="-457200" fontAlgn="base">
              <a:buFont typeface="+mj-lt"/>
              <a:buAutoNum type="alphaLcParenR"/>
            </a:pPr>
            <a:r>
              <a:rPr lang="en-US" dirty="0">
                <a:latin typeface="+mn-lt"/>
              </a:rPr>
              <a:t>Navigation pane</a:t>
            </a:r>
          </a:p>
          <a:p>
            <a:pPr marL="730250" lvl="1" indent="-457200" fontAlgn="base">
              <a:buFont typeface="+mj-lt"/>
              <a:buAutoNum type="alphaLcParenR"/>
            </a:pPr>
            <a:r>
              <a:rPr lang="en-US" b="1" dirty="0">
                <a:latin typeface="+mn-lt"/>
              </a:rPr>
              <a:t>The ribbon - Correct! There is no ribbon on OneDrive.  </a:t>
            </a:r>
          </a:p>
          <a:p>
            <a:pPr marL="730250" lvl="1" indent="-457200" fontAlgn="base">
              <a:buFont typeface="+mj-lt"/>
              <a:buAutoNum type="alphaLcParenR"/>
            </a:pPr>
            <a:r>
              <a:rPr lang="en-US" dirty="0">
                <a:latin typeface="+mn-lt"/>
              </a:rPr>
              <a:t>File list</a:t>
            </a:r>
          </a:p>
          <a:p>
            <a:pPr marL="730250" lvl="1" indent="-457200" fontAlgn="base">
              <a:buFont typeface="+mj-lt"/>
              <a:buAutoNum type="alphaLcParenR"/>
            </a:pPr>
            <a:r>
              <a:rPr lang="en-US" dirty="0">
                <a:latin typeface="+mn-lt"/>
              </a:rPr>
              <a:t>Tool bar</a:t>
            </a:r>
          </a:p>
        </p:txBody>
      </p:sp>
    </p:spTree>
    <p:extLst>
      <p:ext uri="{BB962C8B-B14F-4D97-AF65-F5344CB8AC3E}">
        <p14:creationId xmlns:p14="http://schemas.microsoft.com/office/powerpoint/2010/main" val="1763187966"/>
      </p:ext>
    </p:extLst>
  </p:cSld>
  <p:clrMapOvr>
    <a:masterClrMapping/>
  </p:clrMapOvr>
  <mc:AlternateContent xmlns:mc="http://schemas.openxmlformats.org/markup-compatibility/2006" xmlns:p14="http://schemas.microsoft.com/office/powerpoint/2010/main">
    <mc:Choice Requires="p14">
      <p:transition spd="med" p14:dur="700" advClick="0">
        <p:fade/>
      </p:transition>
    </mc:Choice>
    <mc:Fallback xmlns="">
      <p:transition spd="med" advClick="0">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a:extLst>
              <a:ext uri="{FF2B5EF4-FFF2-40B4-BE49-F238E27FC236}">
                <a16:creationId xmlns:a16="http://schemas.microsoft.com/office/drawing/2014/main" id="{3FB6353A-CC1F-450C-9F20-FA12F7677ABD}"/>
              </a:ext>
            </a:extLst>
          </p:cNvPr>
          <p:cNvSpPr>
            <a:spLocks noGrp="1"/>
          </p:cNvSpPr>
          <p:nvPr>
            <p:ph type="title"/>
          </p:nvPr>
        </p:nvSpPr>
        <p:spPr>
          <a:xfrm>
            <a:off x="445050" y="441325"/>
            <a:ext cx="11340000" cy="432000"/>
          </a:xfrm>
        </p:spPr>
        <p:txBody>
          <a:bodyPr>
            <a:noAutofit/>
          </a:bodyPr>
          <a:lstStyle/>
          <a:p>
            <a:r>
              <a:rPr lang="en-IN" dirty="0"/>
              <a:t>Knowledge check question – use OneDrive cloud storage </a:t>
            </a:r>
            <a:br>
              <a:rPr lang="en-IN" dirty="0"/>
            </a:br>
            <a:endParaRPr lang="en-US" dirty="0"/>
          </a:p>
        </p:txBody>
      </p:sp>
      <p:sp>
        <p:nvSpPr>
          <p:cNvPr id="3" name="Text Placeholder 2">
            <a:extLst>
              <a:ext uri="{FF2B5EF4-FFF2-40B4-BE49-F238E27FC236}">
                <a16:creationId xmlns:a16="http://schemas.microsoft.com/office/drawing/2014/main" id="{AF8EEB98-D589-491A-BC2E-C410C2C47440}"/>
              </a:ext>
            </a:extLst>
          </p:cNvPr>
          <p:cNvSpPr>
            <a:spLocks noGrp="1"/>
          </p:cNvSpPr>
          <p:nvPr>
            <p:ph type="body" sz="quarter" idx="33"/>
          </p:nvPr>
        </p:nvSpPr>
        <p:spPr>
          <a:xfrm>
            <a:off x="431800" y="1052513"/>
            <a:ext cx="11366500" cy="4877836"/>
          </a:xfrm>
        </p:spPr>
        <p:txBody>
          <a:bodyPr/>
          <a:lstStyle/>
          <a:p>
            <a:pPr marL="0" lvl="0" indent="0" fontAlgn="base">
              <a:buNone/>
            </a:pPr>
            <a:r>
              <a:rPr lang="en-US" dirty="0">
                <a:latin typeface="+mn-lt"/>
              </a:rPr>
              <a:t>For Microsoft accounts, items in OneDrive recycle bin are kept for </a:t>
            </a:r>
            <a:r>
              <a:rPr lang="en-US" dirty="0">
                <a:highlight>
                  <a:srgbClr val="C0C0C0"/>
                </a:highlight>
              </a:rPr>
              <a:t>_______________</a:t>
            </a:r>
            <a:r>
              <a:rPr lang="en-US" dirty="0">
                <a:latin typeface="+mn-lt"/>
              </a:rPr>
              <a:t>before being permanently deleted. </a:t>
            </a:r>
          </a:p>
          <a:p>
            <a:pPr marL="730250" lvl="1" indent="-457200" fontAlgn="base">
              <a:buFont typeface="+mj-lt"/>
              <a:buAutoNum type="alphaLcParenR"/>
            </a:pPr>
            <a:r>
              <a:rPr lang="en-US" dirty="0">
                <a:latin typeface="+mn-lt"/>
              </a:rPr>
              <a:t>15 days</a:t>
            </a:r>
          </a:p>
          <a:p>
            <a:pPr marL="730250" lvl="1" indent="-457200" fontAlgn="base">
              <a:buFont typeface="+mj-lt"/>
              <a:buAutoNum type="alphaLcParenR"/>
            </a:pPr>
            <a:r>
              <a:rPr lang="en-US" dirty="0">
                <a:latin typeface="+mn-lt"/>
              </a:rPr>
              <a:t>30 days</a:t>
            </a:r>
          </a:p>
          <a:p>
            <a:pPr marL="730250" lvl="1" indent="-457200" fontAlgn="base">
              <a:buFont typeface="+mj-lt"/>
              <a:buAutoNum type="alphaLcParenR"/>
            </a:pPr>
            <a:r>
              <a:rPr lang="en-US" dirty="0">
                <a:latin typeface="+mn-lt"/>
              </a:rPr>
              <a:t>60 days</a:t>
            </a:r>
          </a:p>
          <a:p>
            <a:pPr marL="730250" lvl="1" indent="-457200" fontAlgn="base">
              <a:buFont typeface="+mj-lt"/>
              <a:buAutoNum type="alphaLcParenR"/>
            </a:pPr>
            <a:r>
              <a:rPr lang="en-US" dirty="0">
                <a:latin typeface="+mn-lt"/>
              </a:rPr>
              <a:t>93 days</a:t>
            </a:r>
          </a:p>
        </p:txBody>
      </p:sp>
    </p:spTree>
    <p:extLst>
      <p:ext uri="{BB962C8B-B14F-4D97-AF65-F5344CB8AC3E}">
        <p14:creationId xmlns:p14="http://schemas.microsoft.com/office/powerpoint/2010/main" val="2377873474"/>
      </p:ext>
    </p:extLst>
  </p:cSld>
  <p:clrMapOvr>
    <a:masterClrMapping/>
  </p:clrMapOvr>
  <mc:AlternateContent xmlns:mc="http://schemas.openxmlformats.org/markup-compatibility/2006" xmlns:p14="http://schemas.microsoft.com/office/powerpoint/2010/main">
    <mc:Choice Requires="p14">
      <p:transition spd="med" p14:dur="700" advClick="0">
        <p:fade/>
      </p:transition>
    </mc:Choice>
    <mc:Fallback xmlns="">
      <p:transition spd="med" advClick="0">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a:extLst>
              <a:ext uri="{FF2B5EF4-FFF2-40B4-BE49-F238E27FC236}">
                <a16:creationId xmlns:a16="http://schemas.microsoft.com/office/drawing/2014/main" id="{3FB6353A-CC1F-450C-9F20-FA12F7677ABD}"/>
              </a:ext>
            </a:extLst>
          </p:cNvPr>
          <p:cNvSpPr>
            <a:spLocks noGrp="1"/>
          </p:cNvSpPr>
          <p:nvPr>
            <p:ph type="title"/>
          </p:nvPr>
        </p:nvSpPr>
        <p:spPr>
          <a:xfrm>
            <a:off x="445050" y="441325"/>
            <a:ext cx="11340000" cy="432000"/>
          </a:xfrm>
        </p:spPr>
        <p:txBody>
          <a:bodyPr>
            <a:noAutofit/>
          </a:bodyPr>
          <a:lstStyle/>
          <a:p>
            <a:r>
              <a:rPr lang="en-IN" dirty="0"/>
              <a:t>Knowledge check question – use OneDrive cloud storage </a:t>
            </a:r>
            <a:br>
              <a:rPr lang="en-IN" dirty="0"/>
            </a:br>
            <a:endParaRPr lang="en-US" dirty="0"/>
          </a:p>
        </p:txBody>
      </p:sp>
      <p:sp>
        <p:nvSpPr>
          <p:cNvPr id="3" name="Text Placeholder 2">
            <a:extLst>
              <a:ext uri="{FF2B5EF4-FFF2-40B4-BE49-F238E27FC236}">
                <a16:creationId xmlns:a16="http://schemas.microsoft.com/office/drawing/2014/main" id="{AF8EEB98-D589-491A-BC2E-C410C2C47440}"/>
              </a:ext>
            </a:extLst>
          </p:cNvPr>
          <p:cNvSpPr>
            <a:spLocks noGrp="1"/>
          </p:cNvSpPr>
          <p:nvPr>
            <p:ph type="body" sz="quarter" idx="33"/>
          </p:nvPr>
        </p:nvSpPr>
        <p:spPr>
          <a:xfrm>
            <a:off x="431800" y="1052513"/>
            <a:ext cx="11366500" cy="4877836"/>
          </a:xfrm>
        </p:spPr>
        <p:txBody>
          <a:bodyPr/>
          <a:lstStyle/>
          <a:p>
            <a:pPr marL="0" lvl="0" indent="0" fontAlgn="base">
              <a:buNone/>
            </a:pPr>
            <a:r>
              <a:rPr lang="en-US" dirty="0"/>
              <a:t>For Microsoft accounts, items in OneDrive recycle bin are kept for </a:t>
            </a:r>
            <a:r>
              <a:rPr lang="en-US" dirty="0">
                <a:highlight>
                  <a:srgbClr val="C0C0C0"/>
                </a:highlight>
              </a:rPr>
              <a:t>_______________</a:t>
            </a:r>
            <a:r>
              <a:rPr lang="en-US" dirty="0"/>
              <a:t>before being permanently deleted. </a:t>
            </a:r>
          </a:p>
          <a:p>
            <a:pPr marL="730250" lvl="1" indent="-457200" fontAlgn="base">
              <a:buFont typeface="+mj-lt"/>
              <a:buAutoNum type="alphaLcParenR"/>
            </a:pPr>
            <a:r>
              <a:rPr lang="en-US" dirty="0"/>
              <a:t>15 days</a:t>
            </a:r>
          </a:p>
          <a:p>
            <a:pPr marL="730250" lvl="1" indent="-457200" fontAlgn="base">
              <a:buFont typeface="+mj-lt"/>
              <a:buAutoNum type="alphaLcParenR"/>
            </a:pPr>
            <a:r>
              <a:rPr lang="en-US" b="1" dirty="0"/>
              <a:t>30 days - Correct! After 30 days files will be deleted permanently.</a:t>
            </a:r>
          </a:p>
          <a:p>
            <a:pPr marL="730250" lvl="1" indent="-457200" fontAlgn="base">
              <a:buFont typeface="+mj-lt"/>
              <a:buAutoNum type="alphaLcParenR"/>
            </a:pPr>
            <a:r>
              <a:rPr lang="en-US" dirty="0"/>
              <a:t>60 days</a:t>
            </a:r>
          </a:p>
          <a:p>
            <a:pPr marL="730250" lvl="1" indent="-457200" fontAlgn="base">
              <a:buFont typeface="+mj-lt"/>
              <a:buAutoNum type="alphaLcParenR"/>
            </a:pPr>
            <a:r>
              <a:rPr lang="en-US" dirty="0"/>
              <a:t>93 days</a:t>
            </a:r>
          </a:p>
        </p:txBody>
      </p:sp>
    </p:spTree>
    <p:extLst>
      <p:ext uri="{BB962C8B-B14F-4D97-AF65-F5344CB8AC3E}">
        <p14:creationId xmlns:p14="http://schemas.microsoft.com/office/powerpoint/2010/main" val="4107885890"/>
      </p:ext>
    </p:extLst>
  </p:cSld>
  <p:clrMapOvr>
    <a:masterClrMapping/>
  </p:clrMapOvr>
  <mc:AlternateContent xmlns:mc="http://schemas.openxmlformats.org/markup-compatibility/2006" xmlns:p14="http://schemas.microsoft.com/office/powerpoint/2010/main">
    <mc:Choice Requires="p14">
      <p:transition spd="med" p14:dur="700" advClick="0">
        <p:fade/>
      </p:transition>
    </mc:Choice>
    <mc:Fallback xmlns="">
      <p:transition spd="med" advClick="0">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a:extLst>
              <a:ext uri="{FF2B5EF4-FFF2-40B4-BE49-F238E27FC236}">
                <a16:creationId xmlns:a16="http://schemas.microsoft.com/office/drawing/2014/main" id="{3FB6353A-CC1F-450C-9F20-FA12F7677ABD}"/>
              </a:ext>
            </a:extLst>
          </p:cNvPr>
          <p:cNvSpPr>
            <a:spLocks noGrp="1"/>
          </p:cNvSpPr>
          <p:nvPr>
            <p:ph type="title"/>
          </p:nvPr>
        </p:nvSpPr>
        <p:spPr>
          <a:xfrm>
            <a:off x="445050" y="441325"/>
            <a:ext cx="11340000" cy="432000"/>
          </a:xfrm>
        </p:spPr>
        <p:txBody>
          <a:bodyPr>
            <a:noAutofit/>
          </a:bodyPr>
          <a:lstStyle/>
          <a:p>
            <a:r>
              <a:rPr lang="en-IN" dirty="0"/>
              <a:t>Knowledge check question – use OneDrive cloud storage </a:t>
            </a:r>
            <a:br>
              <a:rPr lang="en-IN" dirty="0"/>
            </a:br>
            <a:endParaRPr lang="en-US" dirty="0"/>
          </a:p>
        </p:txBody>
      </p:sp>
      <p:sp>
        <p:nvSpPr>
          <p:cNvPr id="3" name="Text Placeholder 2">
            <a:extLst>
              <a:ext uri="{FF2B5EF4-FFF2-40B4-BE49-F238E27FC236}">
                <a16:creationId xmlns:a16="http://schemas.microsoft.com/office/drawing/2014/main" id="{AF8EEB98-D589-491A-BC2E-C410C2C47440}"/>
              </a:ext>
            </a:extLst>
          </p:cNvPr>
          <p:cNvSpPr>
            <a:spLocks noGrp="1"/>
          </p:cNvSpPr>
          <p:nvPr>
            <p:ph type="body" sz="quarter" idx="33"/>
          </p:nvPr>
        </p:nvSpPr>
        <p:spPr>
          <a:xfrm>
            <a:off x="445050" y="1052513"/>
            <a:ext cx="11366500" cy="4877836"/>
          </a:xfrm>
        </p:spPr>
        <p:txBody>
          <a:bodyPr/>
          <a:lstStyle/>
          <a:p>
            <a:pPr marL="0" lvl="0" indent="0" fontAlgn="base">
              <a:buNone/>
            </a:pPr>
            <a:r>
              <a:rPr lang="en-US" dirty="0">
                <a:latin typeface="+mn-lt"/>
              </a:rPr>
              <a:t>When you share a file with others, you can share it only from: </a:t>
            </a:r>
          </a:p>
          <a:p>
            <a:pPr marL="730250" lvl="1" indent="-457200" fontAlgn="base">
              <a:buFont typeface="+mj-lt"/>
              <a:buAutoNum type="alphaLcParenR"/>
            </a:pPr>
            <a:r>
              <a:rPr lang="en-US" dirty="0">
                <a:latin typeface="+mn-lt"/>
              </a:rPr>
              <a:t>File explorer</a:t>
            </a:r>
          </a:p>
          <a:p>
            <a:pPr marL="730250" lvl="1" indent="-457200" fontAlgn="base">
              <a:buFont typeface="+mj-lt"/>
              <a:buAutoNum type="alphaLcParenR"/>
            </a:pPr>
            <a:r>
              <a:rPr lang="en-US" dirty="0">
                <a:latin typeface="+mn-lt"/>
              </a:rPr>
              <a:t>OneDrive</a:t>
            </a:r>
          </a:p>
          <a:p>
            <a:pPr marL="730250" lvl="1" indent="-457200" fontAlgn="base">
              <a:buFont typeface="+mj-lt"/>
              <a:buAutoNum type="alphaLcParenR"/>
            </a:pPr>
            <a:r>
              <a:rPr lang="en-US" dirty="0">
                <a:latin typeface="+mn-lt"/>
              </a:rPr>
              <a:t>Word Online app</a:t>
            </a:r>
          </a:p>
          <a:p>
            <a:pPr marL="730250" lvl="1" indent="-457200" fontAlgn="base">
              <a:buFont typeface="+mj-lt"/>
              <a:buAutoNum type="alphaLcParenR"/>
            </a:pPr>
            <a:r>
              <a:rPr lang="en-US" dirty="0">
                <a:latin typeface="+mn-lt"/>
              </a:rPr>
              <a:t>All of the above</a:t>
            </a:r>
          </a:p>
        </p:txBody>
      </p:sp>
    </p:spTree>
    <p:extLst>
      <p:ext uri="{BB962C8B-B14F-4D97-AF65-F5344CB8AC3E}">
        <p14:creationId xmlns:p14="http://schemas.microsoft.com/office/powerpoint/2010/main" val="2604174926"/>
      </p:ext>
    </p:extLst>
  </p:cSld>
  <p:clrMapOvr>
    <a:masterClrMapping/>
  </p:clrMapOvr>
  <mc:AlternateContent xmlns:mc="http://schemas.openxmlformats.org/markup-compatibility/2006" xmlns:p14="http://schemas.microsoft.com/office/powerpoint/2010/main">
    <mc:Choice Requires="p14">
      <p:transition spd="med" p14:dur="700" advClick="0">
        <p:fade/>
      </p:transition>
    </mc:Choice>
    <mc:Fallback xmlns="">
      <p:transition spd="med" advClick="0">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a:extLst>
              <a:ext uri="{FF2B5EF4-FFF2-40B4-BE49-F238E27FC236}">
                <a16:creationId xmlns:a16="http://schemas.microsoft.com/office/drawing/2014/main" id="{3FB6353A-CC1F-450C-9F20-FA12F7677ABD}"/>
              </a:ext>
            </a:extLst>
          </p:cNvPr>
          <p:cNvSpPr>
            <a:spLocks noGrp="1"/>
          </p:cNvSpPr>
          <p:nvPr>
            <p:ph type="title"/>
          </p:nvPr>
        </p:nvSpPr>
        <p:spPr>
          <a:xfrm>
            <a:off x="445050" y="441325"/>
            <a:ext cx="11340000" cy="432000"/>
          </a:xfrm>
        </p:spPr>
        <p:txBody>
          <a:bodyPr>
            <a:noAutofit/>
          </a:bodyPr>
          <a:lstStyle/>
          <a:p>
            <a:r>
              <a:rPr lang="en-IN" dirty="0"/>
              <a:t>Knowledge check question – use OneDrive cloud storage </a:t>
            </a:r>
            <a:br>
              <a:rPr lang="en-IN" dirty="0"/>
            </a:br>
            <a:endParaRPr lang="en-US" dirty="0"/>
          </a:p>
        </p:txBody>
      </p:sp>
      <p:sp>
        <p:nvSpPr>
          <p:cNvPr id="3" name="Text Placeholder 2">
            <a:extLst>
              <a:ext uri="{FF2B5EF4-FFF2-40B4-BE49-F238E27FC236}">
                <a16:creationId xmlns:a16="http://schemas.microsoft.com/office/drawing/2014/main" id="{AF8EEB98-D589-491A-BC2E-C410C2C47440}"/>
              </a:ext>
            </a:extLst>
          </p:cNvPr>
          <p:cNvSpPr>
            <a:spLocks noGrp="1"/>
          </p:cNvSpPr>
          <p:nvPr>
            <p:ph type="body" sz="quarter" idx="33"/>
          </p:nvPr>
        </p:nvSpPr>
        <p:spPr>
          <a:xfrm>
            <a:off x="445050" y="1052513"/>
            <a:ext cx="11366500" cy="4877836"/>
          </a:xfrm>
        </p:spPr>
        <p:txBody>
          <a:bodyPr/>
          <a:lstStyle/>
          <a:p>
            <a:pPr marL="0" lvl="0" indent="0" fontAlgn="base">
              <a:buNone/>
            </a:pPr>
            <a:r>
              <a:rPr lang="en-US" dirty="0"/>
              <a:t>When you share a file with others, you can share it only from: </a:t>
            </a:r>
          </a:p>
          <a:p>
            <a:pPr marL="730250" lvl="1" indent="-457200" fontAlgn="base">
              <a:buFont typeface="+mj-lt"/>
              <a:buAutoNum type="alphaLcParenR"/>
            </a:pPr>
            <a:r>
              <a:rPr lang="en-US" dirty="0"/>
              <a:t>File explorer</a:t>
            </a:r>
          </a:p>
          <a:p>
            <a:pPr marL="730250" lvl="1" indent="-457200" fontAlgn="base">
              <a:buFont typeface="+mj-lt"/>
              <a:buAutoNum type="alphaLcParenR"/>
            </a:pPr>
            <a:r>
              <a:rPr lang="en-US" dirty="0"/>
              <a:t>OneDrive</a:t>
            </a:r>
          </a:p>
          <a:p>
            <a:pPr marL="730250" lvl="1" indent="-457200" fontAlgn="base">
              <a:buFont typeface="+mj-lt"/>
              <a:buAutoNum type="alphaLcParenR"/>
            </a:pPr>
            <a:r>
              <a:rPr lang="en-US" dirty="0"/>
              <a:t>Word Online app</a:t>
            </a:r>
          </a:p>
          <a:p>
            <a:pPr marL="730250" lvl="1" indent="-457200" fontAlgn="base">
              <a:buFont typeface="+mj-lt"/>
              <a:buAutoNum type="alphaLcParenR"/>
            </a:pPr>
            <a:r>
              <a:rPr lang="en-US" b="1" dirty="0"/>
              <a:t>All of the above - Correct! You can share files from any app. </a:t>
            </a:r>
            <a:endParaRPr lang="en-US" dirty="0"/>
          </a:p>
        </p:txBody>
      </p:sp>
    </p:spTree>
    <p:extLst>
      <p:ext uri="{BB962C8B-B14F-4D97-AF65-F5344CB8AC3E}">
        <p14:creationId xmlns:p14="http://schemas.microsoft.com/office/powerpoint/2010/main" val="3027788717"/>
      </p:ext>
    </p:extLst>
  </p:cSld>
  <p:clrMapOvr>
    <a:masterClrMapping/>
  </p:clrMapOvr>
  <mc:AlternateContent xmlns:mc="http://schemas.openxmlformats.org/markup-compatibility/2006" xmlns:p14="http://schemas.microsoft.com/office/powerpoint/2010/main">
    <mc:Choice Requires="p14">
      <p:transition spd="med" p14:dur="700" advClick="0">
        <p:fade/>
      </p:transition>
    </mc:Choice>
    <mc:Fallback xmlns="">
      <p:transition spd="med" advClick="0">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itle 15">
            <a:extLst>
              <a:ext uri="{FF2B5EF4-FFF2-40B4-BE49-F238E27FC236}">
                <a16:creationId xmlns:a16="http://schemas.microsoft.com/office/drawing/2014/main" id="{C9790BE9-649D-456D-A3FA-4FFC6A686391}"/>
              </a:ext>
            </a:extLst>
          </p:cNvPr>
          <p:cNvSpPr>
            <a:spLocks noGrp="1"/>
          </p:cNvSpPr>
          <p:nvPr>
            <p:ph type="ctrTitle"/>
          </p:nvPr>
        </p:nvSpPr>
        <p:spPr>
          <a:xfrm>
            <a:off x="446400" y="3429000"/>
            <a:ext cx="10165156" cy="1600438"/>
          </a:xfrm>
        </p:spPr>
        <p:txBody>
          <a:bodyPr/>
          <a:lstStyle/>
          <a:p>
            <a:r>
              <a:rPr lang="en-US" dirty="0"/>
              <a:t>Collaborate and manage </a:t>
            </a:r>
            <a:br>
              <a:rPr lang="en-US" dirty="0"/>
            </a:br>
            <a:r>
              <a:rPr lang="en-US" dirty="0"/>
              <a:t>content digitally</a:t>
            </a:r>
          </a:p>
        </p:txBody>
      </p:sp>
      <p:sp>
        <p:nvSpPr>
          <p:cNvPr id="14" name="Module # and module title">
            <a:extLst>
              <a:ext uri="{FF2B5EF4-FFF2-40B4-BE49-F238E27FC236}">
                <a16:creationId xmlns:a16="http://schemas.microsoft.com/office/drawing/2014/main" id="{E0907C0C-0E2F-48C5-A9ED-A949D0B7A476}"/>
              </a:ext>
            </a:extLst>
          </p:cNvPr>
          <p:cNvSpPr>
            <a:spLocks noGrp="1"/>
          </p:cNvSpPr>
          <p:nvPr>
            <p:ph type="subTitle" idx="1"/>
          </p:nvPr>
        </p:nvSpPr>
        <p:spPr/>
        <p:txBody>
          <a:bodyPr anchor="b" anchorCtr="0"/>
          <a:lstStyle/>
          <a:p>
            <a:r>
              <a:rPr lang="en-IN" dirty="0"/>
              <a:t>Digital Literacy</a:t>
            </a:r>
            <a:endParaRPr lang="en-US" dirty="0"/>
          </a:p>
        </p:txBody>
      </p:sp>
    </p:spTree>
    <p:extLst>
      <p:ext uri="{BB962C8B-B14F-4D97-AF65-F5344CB8AC3E}">
        <p14:creationId xmlns:p14="http://schemas.microsoft.com/office/powerpoint/2010/main" val="2116556821"/>
      </p:ext>
    </p:extLst>
  </p:cSld>
  <p:clrMapOvr>
    <a:masterClrMapping/>
  </p:clrMapOvr>
  <mc:AlternateContent xmlns:mc="http://schemas.openxmlformats.org/markup-compatibility/2006" xmlns:p14="http://schemas.microsoft.com/office/powerpoint/2010/main">
    <mc:Choice Requires="p14">
      <p:transition spd="med" p14:dur="700" advClick="0">
        <p:fade/>
      </p:transition>
    </mc:Choice>
    <mc:Fallback xmlns="">
      <p:transition spd="med" advClick="0">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36486CBB-F406-4FDA-8857-50C35E5332F9}"/>
              </a:ext>
              <a:ext uri="{C183D7F6-B498-43B3-948B-1728B52AA6E4}">
                <adec:decorative xmlns:adec="http://schemas.microsoft.com/office/drawing/2017/decorative" val="1"/>
              </a:ext>
            </a:extLst>
          </p:cNvPr>
          <p:cNvSpPr>
            <a:spLocks noGrp="1"/>
          </p:cNvSpPr>
          <p:nvPr>
            <p:ph type="title" idx="4294967295"/>
          </p:nvPr>
        </p:nvSpPr>
        <p:spPr>
          <a:xfrm>
            <a:off x="446288" y="456315"/>
            <a:ext cx="9687063" cy="432000"/>
          </a:xfrm>
        </p:spPr>
        <p:txBody>
          <a:bodyPr/>
          <a:lstStyle/>
          <a:p>
            <a:r>
              <a:rPr lang="en-US" dirty="0"/>
              <a:t>Share and collaborate with documents</a:t>
            </a:r>
            <a:br>
              <a:rPr lang="en-US" dirty="0"/>
            </a:br>
            <a:endParaRPr lang="en-US" dirty="0">
              <a:effectLst/>
            </a:endParaRPr>
          </a:p>
        </p:txBody>
      </p:sp>
      <p:sp>
        <p:nvSpPr>
          <p:cNvPr id="7" name="Content Placeholder 6">
            <a:extLst>
              <a:ext uri="{FF2B5EF4-FFF2-40B4-BE49-F238E27FC236}">
                <a16:creationId xmlns:a16="http://schemas.microsoft.com/office/drawing/2014/main" id="{C3DE12B1-3C96-4410-B26A-89F065B82F75}"/>
              </a:ext>
              <a:ext uri="{C183D7F6-B498-43B3-948B-1728B52AA6E4}">
                <adec:decorative xmlns:adec="http://schemas.microsoft.com/office/drawing/2017/decorative" val="1"/>
              </a:ext>
            </a:extLst>
          </p:cNvPr>
          <p:cNvSpPr>
            <a:spLocks noGrp="1"/>
          </p:cNvSpPr>
          <p:nvPr>
            <p:ph idx="12"/>
          </p:nvPr>
        </p:nvSpPr>
        <p:spPr>
          <a:xfrm>
            <a:off x="442913" y="1055707"/>
            <a:ext cx="11301325" cy="720000"/>
          </a:xfrm>
          <a:solidFill>
            <a:srgbClr val="0078D4"/>
          </a:solidFill>
        </p:spPr>
        <p:txBody>
          <a:bodyPr/>
          <a:lstStyle/>
          <a:p>
            <a:pPr marL="0" indent="0">
              <a:buNone/>
            </a:pPr>
            <a:r>
              <a:rPr lang="en-US" dirty="0"/>
              <a:t>Course module summary </a:t>
            </a:r>
          </a:p>
        </p:txBody>
      </p:sp>
      <p:sp>
        <p:nvSpPr>
          <p:cNvPr id="4" name="Content Placeholder 3">
            <a:extLst>
              <a:ext uri="{FF2B5EF4-FFF2-40B4-BE49-F238E27FC236}">
                <a16:creationId xmlns:a16="http://schemas.microsoft.com/office/drawing/2014/main" id="{86A64E8B-346A-4253-B927-1B536DD190F1}"/>
              </a:ext>
              <a:ext uri="{C183D7F6-B498-43B3-948B-1728B52AA6E4}">
                <adec:decorative xmlns:adec="http://schemas.microsoft.com/office/drawing/2017/decorative" val="1"/>
              </a:ext>
            </a:extLst>
          </p:cNvPr>
          <p:cNvSpPr>
            <a:spLocks noGrp="1"/>
          </p:cNvSpPr>
          <p:nvPr>
            <p:ph idx="15"/>
          </p:nvPr>
        </p:nvSpPr>
        <p:spPr>
          <a:xfrm>
            <a:off x="442913" y="1775707"/>
            <a:ext cx="11301325" cy="4140000"/>
          </a:xfrm>
        </p:spPr>
        <p:txBody>
          <a:bodyPr/>
          <a:lstStyle/>
          <a:p>
            <a:pPr lvl="0" fontAlgn="base"/>
            <a:r>
              <a:rPr lang="en-US" dirty="0"/>
              <a:t>How can you use Word to collaborate with others on a single document? </a:t>
            </a:r>
          </a:p>
          <a:p>
            <a:pPr lvl="0" fontAlgn="base"/>
            <a:r>
              <a:rPr lang="en-US" dirty="0"/>
              <a:t>How can you show others the changes you've made to a document? </a:t>
            </a:r>
          </a:p>
          <a:p>
            <a:pPr lvl="0" fontAlgn="base"/>
            <a:r>
              <a:rPr lang="en-US" dirty="0"/>
              <a:t>How can you share feedback to a document in Word?</a:t>
            </a:r>
          </a:p>
        </p:txBody>
      </p:sp>
    </p:spTree>
    <p:extLst>
      <p:ext uri="{BB962C8B-B14F-4D97-AF65-F5344CB8AC3E}">
        <p14:creationId xmlns:p14="http://schemas.microsoft.com/office/powerpoint/2010/main" val="772469977"/>
      </p:ext>
    </p:extLst>
  </p:cSld>
  <p:clrMapOvr>
    <a:masterClrMapping/>
  </p:clrMapOvr>
  <mc:AlternateContent xmlns:mc="http://schemas.openxmlformats.org/markup-compatibility/2006" xmlns:p14="http://schemas.microsoft.com/office/powerpoint/2010/main">
    <mc:Choice Requires="p14">
      <p:transition spd="med" p14:dur="700" advClick="0">
        <p:fade/>
      </p:transition>
    </mc:Choice>
    <mc:Fallback xmlns="">
      <p:transition spd="med" advClick="0">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a:extLst>
              <a:ext uri="{FF2B5EF4-FFF2-40B4-BE49-F238E27FC236}">
                <a16:creationId xmlns:a16="http://schemas.microsoft.com/office/drawing/2014/main" id="{3FB6353A-CC1F-450C-9F20-FA12F7677ABD}"/>
              </a:ext>
            </a:extLst>
          </p:cNvPr>
          <p:cNvSpPr>
            <a:spLocks noGrp="1"/>
          </p:cNvSpPr>
          <p:nvPr>
            <p:ph type="title"/>
          </p:nvPr>
        </p:nvSpPr>
        <p:spPr>
          <a:xfrm>
            <a:off x="445050" y="441325"/>
            <a:ext cx="11340000" cy="432000"/>
          </a:xfrm>
        </p:spPr>
        <p:txBody>
          <a:bodyPr>
            <a:noAutofit/>
          </a:bodyPr>
          <a:lstStyle/>
          <a:p>
            <a:r>
              <a:rPr lang="en-IN" dirty="0"/>
              <a:t>Knowledge check question – share and collaborate with documents</a:t>
            </a:r>
            <a:endParaRPr lang="en-US" dirty="0"/>
          </a:p>
        </p:txBody>
      </p:sp>
      <p:sp>
        <p:nvSpPr>
          <p:cNvPr id="3" name="Text Placeholder 2">
            <a:extLst>
              <a:ext uri="{FF2B5EF4-FFF2-40B4-BE49-F238E27FC236}">
                <a16:creationId xmlns:a16="http://schemas.microsoft.com/office/drawing/2014/main" id="{AF8EEB98-D589-491A-BC2E-C410C2C47440}"/>
              </a:ext>
            </a:extLst>
          </p:cNvPr>
          <p:cNvSpPr>
            <a:spLocks noGrp="1"/>
          </p:cNvSpPr>
          <p:nvPr>
            <p:ph type="body" sz="quarter" idx="33"/>
          </p:nvPr>
        </p:nvSpPr>
        <p:spPr>
          <a:xfrm>
            <a:off x="431800" y="1625600"/>
            <a:ext cx="11366500" cy="4877836"/>
          </a:xfrm>
        </p:spPr>
        <p:txBody>
          <a:bodyPr/>
          <a:lstStyle/>
          <a:p>
            <a:pPr marL="0" lvl="0" indent="0" fontAlgn="base">
              <a:buNone/>
            </a:pPr>
            <a:r>
              <a:rPr lang="en-US" dirty="0">
                <a:latin typeface="+mn-lt"/>
              </a:rPr>
              <a:t>If you want to hide comments in a Word document, you should choose the </a:t>
            </a:r>
            <a:r>
              <a:rPr lang="en-US" dirty="0">
                <a:highlight>
                  <a:srgbClr val="C0C0C0"/>
                </a:highlight>
              </a:rPr>
              <a:t>_______________</a:t>
            </a:r>
            <a:r>
              <a:rPr lang="en-US" dirty="0">
                <a:latin typeface="+mn-lt"/>
              </a:rPr>
              <a:t>menu. </a:t>
            </a:r>
          </a:p>
          <a:p>
            <a:pPr marL="730250" lvl="1" indent="-457200" fontAlgn="base">
              <a:buFont typeface="+mj-lt"/>
              <a:buAutoNum type="arabicPeriod"/>
            </a:pPr>
            <a:r>
              <a:rPr lang="en-US" dirty="0">
                <a:latin typeface="+mn-lt"/>
              </a:rPr>
              <a:t>File</a:t>
            </a:r>
          </a:p>
          <a:p>
            <a:pPr marL="730250" lvl="1" indent="-457200" fontAlgn="base">
              <a:buFont typeface="+mj-lt"/>
              <a:buAutoNum type="arabicPeriod"/>
            </a:pPr>
            <a:r>
              <a:rPr lang="en-US" dirty="0">
                <a:latin typeface="+mn-lt"/>
              </a:rPr>
              <a:t>Insert</a:t>
            </a:r>
          </a:p>
          <a:p>
            <a:pPr marL="730250" lvl="1" indent="-457200" fontAlgn="base">
              <a:buFont typeface="+mj-lt"/>
              <a:buAutoNum type="arabicPeriod"/>
            </a:pPr>
            <a:r>
              <a:rPr lang="en-US" dirty="0">
                <a:latin typeface="+mn-lt"/>
              </a:rPr>
              <a:t>Review</a:t>
            </a:r>
          </a:p>
          <a:p>
            <a:pPr marL="730250" lvl="1" indent="-457200" fontAlgn="base">
              <a:buFont typeface="+mj-lt"/>
              <a:buAutoNum type="arabicPeriod"/>
            </a:pPr>
            <a:r>
              <a:rPr lang="en-US" dirty="0">
                <a:latin typeface="+mn-lt"/>
              </a:rPr>
              <a:t>View</a:t>
            </a:r>
          </a:p>
        </p:txBody>
      </p:sp>
    </p:spTree>
    <p:extLst>
      <p:ext uri="{BB962C8B-B14F-4D97-AF65-F5344CB8AC3E}">
        <p14:creationId xmlns:p14="http://schemas.microsoft.com/office/powerpoint/2010/main" val="2154973837"/>
      </p:ext>
    </p:extLst>
  </p:cSld>
  <p:clrMapOvr>
    <a:masterClrMapping/>
  </p:clrMapOvr>
  <mc:AlternateContent xmlns:mc="http://schemas.openxmlformats.org/markup-compatibility/2006" xmlns:p14="http://schemas.microsoft.com/office/powerpoint/2010/main">
    <mc:Choice Requires="p14">
      <p:transition spd="med" p14:dur="700" advClick="0">
        <p:fade/>
      </p:transition>
    </mc:Choice>
    <mc:Fallback xmlns="">
      <p:transition spd="med" advClick="0">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a:extLst>
              <a:ext uri="{FF2B5EF4-FFF2-40B4-BE49-F238E27FC236}">
                <a16:creationId xmlns:a16="http://schemas.microsoft.com/office/drawing/2014/main" id="{3FB6353A-CC1F-450C-9F20-FA12F7677ABD}"/>
              </a:ext>
            </a:extLst>
          </p:cNvPr>
          <p:cNvSpPr>
            <a:spLocks noGrp="1"/>
          </p:cNvSpPr>
          <p:nvPr>
            <p:ph type="title"/>
          </p:nvPr>
        </p:nvSpPr>
        <p:spPr>
          <a:xfrm>
            <a:off x="445050" y="441325"/>
            <a:ext cx="11340000" cy="432000"/>
          </a:xfrm>
        </p:spPr>
        <p:txBody>
          <a:bodyPr>
            <a:noAutofit/>
          </a:bodyPr>
          <a:lstStyle/>
          <a:p>
            <a:r>
              <a:rPr lang="en-IN" dirty="0"/>
              <a:t>Knowledge check question – share and collaborate with documents</a:t>
            </a:r>
            <a:endParaRPr lang="en-US" dirty="0"/>
          </a:p>
        </p:txBody>
      </p:sp>
      <p:sp>
        <p:nvSpPr>
          <p:cNvPr id="3" name="Text Placeholder 2">
            <a:extLst>
              <a:ext uri="{FF2B5EF4-FFF2-40B4-BE49-F238E27FC236}">
                <a16:creationId xmlns:a16="http://schemas.microsoft.com/office/drawing/2014/main" id="{AF8EEB98-D589-491A-BC2E-C410C2C47440}"/>
              </a:ext>
            </a:extLst>
          </p:cNvPr>
          <p:cNvSpPr>
            <a:spLocks noGrp="1"/>
          </p:cNvSpPr>
          <p:nvPr>
            <p:ph type="body" sz="quarter" idx="33"/>
          </p:nvPr>
        </p:nvSpPr>
        <p:spPr>
          <a:xfrm>
            <a:off x="431800" y="1625600"/>
            <a:ext cx="11366500" cy="4877836"/>
          </a:xfrm>
        </p:spPr>
        <p:txBody>
          <a:bodyPr/>
          <a:lstStyle/>
          <a:p>
            <a:pPr marL="0" lvl="0" indent="0" fontAlgn="base">
              <a:buNone/>
            </a:pPr>
            <a:r>
              <a:rPr lang="en-US" dirty="0"/>
              <a:t>If you want to hide comments in a Word document, you should choose the </a:t>
            </a:r>
            <a:r>
              <a:rPr lang="en-US" dirty="0">
                <a:highlight>
                  <a:srgbClr val="C0C0C0"/>
                </a:highlight>
              </a:rPr>
              <a:t>_______________ </a:t>
            </a:r>
            <a:r>
              <a:rPr lang="en-US" dirty="0"/>
              <a:t>menu. </a:t>
            </a:r>
          </a:p>
          <a:p>
            <a:pPr marL="730250" lvl="1" indent="-457200" fontAlgn="base">
              <a:buFont typeface="+mj-lt"/>
              <a:buAutoNum type="arabicPeriod"/>
            </a:pPr>
            <a:r>
              <a:rPr lang="en-US" dirty="0"/>
              <a:t>File</a:t>
            </a:r>
          </a:p>
          <a:p>
            <a:pPr marL="730250" lvl="1" indent="-457200" fontAlgn="base">
              <a:buFont typeface="+mj-lt"/>
              <a:buAutoNum type="arabicPeriod"/>
            </a:pPr>
            <a:r>
              <a:rPr lang="en-US" dirty="0"/>
              <a:t>Insert</a:t>
            </a:r>
          </a:p>
          <a:p>
            <a:pPr marL="730250" lvl="1" indent="-457200" fontAlgn="base">
              <a:buFont typeface="+mj-lt"/>
              <a:buAutoNum type="arabicPeriod"/>
            </a:pPr>
            <a:r>
              <a:rPr lang="en-US" b="1" dirty="0"/>
              <a:t>Review - Correct! Under the Review menu, you can disable "Show Comments" and all comments will be hidden. </a:t>
            </a:r>
          </a:p>
          <a:p>
            <a:pPr marL="730250" lvl="1" indent="-457200" fontAlgn="base">
              <a:buFont typeface="+mj-lt"/>
              <a:buAutoNum type="arabicPeriod"/>
            </a:pPr>
            <a:r>
              <a:rPr lang="en-US" dirty="0"/>
              <a:t>View</a:t>
            </a:r>
          </a:p>
        </p:txBody>
      </p:sp>
    </p:spTree>
    <p:extLst>
      <p:ext uri="{BB962C8B-B14F-4D97-AF65-F5344CB8AC3E}">
        <p14:creationId xmlns:p14="http://schemas.microsoft.com/office/powerpoint/2010/main" val="4257653215"/>
      </p:ext>
    </p:extLst>
  </p:cSld>
  <p:clrMapOvr>
    <a:masterClrMapping/>
  </p:clrMapOvr>
  <mc:AlternateContent xmlns:mc="http://schemas.openxmlformats.org/markup-compatibility/2006" xmlns:p14="http://schemas.microsoft.com/office/powerpoint/2010/main">
    <mc:Choice Requires="p14">
      <p:transition spd="med" p14:dur="700" advClick="0">
        <p:fade/>
      </p:transition>
    </mc:Choice>
    <mc:Fallback xmlns="">
      <p:transition spd="med" advClick="0">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a:extLst>
              <a:ext uri="{FF2B5EF4-FFF2-40B4-BE49-F238E27FC236}">
                <a16:creationId xmlns:a16="http://schemas.microsoft.com/office/drawing/2014/main" id="{3FB6353A-CC1F-450C-9F20-FA12F7677ABD}"/>
              </a:ext>
            </a:extLst>
          </p:cNvPr>
          <p:cNvSpPr>
            <a:spLocks noGrp="1"/>
          </p:cNvSpPr>
          <p:nvPr>
            <p:ph type="title"/>
          </p:nvPr>
        </p:nvSpPr>
        <p:spPr>
          <a:xfrm>
            <a:off x="445050" y="441325"/>
            <a:ext cx="11340000" cy="432000"/>
          </a:xfrm>
        </p:spPr>
        <p:txBody>
          <a:bodyPr>
            <a:noAutofit/>
          </a:bodyPr>
          <a:lstStyle/>
          <a:p>
            <a:r>
              <a:rPr lang="en-IN" dirty="0"/>
              <a:t>Knowledge check question – share and collaborate with documents</a:t>
            </a:r>
            <a:endParaRPr lang="en-US" dirty="0"/>
          </a:p>
        </p:txBody>
      </p:sp>
      <p:sp>
        <p:nvSpPr>
          <p:cNvPr id="3" name="Text Placeholder 2">
            <a:extLst>
              <a:ext uri="{FF2B5EF4-FFF2-40B4-BE49-F238E27FC236}">
                <a16:creationId xmlns:a16="http://schemas.microsoft.com/office/drawing/2014/main" id="{AF8EEB98-D589-491A-BC2E-C410C2C47440}"/>
              </a:ext>
            </a:extLst>
          </p:cNvPr>
          <p:cNvSpPr>
            <a:spLocks noGrp="1"/>
          </p:cNvSpPr>
          <p:nvPr>
            <p:ph type="body" sz="quarter" idx="33"/>
          </p:nvPr>
        </p:nvSpPr>
        <p:spPr>
          <a:xfrm>
            <a:off x="431800" y="1625600"/>
            <a:ext cx="11366500" cy="4877836"/>
          </a:xfrm>
        </p:spPr>
        <p:txBody>
          <a:bodyPr/>
          <a:lstStyle/>
          <a:p>
            <a:pPr marL="0" lvl="0" indent="0" fontAlgn="base">
              <a:buNone/>
            </a:pPr>
            <a:r>
              <a:rPr lang="en-US" dirty="0">
                <a:latin typeface="+mn-lt"/>
              </a:rPr>
              <a:t>To add a comment to a Word document, find the New Comment option in which menu of the Word ribbon? </a:t>
            </a:r>
          </a:p>
          <a:p>
            <a:pPr marL="730250" lvl="1" indent="-457200" fontAlgn="base">
              <a:buFont typeface="+mj-lt"/>
              <a:buAutoNum type="alphaLcParenR"/>
            </a:pPr>
            <a:r>
              <a:rPr lang="en-US" dirty="0">
                <a:latin typeface="+mn-lt"/>
              </a:rPr>
              <a:t>Home</a:t>
            </a:r>
          </a:p>
          <a:p>
            <a:pPr marL="730250" lvl="1" indent="-457200" fontAlgn="base">
              <a:buFont typeface="+mj-lt"/>
              <a:buAutoNum type="alphaLcParenR"/>
            </a:pPr>
            <a:r>
              <a:rPr lang="en-US" dirty="0">
                <a:latin typeface="+mn-lt"/>
              </a:rPr>
              <a:t>Review - Correct! Under the Review menu, you can choose "New Comment.“</a:t>
            </a:r>
          </a:p>
          <a:p>
            <a:pPr marL="730250" lvl="1" indent="-457200" fontAlgn="base">
              <a:buFont typeface="+mj-lt"/>
              <a:buAutoNum type="alphaLcParenR"/>
            </a:pPr>
            <a:r>
              <a:rPr lang="en-US" dirty="0">
                <a:latin typeface="+mn-lt"/>
              </a:rPr>
              <a:t>View </a:t>
            </a:r>
          </a:p>
          <a:p>
            <a:pPr marL="730250" lvl="1" indent="-457200" fontAlgn="base">
              <a:buFont typeface="+mj-lt"/>
              <a:buAutoNum type="alphaLcParenR"/>
            </a:pPr>
            <a:r>
              <a:rPr lang="en-US" dirty="0">
                <a:latin typeface="+mn-lt"/>
              </a:rPr>
              <a:t>Insert</a:t>
            </a:r>
          </a:p>
        </p:txBody>
      </p:sp>
    </p:spTree>
    <p:extLst>
      <p:ext uri="{BB962C8B-B14F-4D97-AF65-F5344CB8AC3E}">
        <p14:creationId xmlns:p14="http://schemas.microsoft.com/office/powerpoint/2010/main" val="2094690292"/>
      </p:ext>
    </p:extLst>
  </p:cSld>
  <p:clrMapOvr>
    <a:masterClrMapping/>
  </p:clrMapOvr>
  <mc:AlternateContent xmlns:mc="http://schemas.openxmlformats.org/markup-compatibility/2006" xmlns:p14="http://schemas.microsoft.com/office/powerpoint/2010/main">
    <mc:Choice Requires="p14">
      <p:transition spd="med" p14:dur="700" advClick="0">
        <p:fade/>
      </p:transition>
    </mc:Choice>
    <mc:Fallback xmlns="">
      <p:transition spd="med" advClick="0">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a:extLst>
              <a:ext uri="{FF2B5EF4-FFF2-40B4-BE49-F238E27FC236}">
                <a16:creationId xmlns:a16="http://schemas.microsoft.com/office/drawing/2014/main" id="{3FB6353A-CC1F-450C-9F20-FA12F7677ABD}"/>
              </a:ext>
            </a:extLst>
          </p:cNvPr>
          <p:cNvSpPr>
            <a:spLocks noGrp="1"/>
          </p:cNvSpPr>
          <p:nvPr>
            <p:ph type="title"/>
          </p:nvPr>
        </p:nvSpPr>
        <p:spPr>
          <a:xfrm>
            <a:off x="445050" y="441325"/>
            <a:ext cx="11340000" cy="432000"/>
          </a:xfrm>
        </p:spPr>
        <p:txBody>
          <a:bodyPr>
            <a:noAutofit/>
          </a:bodyPr>
          <a:lstStyle/>
          <a:p>
            <a:r>
              <a:rPr lang="en-IN" dirty="0"/>
              <a:t>Knowledge check question – share and collaborate with documents</a:t>
            </a:r>
            <a:endParaRPr lang="en-US" dirty="0"/>
          </a:p>
        </p:txBody>
      </p:sp>
      <p:sp>
        <p:nvSpPr>
          <p:cNvPr id="3" name="Text Placeholder 2">
            <a:extLst>
              <a:ext uri="{FF2B5EF4-FFF2-40B4-BE49-F238E27FC236}">
                <a16:creationId xmlns:a16="http://schemas.microsoft.com/office/drawing/2014/main" id="{AF8EEB98-D589-491A-BC2E-C410C2C47440}"/>
              </a:ext>
            </a:extLst>
          </p:cNvPr>
          <p:cNvSpPr>
            <a:spLocks noGrp="1"/>
          </p:cNvSpPr>
          <p:nvPr>
            <p:ph type="body" sz="quarter" idx="33"/>
          </p:nvPr>
        </p:nvSpPr>
        <p:spPr>
          <a:xfrm>
            <a:off x="431800" y="1625600"/>
            <a:ext cx="11366500" cy="4877836"/>
          </a:xfrm>
        </p:spPr>
        <p:txBody>
          <a:bodyPr/>
          <a:lstStyle/>
          <a:p>
            <a:pPr marL="0" lvl="0" indent="0" fontAlgn="base">
              <a:buNone/>
            </a:pPr>
            <a:r>
              <a:rPr lang="en-US" dirty="0">
                <a:latin typeface="+mn-lt"/>
              </a:rPr>
              <a:t>To add a comment to a Word document, find the New Comment option in which menu of the Word ribbon? </a:t>
            </a:r>
          </a:p>
          <a:p>
            <a:pPr marL="730250" lvl="1" indent="-457200" fontAlgn="base">
              <a:buFont typeface="+mj-lt"/>
              <a:buAutoNum type="alphaLcParenR"/>
            </a:pPr>
            <a:r>
              <a:rPr lang="en-US" dirty="0">
                <a:latin typeface="+mn-lt"/>
              </a:rPr>
              <a:t>Home</a:t>
            </a:r>
          </a:p>
          <a:p>
            <a:pPr marL="730250" lvl="1" indent="-457200" fontAlgn="base">
              <a:buFont typeface="+mj-lt"/>
              <a:buAutoNum type="alphaLcParenR"/>
            </a:pPr>
            <a:r>
              <a:rPr lang="en-US" b="1" dirty="0">
                <a:latin typeface="+mn-lt"/>
              </a:rPr>
              <a:t>Review - Correct! Under the Review menu, you can choose "New Comment.“</a:t>
            </a:r>
          </a:p>
          <a:p>
            <a:pPr marL="730250" lvl="1" indent="-457200" fontAlgn="base">
              <a:buFont typeface="+mj-lt"/>
              <a:buAutoNum type="alphaLcParenR"/>
            </a:pPr>
            <a:r>
              <a:rPr lang="en-US" dirty="0">
                <a:latin typeface="+mn-lt"/>
              </a:rPr>
              <a:t>View </a:t>
            </a:r>
          </a:p>
          <a:p>
            <a:pPr marL="730250" lvl="1" indent="-457200" fontAlgn="base">
              <a:buFont typeface="+mj-lt"/>
              <a:buAutoNum type="alphaLcParenR"/>
            </a:pPr>
            <a:r>
              <a:rPr lang="en-US" dirty="0">
                <a:latin typeface="+mn-lt"/>
              </a:rPr>
              <a:t>Insert</a:t>
            </a:r>
          </a:p>
        </p:txBody>
      </p:sp>
    </p:spTree>
    <p:extLst>
      <p:ext uri="{BB962C8B-B14F-4D97-AF65-F5344CB8AC3E}">
        <p14:creationId xmlns:p14="http://schemas.microsoft.com/office/powerpoint/2010/main" val="2615716787"/>
      </p:ext>
    </p:extLst>
  </p:cSld>
  <p:clrMapOvr>
    <a:masterClrMapping/>
  </p:clrMapOvr>
  <mc:AlternateContent xmlns:mc="http://schemas.openxmlformats.org/markup-compatibility/2006" xmlns:p14="http://schemas.microsoft.com/office/powerpoint/2010/main">
    <mc:Choice Requires="p14">
      <p:transition spd="med" p14:dur="700" advClick="0">
        <p:fade/>
      </p:transition>
    </mc:Choice>
    <mc:Fallback xmlns="">
      <p:transition spd="med" advClick="0">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a:extLst>
              <a:ext uri="{FF2B5EF4-FFF2-40B4-BE49-F238E27FC236}">
                <a16:creationId xmlns:a16="http://schemas.microsoft.com/office/drawing/2014/main" id="{3FB6353A-CC1F-450C-9F20-FA12F7677ABD}"/>
              </a:ext>
            </a:extLst>
          </p:cNvPr>
          <p:cNvSpPr>
            <a:spLocks noGrp="1"/>
          </p:cNvSpPr>
          <p:nvPr>
            <p:ph type="title"/>
          </p:nvPr>
        </p:nvSpPr>
        <p:spPr>
          <a:xfrm>
            <a:off x="445050" y="441325"/>
            <a:ext cx="11340000" cy="432000"/>
          </a:xfrm>
        </p:spPr>
        <p:txBody>
          <a:bodyPr>
            <a:noAutofit/>
          </a:bodyPr>
          <a:lstStyle/>
          <a:p>
            <a:r>
              <a:rPr lang="en-IN" dirty="0"/>
              <a:t>Knowledge check question – share and collaborate with documents</a:t>
            </a:r>
            <a:endParaRPr lang="en-US" dirty="0"/>
          </a:p>
        </p:txBody>
      </p:sp>
      <p:sp>
        <p:nvSpPr>
          <p:cNvPr id="3" name="Text Placeholder 2">
            <a:extLst>
              <a:ext uri="{FF2B5EF4-FFF2-40B4-BE49-F238E27FC236}">
                <a16:creationId xmlns:a16="http://schemas.microsoft.com/office/drawing/2014/main" id="{AF8EEB98-D589-491A-BC2E-C410C2C47440}"/>
              </a:ext>
            </a:extLst>
          </p:cNvPr>
          <p:cNvSpPr>
            <a:spLocks noGrp="1"/>
          </p:cNvSpPr>
          <p:nvPr>
            <p:ph type="body" sz="quarter" idx="33"/>
          </p:nvPr>
        </p:nvSpPr>
        <p:spPr>
          <a:xfrm>
            <a:off x="431800" y="1625600"/>
            <a:ext cx="11366500" cy="4877836"/>
          </a:xfrm>
        </p:spPr>
        <p:txBody>
          <a:bodyPr/>
          <a:lstStyle/>
          <a:p>
            <a:pPr marL="0" lvl="0" indent="0" fontAlgn="base">
              <a:buNone/>
            </a:pPr>
            <a:r>
              <a:rPr lang="en-US" dirty="0">
                <a:latin typeface="+mn-lt"/>
              </a:rPr>
              <a:t>For a preview of how the document will look if you make all the suggested changes permanent, which of the following options should you choose? </a:t>
            </a:r>
          </a:p>
          <a:p>
            <a:pPr marL="730250" lvl="1" indent="-457200" fontAlgn="base">
              <a:buFont typeface="+mj-lt"/>
              <a:buAutoNum type="alphaLcParenR"/>
            </a:pPr>
            <a:r>
              <a:rPr lang="en-US" dirty="0">
                <a:latin typeface="+mn-lt"/>
              </a:rPr>
              <a:t>Simple Markup</a:t>
            </a:r>
          </a:p>
          <a:p>
            <a:pPr marL="730250" lvl="1" indent="-457200" fontAlgn="base">
              <a:buFont typeface="+mj-lt"/>
              <a:buAutoNum type="alphaLcParenR"/>
            </a:pPr>
            <a:r>
              <a:rPr lang="en-US" dirty="0">
                <a:latin typeface="+mn-lt"/>
              </a:rPr>
              <a:t>All Markup</a:t>
            </a:r>
          </a:p>
          <a:p>
            <a:pPr marL="730250" lvl="1" indent="-457200" fontAlgn="base">
              <a:buFont typeface="+mj-lt"/>
              <a:buAutoNum type="alphaLcParenR"/>
            </a:pPr>
            <a:r>
              <a:rPr lang="en-US" dirty="0">
                <a:latin typeface="+mn-lt"/>
              </a:rPr>
              <a:t>No Markup</a:t>
            </a:r>
          </a:p>
          <a:p>
            <a:pPr marL="730250" lvl="1" indent="-457200" fontAlgn="base">
              <a:buFont typeface="+mj-lt"/>
              <a:buAutoNum type="alphaLcParenR"/>
            </a:pPr>
            <a:r>
              <a:rPr lang="en-US" dirty="0">
                <a:latin typeface="+mn-lt"/>
              </a:rPr>
              <a:t>Original</a:t>
            </a:r>
          </a:p>
        </p:txBody>
      </p:sp>
    </p:spTree>
    <p:extLst>
      <p:ext uri="{BB962C8B-B14F-4D97-AF65-F5344CB8AC3E}">
        <p14:creationId xmlns:p14="http://schemas.microsoft.com/office/powerpoint/2010/main" val="1618839044"/>
      </p:ext>
    </p:extLst>
  </p:cSld>
  <p:clrMapOvr>
    <a:masterClrMapping/>
  </p:clrMapOvr>
  <mc:AlternateContent xmlns:mc="http://schemas.openxmlformats.org/markup-compatibility/2006" xmlns:p14="http://schemas.microsoft.com/office/powerpoint/2010/main">
    <mc:Choice Requires="p14">
      <p:transition spd="med" p14:dur="700" advClick="0">
        <p:fade/>
      </p:transition>
    </mc:Choice>
    <mc:Fallback xmlns="">
      <p:transition spd="med" advClick="0">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a:extLst>
              <a:ext uri="{FF2B5EF4-FFF2-40B4-BE49-F238E27FC236}">
                <a16:creationId xmlns:a16="http://schemas.microsoft.com/office/drawing/2014/main" id="{3FB6353A-CC1F-450C-9F20-FA12F7677ABD}"/>
              </a:ext>
            </a:extLst>
          </p:cNvPr>
          <p:cNvSpPr>
            <a:spLocks noGrp="1"/>
          </p:cNvSpPr>
          <p:nvPr>
            <p:ph type="title"/>
          </p:nvPr>
        </p:nvSpPr>
        <p:spPr>
          <a:xfrm>
            <a:off x="445050" y="441325"/>
            <a:ext cx="11340000" cy="432000"/>
          </a:xfrm>
        </p:spPr>
        <p:txBody>
          <a:bodyPr>
            <a:noAutofit/>
          </a:bodyPr>
          <a:lstStyle/>
          <a:p>
            <a:r>
              <a:rPr lang="en-IN" dirty="0"/>
              <a:t>Knowledge check question – share and collaborate with documents</a:t>
            </a:r>
            <a:endParaRPr lang="en-US" dirty="0"/>
          </a:p>
        </p:txBody>
      </p:sp>
      <p:sp>
        <p:nvSpPr>
          <p:cNvPr id="3" name="Text Placeholder 2">
            <a:extLst>
              <a:ext uri="{FF2B5EF4-FFF2-40B4-BE49-F238E27FC236}">
                <a16:creationId xmlns:a16="http://schemas.microsoft.com/office/drawing/2014/main" id="{AF8EEB98-D589-491A-BC2E-C410C2C47440}"/>
              </a:ext>
            </a:extLst>
          </p:cNvPr>
          <p:cNvSpPr>
            <a:spLocks noGrp="1"/>
          </p:cNvSpPr>
          <p:nvPr>
            <p:ph type="body" sz="quarter" idx="33"/>
          </p:nvPr>
        </p:nvSpPr>
        <p:spPr>
          <a:xfrm>
            <a:off x="431800" y="1625600"/>
            <a:ext cx="11366500" cy="4877836"/>
          </a:xfrm>
        </p:spPr>
        <p:txBody>
          <a:bodyPr/>
          <a:lstStyle/>
          <a:p>
            <a:pPr marL="0" lvl="0" indent="0" fontAlgn="base">
              <a:buNone/>
            </a:pPr>
            <a:r>
              <a:rPr lang="en-US" dirty="0">
                <a:latin typeface="+mn-lt"/>
              </a:rPr>
              <a:t>For a preview of how the document will look if you make all the suggested changes permanent, which of the following options should you choose? </a:t>
            </a:r>
          </a:p>
          <a:p>
            <a:pPr marL="730250" lvl="1" indent="-457200" fontAlgn="base">
              <a:buFont typeface="+mj-lt"/>
              <a:buAutoNum type="alphaLcParenR"/>
            </a:pPr>
            <a:r>
              <a:rPr lang="en-US" dirty="0">
                <a:latin typeface="+mn-lt"/>
              </a:rPr>
              <a:t>Simple Markup</a:t>
            </a:r>
          </a:p>
          <a:p>
            <a:pPr marL="730250" lvl="1" indent="-457200" fontAlgn="base">
              <a:buFont typeface="+mj-lt"/>
              <a:buAutoNum type="alphaLcParenR"/>
            </a:pPr>
            <a:r>
              <a:rPr lang="en-US" dirty="0">
                <a:latin typeface="+mn-lt"/>
              </a:rPr>
              <a:t>All Markup</a:t>
            </a:r>
          </a:p>
          <a:p>
            <a:pPr marL="730250" lvl="1" indent="-457200" fontAlgn="base">
              <a:buFont typeface="+mj-lt"/>
              <a:buAutoNum type="alphaLcParenR"/>
            </a:pPr>
            <a:r>
              <a:rPr lang="en-US" b="1" dirty="0">
                <a:latin typeface="+mn-lt"/>
              </a:rPr>
              <a:t>No Markup - Correct! No Markup will hide all changes to see how the document will look like if changes are accepted.  </a:t>
            </a:r>
          </a:p>
          <a:p>
            <a:pPr marL="730250" lvl="1" indent="-457200" fontAlgn="base">
              <a:buFont typeface="+mj-lt"/>
              <a:buAutoNum type="alphaLcParenR"/>
            </a:pPr>
            <a:r>
              <a:rPr lang="en-US" dirty="0">
                <a:latin typeface="+mn-lt"/>
              </a:rPr>
              <a:t>Original</a:t>
            </a:r>
          </a:p>
        </p:txBody>
      </p:sp>
    </p:spTree>
    <p:extLst>
      <p:ext uri="{BB962C8B-B14F-4D97-AF65-F5344CB8AC3E}">
        <p14:creationId xmlns:p14="http://schemas.microsoft.com/office/powerpoint/2010/main" val="146974266"/>
      </p:ext>
    </p:extLst>
  </p:cSld>
  <p:clrMapOvr>
    <a:masterClrMapping/>
  </p:clrMapOvr>
  <mc:AlternateContent xmlns:mc="http://schemas.openxmlformats.org/markup-compatibility/2006" xmlns:p14="http://schemas.microsoft.com/office/powerpoint/2010/main">
    <mc:Choice Requires="p14">
      <p:transition spd="med" p14:dur="700" advClick="0">
        <p:fade/>
      </p:transition>
    </mc:Choice>
    <mc:Fallback xmlns="">
      <p:transition spd="med" advClick="0">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a:extLst>
              <a:ext uri="{FF2B5EF4-FFF2-40B4-BE49-F238E27FC236}">
                <a16:creationId xmlns:a16="http://schemas.microsoft.com/office/drawing/2014/main" id="{3FB6353A-CC1F-450C-9F20-FA12F7677ABD}"/>
              </a:ext>
            </a:extLst>
          </p:cNvPr>
          <p:cNvSpPr>
            <a:spLocks noGrp="1"/>
          </p:cNvSpPr>
          <p:nvPr>
            <p:ph type="title"/>
          </p:nvPr>
        </p:nvSpPr>
        <p:spPr>
          <a:xfrm>
            <a:off x="445050" y="441325"/>
            <a:ext cx="11340000" cy="432000"/>
          </a:xfrm>
        </p:spPr>
        <p:txBody>
          <a:bodyPr>
            <a:noAutofit/>
          </a:bodyPr>
          <a:lstStyle/>
          <a:p>
            <a:r>
              <a:rPr lang="en-IN" dirty="0"/>
              <a:t>Knowledge check question – share and collaborate with documents</a:t>
            </a:r>
            <a:endParaRPr lang="en-US" dirty="0"/>
          </a:p>
        </p:txBody>
      </p:sp>
      <p:sp>
        <p:nvSpPr>
          <p:cNvPr id="3" name="Text Placeholder 2">
            <a:extLst>
              <a:ext uri="{FF2B5EF4-FFF2-40B4-BE49-F238E27FC236}">
                <a16:creationId xmlns:a16="http://schemas.microsoft.com/office/drawing/2014/main" id="{AF8EEB98-D589-491A-BC2E-C410C2C47440}"/>
              </a:ext>
            </a:extLst>
          </p:cNvPr>
          <p:cNvSpPr>
            <a:spLocks noGrp="1"/>
          </p:cNvSpPr>
          <p:nvPr>
            <p:ph type="body" sz="quarter" idx="33"/>
          </p:nvPr>
        </p:nvSpPr>
        <p:spPr>
          <a:xfrm>
            <a:off x="431800" y="1625600"/>
            <a:ext cx="11366500" cy="4877836"/>
          </a:xfrm>
        </p:spPr>
        <p:txBody>
          <a:bodyPr/>
          <a:lstStyle/>
          <a:p>
            <a:pPr marL="0" lvl="0" indent="0" fontAlgn="base">
              <a:buNone/>
            </a:pPr>
            <a:r>
              <a:rPr lang="en-US" dirty="0">
                <a:latin typeface="+mn-lt"/>
              </a:rPr>
              <a:t>To accept or reject tracked changes, which Word menu should you use? </a:t>
            </a:r>
          </a:p>
          <a:p>
            <a:pPr marL="730250" lvl="1" indent="-457200" fontAlgn="base">
              <a:buFont typeface="+mj-lt"/>
              <a:buAutoNum type="alphaLcParenR"/>
            </a:pPr>
            <a:r>
              <a:rPr lang="en-US" dirty="0">
                <a:latin typeface="+mn-lt"/>
              </a:rPr>
              <a:t>View</a:t>
            </a:r>
          </a:p>
          <a:p>
            <a:pPr marL="730250" lvl="1" indent="-457200" fontAlgn="base">
              <a:buFont typeface="+mj-lt"/>
              <a:buAutoNum type="alphaLcParenR"/>
            </a:pPr>
            <a:r>
              <a:rPr lang="en-US" dirty="0">
                <a:latin typeface="+mn-lt"/>
              </a:rPr>
              <a:t>Review</a:t>
            </a:r>
          </a:p>
          <a:p>
            <a:pPr marL="730250" lvl="1" indent="-457200" fontAlgn="base">
              <a:buFont typeface="+mj-lt"/>
              <a:buAutoNum type="alphaLcParenR"/>
            </a:pPr>
            <a:r>
              <a:rPr lang="en-US" dirty="0">
                <a:latin typeface="+mn-lt"/>
              </a:rPr>
              <a:t>Layout</a:t>
            </a:r>
          </a:p>
          <a:p>
            <a:pPr marL="730250" lvl="1" indent="-457200" fontAlgn="base">
              <a:buFont typeface="+mj-lt"/>
              <a:buAutoNum type="alphaLcParenR"/>
            </a:pPr>
            <a:r>
              <a:rPr lang="en-US" dirty="0">
                <a:latin typeface="+mn-lt"/>
              </a:rPr>
              <a:t>Home</a:t>
            </a:r>
          </a:p>
        </p:txBody>
      </p:sp>
    </p:spTree>
    <p:extLst>
      <p:ext uri="{BB962C8B-B14F-4D97-AF65-F5344CB8AC3E}">
        <p14:creationId xmlns:p14="http://schemas.microsoft.com/office/powerpoint/2010/main" val="2865748832"/>
      </p:ext>
    </p:extLst>
  </p:cSld>
  <p:clrMapOvr>
    <a:masterClrMapping/>
  </p:clrMapOvr>
  <mc:AlternateContent xmlns:mc="http://schemas.openxmlformats.org/markup-compatibility/2006" xmlns:p14="http://schemas.microsoft.com/office/powerpoint/2010/main">
    <mc:Choice Requires="p14">
      <p:transition spd="med" p14:dur="700" advClick="0">
        <p:fade/>
      </p:transition>
    </mc:Choice>
    <mc:Fallback xmlns="">
      <p:transition spd="med" advClick="0">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a:extLst>
              <a:ext uri="{FF2B5EF4-FFF2-40B4-BE49-F238E27FC236}">
                <a16:creationId xmlns:a16="http://schemas.microsoft.com/office/drawing/2014/main" id="{3FB6353A-CC1F-450C-9F20-FA12F7677ABD}"/>
              </a:ext>
            </a:extLst>
          </p:cNvPr>
          <p:cNvSpPr>
            <a:spLocks noGrp="1"/>
          </p:cNvSpPr>
          <p:nvPr>
            <p:ph type="title"/>
          </p:nvPr>
        </p:nvSpPr>
        <p:spPr>
          <a:xfrm>
            <a:off x="445050" y="441325"/>
            <a:ext cx="11340000" cy="432000"/>
          </a:xfrm>
        </p:spPr>
        <p:txBody>
          <a:bodyPr>
            <a:noAutofit/>
          </a:bodyPr>
          <a:lstStyle/>
          <a:p>
            <a:r>
              <a:rPr lang="en-IN" dirty="0"/>
              <a:t>Knowledge check question – share and collaborate with documents</a:t>
            </a:r>
            <a:endParaRPr lang="en-US" dirty="0"/>
          </a:p>
        </p:txBody>
      </p:sp>
      <p:sp>
        <p:nvSpPr>
          <p:cNvPr id="3" name="Text Placeholder 2">
            <a:extLst>
              <a:ext uri="{FF2B5EF4-FFF2-40B4-BE49-F238E27FC236}">
                <a16:creationId xmlns:a16="http://schemas.microsoft.com/office/drawing/2014/main" id="{AF8EEB98-D589-491A-BC2E-C410C2C47440}"/>
              </a:ext>
            </a:extLst>
          </p:cNvPr>
          <p:cNvSpPr>
            <a:spLocks noGrp="1"/>
          </p:cNvSpPr>
          <p:nvPr>
            <p:ph type="body" sz="quarter" idx="33"/>
          </p:nvPr>
        </p:nvSpPr>
        <p:spPr>
          <a:xfrm>
            <a:off x="431800" y="1625600"/>
            <a:ext cx="11366500" cy="4877836"/>
          </a:xfrm>
        </p:spPr>
        <p:txBody>
          <a:bodyPr/>
          <a:lstStyle/>
          <a:p>
            <a:pPr marL="0" lvl="0" indent="0" fontAlgn="base">
              <a:buNone/>
            </a:pPr>
            <a:r>
              <a:rPr lang="en-US" dirty="0">
                <a:latin typeface="+mn-lt"/>
              </a:rPr>
              <a:t>To accept or reject tracked changes, which Word menu should you use? </a:t>
            </a:r>
          </a:p>
          <a:p>
            <a:pPr marL="730250" lvl="1" indent="-457200" fontAlgn="base">
              <a:buFont typeface="+mj-lt"/>
              <a:buAutoNum type="alphaLcParenR"/>
            </a:pPr>
            <a:r>
              <a:rPr lang="en-US" dirty="0">
                <a:latin typeface="+mn-lt"/>
              </a:rPr>
              <a:t>View</a:t>
            </a:r>
          </a:p>
          <a:p>
            <a:pPr marL="730250" lvl="1" indent="-457200" fontAlgn="base">
              <a:buFont typeface="+mj-lt"/>
              <a:buAutoNum type="alphaLcParenR"/>
            </a:pPr>
            <a:r>
              <a:rPr lang="en-US" b="1" dirty="0">
                <a:latin typeface="+mn-lt"/>
              </a:rPr>
              <a:t>Review - Correct! Under the Review menu, you will find "Accept" and "Reject.“</a:t>
            </a:r>
          </a:p>
          <a:p>
            <a:pPr marL="730250" lvl="1" indent="-457200" fontAlgn="base">
              <a:buFont typeface="+mj-lt"/>
              <a:buAutoNum type="alphaLcParenR"/>
            </a:pPr>
            <a:r>
              <a:rPr lang="en-US" dirty="0">
                <a:latin typeface="+mn-lt"/>
              </a:rPr>
              <a:t>Layout</a:t>
            </a:r>
          </a:p>
          <a:p>
            <a:pPr marL="730250" lvl="1" indent="-457200" fontAlgn="base">
              <a:buFont typeface="+mj-lt"/>
              <a:buAutoNum type="alphaLcParenR"/>
            </a:pPr>
            <a:r>
              <a:rPr lang="en-US" dirty="0">
                <a:latin typeface="+mn-lt"/>
              </a:rPr>
              <a:t>Home</a:t>
            </a:r>
          </a:p>
        </p:txBody>
      </p:sp>
    </p:spTree>
    <p:extLst>
      <p:ext uri="{BB962C8B-B14F-4D97-AF65-F5344CB8AC3E}">
        <p14:creationId xmlns:p14="http://schemas.microsoft.com/office/powerpoint/2010/main" val="4288311940"/>
      </p:ext>
    </p:extLst>
  </p:cSld>
  <p:clrMapOvr>
    <a:masterClrMapping/>
  </p:clrMapOvr>
  <mc:AlternateContent xmlns:mc="http://schemas.openxmlformats.org/markup-compatibility/2006" xmlns:p14="http://schemas.microsoft.com/office/powerpoint/2010/main">
    <mc:Choice Requires="p14">
      <p:transition spd="med" p14:dur="700" advClick="0">
        <p:fade/>
      </p:transition>
    </mc:Choice>
    <mc:Fallback xmlns="">
      <p:transition spd="med" advClick="0">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2BD41BD7-DA83-4F56-904E-870FEFEFA781}"/>
              </a:ext>
            </a:extLst>
          </p:cNvPr>
          <p:cNvSpPr>
            <a:spLocks noGrp="1"/>
          </p:cNvSpPr>
          <p:nvPr>
            <p:ph type="title" idx="4294967295"/>
          </p:nvPr>
        </p:nvSpPr>
        <p:spPr>
          <a:xfrm>
            <a:off x="446289" y="456315"/>
            <a:ext cx="8742682" cy="432000"/>
          </a:xfrm>
        </p:spPr>
        <p:txBody>
          <a:bodyPr/>
          <a:lstStyle/>
          <a:p>
            <a:r>
              <a:rPr lang="en-US" dirty="0"/>
              <a:t>Manage time with a digital calendar</a:t>
            </a:r>
            <a:br>
              <a:rPr lang="en-US" dirty="0"/>
            </a:br>
            <a:endParaRPr lang="en-US" dirty="0">
              <a:effectLst/>
            </a:endParaRPr>
          </a:p>
        </p:txBody>
      </p:sp>
      <p:sp>
        <p:nvSpPr>
          <p:cNvPr id="5" name="Content Placeholder 4">
            <a:extLst>
              <a:ext uri="{FF2B5EF4-FFF2-40B4-BE49-F238E27FC236}">
                <a16:creationId xmlns:a16="http://schemas.microsoft.com/office/drawing/2014/main" id="{9C085E93-5672-4ABC-A9AD-24769A94F792}"/>
              </a:ext>
            </a:extLst>
          </p:cNvPr>
          <p:cNvSpPr>
            <a:spLocks noGrp="1"/>
          </p:cNvSpPr>
          <p:nvPr>
            <p:ph idx="1"/>
          </p:nvPr>
        </p:nvSpPr>
        <p:spPr>
          <a:xfrm>
            <a:off x="460574" y="1055707"/>
            <a:ext cx="11288514" cy="720000"/>
          </a:xfrm>
          <a:solidFill>
            <a:srgbClr val="0078D4"/>
          </a:solidFill>
        </p:spPr>
        <p:txBody>
          <a:bodyPr/>
          <a:lstStyle/>
          <a:p>
            <a:r>
              <a:rPr lang="en-US" dirty="0"/>
              <a:t>Course module summary </a:t>
            </a:r>
          </a:p>
        </p:txBody>
      </p:sp>
      <p:sp>
        <p:nvSpPr>
          <p:cNvPr id="3" name="Content Placeholder 2">
            <a:extLst>
              <a:ext uri="{FF2B5EF4-FFF2-40B4-BE49-F238E27FC236}">
                <a16:creationId xmlns:a16="http://schemas.microsoft.com/office/drawing/2014/main" id="{96006827-1994-4C7B-9505-45970A3C1EC8}"/>
              </a:ext>
            </a:extLst>
          </p:cNvPr>
          <p:cNvSpPr>
            <a:spLocks noGrp="1"/>
          </p:cNvSpPr>
          <p:nvPr>
            <p:ph idx="14"/>
          </p:nvPr>
        </p:nvSpPr>
        <p:spPr>
          <a:xfrm>
            <a:off x="460574" y="1775707"/>
            <a:ext cx="11288514" cy="4140000"/>
          </a:xfrm>
        </p:spPr>
        <p:txBody>
          <a:bodyPr/>
          <a:lstStyle/>
          <a:p>
            <a:pPr lvl="0" fontAlgn="base"/>
            <a:r>
              <a:rPr lang="en-US" dirty="0"/>
              <a:t>How can you keep track of meetings and appointments using Outlook? </a:t>
            </a:r>
          </a:p>
          <a:p>
            <a:pPr lvl="0" fontAlgn="base"/>
            <a:r>
              <a:rPr lang="en-US" dirty="0"/>
              <a:t>How can you organize and label your appointments and meetings and Outlook? </a:t>
            </a:r>
          </a:p>
          <a:p>
            <a:pPr lvl="0" fontAlgn="base"/>
            <a:r>
              <a:rPr lang="en-US" dirty="0"/>
              <a:t>How can you use Outlook to remember when you have an upcoming meeting or appointment?</a:t>
            </a:r>
          </a:p>
        </p:txBody>
      </p:sp>
    </p:spTree>
    <p:extLst>
      <p:ext uri="{BB962C8B-B14F-4D97-AF65-F5344CB8AC3E}">
        <p14:creationId xmlns:p14="http://schemas.microsoft.com/office/powerpoint/2010/main" val="2922272584"/>
      </p:ext>
    </p:extLst>
  </p:cSld>
  <p:clrMapOvr>
    <a:masterClrMapping/>
  </p:clrMapOvr>
  <mc:AlternateContent xmlns:mc="http://schemas.openxmlformats.org/markup-compatibility/2006" xmlns:p14="http://schemas.microsoft.com/office/powerpoint/2010/main">
    <mc:Choice Requires="p14">
      <p:transition spd="med" p14:dur="700" advClick="0">
        <p:fade/>
      </p:transition>
    </mc:Choice>
    <mc:Fallback xmlns="">
      <p:transition spd="med" advClick="0">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6DE3ECB3-9EF2-41E0-A801-76F247F510AB}"/>
              </a:ext>
            </a:extLst>
          </p:cNvPr>
          <p:cNvSpPr>
            <a:spLocks noGrp="1"/>
          </p:cNvSpPr>
          <p:nvPr>
            <p:ph type="body" sz="quarter" idx="11"/>
          </p:nvPr>
        </p:nvSpPr>
        <p:spPr>
          <a:xfrm>
            <a:off x="3611563" y="1383589"/>
            <a:ext cx="8137525" cy="4686135"/>
          </a:xfrm>
        </p:spPr>
        <p:txBody>
          <a:bodyPr/>
          <a:lstStyle/>
          <a:p>
            <a:r>
              <a:rPr lang="en-US" sz="3600" dirty="0"/>
              <a:t>In this learning path, you will be introduced to cloud services like OneDrive and how to apply their basic functions. You will also learn how to collaborate with others on Word documents. In addition, you will learn how to use Microsoft Outlook to manage your tasks, time and contacts.</a:t>
            </a:r>
          </a:p>
        </p:txBody>
      </p:sp>
    </p:spTree>
    <p:extLst>
      <p:ext uri="{BB962C8B-B14F-4D97-AF65-F5344CB8AC3E}">
        <p14:creationId xmlns:p14="http://schemas.microsoft.com/office/powerpoint/2010/main" val="2367944984"/>
      </p:ext>
    </p:extLst>
  </p:cSld>
  <p:clrMapOvr>
    <a:masterClrMapping/>
  </p:clrMapOvr>
  <mc:AlternateContent xmlns:mc="http://schemas.openxmlformats.org/markup-compatibility/2006" xmlns:p14="http://schemas.microsoft.com/office/powerpoint/2010/main">
    <mc:Choice Requires="p14">
      <p:transition spd="med" p14:dur="700" advClick="0">
        <p:fade/>
      </p:transition>
    </mc:Choice>
    <mc:Fallback xmlns="">
      <p:transition spd="med" advClick="0">
        <p:fade/>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0DA9674-5FFC-4426-9B87-902395343E33}"/>
              </a:ext>
            </a:extLst>
          </p:cNvPr>
          <p:cNvSpPr>
            <a:spLocks noGrp="1"/>
          </p:cNvSpPr>
          <p:nvPr>
            <p:ph type="title"/>
          </p:nvPr>
        </p:nvSpPr>
        <p:spPr>
          <a:xfrm>
            <a:off x="5760000" y="441325"/>
            <a:ext cx="5989088" cy="492443"/>
          </a:xfrm>
        </p:spPr>
        <p:txBody>
          <a:bodyPr/>
          <a:lstStyle/>
          <a:p>
            <a:r>
              <a:rPr lang="en-US" dirty="0"/>
              <a:t>Try it: Navigate Outlook calendar</a:t>
            </a:r>
          </a:p>
        </p:txBody>
      </p:sp>
      <p:sp>
        <p:nvSpPr>
          <p:cNvPr id="2" name="Content Placeholder 1">
            <a:extLst>
              <a:ext uri="{FF2B5EF4-FFF2-40B4-BE49-F238E27FC236}">
                <a16:creationId xmlns:a16="http://schemas.microsoft.com/office/drawing/2014/main" id="{E60814C1-3C3C-48D1-A68C-47790707AD48}"/>
              </a:ext>
            </a:extLst>
          </p:cNvPr>
          <p:cNvSpPr>
            <a:spLocks noGrp="1"/>
          </p:cNvSpPr>
          <p:nvPr>
            <p:ph idx="1"/>
          </p:nvPr>
        </p:nvSpPr>
        <p:spPr>
          <a:xfrm>
            <a:off x="5760000" y="1090246"/>
            <a:ext cx="5989088" cy="4010783"/>
          </a:xfrm>
        </p:spPr>
        <p:txBody>
          <a:bodyPr/>
          <a:lstStyle/>
          <a:p>
            <a:pPr marL="0" indent="0">
              <a:buNone/>
            </a:pPr>
            <a:r>
              <a:rPr lang="en-US" dirty="0"/>
              <a:t>Open Outlook calendar and practice switching between the </a:t>
            </a:r>
            <a:r>
              <a:rPr lang="en-US" b="1" dirty="0"/>
              <a:t>day</a:t>
            </a:r>
            <a:r>
              <a:rPr lang="en-US" dirty="0"/>
              <a:t>, </a:t>
            </a:r>
            <a:r>
              <a:rPr lang="en-US" b="1" dirty="0"/>
              <a:t>week</a:t>
            </a:r>
            <a:r>
              <a:rPr lang="en-US" dirty="0"/>
              <a:t>, or </a:t>
            </a:r>
            <a:r>
              <a:rPr lang="en-US" b="1" dirty="0"/>
              <a:t>month</a:t>
            </a:r>
            <a:r>
              <a:rPr lang="en-US" dirty="0"/>
              <a:t> views. </a:t>
            </a:r>
          </a:p>
        </p:txBody>
      </p:sp>
      <p:pic>
        <p:nvPicPr>
          <p:cNvPr id="4" name="Picture 3">
            <a:extLst>
              <a:ext uri="{FF2B5EF4-FFF2-40B4-BE49-F238E27FC236}">
                <a16:creationId xmlns:a16="http://schemas.microsoft.com/office/drawing/2014/main" id="{5C3F1514-4E54-2F41-84F4-A55CB6933C70}"/>
              </a:ext>
              <a:ext uri="{C183D7F6-B498-43B3-948B-1728B52AA6E4}">
                <adec:decorative xmlns:adec="http://schemas.microsoft.com/office/drawing/2017/decorative" val="1"/>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l="12612" r="10091"/>
          <a:stretch/>
        </p:blipFill>
        <p:spPr>
          <a:xfrm>
            <a:off x="0" y="0"/>
            <a:ext cx="5301049" cy="6858000"/>
          </a:xfrm>
          <a:prstGeom prst="rect">
            <a:avLst/>
          </a:prstGeom>
        </p:spPr>
      </p:pic>
      <p:pic>
        <p:nvPicPr>
          <p:cNvPr id="6" name="Graphic 5">
            <a:extLst>
              <a:ext uri="{FF2B5EF4-FFF2-40B4-BE49-F238E27FC236}">
                <a16:creationId xmlns:a16="http://schemas.microsoft.com/office/drawing/2014/main" id="{40996ABE-6D15-A34E-84C3-D16BBF37C40B}"/>
              </a:ext>
              <a:ext uri="{C183D7F6-B498-43B3-948B-1728B52AA6E4}">
                <adec:decorative xmlns:adec="http://schemas.microsoft.com/office/drawing/2017/decorative" val="1"/>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4650603" y="3702222"/>
            <a:ext cx="1955800" cy="1788160"/>
          </a:xfrm>
          <a:prstGeom prst="rect">
            <a:avLst/>
          </a:prstGeom>
        </p:spPr>
      </p:pic>
    </p:spTree>
    <p:extLst>
      <p:ext uri="{BB962C8B-B14F-4D97-AF65-F5344CB8AC3E}">
        <p14:creationId xmlns:p14="http://schemas.microsoft.com/office/powerpoint/2010/main" val="4211756314"/>
      </p:ext>
    </p:extLst>
  </p:cSld>
  <p:clrMapOvr>
    <a:masterClrMapping/>
  </p:clrMapOvr>
  <mc:AlternateContent xmlns:mc="http://schemas.openxmlformats.org/markup-compatibility/2006" xmlns:p14="http://schemas.microsoft.com/office/powerpoint/2010/main">
    <mc:Choice Requires="p14">
      <p:transition spd="med" p14:dur="700" advClick="0">
        <p:fade/>
      </p:transition>
    </mc:Choice>
    <mc:Fallback xmlns="">
      <p:transition spd="med" advClick="0">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a:extLst>
              <a:ext uri="{FF2B5EF4-FFF2-40B4-BE49-F238E27FC236}">
                <a16:creationId xmlns:a16="http://schemas.microsoft.com/office/drawing/2014/main" id="{3FB6353A-CC1F-450C-9F20-FA12F7677ABD}"/>
              </a:ext>
            </a:extLst>
          </p:cNvPr>
          <p:cNvSpPr>
            <a:spLocks noGrp="1"/>
          </p:cNvSpPr>
          <p:nvPr>
            <p:ph type="title"/>
          </p:nvPr>
        </p:nvSpPr>
        <p:spPr>
          <a:xfrm>
            <a:off x="445050" y="441325"/>
            <a:ext cx="11340000" cy="432000"/>
          </a:xfrm>
        </p:spPr>
        <p:txBody>
          <a:bodyPr>
            <a:noAutofit/>
          </a:bodyPr>
          <a:lstStyle/>
          <a:p>
            <a:r>
              <a:rPr lang="en-IN" dirty="0"/>
              <a:t>Knowledge check question – manage time with a digital calendar</a:t>
            </a:r>
            <a:endParaRPr lang="en-US" dirty="0"/>
          </a:p>
        </p:txBody>
      </p:sp>
      <p:sp>
        <p:nvSpPr>
          <p:cNvPr id="3" name="Text Placeholder 2">
            <a:extLst>
              <a:ext uri="{FF2B5EF4-FFF2-40B4-BE49-F238E27FC236}">
                <a16:creationId xmlns:a16="http://schemas.microsoft.com/office/drawing/2014/main" id="{AF8EEB98-D589-491A-BC2E-C410C2C47440}"/>
              </a:ext>
            </a:extLst>
          </p:cNvPr>
          <p:cNvSpPr>
            <a:spLocks noGrp="1"/>
          </p:cNvSpPr>
          <p:nvPr>
            <p:ph type="body" sz="quarter" idx="33"/>
          </p:nvPr>
        </p:nvSpPr>
        <p:spPr>
          <a:xfrm>
            <a:off x="431800" y="1625600"/>
            <a:ext cx="11366500" cy="4877836"/>
          </a:xfrm>
        </p:spPr>
        <p:txBody>
          <a:bodyPr/>
          <a:lstStyle/>
          <a:p>
            <a:pPr marL="0" lvl="0" indent="0" fontAlgn="base">
              <a:buNone/>
            </a:pPr>
            <a:r>
              <a:rPr lang="en-US" dirty="0">
                <a:latin typeface="+mn-lt"/>
              </a:rPr>
              <a:t>The view of the Outlook calendar can be set to show: </a:t>
            </a:r>
          </a:p>
          <a:p>
            <a:pPr marL="730250" lvl="1" indent="-457200" fontAlgn="base">
              <a:buFont typeface="+mj-lt"/>
              <a:buAutoNum type="alphaLcParenR"/>
            </a:pPr>
            <a:r>
              <a:rPr lang="en-US" dirty="0">
                <a:latin typeface="+mn-lt"/>
              </a:rPr>
              <a:t>Month only</a:t>
            </a:r>
          </a:p>
          <a:p>
            <a:pPr marL="730250" lvl="1" indent="-457200" fontAlgn="base">
              <a:buFont typeface="+mj-lt"/>
              <a:buAutoNum type="alphaLcParenR"/>
            </a:pPr>
            <a:r>
              <a:rPr lang="en-US" dirty="0">
                <a:latin typeface="+mn-lt"/>
              </a:rPr>
              <a:t>Week only</a:t>
            </a:r>
          </a:p>
          <a:p>
            <a:pPr marL="730250" lvl="1" indent="-457200" fontAlgn="base">
              <a:buFont typeface="+mj-lt"/>
              <a:buAutoNum type="alphaLcParenR"/>
            </a:pPr>
            <a:r>
              <a:rPr lang="en-US" dirty="0">
                <a:latin typeface="+mn-lt"/>
              </a:rPr>
              <a:t>Day only</a:t>
            </a:r>
          </a:p>
          <a:p>
            <a:pPr marL="730250" lvl="1" indent="-457200" fontAlgn="base">
              <a:buFont typeface="+mj-lt"/>
              <a:buAutoNum type="alphaLcParenR"/>
            </a:pPr>
            <a:r>
              <a:rPr lang="en-US" dirty="0">
                <a:latin typeface="+mn-lt"/>
              </a:rPr>
              <a:t> Any of the above</a:t>
            </a:r>
            <a:endParaRPr lang="en-US" dirty="0">
              <a:solidFill>
                <a:srgbClr val="0D0D0D"/>
              </a:solidFill>
              <a:latin typeface="+mn-lt"/>
            </a:endParaRPr>
          </a:p>
        </p:txBody>
      </p:sp>
    </p:spTree>
    <p:extLst>
      <p:ext uri="{BB962C8B-B14F-4D97-AF65-F5344CB8AC3E}">
        <p14:creationId xmlns:p14="http://schemas.microsoft.com/office/powerpoint/2010/main" val="620868137"/>
      </p:ext>
    </p:extLst>
  </p:cSld>
  <p:clrMapOvr>
    <a:masterClrMapping/>
  </p:clrMapOvr>
  <mc:AlternateContent xmlns:mc="http://schemas.openxmlformats.org/markup-compatibility/2006" xmlns:p14="http://schemas.microsoft.com/office/powerpoint/2010/main">
    <mc:Choice Requires="p14">
      <p:transition spd="med" p14:dur="700" advClick="0">
        <p:fade/>
      </p:transition>
    </mc:Choice>
    <mc:Fallback xmlns="">
      <p:transition spd="med" advClick="0">
        <p:fade/>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a:extLst>
              <a:ext uri="{FF2B5EF4-FFF2-40B4-BE49-F238E27FC236}">
                <a16:creationId xmlns:a16="http://schemas.microsoft.com/office/drawing/2014/main" id="{3FB6353A-CC1F-450C-9F20-FA12F7677ABD}"/>
              </a:ext>
            </a:extLst>
          </p:cNvPr>
          <p:cNvSpPr>
            <a:spLocks noGrp="1"/>
          </p:cNvSpPr>
          <p:nvPr>
            <p:ph type="title"/>
          </p:nvPr>
        </p:nvSpPr>
        <p:spPr>
          <a:xfrm>
            <a:off x="445050" y="441325"/>
            <a:ext cx="11340000" cy="432000"/>
          </a:xfrm>
        </p:spPr>
        <p:txBody>
          <a:bodyPr>
            <a:noAutofit/>
          </a:bodyPr>
          <a:lstStyle/>
          <a:p>
            <a:r>
              <a:rPr lang="en-IN" dirty="0"/>
              <a:t>Knowledge check question – manage time with a digital calendar</a:t>
            </a:r>
            <a:endParaRPr lang="en-US" dirty="0"/>
          </a:p>
        </p:txBody>
      </p:sp>
      <p:sp>
        <p:nvSpPr>
          <p:cNvPr id="3" name="Text Placeholder 2">
            <a:extLst>
              <a:ext uri="{FF2B5EF4-FFF2-40B4-BE49-F238E27FC236}">
                <a16:creationId xmlns:a16="http://schemas.microsoft.com/office/drawing/2014/main" id="{AF8EEB98-D589-491A-BC2E-C410C2C47440}"/>
              </a:ext>
            </a:extLst>
          </p:cNvPr>
          <p:cNvSpPr>
            <a:spLocks noGrp="1"/>
          </p:cNvSpPr>
          <p:nvPr>
            <p:ph type="body" sz="quarter" idx="33"/>
          </p:nvPr>
        </p:nvSpPr>
        <p:spPr>
          <a:xfrm>
            <a:off x="431800" y="1625600"/>
            <a:ext cx="11366500" cy="4877836"/>
          </a:xfrm>
        </p:spPr>
        <p:txBody>
          <a:bodyPr/>
          <a:lstStyle/>
          <a:p>
            <a:pPr marL="0" lvl="0" indent="0" fontAlgn="base">
              <a:buNone/>
            </a:pPr>
            <a:r>
              <a:rPr lang="en-US" dirty="0">
                <a:latin typeface="+mn-lt"/>
              </a:rPr>
              <a:t>The view of the Outlook calendar can be set to show: </a:t>
            </a:r>
          </a:p>
          <a:p>
            <a:pPr marL="730250" lvl="1" indent="-457200" fontAlgn="base">
              <a:buFont typeface="+mj-lt"/>
              <a:buAutoNum type="alphaLcParenR"/>
            </a:pPr>
            <a:r>
              <a:rPr lang="en-US" dirty="0">
                <a:latin typeface="+mn-lt"/>
              </a:rPr>
              <a:t>Month only</a:t>
            </a:r>
          </a:p>
          <a:p>
            <a:pPr marL="730250" lvl="1" indent="-457200" fontAlgn="base">
              <a:buFont typeface="+mj-lt"/>
              <a:buAutoNum type="alphaLcParenR"/>
            </a:pPr>
            <a:r>
              <a:rPr lang="en-US" dirty="0">
                <a:latin typeface="+mn-lt"/>
              </a:rPr>
              <a:t>Week only</a:t>
            </a:r>
          </a:p>
          <a:p>
            <a:pPr marL="730250" lvl="1" indent="-457200" fontAlgn="base">
              <a:buFont typeface="+mj-lt"/>
              <a:buAutoNum type="alphaLcParenR"/>
            </a:pPr>
            <a:r>
              <a:rPr lang="en-US" dirty="0">
                <a:latin typeface="+mn-lt"/>
              </a:rPr>
              <a:t>Day only</a:t>
            </a:r>
          </a:p>
          <a:p>
            <a:pPr marL="730250" lvl="1" indent="-457200" fontAlgn="base">
              <a:buFont typeface="+mj-lt"/>
              <a:buAutoNum type="alphaLcParenR"/>
            </a:pPr>
            <a:r>
              <a:rPr lang="en-US" b="1" dirty="0">
                <a:latin typeface="+mn-lt"/>
              </a:rPr>
              <a:t>Any of the above - Correct! The Outlook calendar can show you the month, the week, and the day. </a:t>
            </a:r>
            <a:endParaRPr lang="en-US" dirty="0">
              <a:solidFill>
                <a:srgbClr val="0D0D0D"/>
              </a:solidFill>
              <a:latin typeface="+mn-lt"/>
            </a:endParaRPr>
          </a:p>
        </p:txBody>
      </p:sp>
    </p:spTree>
    <p:extLst>
      <p:ext uri="{BB962C8B-B14F-4D97-AF65-F5344CB8AC3E}">
        <p14:creationId xmlns:p14="http://schemas.microsoft.com/office/powerpoint/2010/main" val="810148578"/>
      </p:ext>
    </p:extLst>
  </p:cSld>
  <p:clrMapOvr>
    <a:masterClrMapping/>
  </p:clrMapOvr>
  <mc:AlternateContent xmlns:mc="http://schemas.openxmlformats.org/markup-compatibility/2006" xmlns:p14="http://schemas.microsoft.com/office/powerpoint/2010/main">
    <mc:Choice Requires="p14">
      <p:transition spd="med" p14:dur="700" advClick="0">
        <p:fade/>
      </p:transition>
    </mc:Choice>
    <mc:Fallback xmlns="">
      <p:transition spd="med" advClick="0">
        <p:fade/>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a:extLst>
              <a:ext uri="{FF2B5EF4-FFF2-40B4-BE49-F238E27FC236}">
                <a16:creationId xmlns:a16="http://schemas.microsoft.com/office/drawing/2014/main" id="{3FB6353A-CC1F-450C-9F20-FA12F7677ABD}"/>
              </a:ext>
            </a:extLst>
          </p:cNvPr>
          <p:cNvSpPr>
            <a:spLocks noGrp="1"/>
          </p:cNvSpPr>
          <p:nvPr>
            <p:ph type="title"/>
          </p:nvPr>
        </p:nvSpPr>
        <p:spPr>
          <a:xfrm>
            <a:off x="445050" y="441325"/>
            <a:ext cx="11340000" cy="432000"/>
          </a:xfrm>
        </p:spPr>
        <p:txBody>
          <a:bodyPr>
            <a:noAutofit/>
          </a:bodyPr>
          <a:lstStyle/>
          <a:p>
            <a:r>
              <a:rPr lang="en-IN" dirty="0"/>
              <a:t>Knowledge check question – manage time with a digital calendar</a:t>
            </a:r>
            <a:endParaRPr lang="en-US" dirty="0"/>
          </a:p>
        </p:txBody>
      </p:sp>
      <p:sp>
        <p:nvSpPr>
          <p:cNvPr id="3" name="Text Placeholder 2">
            <a:extLst>
              <a:ext uri="{FF2B5EF4-FFF2-40B4-BE49-F238E27FC236}">
                <a16:creationId xmlns:a16="http://schemas.microsoft.com/office/drawing/2014/main" id="{AF8EEB98-D589-491A-BC2E-C410C2C47440}"/>
              </a:ext>
            </a:extLst>
          </p:cNvPr>
          <p:cNvSpPr>
            <a:spLocks noGrp="1"/>
          </p:cNvSpPr>
          <p:nvPr>
            <p:ph type="body" sz="quarter" idx="33"/>
          </p:nvPr>
        </p:nvSpPr>
        <p:spPr>
          <a:xfrm>
            <a:off x="431800" y="1625600"/>
            <a:ext cx="11366500" cy="4877836"/>
          </a:xfrm>
        </p:spPr>
        <p:txBody>
          <a:bodyPr/>
          <a:lstStyle/>
          <a:p>
            <a:pPr marL="0" lvl="0" indent="0" fontAlgn="base">
              <a:buNone/>
            </a:pPr>
            <a:r>
              <a:rPr lang="en-US" dirty="0">
                <a:latin typeface="+mn-lt"/>
              </a:rPr>
              <a:t>When you search for a keyword, a result will be included if it contains the keyword in the: </a:t>
            </a:r>
          </a:p>
          <a:p>
            <a:pPr marL="730250" lvl="1" indent="-457200" fontAlgn="base">
              <a:buFont typeface="+mj-lt"/>
              <a:buAutoNum type="alphaLcParenR"/>
            </a:pPr>
            <a:r>
              <a:rPr lang="en-US" dirty="0">
                <a:latin typeface="+mn-lt"/>
              </a:rPr>
              <a:t>Attendees</a:t>
            </a:r>
          </a:p>
          <a:p>
            <a:pPr marL="730250" lvl="1" indent="-457200" fontAlgn="base">
              <a:buFont typeface="+mj-lt"/>
              <a:buAutoNum type="alphaLcParenR"/>
            </a:pPr>
            <a:r>
              <a:rPr lang="en-US" dirty="0">
                <a:latin typeface="+mn-lt"/>
              </a:rPr>
              <a:t>Subject</a:t>
            </a:r>
          </a:p>
          <a:p>
            <a:pPr marL="730250" lvl="1" indent="-457200" fontAlgn="base">
              <a:buFont typeface="+mj-lt"/>
              <a:buAutoNum type="alphaLcParenR"/>
            </a:pPr>
            <a:r>
              <a:rPr lang="en-US" dirty="0">
                <a:latin typeface="+mn-lt"/>
              </a:rPr>
              <a:t>Attachments</a:t>
            </a:r>
          </a:p>
          <a:p>
            <a:pPr marL="730250" lvl="1" indent="-457200" fontAlgn="base">
              <a:buFont typeface="+mj-lt"/>
              <a:buAutoNum type="alphaLcParenR"/>
            </a:pPr>
            <a:r>
              <a:rPr lang="en-US" dirty="0">
                <a:latin typeface="+mn-lt"/>
              </a:rPr>
              <a:t>All the above</a:t>
            </a:r>
          </a:p>
        </p:txBody>
      </p:sp>
    </p:spTree>
    <p:extLst>
      <p:ext uri="{BB962C8B-B14F-4D97-AF65-F5344CB8AC3E}">
        <p14:creationId xmlns:p14="http://schemas.microsoft.com/office/powerpoint/2010/main" val="3006885472"/>
      </p:ext>
    </p:extLst>
  </p:cSld>
  <p:clrMapOvr>
    <a:masterClrMapping/>
  </p:clrMapOvr>
  <mc:AlternateContent xmlns:mc="http://schemas.openxmlformats.org/markup-compatibility/2006" xmlns:p14="http://schemas.microsoft.com/office/powerpoint/2010/main">
    <mc:Choice Requires="p14">
      <p:transition spd="med" p14:dur="700" advClick="0">
        <p:fade/>
      </p:transition>
    </mc:Choice>
    <mc:Fallback xmlns="">
      <p:transition spd="med" advClick="0">
        <p:fade/>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a:extLst>
              <a:ext uri="{FF2B5EF4-FFF2-40B4-BE49-F238E27FC236}">
                <a16:creationId xmlns:a16="http://schemas.microsoft.com/office/drawing/2014/main" id="{3FB6353A-CC1F-450C-9F20-FA12F7677ABD}"/>
              </a:ext>
            </a:extLst>
          </p:cNvPr>
          <p:cNvSpPr>
            <a:spLocks noGrp="1"/>
          </p:cNvSpPr>
          <p:nvPr>
            <p:ph type="title"/>
          </p:nvPr>
        </p:nvSpPr>
        <p:spPr>
          <a:xfrm>
            <a:off x="445050" y="441325"/>
            <a:ext cx="11340000" cy="432000"/>
          </a:xfrm>
        </p:spPr>
        <p:txBody>
          <a:bodyPr>
            <a:noAutofit/>
          </a:bodyPr>
          <a:lstStyle/>
          <a:p>
            <a:r>
              <a:rPr lang="en-IN" dirty="0"/>
              <a:t>Knowledge check question – manage time with a digital calendar</a:t>
            </a:r>
            <a:endParaRPr lang="en-US" dirty="0"/>
          </a:p>
        </p:txBody>
      </p:sp>
      <p:sp>
        <p:nvSpPr>
          <p:cNvPr id="3" name="Text Placeholder 2">
            <a:extLst>
              <a:ext uri="{FF2B5EF4-FFF2-40B4-BE49-F238E27FC236}">
                <a16:creationId xmlns:a16="http://schemas.microsoft.com/office/drawing/2014/main" id="{AF8EEB98-D589-491A-BC2E-C410C2C47440}"/>
              </a:ext>
            </a:extLst>
          </p:cNvPr>
          <p:cNvSpPr>
            <a:spLocks noGrp="1"/>
          </p:cNvSpPr>
          <p:nvPr>
            <p:ph type="body" sz="quarter" idx="33"/>
          </p:nvPr>
        </p:nvSpPr>
        <p:spPr>
          <a:xfrm>
            <a:off x="431800" y="1625600"/>
            <a:ext cx="11366500" cy="4877836"/>
          </a:xfrm>
        </p:spPr>
        <p:txBody>
          <a:bodyPr/>
          <a:lstStyle/>
          <a:p>
            <a:pPr marL="0" lvl="0" indent="0" fontAlgn="base">
              <a:buNone/>
            </a:pPr>
            <a:r>
              <a:rPr lang="en-US" dirty="0">
                <a:latin typeface="+mn-lt"/>
              </a:rPr>
              <a:t>When you search for a keyword, a result will be included if it contains the keyword in the: </a:t>
            </a:r>
          </a:p>
          <a:p>
            <a:pPr marL="730250" lvl="1" indent="-457200" fontAlgn="base">
              <a:buFont typeface="+mj-lt"/>
              <a:buAutoNum type="alphaLcParenR"/>
            </a:pPr>
            <a:r>
              <a:rPr lang="en-US" dirty="0">
                <a:latin typeface="+mn-lt"/>
              </a:rPr>
              <a:t>Attendees</a:t>
            </a:r>
          </a:p>
          <a:p>
            <a:pPr marL="730250" lvl="1" indent="-457200" fontAlgn="base">
              <a:buFont typeface="+mj-lt"/>
              <a:buAutoNum type="alphaLcParenR"/>
            </a:pPr>
            <a:r>
              <a:rPr lang="en-US" dirty="0">
                <a:latin typeface="+mn-lt"/>
              </a:rPr>
              <a:t>Subject</a:t>
            </a:r>
          </a:p>
          <a:p>
            <a:pPr marL="730250" lvl="1" indent="-457200" fontAlgn="base">
              <a:buFont typeface="+mj-lt"/>
              <a:buAutoNum type="alphaLcParenR"/>
            </a:pPr>
            <a:r>
              <a:rPr lang="en-US" dirty="0">
                <a:latin typeface="+mn-lt"/>
              </a:rPr>
              <a:t>Attachments</a:t>
            </a:r>
          </a:p>
          <a:p>
            <a:pPr marL="730250" lvl="1" indent="-457200" fontAlgn="base">
              <a:buFont typeface="+mj-lt"/>
              <a:buAutoNum type="alphaLcParenR"/>
            </a:pPr>
            <a:r>
              <a:rPr lang="en-US" b="1" dirty="0">
                <a:latin typeface="+mn-lt"/>
              </a:rPr>
              <a:t>All the above - Correct! Search results will include all items that contain the keyword. </a:t>
            </a:r>
            <a:endParaRPr lang="en-US" dirty="0">
              <a:latin typeface="+mn-lt"/>
            </a:endParaRPr>
          </a:p>
        </p:txBody>
      </p:sp>
    </p:spTree>
    <p:extLst>
      <p:ext uri="{BB962C8B-B14F-4D97-AF65-F5344CB8AC3E}">
        <p14:creationId xmlns:p14="http://schemas.microsoft.com/office/powerpoint/2010/main" val="3993013039"/>
      </p:ext>
    </p:extLst>
  </p:cSld>
  <p:clrMapOvr>
    <a:masterClrMapping/>
  </p:clrMapOvr>
  <mc:AlternateContent xmlns:mc="http://schemas.openxmlformats.org/markup-compatibility/2006" xmlns:p14="http://schemas.microsoft.com/office/powerpoint/2010/main">
    <mc:Choice Requires="p14">
      <p:transition spd="med" p14:dur="700" advClick="0">
        <p:fade/>
      </p:transition>
    </mc:Choice>
    <mc:Fallback xmlns="">
      <p:transition spd="med" advClick="0">
        <p:fade/>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a:extLst>
              <a:ext uri="{FF2B5EF4-FFF2-40B4-BE49-F238E27FC236}">
                <a16:creationId xmlns:a16="http://schemas.microsoft.com/office/drawing/2014/main" id="{3FB6353A-CC1F-450C-9F20-FA12F7677ABD}"/>
              </a:ext>
            </a:extLst>
          </p:cNvPr>
          <p:cNvSpPr>
            <a:spLocks noGrp="1"/>
          </p:cNvSpPr>
          <p:nvPr>
            <p:ph type="title"/>
          </p:nvPr>
        </p:nvSpPr>
        <p:spPr>
          <a:xfrm>
            <a:off x="445050" y="441325"/>
            <a:ext cx="11340000" cy="432000"/>
          </a:xfrm>
        </p:spPr>
        <p:txBody>
          <a:bodyPr>
            <a:noAutofit/>
          </a:bodyPr>
          <a:lstStyle/>
          <a:p>
            <a:r>
              <a:rPr lang="en-IN" dirty="0"/>
              <a:t>Knowledge check question – manage time with a digital calendar</a:t>
            </a:r>
            <a:endParaRPr lang="en-US" dirty="0"/>
          </a:p>
        </p:txBody>
      </p:sp>
      <p:sp>
        <p:nvSpPr>
          <p:cNvPr id="3" name="Text Placeholder 2">
            <a:extLst>
              <a:ext uri="{FF2B5EF4-FFF2-40B4-BE49-F238E27FC236}">
                <a16:creationId xmlns:a16="http://schemas.microsoft.com/office/drawing/2014/main" id="{AF8EEB98-D589-491A-BC2E-C410C2C47440}"/>
              </a:ext>
            </a:extLst>
          </p:cNvPr>
          <p:cNvSpPr>
            <a:spLocks noGrp="1"/>
          </p:cNvSpPr>
          <p:nvPr>
            <p:ph type="body" sz="quarter" idx="33"/>
          </p:nvPr>
        </p:nvSpPr>
        <p:spPr>
          <a:xfrm>
            <a:off x="431800" y="1625600"/>
            <a:ext cx="11366500" cy="4877836"/>
          </a:xfrm>
        </p:spPr>
        <p:txBody>
          <a:bodyPr/>
          <a:lstStyle/>
          <a:p>
            <a:pPr marL="0" lvl="0" indent="0" fontAlgn="base">
              <a:buNone/>
            </a:pPr>
            <a:r>
              <a:rPr lang="en-US" dirty="0">
                <a:latin typeface="+mn-lt"/>
              </a:rPr>
              <a:t>In the Outlook calendar, the longest reminder you can set for an appointment is: </a:t>
            </a:r>
          </a:p>
          <a:p>
            <a:pPr marL="730250" lvl="1" indent="-457200" fontAlgn="base">
              <a:buFont typeface="+mj-lt"/>
              <a:buAutoNum type="alphaLcParenR"/>
            </a:pPr>
            <a:r>
              <a:rPr lang="en-US" dirty="0">
                <a:latin typeface="+mn-lt"/>
              </a:rPr>
              <a:t>A day</a:t>
            </a:r>
          </a:p>
          <a:p>
            <a:pPr marL="730250" lvl="1" indent="-457200" fontAlgn="base">
              <a:buFont typeface="+mj-lt"/>
              <a:buAutoNum type="alphaLcParenR"/>
            </a:pPr>
            <a:r>
              <a:rPr lang="en-US" dirty="0">
                <a:latin typeface="+mn-lt"/>
              </a:rPr>
              <a:t>A week</a:t>
            </a:r>
          </a:p>
          <a:p>
            <a:pPr marL="730250" lvl="1" indent="-457200" fontAlgn="base">
              <a:buFont typeface="+mj-lt"/>
              <a:buAutoNum type="alphaLcParenR"/>
            </a:pPr>
            <a:r>
              <a:rPr lang="en-US" dirty="0">
                <a:latin typeface="+mn-lt"/>
              </a:rPr>
              <a:t>Two weeks</a:t>
            </a:r>
          </a:p>
          <a:p>
            <a:pPr marL="730250" lvl="1" indent="-457200" fontAlgn="base">
              <a:buFont typeface="+mj-lt"/>
              <a:buAutoNum type="alphaLcParenR"/>
            </a:pPr>
            <a:r>
              <a:rPr lang="en-US" dirty="0">
                <a:latin typeface="+mn-lt"/>
              </a:rPr>
              <a:t>A month</a:t>
            </a:r>
          </a:p>
        </p:txBody>
      </p:sp>
    </p:spTree>
    <p:extLst>
      <p:ext uri="{BB962C8B-B14F-4D97-AF65-F5344CB8AC3E}">
        <p14:creationId xmlns:p14="http://schemas.microsoft.com/office/powerpoint/2010/main" val="1568274966"/>
      </p:ext>
    </p:extLst>
  </p:cSld>
  <p:clrMapOvr>
    <a:masterClrMapping/>
  </p:clrMapOvr>
  <mc:AlternateContent xmlns:mc="http://schemas.openxmlformats.org/markup-compatibility/2006" xmlns:p14="http://schemas.microsoft.com/office/powerpoint/2010/main">
    <mc:Choice Requires="p14">
      <p:transition spd="med" p14:dur="700" advClick="0">
        <p:fade/>
      </p:transition>
    </mc:Choice>
    <mc:Fallback xmlns="">
      <p:transition spd="med" advClick="0">
        <p:fade/>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a:extLst>
              <a:ext uri="{FF2B5EF4-FFF2-40B4-BE49-F238E27FC236}">
                <a16:creationId xmlns:a16="http://schemas.microsoft.com/office/drawing/2014/main" id="{3FB6353A-CC1F-450C-9F20-FA12F7677ABD}"/>
              </a:ext>
            </a:extLst>
          </p:cNvPr>
          <p:cNvSpPr>
            <a:spLocks noGrp="1"/>
          </p:cNvSpPr>
          <p:nvPr>
            <p:ph type="title"/>
          </p:nvPr>
        </p:nvSpPr>
        <p:spPr>
          <a:xfrm>
            <a:off x="445050" y="441325"/>
            <a:ext cx="11340000" cy="432000"/>
          </a:xfrm>
        </p:spPr>
        <p:txBody>
          <a:bodyPr>
            <a:noAutofit/>
          </a:bodyPr>
          <a:lstStyle/>
          <a:p>
            <a:r>
              <a:rPr lang="en-IN" dirty="0"/>
              <a:t>Knowledge check question – manage time with a digital calendar</a:t>
            </a:r>
            <a:endParaRPr lang="en-US" dirty="0"/>
          </a:p>
        </p:txBody>
      </p:sp>
      <p:sp>
        <p:nvSpPr>
          <p:cNvPr id="3" name="Text Placeholder 2">
            <a:extLst>
              <a:ext uri="{FF2B5EF4-FFF2-40B4-BE49-F238E27FC236}">
                <a16:creationId xmlns:a16="http://schemas.microsoft.com/office/drawing/2014/main" id="{AF8EEB98-D589-491A-BC2E-C410C2C47440}"/>
              </a:ext>
            </a:extLst>
          </p:cNvPr>
          <p:cNvSpPr>
            <a:spLocks noGrp="1"/>
          </p:cNvSpPr>
          <p:nvPr>
            <p:ph type="body" sz="quarter" idx="33"/>
          </p:nvPr>
        </p:nvSpPr>
        <p:spPr>
          <a:xfrm>
            <a:off x="431800" y="1625600"/>
            <a:ext cx="11366500" cy="4877836"/>
          </a:xfrm>
        </p:spPr>
        <p:txBody>
          <a:bodyPr/>
          <a:lstStyle/>
          <a:p>
            <a:pPr marL="0" lvl="0" indent="0" fontAlgn="base">
              <a:buNone/>
            </a:pPr>
            <a:r>
              <a:rPr lang="en-US" dirty="0">
                <a:latin typeface="+mn-lt"/>
              </a:rPr>
              <a:t>In the Outlook calendar, the longest reminder you can set for an appointment is: </a:t>
            </a:r>
          </a:p>
          <a:p>
            <a:pPr marL="730250" lvl="1" indent="-457200" fontAlgn="base">
              <a:buFont typeface="+mj-lt"/>
              <a:buAutoNum type="alphaLcParenR"/>
            </a:pPr>
            <a:r>
              <a:rPr lang="en-US" dirty="0">
                <a:latin typeface="+mn-lt"/>
              </a:rPr>
              <a:t>A day</a:t>
            </a:r>
          </a:p>
          <a:p>
            <a:pPr marL="730250" lvl="1" indent="-457200" fontAlgn="base">
              <a:buFont typeface="+mj-lt"/>
              <a:buAutoNum type="alphaLcParenR"/>
            </a:pPr>
            <a:r>
              <a:rPr lang="en-US" dirty="0">
                <a:latin typeface="+mn-lt"/>
              </a:rPr>
              <a:t>A week</a:t>
            </a:r>
          </a:p>
          <a:p>
            <a:pPr marL="730250" lvl="1" indent="-457200" fontAlgn="base">
              <a:buFont typeface="+mj-lt"/>
              <a:buAutoNum type="alphaLcParenR"/>
            </a:pPr>
            <a:r>
              <a:rPr lang="en-US" b="1" dirty="0">
                <a:latin typeface="+mn-lt"/>
              </a:rPr>
              <a:t>Two weeks - Correct! The longest reminder is set for two weeks.</a:t>
            </a:r>
          </a:p>
          <a:p>
            <a:pPr marL="730250" lvl="1" indent="-457200" fontAlgn="base">
              <a:buFont typeface="+mj-lt"/>
              <a:buAutoNum type="alphaLcParenR"/>
            </a:pPr>
            <a:r>
              <a:rPr lang="en-US" dirty="0">
                <a:latin typeface="+mn-lt"/>
              </a:rPr>
              <a:t>A month</a:t>
            </a:r>
          </a:p>
        </p:txBody>
      </p:sp>
    </p:spTree>
    <p:extLst>
      <p:ext uri="{BB962C8B-B14F-4D97-AF65-F5344CB8AC3E}">
        <p14:creationId xmlns:p14="http://schemas.microsoft.com/office/powerpoint/2010/main" val="4110078428"/>
      </p:ext>
    </p:extLst>
  </p:cSld>
  <p:clrMapOvr>
    <a:masterClrMapping/>
  </p:clrMapOvr>
  <mc:AlternateContent xmlns:mc="http://schemas.openxmlformats.org/markup-compatibility/2006" xmlns:p14="http://schemas.microsoft.com/office/powerpoint/2010/main">
    <mc:Choice Requires="p14">
      <p:transition spd="med" p14:dur="700" advClick="0">
        <p:fade/>
      </p:transition>
    </mc:Choice>
    <mc:Fallback xmlns="">
      <p:transition spd="med" advClick="0">
        <p:fade/>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2BD41BD7-DA83-4F56-904E-870FEFEFA781}"/>
              </a:ext>
            </a:extLst>
          </p:cNvPr>
          <p:cNvSpPr>
            <a:spLocks noGrp="1"/>
          </p:cNvSpPr>
          <p:nvPr>
            <p:ph type="title" idx="4294967295"/>
          </p:nvPr>
        </p:nvSpPr>
        <p:spPr>
          <a:xfrm>
            <a:off x="446289" y="456315"/>
            <a:ext cx="8742682" cy="432000"/>
          </a:xfrm>
        </p:spPr>
        <p:txBody>
          <a:bodyPr/>
          <a:lstStyle/>
          <a:p>
            <a:r>
              <a:rPr lang="en-US" dirty="0"/>
              <a:t>Work with contacts and tasks</a:t>
            </a:r>
            <a:br>
              <a:rPr lang="en-US" dirty="0"/>
            </a:br>
            <a:endParaRPr lang="en-US" dirty="0">
              <a:effectLst/>
            </a:endParaRPr>
          </a:p>
        </p:txBody>
      </p:sp>
      <p:sp>
        <p:nvSpPr>
          <p:cNvPr id="7" name="Content Placeholder 6">
            <a:extLst>
              <a:ext uri="{FF2B5EF4-FFF2-40B4-BE49-F238E27FC236}">
                <a16:creationId xmlns:a16="http://schemas.microsoft.com/office/drawing/2014/main" id="{C3DE12B1-3C96-4410-B26A-89F065B82F75}"/>
              </a:ext>
            </a:extLst>
          </p:cNvPr>
          <p:cNvSpPr>
            <a:spLocks noGrp="1"/>
          </p:cNvSpPr>
          <p:nvPr>
            <p:ph idx="12"/>
          </p:nvPr>
        </p:nvSpPr>
        <p:spPr>
          <a:xfrm>
            <a:off x="446289" y="1055707"/>
            <a:ext cx="11297949" cy="720000"/>
          </a:xfrm>
          <a:solidFill>
            <a:srgbClr val="0078D4"/>
          </a:solidFill>
        </p:spPr>
        <p:txBody>
          <a:bodyPr/>
          <a:lstStyle/>
          <a:p>
            <a:pPr marL="0" indent="0">
              <a:buNone/>
            </a:pPr>
            <a:r>
              <a:rPr lang="en-US" dirty="0"/>
              <a:t>Course module summary </a:t>
            </a:r>
          </a:p>
        </p:txBody>
      </p:sp>
      <p:sp>
        <p:nvSpPr>
          <p:cNvPr id="4" name="Content Placeholder 3">
            <a:extLst>
              <a:ext uri="{FF2B5EF4-FFF2-40B4-BE49-F238E27FC236}">
                <a16:creationId xmlns:a16="http://schemas.microsoft.com/office/drawing/2014/main" id="{86A64E8B-346A-4253-B927-1B536DD190F1}"/>
              </a:ext>
            </a:extLst>
          </p:cNvPr>
          <p:cNvSpPr>
            <a:spLocks noGrp="1"/>
          </p:cNvSpPr>
          <p:nvPr>
            <p:ph idx="15"/>
          </p:nvPr>
        </p:nvSpPr>
        <p:spPr>
          <a:xfrm>
            <a:off x="446289" y="1775707"/>
            <a:ext cx="11297949" cy="4140000"/>
          </a:xfrm>
        </p:spPr>
        <p:txBody>
          <a:bodyPr/>
          <a:lstStyle/>
          <a:p>
            <a:pPr lvl="0" fontAlgn="base"/>
            <a:r>
              <a:rPr lang="en-US" dirty="0"/>
              <a:t>How can you keep track of people you communicate with using Outlook? </a:t>
            </a:r>
          </a:p>
          <a:p>
            <a:pPr lvl="0" fontAlgn="base"/>
            <a:r>
              <a:rPr lang="en-US" dirty="0"/>
              <a:t>How can you manage your to-do items using Outlook?</a:t>
            </a:r>
          </a:p>
        </p:txBody>
      </p:sp>
    </p:spTree>
    <p:extLst>
      <p:ext uri="{BB962C8B-B14F-4D97-AF65-F5344CB8AC3E}">
        <p14:creationId xmlns:p14="http://schemas.microsoft.com/office/powerpoint/2010/main" val="3737360114"/>
      </p:ext>
    </p:extLst>
  </p:cSld>
  <p:clrMapOvr>
    <a:masterClrMapping/>
  </p:clrMapOvr>
  <mc:AlternateContent xmlns:mc="http://schemas.openxmlformats.org/markup-compatibility/2006" xmlns:p14="http://schemas.microsoft.com/office/powerpoint/2010/main">
    <mc:Choice Requires="p14">
      <p:transition spd="med" p14:dur="700" advClick="0">
        <p:fade/>
      </p:transition>
    </mc:Choice>
    <mc:Fallback xmlns="">
      <p:transition spd="med" advClick="0">
        <p:fade/>
      </p:transition>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0DA9674-5FFC-4426-9B87-902395343E33}"/>
              </a:ext>
            </a:extLst>
          </p:cNvPr>
          <p:cNvSpPr>
            <a:spLocks noGrp="1"/>
          </p:cNvSpPr>
          <p:nvPr>
            <p:ph type="title"/>
          </p:nvPr>
        </p:nvSpPr>
        <p:spPr>
          <a:xfrm>
            <a:off x="5760000" y="441325"/>
            <a:ext cx="5989088" cy="492443"/>
          </a:xfrm>
        </p:spPr>
        <p:txBody>
          <a:bodyPr/>
          <a:lstStyle/>
          <a:p>
            <a:r>
              <a:rPr lang="en-US" dirty="0"/>
              <a:t>Try it: Add a contact</a:t>
            </a:r>
          </a:p>
        </p:txBody>
      </p:sp>
      <p:sp>
        <p:nvSpPr>
          <p:cNvPr id="2" name="Content Placeholder 1">
            <a:extLst>
              <a:ext uri="{FF2B5EF4-FFF2-40B4-BE49-F238E27FC236}">
                <a16:creationId xmlns:a16="http://schemas.microsoft.com/office/drawing/2014/main" id="{E60814C1-3C3C-48D1-A68C-47790707AD48}"/>
              </a:ext>
            </a:extLst>
          </p:cNvPr>
          <p:cNvSpPr>
            <a:spLocks noGrp="1"/>
          </p:cNvSpPr>
          <p:nvPr>
            <p:ph idx="1"/>
          </p:nvPr>
        </p:nvSpPr>
        <p:spPr>
          <a:xfrm>
            <a:off x="5760000" y="1110419"/>
            <a:ext cx="5989088" cy="3518414"/>
          </a:xfrm>
        </p:spPr>
        <p:txBody>
          <a:bodyPr/>
          <a:lstStyle/>
          <a:p>
            <a:pPr marL="0" indent="0">
              <a:buNone/>
            </a:pPr>
            <a:r>
              <a:rPr lang="en-US" dirty="0"/>
              <a:t>To add a new contact: </a:t>
            </a:r>
          </a:p>
          <a:p>
            <a:pPr marL="457200" indent="-457200">
              <a:buFont typeface="+mj-lt"/>
              <a:buAutoNum type="arabicPeriod"/>
            </a:pPr>
            <a:r>
              <a:rPr lang="en-US" dirty="0"/>
              <a:t>Select </a:t>
            </a:r>
            <a:r>
              <a:rPr lang="en-US" b="1" dirty="0"/>
              <a:t>People</a:t>
            </a:r>
            <a:r>
              <a:rPr lang="en-US" dirty="0"/>
              <a:t> &gt; </a:t>
            </a:r>
            <a:r>
              <a:rPr lang="en-US" b="1" dirty="0"/>
              <a:t>New Contact</a:t>
            </a:r>
            <a:r>
              <a:rPr lang="en-US" dirty="0"/>
              <a:t>. </a:t>
            </a:r>
          </a:p>
          <a:p>
            <a:pPr marL="457200" indent="-457200">
              <a:buFont typeface="+mj-lt"/>
              <a:buAutoNum type="arabicPeriod"/>
            </a:pPr>
            <a:r>
              <a:rPr lang="en-US" dirty="0"/>
              <a:t>Add any additional details you want to remember about a contact. </a:t>
            </a:r>
          </a:p>
          <a:p>
            <a:pPr marL="457200" indent="-457200">
              <a:buFont typeface="+mj-lt"/>
              <a:buAutoNum type="arabicPeriod"/>
            </a:pPr>
            <a:r>
              <a:rPr lang="en-US" dirty="0"/>
              <a:t>Select </a:t>
            </a:r>
            <a:r>
              <a:rPr lang="en-US" b="1" dirty="0"/>
              <a:t>Save &amp; Close</a:t>
            </a:r>
            <a:r>
              <a:rPr lang="en-US" dirty="0"/>
              <a:t>. </a:t>
            </a:r>
          </a:p>
        </p:txBody>
      </p:sp>
      <p:pic>
        <p:nvPicPr>
          <p:cNvPr id="4" name="Picture 3">
            <a:extLst>
              <a:ext uri="{FF2B5EF4-FFF2-40B4-BE49-F238E27FC236}">
                <a16:creationId xmlns:a16="http://schemas.microsoft.com/office/drawing/2014/main" id="{E2AC785A-EC90-7D4D-808D-C5F4D032DEDB}"/>
              </a:ext>
              <a:ext uri="{C183D7F6-B498-43B3-948B-1728B52AA6E4}">
                <adec:decorative xmlns:adec="http://schemas.microsoft.com/office/drawing/2017/decorative" val="1"/>
              </a:ext>
            </a:extLst>
          </p:cNvPr>
          <p:cNvPicPr>
            <a:picLocks noChangeAspect="1"/>
          </p:cNvPicPr>
          <p:nvPr/>
        </p:nvPicPr>
        <p:blipFill rotWithShape="1">
          <a:blip r:embed="rId2">
            <a:extLst>
              <a:ext uri="{28A0092B-C50C-407E-A947-70E740481C1C}">
                <a14:useLocalDpi xmlns:a14="http://schemas.microsoft.com/office/drawing/2010/main" val="0"/>
              </a:ext>
            </a:extLst>
          </a:blip>
          <a:srcRect l="12612" r="10091"/>
          <a:stretch/>
        </p:blipFill>
        <p:spPr>
          <a:xfrm>
            <a:off x="0" y="0"/>
            <a:ext cx="5301049" cy="6858000"/>
          </a:xfrm>
          <a:prstGeom prst="rect">
            <a:avLst/>
          </a:prstGeom>
        </p:spPr>
      </p:pic>
      <p:pic>
        <p:nvPicPr>
          <p:cNvPr id="6" name="Graphic 5">
            <a:extLst>
              <a:ext uri="{FF2B5EF4-FFF2-40B4-BE49-F238E27FC236}">
                <a16:creationId xmlns:a16="http://schemas.microsoft.com/office/drawing/2014/main" id="{DF96C571-A3C6-2F4B-836B-623808F944AF}"/>
              </a:ext>
              <a:ext uri="{C183D7F6-B498-43B3-948B-1728B52AA6E4}">
                <adec:decorative xmlns:adec="http://schemas.microsoft.com/office/drawing/2017/decorative" val="1"/>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4697318" y="4805485"/>
            <a:ext cx="3835400" cy="939800"/>
          </a:xfrm>
          <a:prstGeom prst="rect">
            <a:avLst/>
          </a:prstGeom>
        </p:spPr>
      </p:pic>
    </p:spTree>
    <p:extLst>
      <p:ext uri="{BB962C8B-B14F-4D97-AF65-F5344CB8AC3E}">
        <p14:creationId xmlns:p14="http://schemas.microsoft.com/office/powerpoint/2010/main" val="2486008580"/>
      </p:ext>
    </p:extLst>
  </p:cSld>
  <p:clrMapOvr>
    <a:masterClrMapping/>
  </p:clrMapOvr>
  <mc:AlternateContent xmlns:mc="http://schemas.openxmlformats.org/markup-compatibility/2006" xmlns:p14="http://schemas.microsoft.com/office/powerpoint/2010/main">
    <mc:Choice Requires="p14">
      <p:transition spd="med" p14:dur="700" advClick="0">
        <p:fade/>
      </p:transition>
    </mc:Choice>
    <mc:Fallback xmlns="">
      <p:transition spd="med" advClick="0">
        <p:fade/>
      </p:transition>
    </mc:Fallback>
  </mc:AlternateContent>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a:extLst>
              <a:ext uri="{FF2B5EF4-FFF2-40B4-BE49-F238E27FC236}">
                <a16:creationId xmlns:a16="http://schemas.microsoft.com/office/drawing/2014/main" id="{3FB6353A-CC1F-450C-9F20-FA12F7677ABD}"/>
              </a:ext>
            </a:extLst>
          </p:cNvPr>
          <p:cNvSpPr>
            <a:spLocks noGrp="1"/>
          </p:cNvSpPr>
          <p:nvPr>
            <p:ph type="title"/>
          </p:nvPr>
        </p:nvSpPr>
        <p:spPr>
          <a:xfrm>
            <a:off x="445050" y="441325"/>
            <a:ext cx="11340000" cy="432000"/>
          </a:xfrm>
        </p:spPr>
        <p:txBody>
          <a:bodyPr>
            <a:noAutofit/>
          </a:bodyPr>
          <a:lstStyle/>
          <a:p>
            <a:r>
              <a:rPr lang="en-IN" dirty="0"/>
              <a:t>Knowledge check question – work with contacts and tasks</a:t>
            </a:r>
            <a:endParaRPr lang="en-US" dirty="0"/>
          </a:p>
        </p:txBody>
      </p:sp>
      <p:sp>
        <p:nvSpPr>
          <p:cNvPr id="3" name="Text Placeholder 2">
            <a:extLst>
              <a:ext uri="{FF2B5EF4-FFF2-40B4-BE49-F238E27FC236}">
                <a16:creationId xmlns:a16="http://schemas.microsoft.com/office/drawing/2014/main" id="{AF8EEB98-D589-491A-BC2E-C410C2C47440}"/>
              </a:ext>
            </a:extLst>
          </p:cNvPr>
          <p:cNvSpPr>
            <a:spLocks noGrp="1"/>
          </p:cNvSpPr>
          <p:nvPr>
            <p:ph type="body" sz="quarter" idx="33"/>
          </p:nvPr>
        </p:nvSpPr>
        <p:spPr>
          <a:xfrm>
            <a:off x="431800" y="1095022"/>
            <a:ext cx="11366500" cy="5408414"/>
          </a:xfrm>
        </p:spPr>
        <p:txBody>
          <a:bodyPr/>
          <a:lstStyle/>
          <a:p>
            <a:pPr marL="0" indent="0">
              <a:buNone/>
            </a:pPr>
            <a:r>
              <a:rPr lang="en-US" dirty="0">
                <a:latin typeface="+mn-lt"/>
              </a:rPr>
              <a:t>When creating a new contact group in Outlook, you can add members from: </a:t>
            </a:r>
          </a:p>
          <a:p>
            <a:pPr marL="730250" lvl="1" indent="-457200">
              <a:buFont typeface="+mj-lt"/>
              <a:buAutoNum type="alphaLcParenR"/>
            </a:pPr>
            <a:r>
              <a:rPr lang="en-US" dirty="0">
                <a:latin typeface="+mn-lt"/>
              </a:rPr>
              <a:t>Outlook contacts</a:t>
            </a:r>
          </a:p>
          <a:p>
            <a:pPr marL="730250" lvl="1" indent="-457200">
              <a:buFont typeface="+mj-lt"/>
              <a:buAutoNum type="alphaLcParenR"/>
            </a:pPr>
            <a:r>
              <a:rPr lang="en-US" dirty="0">
                <a:latin typeface="+mn-lt"/>
              </a:rPr>
              <a:t>The address book</a:t>
            </a:r>
          </a:p>
          <a:p>
            <a:pPr marL="730250" lvl="1" indent="-457200">
              <a:buFont typeface="+mj-lt"/>
              <a:buAutoNum type="alphaLcParenR"/>
            </a:pPr>
            <a:r>
              <a:rPr lang="en-US" dirty="0">
                <a:latin typeface="+mn-lt"/>
              </a:rPr>
              <a:t>A new email contact</a:t>
            </a:r>
          </a:p>
          <a:p>
            <a:pPr marL="730250" lvl="1" indent="-457200">
              <a:buFont typeface="+mj-lt"/>
              <a:buAutoNum type="alphaLcParenR"/>
            </a:pPr>
            <a:r>
              <a:rPr lang="en-US" dirty="0">
                <a:latin typeface="+mn-lt"/>
              </a:rPr>
              <a:t>All the above</a:t>
            </a:r>
          </a:p>
        </p:txBody>
      </p:sp>
    </p:spTree>
    <p:extLst>
      <p:ext uri="{BB962C8B-B14F-4D97-AF65-F5344CB8AC3E}">
        <p14:creationId xmlns:p14="http://schemas.microsoft.com/office/powerpoint/2010/main" val="3884921891"/>
      </p:ext>
    </p:extLst>
  </p:cSld>
  <p:clrMapOvr>
    <a:masterClrMapping/>
  </p:clrMapOvr>
  <mc:AlternateContent xmlns:mc="http://schemas.openxmlformats.org/markup-compatibility/2006" xmlns:p14="http://schemas.microsoft.com/office/powerpoint/2010/main">
    <mc:Choice Requires="p14">
      <p:transition spd="med" p14:dur="700" advClick="0">
        <p:fade/>
      </p:transition>
    </mc:Choice>
    <mc:Fallback xmlns="">
      <p:transition spd="med" advClick="0">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36486CBB-F406-4FDA-8857-50C35E5332F9}"/>
              </a:ext>
              <a:ext uri="{C183D7F6-B498-43B3-948B-1728B52AA6E4}">
                <adec:decorative xmlns:adec="http://schemas.microsoft.com/office/drawing/2017/decorative" val="1"/>
              </a:ext>
            </a:extLst>
          </p:cNvPr>
          <p:cNvSpPr>
            <a:spLocks noGrp="1"/>
          </p:cNvSpPr>
          <p:nvPr>
            <p:ph type="title" idx="4294967295"/>
          </p:nvPr>
        </p:nvSpPr>
        <p:spPr>
          <a:xfrm>
            <a:off x="446288" y="456315"/>
            <a:ext cx="9687063" cy="432000"/>
          </a:xfrm>
        </p:spPr>
        <p:txBody>
          <a:bodyPr/>
          <a:lstStyle/>
          <a:p>
            <a:r>
              <a:rPr lang="en-US" dirty="0"/>
              <a:t>Use OneDrive cloud storage</a:t>
            </a:r>
            <a:br>
              <a:rPr lang="en-US" dirty="0"/>
            </a:br>
            <a:endParaRPr lang="en-US" dirty="0">
              <a:effectLst/>
            </a:endParaRPr>
          </a:p>
        </p:txBody>
      </p:sp>
      <p:sp>
        <p:nvSpPr>
          <p:cNvPr id="5" name="Content Placeholder 4">
            <a:extLst>
              <a:ext uri="{FF2B5EF4-FFF2-40B4-BE49-F238E27FC236}">
                <a16:creationId xmlns:a16="http://schemas.microsoft.com/office/drawing/2014/main" id="{9C085E93-5672-4ABC-A9AD-24769A94F792}"/>
              </a:ext>
              <a:ext uri="{C183D7F6-B498-43B3-948B-1728B52AA6E4}">
                <adec:decorative xmlns:adec="http://schemas.microsoft.com/office/drawing/2017/decorative" val="1"/>
              </a:ext>
            </a:extLst>
          </p:cNvPr>
          <p:cNvSpPr>
            <a:spLocks noGrp="1"/>
          </p:cNvSpPr>
          <p:nvPr>
            <p:ph idx="1"/>
          </p:nvPr>
        </p:nvSpPr>
        <p:spPr>
          <a:xfrm>
            <a:off x="460574" y="1055707"/>
            <a:ext cx="11288514" cy="720000"/>
          </a:xfrm>
          <a:solidFill>
            <a:srgbClr val="0078D4"/>
          </a:solidFill>
        </p:spPr>
        <p:txBody>
          <a:bodyPr/>
          <a:lstStyle/>
          <a:p>
            <a:r>
              <a:rPr lang="en-US" dirty="0"/>
              <a:t>Course module summary </a:t>
            </a:r>
          </a:p>
        </p:txBody>
      </p:sp>
      <p:sp>
        <p:nvSpPr>
          <p:cNvPr id="3" name="Content Placeholder 2">
            <a:extLst>
              <a:ext uri="{FF2B5EF4-FFF2-40B4-BE49-F238E27FC236}">
                <a16:creationId xmlns:a16="http://schemas.microsoft.com/office/drawing/2014/main" id="{96006827-1994-4C7B-9505-45970A3C1EC8}"/>
              </a:ext>
              <a:ext uri="{C183D7F6-B498-43B3-948B-1728B52AA6E4}">
                <adec:decorative xmlns:adec="http://schemas.microsoft.com/office/drawing/2017/decorative" val="1"/>
              </a:ext>
            </a:extLst>
          </p:cNvPr>
          <p:cNvSpPr>
            <a:spLocks noGrp="1"/>
          </p:cNvSpPr>
          <p:nvPr>
            <p:ph idx="14"/>
          </p:nvPr>
        </p:nvSpPr>
        <p:spPr>
          <a:xfrm>
            <a:off x="460574" y="1775707"/>
            <a:ext cx="11288514" cy="4140000"/>
          </a:xfrm>
        </p:spPr>
        <p:txBody>
          <a:bodyPr/>
          <a:lstStyle/>
          <a:p>
            <a:pPr lvl="0" fontAlgn="base"/>
            <a:r>
              <a:rPr lang="en-US" dirty="0"/>
              <a:t>What is the cloud? </a:t>
            </a:r>
          </a:p>
          <a:p>
            <a:pPr lvl="0" fontAlgn="base"/>
            <a:r>
              <a:rPr lang="en-US" dirty="0"/>
              <a:t>How does the cloud make it easier to store and share files? </a:t>
            </a:r>
          </a:p>
          <a:p>
            <a:r>
              <a:rPr lang="en-US" dirty="0"/>
              <a:t>How can you use OneDrive to access your files from anywhere?</a:t>
            </a:r>
          </a:p>
        </p:txBody>
      </p:sp>
    </p:spTree>
    <p:extLst>
      <p:ext uri="{BB962C8B-B14F-4D97-AF65-F5344CB8AC3E}">
        <p14:creationId xmlns:p14="http://schemas.microsoft.com/office/powerpoint/2010/main" val="3240821215"/>
      </p:ext>
    </p:extLst>
  </p:cSld>
  <p:clrMapOvr>
    <a:masterClrMapping/>
  </p:clrMapOvr>
  <mc:AlternateContent xmlns:mc="http://schemas.openxmlformats.org/markup-compatibility/2006" xmlns:p14="http://schemas.microsoft.com/office/powerpoint/2010/main">
    <mc:Choice Requires="p14">
      <p:transition spd="med" p14:dur="700" advClick="0">
        <p:fade/>
      </p:transition>
    </mc:Choice>
    <mc:Fallback xmlns="">
      <p:transition spd="med" advClick="0">
        <p:fade/>
      </p:transition>
    </mc:Fallback>
  </mc:AlternateContent>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a:extLst>
              <a:ext uri="{FF2B5EF4-FFF2-40B4-BE49-F238E27FC236}">
                <a16:creationId xmlns:a16="http://schemas.microsoft.com/office/drawing/2014/main" id="{3FB6353A-CC1F-450C-9F20-FA12F7677ABD}"/>
              </a:ext>
            </a:extLst>
          </p:cNvPr>
          <p:cNvSpPr>
            <a:spLocks noGrp="1"/>
          </p:cNvSpPr>
          <p:nvPr>
            <p:ph type="title"/>
          </p:nvPr>
        </p:nvSpPr>
        <p:spPr>
          <a:xfrm>
            <a:off x="445050" y="441325"/>
            <a:ext cx="11340000" cy="432000"/>
          </a:xfrm>
        </p:spPr>
        <p:txBody>
          <a:bodyPr>
            <a:noAutofit/>
          </a:bodyPr>
          <a:lstStyle/>
          <a:p>
            <a:r>
              <a:rPr lang="en-IN" dirty="0"/>
              <a:t>Knowledge check question – work with contacts and tasks  </a:t>
            </a:r>
            <a:endParaRPr lang="en-US" dirty="0"/>
          </a:p>
        </p:txBody>
      </p:sp>
      <p:sp>
        <p:nvSpPr>
          <p:cNvPr id="3" name="Text Placeholder 2">
            <a:extLst>
              <a:ext uri="{FF2B5EF4-FFF2-40B4-BE49-F238E27FC236}">
                <a16:creationId xmlns:a16="http://schemas.microsoft.com/office/drawing/2014/main" id="{AF8EEB98-D589-491A-BC2E-C410C2C47440}"/>
              </a:ext>
            </a:extLst>
          </p:cNvPr>
          <p:cNvSpPr>
            <a:spLocks noGrp="1"/>
          </p:cNvSpPr>
          <p:nvPr>
            <p:ph type="body" sz="quarter" idx="33"/>
          </p:nvPr>
        </p:nvSpPr>
        <p:spPr>
          <a:xfrm>
            <a:off x="431800" y="1095022"/>
            <a:ext cx="11366500" cy="5408414"/>
          </a:xfrm>
        </p:spPr>
        <p:txBody>
          <a:bodyPr/>
          <a:lstStyle/>
          <a:p>
            <a:pPr marL="0" indent="0">
              <a:buNone/>
            </a:pPr>
            <a:r>
              <a:rPr lang="en-US" dirty="0">
                <a:latin typeface="+mn-lt"/>
              </a:rPr>
              <a:t>When creating a new contact group in Outlook, you can add members from: </a:t>
            </a:r>
          </a:p>
          <a:p>
            <a:pPr marL="730250" lvl="1" indent="-457200">
              <a:buFont typeface="+mj-lt"/>
              <a:buAutoNum type="alphaLcParenR"/>
            </a:pPr>
            <a:r>
              <a:rPr lang="en-US" dirty="0">
                <a:latin typeface="+mn-lt"/>
              </a:rPr>
              <a:t>Outlook contacts</a:t>
            </a:r>
          </a:p>
          <a:p>
            <a:pPr marL="730250" lvl="1" indent="-457200">
              <a:buFont typeface="+mj-lt"/>
              <a:buAutoNum type="alphaLcParenR"/>
            </a:pPr>
            <a:r>
              <a:rPr lang="en-US" dirty="0">
                <a:latin typeface="+mn-lt"/>
              </a:rPr>
              <a:t>The address book</a:t>
            </a:r>
          </a:p>
          <a:p>
            <a:pPr marL="730250" lvl="1" indent="-457200">
              <a:buFont typeface="+mj-lt"/>
              <a:buAutoNum type="alphaLcParenR"/>
            </a:pPr>
            <a:r>
              <a:rPr lang="en-US" dirty="0">
                <a:latin typeface="+mn-lt"/>
              </a:rPr>
              <a:t>A new email contact</a:t>
            </a:r>
          </a:p>
          <a:p>
            <a:pPr marL="730250" lvl="1" indent="-457200">
              <a:buFont typeface="+mj-lt"/>
              <a:buAutoNum type="alphaLcParenR"/>
            </a:pPr>
            <a:r>
              <a:rPr lang="en-US" b="1" dirty="0">
                <a:latin typeface="+mn-lt"/>
              </a:rPr>
              <a:t>All the above - Correct! You can add members from Outlook contacts, the address book, or a new email contact. </a:t>
            </a:r>
            <a:endParaRPr lang="en-US" dirty="0">
              <a:latin typeface="+mn-lt"/>
            </a:endParaRPr>
          </a:p>
        </p:txBody>
      </p:sp>
    </p:spTree>
    <p:extLst>
      <p:ext uri="{BB962C8B-B14F-4D97-AF65-F5344CB8AC3E}">
        <p14:creationId xmlns:p14="http://schemas.microsoft.com/office/powerpoint/2010/main" val="3211004565"/>
      </p:ext>
    </p:extLst>
  </p:cSld>
  <p:clrMapOvr>
    <a:masterClrMapping/>
  </p:clrMapOvr>
  <mc:AlternateContent xmlns:mc="http://schemas.openxmlformats.org/markup-compatibility/2006" xmlns:p14="http://schemas.microsoft.com/office/powerpoint/2010/main">
    <mc:Choice Requires="p14">
      <p:transition spd="med" p14:dur="700" advClick="0">
        <p:fade/>
      </p:transition>
    </mc:Choice>
    <mc:Fallback xmlns="">
      <p:transition spd="med" advClick="0">
        <p:fade/>
      </p:transition>
    </mc:Fallback>
  </mc:AlternateContent>
</p:sld>
</file>

<file path=ppt/slides/slide41.xml><?xml version="1.0" encoding="utf-8"?>
<p:sld xmlns:a="http://schemas.openxmlformats.org/drawingml/2006/main" xmlns:r="http://schemas.openxmlformats.org/officeDocument/2006/relationships" xmlns:p="http://schemas.openxmlformats.org/presentationml/2006/main">
  <p:cSld>
    <p:bg>
      <p:bgPr>
        <a:solidFill>
          <a:srgbClr val="0078D4"/>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2C81209F-6A57-094F-9B8C-78B842EA4048}"/>
              </a:ext>
              <a:ext uri="{C183D7F6-B498-43B3-948B-1728B52AA6E4}">
                <adec:decorative xmlns:adec="http://schemas.microsoft.com/office/drawing/2017/decorative" val="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1450" y="5746711"/>
            <a:ext cx="2181890" cy="977939"/>
          </a:xfrm>
          <a:prstGeom prst="rect">
            <a:avLst/>
          </a:prstGeom>
        </p:spPr>
      </p:pic>
      <p:sp>
        <p:nvSpPr>
          <p:cNvPr id="2" name="Title 1">
            <a:extLst>
              <a:ext uri="{FF2B5EF4-FFF2-40B4-BE49-F238E27FC236}">
                <a16:creationId xmlns:a16="http://schemas.microsoft.com/office/drawing/2014/main" id="{3FF9A2BC-6DF3-41D8-A87D-0B1F2B833691}"/>
              </a:ext>
            </a:extLst>
          </p:cNvPr>
          <p:cNvSpPr>
            <a:spLocks noGrp="1"/>
          </p:cNvSpPr>
          <p:nvPr>
            <p:ph type="title"/>
          </p:nvPr>
        </p:nvSpPr>
        <p:spPr>
          <a:xfrm>
            <a:off x="446400" y="-541400"/>
            <a:ext cx="11340000" cy="432000"/>
          </a:xfrm>
        </p:spPr>
        <p:txBody>
          <a:bodyPr/>
          <a:lstStyle/>
          <a:p>
            <a:r>
              <a:rPr lang="en-US" dirty="0">
                <a:solidFill>
                  <a:schemeClr val="bg1">
                    <a:lumMod val="95000"/>
                  </a:schemeClr>
                </a:solidFill>
              </a:rPr>
              <a:t>Closing</a:t>
            </a:r>
          </a:p>
        </p:txBody>
      </p:sp>
    </p:spTree>
    <p:extLst>
      <p:ext uri="{BB962C8B-B14F-4D97-AF65-F5344CB8AC3E}">
        <p14:creationId xmlns:p14="http://schemas.microsoft.com/office/powerpoint/2010/main" val="2060290275"/>
      </p:ext>
    </p:extLst>
  </p:cSld>
  <p:clrMapOvr>
    <a:masterClrMapping/>
  </p:clrMapOvr>
  <mc:AlternateContent xmlns:mc="http://schemas.openxmlformats.org/markup-compatibility/2006" xmlns:p14="http://schemas.microsoft.com/office/powerpoint/2010/main">
    <mc:Choice Requires="p14">
      <p:transition spd="med" p14:dur="700" advClick="0">
        <p:fade/>
      </p:transition>
    </mc:Choice>
    <mc:Fallback xmlns="">
      <p:transition spd="med" advClick="0">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0DA9674-5FFC-4426-9B87-902395343E33}"/>
              </a:ext>
            </a:extLst>
          </p:cNvPr>
          <p:cNvSpPr>
            <a:spLocks noGrp="1"/>
          </p:cNvSpPr>
          <p:nvPr>
            <p:ph type="title"/>
          </p:nvPr>
        </p:nvSpPr>
        <p:spPr>
          <a:xfrm>
            <a:off x="5760000" y="441325"/>
            <a:ext cx="5989088" cy="984885"/>
          </a:xfrm>
        </p:spPr>
        <p:txBody>
          <a:bodyPr/>
          <a:lstStyle/>
          <a:p>
            <a:r>
              <a:rPr lang="en-US" dirty="0"/>
              <a:t>Try-it: Sign in or create an account</a:t>
            </a:r>
          </a:p>
        </p:txBody>
      </p:sp>
      <p:sp>
        <p:nvSpPr>
          <p:cNvPr id="2" name="Content Placeholder 1">
            <a:extLst>
              <a:ext uri="{FF2B5EF4-FFF2-40B4-BE49-F238E27FC236}">
                <a16:creationId xmlns:a16="http://schemas.microsoft.com/office/drawing/2014/main" id="{E60814C1-3C3C-48D1-A68C-47790707AD48}"/>
              </a:ext>
            </a:extLst>
          </p:cNvPr>
          <p:cNvSpPr>
            <a:spLocks noGrp="1"/>
          </p:cNvSpPr>
          <p:nvPr>
            <p:ph idx="1"/>
          </p:nvPr>
        </p:nvSpPr>
        <p:spPr>
          <a:xfrm>
            <a:off x="5760000" y="1667924"/>
            <a:ext cx="5989088" cy="4748751"/>
          </a:xfrm>
        </p:spPr>
        <p:txBody>
          <a:bodyPr/>
          <a:lstStyle/>
          <a:p>
            <a:pPr marL="0" indent="0">
              <a:buNone/>
            </a:pPr>
            <a:r>
              <a:rPr lang="en-US" dirty="0"/>
              <a:t>Now it's your turn to start with OneDrive. </a:t>
            </a:r>
          </a:p>
          <a:p>
            <a:r>
              <a:rPr lang="en-US" dirty="0"/>
              <a:t>If you have a Microsoft account, sign in online. </a:t>
            </a:r>
          </a:p>
          <a:p>
            <a:r>
              <a:rPr lang="en-US" dirty="0"/>
              <a:t>If you don't have an account, follow the steps to create one.</a:t>
            </a:r>
          </a:p>
        </p:txBody>
      </p:sp>
      <p:pic>
        <p:nvPicPr>
          <p:cNvPr id="6" name="Picture 5">
            <a:extLst>
              <a:ext uri="{FF2B5EF4-FFF2-40B4-BE49-F238E27FC236}">
                <a16:creationId xmlns:a16="http://schemas.microsoft.com/office/drawing/2014/main" id="{7E7C2ADD-5737-734C-9FA7-210AFB6F648F}"/>
              </a:ext>
              <a:ext uri="{C183D7F6-B498-43B3-948B-1728B52AA6E4}">
                <adec:decorative xmlns:adec="http://schemas.microsoft.com/office/drawing/2017/decorative" val="1"/>
              </a:ext>
            </a:extLst>
          </p:cNvPr>
          <p:cNvPicPr>
            <a:picLocks noChangeAspect="1"/>
          </p:cNvPicPr>
          <p:nvPr/>
        </p:nvPicPr>
        <p:blipFill rotWithShape="1">
          <a:blip r:embed="rId2">
            <a:extLst>
              <a:ext uri="{28A0092B-C50C-407E-A947-70E740481C1C}">
                <a14:useLocalDpi xmlns:a14="http://schemas.microsoft.com/office/drawing/2010/main" val="0"/>
              </a:ext>
            </a:extLst>
          </a:blip>
          <a:srcRect l="5714" r="16883"/>
          <a:stretch/>
        </p:blipFill>
        <p:spPr>
          <a:xfrm>
            <a:off x="0" y="0"/>
            <a:ext cx="5308271" cy="6858000"/>
          </a:xfrm>
          <a:prstGeom prst="rect">
            <a:avLst/>
          </a:prstGeom>
        </p:spPr>
      </p:pic>
      <p:pic>
        <p:nvPicPr>
          <p:cNvPr id="5" name="Graphic 4">
            <a:extLst>
              <a:ext uri="{FF2B5EF4-FFF2-40B4-BE49-F238E27FC236}">
                <a16:creationId xmlns:a16="http://schemas.microsoft.com/office/drawing/2014/main" id="{68EAC9C3-D27F-2D41-B234-4BB9445AC7F8}"/>
              </a:ext>
              <a:ext uri="{C183D7F6-B498-43B3-948B-1728B52AA6E4}">
                <adec:decorative xmlns:adec="http://schemas.microsoft.com/office/drawing/2017/decorative" val="1"/>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5636339" y="4993342"/>
            <a:ext cx="1524000" cy="1524000"/>
          </a:xfrm>
          <a:prstGeom prst="rect">
            <a:avLst/>
          </a:prstGeom>
        </p:spPr>
      </p:pic>
    </p:spTree>
    <p:extLst>
      <p:ext uri="{BB962C8B-B14F-4D97-AF65-F5344CB8AC3E}">
        <p14:creationId xmlns:p14="http://schemas.microsoft.com/office/powerpoint/2010/main" val="1247754510"/>
      </p:ext>
    </p:extLst>
  </p:cSld>
  <p:clrMapOvr>
    <a:masterClrMapping/>
  </p:clrMapOvr>
  <mc:AlternateContent xmlns:mc="http://schemas.openxmlformats.org/markup-compatibility/2006" xmlns:p14="http://schemas.microsoft.com/office/powerpoint/2010/main">
    <mc:Choice Requires="p14">
      <p:transition spd="med" p14:dur="700" advClick="0">
        <p:fade/>
      </p:transition>
    </mc:Choice>
    <mc:Fallback xmlns="">
      <p:transition spd="med" advClick="0">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0DA9674-5FFC-4426-9B87-902395343E33}"/>
              </a:ext>
            </a:extLst>
          </p:cNvPr>
          <p:cNvSpPr>
            <a:spLocks noGrp="1"/>
          </p:cNvSpPr>
          <p:nvPr>
            <p:ph type="title"/>
          </p:nvPr>
        </p:nvSpPr>
        <p:spPr/>
        <p:txBody>
          <a:bodyPr/>
          <a:lstStyle/>
          <a:p>
            <a:r>
              <a:rPr lang="en-US" dirty="0"/>
              <a:t>Managing files on OneDrive</a:t>
            </a:r>
          </a:p>
        </p:txBody>
      </p:sp>
      <p:sp>
        <p:nvSpPr>
          <p:cNvPr id="2" name="Content Placeholder 1">
            <a:extLst>
              <a:ext uri="{FF2B5EF4-FFF2-40B4-BE49-F238E27FC236}">
                <a16:creationId xmlns:a16="http://schemas.microsoft.com/office/drawing/2014/main" id="{E60814C1-3C3C-48D1-A68C-47790707AD48}"/>
              </a:ext>
            </a:extLst>
          </p:cNvPr>
          <p:cNvSpPr>
            <a:spLocks noGrp="1"/>
          </p:cNvSpPr>
          <p:nvPr>
            <p:ph idx="1"/>
          </p:nvPr>
        </p:nvSpPr>
        <p:spPr/>
        <p:txBody>
          <a:bodyPr/>
          <a:lstStyle/>
          <a:p>
            <a:pPr marL="0" indent="0">
              <a:buNone/>
            </a:pPr>
            <a:r>
              <a:rPr lang="en-US" dirty="0"/>
              <a:t>In OneDrive, there are three areas to help you access and work with your files:</a:t>
            </a:r>
          </a:p>
          <a:p>
            <a:pPr marL="730250" lvl="1" indent="-457200">
              <a:buFont typeface="+mj-lt"/>
              <a:buAutoNum type="alphaLcParenR"/>
            </a:pPr>
            <a:r>
              <a:rPr lang="en-US" dirty="0"/>
              <a:t>Navigation pane</a:t>
            </a:r>
          </a:p>
          <a:p>
            <a:pPr marL="730250" lvl="1" indent="-457200">
              <a:buFont typeface="+mj-lt"/>
              <a:buAutoNum type="alphaLcParenR"/>
            </a:pPr>
            <a:r>
              <a:rPr lang="en-US" dirty="0"/>
              <a:t>File list</a:t>
            </a:r>
          </a:p>
          <a:p>
            <a:pPr marL="730250" lvl="1" indent="-457200">
              <a:buFont typeface="+mj-lt"/>
              <a:buAutoNum type="alphaLcParenR"/>
            </a:pPr>
            <a:r>
              <a:rPr lang="en-US" dirty="0"/>
              <a:t>Toolbar</a:t>
            </a:r>
          </a:p>
          <a:p>
            <a:pPr marL="273050" lvl="1" indent="0">
              <a:buNone/>
            </a:pPr>
            <a:endParaRPr lang="en-US" dirty="0"/>
          </a:p>
          <a:p>
            <a:pPr marL="0" indent="0">
              <a:buNone/>
            </a:pPr>
            <a:r>
              <a:rPr lang="en-US" dirty="0"/>
              <a:t>The layout may vary depending on whether you are signed in with a personal, work, or student account.</a:t>
            </a:r>
          </a:p>
          <a:p>
            <a:pPr marL="0" indent="0">
              <a:buNone/>
            </a:pPr>
            <a:r>
              <a:rPr lang="en-US" dirty="0"/>
              <a:t>You can also use the OneDrive app on a mobile device to have your files with you wherever you are.  </a:t>
            </a:r>
          </a:p>
        </p:txBody>
      </p:sp>
      <p:pic>
        <p:nvPicPr>
          <p:cNvPr id="6" name="Picture 5">
            <a:extLst>
              <a:ext uri="{FF2B5EF4-FFF2-40B4-BE49-F238E27FC236}">
                <a16:creationId xmlns:a16="http://schemas.microsoft.com/office/drawing/2014/main" id="{C410D092-355E-904A-84A6-8F1C765A617D}"/>
              </a:ext>
              <a:ext uri="{C183D7F6-B498-43B3-948B-1728B52AA6E4}">
                <adec:decorative xmlns:adec="http://schemas.microsoft.com/office/drawing/2017/decorative" val="1"/>
              </a:ext>
            </a:extLst>
          </p:cNvPr>
          <p:cNvPicPr>
            <a:picLocks noChangeAspect="1"/>
          </p:cNvPicPr>
          <p:nvPr/>
        </p:nvPicPr>
        <p:blipFill rotWithShape="1">
          <a:blip r:embed="rId2">
            <a:extLst>
              <a:ext uri="{28A0092B-C50C-407E-A947-70E740481C1C}">
                <a14:useLocalDpi xmlns:a14="http://schemas.microsoft.com/office/drawing/2010/main" val="0"/>
              </a:ext>
            </a:extLst>
          </a:blip>
          <a:srcRect l="17873" r="4834"/>
          <a:stretch/>
        </p:blipFill>
        <p:spPr>
          <a:xfrm>
            <a:off x="0" y="0"/>
            <a:ext cx="5301049" cy="6858000"/>
          </a:xfrm>
          <a:prstGeom prst="rect">
            <a:avLst/>
          </a:prstGeom>
        </p:spPr>
      </p:pic>
      <p:pic>
        <p:nvPicPr>
          <p:cNvPr id="5" name="Graphic 4">
            <a:extLst>
              <a:ext uri="{FF2B5EF4-FFF2-40B4-BE49-F238E27FC236}">
                <a16:creationId xmlns:a16="http://schemas.microsoft.com/office/drawing/2014/main" id="{57B3B1E3-88C2-314A-BD5A-C38350707599}"/>
              </a:ext>
              <a:ext uri="{C183D7F6-B498-43B3-948B-1728B52AA6E4}">
                <adec:decorative xmlns:adec="http://schemas.microsoft.com/office/drawing/2017/decorative" val="1"/>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5011472" y="4772996"/>
            <a:ext cx="1964690" cy="1964690"/>
          </a:xfrm>
          <a:prstGeom prst="rect">
            <a:avLst/>
          </a:prstGeom>
        </p:spPr>
      </p:pic>
    </p:spTree>
    <p:extLst>
      <p:ext uri="{BB962C8B-B14F-4D97-AF65-F5344CB8AC3E}">
        <p14:creationId xmlns:p14="http://schemas.microsoft.com/office/powerpoint/2010/main" val="601779355"/>
      </p:ext>
    </p:extLst>
  </p:cSld>
  <p:clrMapOvr>
    <a:masterClrMapping/>
  </p:clrMapOvr>
  <mc:AlternateContent xmlns:mc="http://schemas.openxmlformats.org/markup-compatibility/2006" xmlns:p14="http://schemas.microsoft.com/office/powerpoint/2010/main">
    <mc:Choice Requires="p14">
      <p:transition spd="med" p14:dur="700" advClick="0">
        <p:fade/>
      </p:transition>
    </mc:Choice>
    <mc:Fallback xmlns="">
      <p:transition spd="med" advClick="0">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0DA9674-5FFC-4426-9B87-902395343E33}"/>
              </a:ext>
            </a:extLst>
          </p:cNvPr>
          <p:cNvSpPr>
            <a:spLocks noGrp="1"/>
          </p:cNvSpPr>
          <p:nvPr>
            <p:ph type="title"/>
          </p:nvPr>
        </p:nvSpPr>
        <p:spPr>
          <a:xfrm>
            <a:off x="5760000" y="441325"/>
            <a:ext cx="5989088" cy="492443"/>
          </a:xfrm>
        </p:spPr>
        <p:txBody>
          <a:bodyPr/>
          <a:lstStyle/>
          <a:p>
            <a:r>
              <a:rPr lang="en-US" dirty="0"/>
              <a:t>Try-it: OneDrive mobile app</a:t>
            </a:r>
          </a:p>
        </p:txBody>
      </p:sp>
      <p:sp>
        <p:nvSpPr>
          <p:cNvPr id="2" name="Content Placeholder 1">
            <a:extLst>
              <a:ext uri="{FF2B5EF4-FFF2-40B4-BE49-F238E27FC236}">
                <a16:creationId xmlns:a16="http://schemas.microsoft.com/office/drawing/2014/main" id="{E60814C1-3C3C-48D1-A68C-47790707AD48}"/>
              </a:ext>
            </a:extLst>
          </p:cNvPr>
          <p:cNvSpPr>
            <a:spLocks noGrp="1"/>
          </p:cNvSpPr>
          <p:nvPr>
            <p:ph idx="1"/>
          </p:nvPr>
        </p:nvSpPr>
        <p:spPr>
          <a:xfrm>
            <a:off x="5760000" y="1137138"/>
            <a:ext cx="5989088" cy="3963891"/>
          </a:xfrm>
        </p:spPr>
        <p:txBody>
          <a:bodyPr/>
          <a:lstStyle/>
          <a:p>
            <a:pPr marL="0" indent="0">
              <a:buNone/>
            </a:pPr>
            <a:r>
              <a:rPr lang="en-US" dirty="0"/>
              <a:t>Create a file on your OneDrive mobile app and access it online from another computer. </a:t>
            </a:r>
          </a:p>
        </p:txBody>
      </p:sp>
      <p:pic>
        <p:nvPicPr>
          <p:cNvPr id="5" name="Picture 4">
            <a:extLst>
              <a:ext uri="{FF2B5EF4-FFF2-40B4-BE49-F238E27FC236}">
                <a16:creationId xmlns:a16="http://schemas.microsoft.com/office/drawing/2014/main" id="{C9A576AA-59AF-BF47-BAC8-AB4B00A2675E}"/>
              </a:ext>
              <a:ext uri="{C183D7F6-B498-43B3-948B-1728B52AA6E4}">
                <adec:decorative xmlns:adec="http://schemas.microsoft.com/office/drawing/2017/decorative" val="1"/>
              </a:ext>
            </a:extLst>
          </p:cNvPr>
          <p:cNvPicPr>
            <a:picLocks noChangeAspect="1"/>
          </p:cNvPicPr>
          <p:nvPr/>
        </p:nvPicPr>
        <p:blipFill rotWithShape="1">
          <a:blip r:embed="rId2">
            <a:extLst>
              <a:ext uri="{28A0092B-C50C-407E-A947-70E740481C1C}">
                <a14:useLocalDpi xmlns:a14="http://schemas.microsoft.com/office/drawing/2010/main" val="0"/>
              </a:ext>
            </a:extLst>
          </a:blip>
          <a:srcRect l="35186" r="13162"/>
          <a:stretch/>
        </p:blipFill>
        <p:spPr>
          <a:xfrm>
            <a:off x="0" y="0"/>
            <a:ext cx="5313405" cy="6858000"/>
          </a:xfrm>
          <a:prstGeom prst="rect">
            <a:avLst/>
          </a:prstGeom>
        </p:spPr>
      </p:pic>
      <p:pic>
        <p:nvPicPr>
          <p:cNvPr id="7" name="Graphic 6">
            <a:extLst>
              <a:ext uri="{FF2B5EF4-FFF2-40B4-BE49-F238E27FC236}">
                <a16:creationId xmlns:a16="http://schemas.microsoft.com/office/drawing/2014/main" id="{8508F3FA-986C-E049-BCCA-ABD5ABF27FBF}"/>
              </a:ext>
              <a:ext uri="{C183D7F6-B498-43B3-948B-1728B52AA6E4}">
                <adec:decorative xmlns:adec="http://schemas.microsoft.com/office/drawing/2017/decorative" val="1"/>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4931952" y="3774740"/>
            <a:ext cx="2095500" cy="2542540"/>
          </a:xfrm>
          <a:prstGeom prst="rect">
            <a:avLst/>
          </a:prstGeom>
        </p:spPr>
      </p:pic>
    </p:spTree>
    <p:extLst>
      <p:ext uri="{BB962C8B-B14F-4D97-AF65-F5344CB8AC3E}">
        <p14:creationId xmlns:p14="http://schemas.microsoft.com/office/powerpoint/2010/main" val="3484319199"/>
      </p:ext>
    </p:extLst>
  </p:cSld>
  <p:clrMapOvr>
    <a:masterClrMapping/>
  </p:clrMapOvr>
  <mc:AlternateContent xmlns:mc="http://schemas.openxmlformats.org/markup-compatibility/2006" xmlns:p14="http://schemas.microsoft.com/office/powerpoint/2010/main">
    <mc:Choice Requires="p14">
      <p:transition spd="med" p14:dur="700" advClick="0">
        <p:fade/>
      </p:transition>
    </mc:Choice>
    <mc:Fallback xmlns="">
      <p:transition spd="med" advClick="0">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0DA9674-5FFC-4426-9B87-902395343E33}"/>
              </a:ext>
            </a:extLst>
          </p:cNvPr>
          <p:cNvSpPr>
            <a:spLocks noGrp="1"/>
          </p:cNvSpPr>
          <p:nvPr>
            <p:ph type="title"/>
          </p:nvPr>
        </p:nvSpPr>
        <p:spPr>
          <a:xfrm>
            <a:off x="5760000" y="441325"/>
            <a:ext cx="5989088" cy="492443"/>
          </a:xfrm>
        </p:spPr>
        <p:txBody>
          <a:bodyPr/>
          <a:lstStyle/>
          <a:p>
            <a:r>
              <a:rPr lang="en-US" dirty="0"/>
              <a:t>Try it: Upload files and folders</a:t>
            </a:r>
          </a:p>
        </p:txBody>
      </p:sp>
      <p:sp>
        <p:nvSpPr>
          <p:cNvPr id="2" name="Content Placeholder 1">
            <a:extLst>
              <a:ext uri="{FF2B5EF4-FFF2-40B4-BE49-F238E27FC236}">
                <a16:creationId xmlns:a16="http://schemas.microsoft.com/office/drawing/2014/main" id="{E60814C1-3C3C-48D1-A68C-47790707AD48}"/>
              </a:ext>
            </a:extLst>
          </p:cNvPr>
          <p:cNvSpPr>
            <a:spLocks noGrp="1"/>
          </p:cNvSpPr>
          <p:nvPr>
            <p:ph idx="1"/>
          </p:nvPr>
        </p:nvSpPr>
        <p:spPr>
          <a:xfrm>
            <a:off x="5760000" y="1137138"/>
            <a:ext cx="5989088" cy="3963891"/>
          </a:xfrm>
        </p:spPr>
        <p:txBody>
          <a:bodyPr/>
          <a:lstStyle/>
          <a:p>
            <a:pPr marL="0" indent="0">
              <a:buNone/>
            </a:pPr>
            <a:r>
              <a:rPr lang="en-US" dirty="0"/>
              <a:t>Move a file from your desktop to a OneDrive folder. Then, log into OneDrive online or on a mobile device. Verify that you can access the uploaded file. </a:t>
            </a:r>
          </a:p>
        </p:txBody>
      </p:sp>
      <p:pic>
        <p:nvPicPr>
          <p:cNvPr id="6" name="Picture 5">
            <a:extLst>
              <a:ext uri="{FF2B5EF4-FFF2-40B4-BE49-F238E27FC236}">
                <a16:creationId xmlns:a16="http://schemas.microsoft.com/office/drawing/2014/main" id="{979082A0-DFC7-CD4A-BED1-D21795ADD44F}"/>
              </a:ext>
              <a:ext uri="{C183D7F6-B498-43B3-948B-1728B52AA6E4}">
                <adec:decorative xmlns:adec="http://schemas.microsoft.com/office/drawing/2017/decorative" val="1"/>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l="12987" r="9610"/>
          <a:stretch/>
        </p:blipFill>
        <p:spPr>
          <a:xfrm>
            <a:off x="0" y="0"/>
            <a:ext cx="5308270" cy="6858000"/>
          </a:xfrm>
          <a:prstGeom prst="rect">
            <a:avLst/>
          </a:prstGeom>
        </p:spPr>
      </p:pic>
      <p:pic>
        <p:nvPicPr>
          <p:cNvPr id="7" name="Graphic 6">
            <a:extLst>
              <a:ext uri="{FF2B5EF4-FFF2-40B4-BE49-F238E27FC236}">
                <a16:creationId xmlns:a16="http://schemas.microsoft.com/office/drawing/2014/main" id="{6E6153E0-7141-6145-9240-3A7E5EF21286}"/>
              </a:ext>
              <a:ext uri="{C183D7F6-B498-43B3-948B-1728B52AA6E4}">
                <adec:decorative xmlns:adec="http://schemas.microsoft.com/office/drawing/2017/decorative" val="1"/>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4898872" y="3791979"/>
            <a:ext cx="2542540" cy="2263140"/>
          </a:xfrm>
          <a:prstGeom prst="rect">
            <a:avLst/>
          </a:prstGeom>
        </p:spPr>
      </p:pic>
    </p:spTree>
    <p:extLst>
      <p:ext uri="{BB962C8B-B14F-4D97-AF65-F5344CB8AC3E}">
        <p14:creationId xmlns:p14="http://schemas.microsoft.com/office/powerpoint/2010/main" val="581984087"/>
      </p:ext>
    </p:extLst>
  </p:cSld>
  <p:clrMapOvr>
    <a:masterClrMapping/>
  </p:clrMapOvr>
  <mc:AlternateContent xmlns:mc="http://schemas.openxmlformats.org/markup-compatibility/2006" xmlns:p14="http://schemas.microsoft.com/office/powerpoint/2010/main">
    <mc:Choice Requires="p14">
      <p:transition spd="med" p14:dur="700" advClick="0">
        <p:fade/>
      </p:transition>
    </mc:Choice>
    <mc:Fallback xmlns="">
      <p:transition spd="med" advClick="0">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0DA9674-5FFC-4426-9B87-902395343E33}"/>
              </a:ext>
            </a:extLst>
          </p:cNvPr>
          <p:cNvSpPr>
            <a:spLocks noGrp="1"/>
          </p:cNvSpPr>
          <p:nvPr>
            <p:ph type="title"/>
          </p:nvPr>
        </p:nvSpPr>
        <p:spPr>
          <a:xfrm>
            <a:off x="5760000" y="441325"/>
            <a:ext cx="5989088" cy="492443"/>
          </a:xfrm>
        </p:spPr>
        <p:txBody>
          <a:bodyPr/>
          <a:lstStyle/>
          <a:p>
            <a:r>
              <a:rPr lang="en-US" dirty="0"/>
              <a:t>Try it: Share files and folders</a:t>
            </a:r>
          </a:p>
        </p:txBody>
      </p:sp>
      <p:sp>
        <p:nvSpPr>
          <p:cNvPr id="2" name="Content Placeholder 1">
            <a:extLst>
              <a:ext uri="{FF2B5EF4-FFF2-40B4-BE49-F238E27FC236}">
                <a16:creationId xmlns:a16="http://schemas.microsoft.com/office/drawing/2014/main" id="{E60814C1-3C3C-48D1-A68C-47790707AD48}"/>
              </a:ext>
            </a:extLst>
          </p:cNvPr>
          <p:cNvSpPr>
            <a:spLocks noGrp="1"/>
          </p:cNvSpPr>
          <p:nvPr>
            <p:ph idx="1"/>
          </p:nvPr>
        </p:nvSpPr>
        <p:spPr>
          <a:xfrm>
            <a:off x="5760000" y="1582615"/>
            <a:ext cx="5989088" cy="3518414"/>
          </a:xfrm>
        </p:spPr>
        <p:txBody>
          <a:bodyPr/>
          <a:lstStyle/>
          <a:p>
            <a:pPr marL="0" indent="0">
              <a:buNone/>
            </a:pPr>
            <a:r>
              <a:rPr lang="en-US" dirty="0"/>
              <a:t>Follow the steps below to practice sharing documents with OneDrive: </a:t>
            </a:r>
          </a:p>
          <a:p>
            <a:pPr marL="457200" indent="-457200">
              <a:buFont typeface="+mj-lt"/>
              <a:buAutoNum type="arabicPeriod"/>
            </a:pPr>
            <a:r>
              <a:rPr lang="en-US" dirty="0"/>
              <a:t>Create a new file. </a:t>
            </a:r>
          </a:p>
          <a:p>
            <a:pPr marL="457200" indent="-457200">
              <a:buFont typeface="+mj-lt"/>
              <a:buAutoNum type="arabicPeriod"/>
            </a:pPr>
            <a:r>
              <a:rPr lang="en-US" dirty="0"/>
              <a:t>Share it with your friends. </a:t>
            </a:r>
          </a:p>
          <a:p>
            <a:pPr marL="457200" indent="-457200">
              <a:buFont typeface="+mj-lt"/>
              <a:buAutoNum type="arabicPeriod"/>
            </a:pPr>
            <a:r>
              <a:rPr lang="en-US" dirty="0"/>
              <a:t>Ask everyone to write down a suggestion for a place you should visit on the weekend. </a:t>
            </a:r>
          </a:p>
        </p:txBody>
      </p:sp>
      <p:pic>
        <p:nvPicPr>
          <p:cNvPr id="6" name="Picture 5">
            <a:extLst>
              <a:ext uri="{FF2B5EF4-FFF2-40B4-BE49-F238E27FC236}">
                <a16:creationId xmlns:a16="http://schemas.microsoft.com/office/drawing/2014/main" id="{A6B4FA3F-8A9C-5949-AEF5-B095219EC323}"/>
              </a:ext>
              <a:ext uri="{C183D7F6-B498-43B3-948B-1728B52AA6E4}">
                <adec:decorative xmlns:adec="http://schemas.microsoft.com/office/drawing/2017/decorative" val="1"/>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l="12433" r="10090"/>
          <a:stretch/>
        </p:blipFill>
        <p:spPr>
          <a:xfrm>
            <a:off x="0" y="0"/>
            <a:ext cx="5313405" cy="6858000"/>
          </a:xfrm>
          <a:prstGeom prst="rect">
            <a:avLst/>
          </a:prstGeom>
        </p:spPr>
      </p:pic>
      <p:pic>
        <p:nvPicPr>
          <p:cNvPr id="5" name="Graphic 4">
            <a:extLst>
              <a:ext uri="{FF2B5EF4-FFF2-40B4-BE49-F238E27FC236}">
                <a16:creationId xmlns:a16="http://schemas.microsoft.com/office/drawing/2014/main" id="{C0EDA5DC-B24C-864C-8DFA-248DD0F2EEE5}"/>
              </a:ext>
              <a:ext uri="{C183D7F6-B498-43B3-948B-1728B52AA6E4}">
                <adec:decorative xmlns:adec="http://schemas.microsoft.com/office/drawing/2017/decorative" val="1"/>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4942294" y="4148724"/>
            <a:ext cx="2080260" cy="2217420"/>
          </a:xfrm>
          <a:prstGeom prst="rect">
            <a:avLst/>
          </a:prstGeom>
        </p:spPr>
      </p:pic>
    </p:spTree>
    <p:extLst>
      <p:ext uri="{BB962C8B-B14F-4D97-AF65-F5344CB8AC3E}">
        <p14:creationId xmlns:p14="http://schemas.microsoft.com/office/powerpoint/2010/main" val="207823896"/>
      </p:ext>
    </p:extLst>
  </p:cSld>
  <p:clrMapOvr>
    <a:masterClrMapping/>
  </p:clrMapOvr>
  <mc:AlternateContent xmlns:mc="http://schemas.openxmlformats.org/markup-compatibility/2006" xmlns:p14="http://schemas.microsoft.com/office/powerpoint/2010/main">
    <mc:Choice Requires="p14">
      <p:transition spd="med" p14:dur="700" advClick="0">
        <p:fade/>
      </p:transition>
    </mc:Choice>
    <mc:Fallback xmlns="">
      <p:transition spd="med" advClick="0">
        <p:fade/>
      </p:transition>
    </mc:Fallback>
  </mc:AlternateContent>
</p:sld>
</file>

<file path=ppt/theme/theme1.xml><?xml version="1.0" encoding="utf-8"?>
<a:theme xmlns:a="http://schemas.openxmlformats.org/drawingml/2006/main" name="Office Theme">
  <a:themeElements>
    <a:clrScheme name="Microsoft_colors">
      <a:dk1>
        <a:sysClr val="windowText" lastClr="000000"/>
      </a:dk1>
      <a:lt1>
        <a:sysClr val="window" lastClr="FFFFFF"/>
      </a:lt1>
      <a:dk2>
        <a:srgbClr val="12121E"/>
      </a:dk2>
      <a:lt2>
        <a:srgbClr val="F2F2F2"/>
      </a:lt2>
      <a:accent1>
        <a:srgbClr val="00BCF2"/>
      </a:accent1>
      <a:accent2>
        <a:srgbClr val="D83B01"/>
      </a:accent2>
      <a:accent3>
        <a:srgbClr val="E3008C"/>
      </a:accent3>
      <a:accent4>
        <a:srgbClr val="107C10"/>
      </a:accent4>
      <a:accent5>
        <a:srgbClr val="B4A0FF"/>
      </a:accent5>
      <a:accent6>
        <a:srgbClr val="BAD80A"/>
      </a:accent6>
      <a:hlink>
        <a:srgbClr val="0078D4"/>
      </a:hlink>
      <a:folHlink>
        <a:srgbClr val="00BCF2"/>
      </a:folHlink>
    </a:clrScheme>
    <a:fontScheme name="Custom 1">
      <a:majorFont>
        <a:latin typeface="Segoe Semibold"/>
        <a:ea typeface=""/>
        <a:cs typeface=""/>
      </a:majorFont>
      <a:minorFont>
        <a:latin typeface="Segoe UI"/>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bg1">
            <a:lumMod val="95000"/>
          </a:schemeClr>
        </a:solidFill>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TF33781529_Tech pitch deck_RVA_v5" id="{A2EB78D0-E53B-4F6A-BDEB-161D0EE79897}" vid="{43D59DC8-94C0-4D1D-B6DD-8A7938E09C75}"/>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FB718784B0AE4C4EAC45D2C9A7386D53" ma:contentTypeVersion="13" ma:contentTypeDescription="Create a new document." ma:contentTypeScope="" ma:versionID="eaae070d4dfd93efd9f657264c004cae">
  <xsd:schema xmlns:xsd="http://www.w3.org/2001/XMLSchema" xmlns:xs="http://www.w3.org/2001/XMLSchema" xmlns:p="http://schemas.microsoft.com/office/2006/metadata/properties" xmlns:ns2="7993e83b-29b8-4f62-8712-94b0a94aea83" xmlns:ns3="72ed101c-fa9b-4da6-b4f4-5ea289c90ab6" targetNamespace="http://schemas.microsoft.com/office/2006/metadata/properties" ma:root="true" ma:fieldsID="08c0a0c89eb36c03e1969459250fc00d" ns2:_="" ns3:_="">
    <xsd:import namespace="7993e83b-29b8-4f62-8712-94b0a94aea83"/>
    <xsd:import namespace="72ed101c-fa9b-4da6-b4f4-5ea289c90ab6"/>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element ref="ns2:MediaServiceAutoTags" minOccurs="0"/>
                <xsd:element ref="ns2:MediaServiceGenerationTime" minOccurs="0"/>
                <xsd:element ref="ns2:MediaServiceEventHashCode" minOccurs="0"/>
                <xsd:element ref="ns2:MediaServiceOCR" minOccurs="0"/>
                <xsd:element ref="ns2:MediaServiceLocation" minOccurs="0"/>
                <xsd:element ref="ns3:SharedWithUsers" minOccurs="0"/>
                <xsd:element ref="ns3:SharedWithDetails" minOccurs="0"/>
                <xsd:element ref="ns2:MediaServiceTranscript"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993e83b-29b8-4f62-8712-94b0a94aea83"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ServiceLocation" ma:index="17" nillable="true" ma:displayName="Location" ma:internalName="MediaServiceLocation" ma:readOnly="true">
      <xsd:simpleType>
        <xsd:restriction base="dms:Text"/>
      </xsd:simpleType>
    </xsd:element>
    <xsd:element name="MediaServiceTranscript" ma:index="20" nillable="true" ma:displayName="MediaServiceTranscript" ma:hidden="true" ma:internalName="MediaServiceTranscript" ma:readOnly="fals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72ed101c-fa9b-4da6-b4f4-5ea289c90ab6" elementFormDefault="qualified">
    <xsd:import namespace="http://schemas.microsoft.com/office/2006/documentManagement/types"/>
    <xsd:import namespace="http://schemas.microsoft.com/office/infopath/2007/PartnerControls"/>
    <xsd:element name="SharedWithUsers" ma:index="1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MediaServiceTranscript xmlns="7993e83b-29b8-4f62-8712-94b0a94aea83" xsi:nil="true"/>
  </documentManagement>
</p:properties>
</file>

<file path=customXml/itemProps1.xml><?xml version="1.0" encoding="utf-8"?>
<ds:datastoreItem xmlns:ds="http://schemas.openxmlformats.org/officeDocument/2006/customXml" ds:itemID="{83F57967-8790-407A-9547-08E5B34AB4D9}"/>
</file>

<file path=customXml/itemProps2.xml><?xml version="1.0" encoding="utf-8"?>
<ds:datastoreItem xmlns:ds="http://schemas.openxmlformats.org/officeDocument/2006/customXml" ds:itemID="{C60F61BE-9DAE-49C2-87F8-025633BDD68C}"/>
</file>

<file path=customXml/itemProps3.xml><?xml version="1.0" encoding="utf-8"?>
<ds:datastoreItem xmlns:ds="http://schemas.openxmlformats.org/officeDocument/2006/customXml" ds:itemID="{D71D6AA3-F4E7-4F6B-B8BA-1096516B86C0}"/>
</file>

<file path=docProps/app.xml><?xml version="1.0" encoding="utf-8"?>
<Properties xmlns="http://schemas.openxmlformats.org/officeDocument/2006/extended-properties" xmlns:vt="http://schemas.openxmlformats.org/officeDocument/2006/docPropsVTypes">
  <Template>21C WWL PP_lesson_presentation_template (2)</Template>
  <TotalTime>0</TotalTime>
  <Words>1606</Words>
  <Application>Microsoft Office PowerPoint</Application>
  <PresentationFormat>Widescreen</PresentationFormat>
  <Paragraphs>236</Paragraphs>
  <Slides>41</Slides>
  <Notes>27</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41</vt:i4>
      </vt:variant>
    </vt:vector>
  </HeadingPairs>
  <TitlesOfParts>
    <vt:vector size="47" baseType="lpstr">
      <vt:lpstr>Arial</vt:lpstr>
      <vt:lpstr>Calibri</vt:lpstr>
      <vt:lpstr>Segoe Semibold</vt:lpstr>
      <vt:lpstr>Segoe UI</vt:lpstr>
      <vt:lpstr>Wingdings</vt:lpstr>
      <vt:lpstr>Office Theme</vt:lpstr>
      <vt:lpstr>Lesson guide</vt:lpstr>
      <vt:lpstr>Collaborate and manage  content digitally</vt:lpstr>
      <vt:lpstr>PowerPoint Presentation</vt:lpstr>
      <vt:lpstr>Use OneDrive cloud storage </vt:lpstr>
      <vt:lpstr>Try-it: Sign in or create an account</vt:lpstr>
      <vt:lpstr>Managing files on OneDrive</vt:lpstr>
      <vt:lpstr>Try-it: OneDrive mobile app</vt:lpstr>
      <vt:lpstr>Try it: Upload files and folders</vt:lpstr>
      <vt:lpstr>Try it: Share files and folders</vt:lpstr>
      <vt:lpstr>Knowledge check question – use OneDrive cloud storage  </vt:lpstr>
      <vt:lpstr>Knowledge check question – use OneDrive cloud storage  </vt:lpstr>
      <vt:lpstr>Knowledge check question – use OneDrive cloud storage  </vt:lpstr>
      <vt:lpstr>Knowledge check question – use OneDrive cloud storage  </vt:lpstr>
      <vt:lpstr>Knowledge check question – use OneDrive cloud storage  </vt:lpstr>
      <vt:lpstr>Knowledge check question – use OneDrive cloud storage  </vt:lpstr>
      <vt:lpstr>Knowledge check question – use OneDrive cloud storage  </vt:lpstr>
      <vt:lpstr>Knowledge check question – use OneDrive cloud storage  </vt:lpstr>
      <vt:lpstr>Knowledge check question – use OneDrive cloud storage  </vt:lpstr>
      <vt:lpstr>Knowledge check question – use OneDrive cloud storage  </vt:lpstr>
      <vt:lpstr>Share and collaborate with documents </vt:lpstr>
      <vt:lpstr>Knowledge check question – share and collaborate with documents</vt:lpstr>
      <vt:lpstr>Knowledge check question – share and collaborate with documents</vt:lpstr>
      <vt:lpstr>Knowledge check question – share and collaborate with documents</vt:lpstr>
      <vt:lpstr>Knowledge check question – share and collaborate with documents</vt:lpstr>
      <vt:lpstr>Knowledge check question – share and collaborate with documents</vt:lpstr>
      <vt:lpstr>Knowledge check question – share and collaborate with documents</vt:lpstr>
      <vt:lpstr>Knowledge check question – share and collaborate with documents</vt:lpstr>
      <vt:lpstr>Knowledge check question – share and collaborate with documents</vt:lpstr>
      <vt:lpstr>Manage time with a digital calendar </vt:lpstr>
      <vt:lpstr>Try it: Navigate Outlook calendar</vt:lpstr>
      <vt:lpstr>Knowledge check question – manage time with a digital calendar</vt:lpstr>
      <vt:lpstr>Knowledge check question – manage time with a digital calendar</vt:lpstr>
      <vt:lpstr>Knowledge check question – manage time with a digital calendar</vt:lpstr>
      <vt:lpstr>Knowledge check question – manage time with a digital calendar</vt:lpstr>
      <vt:lpstr>Knowledge check question – manage time with a digital calendar</vt:lpstr>
      <vt:lpstr>Knowledge check question – manage time with a digital calendar</vt:lpstr>
      <vt:lpstr>Work with contacts and tasks </vt:lpstr>
      <vt:lpstr>Try it: Add a contact</vt:lpstr>
      <vt:lpstr>Knowledge check question – work with contacts and tasks</vt:lpstr>
      <vt:lpstr>Knowledge check question – work with contacts and tasks  </vt:lpstr>
      <vt:lpstr>Closing</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2020-02-09T03:52:56Z</dcterms:created>
  <dcterms:modified xsi:type="dcterms:W3CDTF">2020-02-24T21:36:38Z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0x010100FB718784B0AE4C4EAC45D2C9A7386D53</vt:lpwstr>
  </property>
</Properties>
</file>