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entation.xml" ContentType="application/vnd.openxmlformats-officedocument.presentationml.presentation.main+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bookmarkIdSeed="3">
  <p:sldMasterIdLst>
    <p:sldMasterId id="2147483648" r:id="rId1"/>
  </p:sldMasterIdLst>
  <p:notesMasterIdLst>
    <p:notesMasterId r:id="rId38"/>
  </p:notesMasterIdLst>
  <p:handoutMasterIdLst>
    <p:handoutMasterId r:id="rId39"/>
  </p:handoutMasterIdLst>
  <p:sldIdLst>
    <p:sldId id="421" r:id="rId2"/>
    <p:sldId id="412" r:id="rId3"/>
    <p:sldId id="487" r:id="rId4"/>
    <p:sldId id="430" r:id="rId5"/>
    <p:sldId id="443" r:id="rId6"/>
    <p:sldId id="476" r:id="rId7"/>
    <p:sldId id="458" r:id="rId8"/>
    <p:sldId id="477" r:id="rId9"/>
    <p:sldId id="459" r:id="rId10"/>
    <p:sldId id="478" r:id="rId11"/>
    <p:sldId id="488" r:id="rId12"/>
    <p:sldId id="457" r:id="rId13"/>
    <p:sldId id="460" r:id="rId14"/>
    <p:sldId id="461" r:id="rId15"/>
    <p:sldId id="462" r:id="rId16"/>
    <p:sldId id="463" r:id="rId17"/>
    <p:sldId id="466" r:id="rId18"/>
    <p:sldId id="479" r:id="rId19"/>
    <p:sldId id="467" r:id="rId20"/>
    <p:sldId id="480" r:id="rId21"/>
    <p:sldId id="468" r:id="rId22"/>
    <p:sldId id="481" r:id="rId23"/>
    <p:sldId id="469" r:id="rId24"/>
    <p:sldId id="482" r:id="rId25"/>
    <p:sldId id="465" r:id="rId26"/>
    <p:sldId id="464" r:id="rId27"/>
    <p:sldId id="470" r:id="rId28"/>
    <p:sldId id="483" r:id="rId29"/>
    <p:sldId id="471" r:id="rId30"/>
    <p:sldId id="484" r:id="rId31"/>
    <p:sldId id="489" r:id="rId32"/>
    <p:sldId id="472" r:id="rId33"/>
    <p:sldId id="485" r:id="rId34"/>
    <p:sldId id="473" r:id="rId35"/>
    <p:sldId id="486" r:id="rId36"/>
    <p:sldId id="475"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igital Literacy: Work with computers" id="{055E2EC1-38EC-4883-A309-67700504DFB1}">
          <p14:sldIdLst>
            <p14:sldId id="421"/>
            <p14:sldId id="412"/>
            <p14:sldId id="487"/>
            <p14:sldId id="430"/>
            <p14:sldId id="443"/>
            <p14:sldId id="476"/>
            <p14:sldId id="458"/>
            <p14:sldId id="477"/>
            <p14:sldId id="459"/>
            <p14:sldId id="478"/>
            <p14:sldId id="488"/>
            <p14:sldId id="457"/>
            <p14:sldId id="460"/>
            <p14:sldId id="461"/>
            <p14:sldId id="462"/>
            <p14:sldId id="463"/>
            <p14:sldId id="466"/>
            <p14:sldId id="479"/>
            <p14:sldId id="467"/>
            <p14:sldId id="480"/>
            <p14:sldId id="468"/>
            <p14:sldId id="481"/>
            <p14:sldId id="469"/>
            <p14:sldId id="482"/>
            <p14:sldId id="465"/>
            <p14:sldId id="464"/>
            <p14:sldId id="470"/>
            <p14:sldId id="483"/>
            <p14:sldId id="471"/>
            <p14:sldId id="484"/>
            <p14:sldId id="489"/>
            <p14:sldId id="472"/>
            <p14:sldId id="485"/>
            <p14:sldId id="473"/>
            <p14:sldId id="486"/>
            <p14:sldId id="475"/>
          </p14:sldIdLst>
        </p14:section>
      </p14:sectionLst>
    </p:ext>
    <p:ext uri="{EFAFB233-063F-42B5-8137-9DF3F51BA10A}">
      <p15:sldGuideLst xmlns:p15="http://schemas.microsoft.com/office/powerpoint/2012/main">
        <p15:guide id="1" pos="2275" userDrawn="1">
          <p15:clr>
            <a:srgbClr val="A4A3A4"/>
          </p15:clr>
        </p15:guide>
        <p15:guide id="2" orient="horz" pos="66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186"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8D4"/>
    <a:srgbClr val="A4373A"/>
    <a:srgbClr val="217346"/>
    <a:srgbClr val="B7472A"/>
    <a:srgbClr val="2B579A"/>
    <a:srgbClr val="00B294"/>
    <a:srgbClr val="FFB901"/>
    <a:srgbClr val="BBD80A"/>
    <a:srgbClr val="FF8B00"/>
    <a:srgbClr val="01BC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0660B408-B3CF-4A94-85FC-2B1E0A45F4A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12" autoAdjust="0"/>
    <p:restoredTop sz="90704" autoAdjust="0"/>
  </p:normalViewPr>
  <p:slideViewPr>
    <p:cSldViewPr snapToGrid="0">
      <p:cViewPr varScale="1">
        <p:scale>
          <a:sx n="110" d="100"/>
          <a:sy n="110" d="100"/>
        </p:scale>
        <p:origin x="726" y="108"/>
      </p:cViewPr>
      <p:guideLst>
        <p:guide pos="2275"/>
        <p:guide orient="horz" pos="663"/>
      </p:guideLst>
    </p:cSldViewPr>
  </p:slideViewPr>
  <p:outlineViewPr>
    <p:cViewPr>
      <p:scale>
        <a:sx n="33" d="100"/>
        <a:sy n="33" d="100"/>
      </p:scale>
      <p:origin x="0" y="-40410"/>
    </p:cViewPr>
  </p:outlineViewPr>
  <p:notesTextViewPr>
    <p:cViewPr>
      <p:scale>
        <a:sx n="1" d="1"/>
        <a:sy n="1" d="1"/>
      </p:scale>
      <p:origin x="0" y="0"/>
    </p:cViewPr>
  </p:notesTextViewPr>
  <p:notesViewPr>
    <p:cSldViewPr snapToGrid="0">
      <p:cViewPr varScale="1">
        <p:scale>
          <a:sx n="87" d="100"/>
          <a:sy n="87" d="100"/>
        </p:scale>
        <p:origin x="3840" y="6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47"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45"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46" Type="http://schemas.openxmlformats.org/officeDocument/2006/relationships/customXml" Target="../customXml/item2.xml"/><Relationship Id="rId20" Type="http://schemas.openxmlformats.org/officeDocument/2006/relationships/slide" Target="slides/slide19.xml"/><Relationship Id="rId41"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24F2345-EC98-4DA1-BEDE-E9556247556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CC33E638-B8D4-466B-AD53-47551EDA16C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D51EFA-6533-45C3-8394-23FFC04F750D}" type="datetimeFigureOut">
              <a:rPr lang="en-US" smtClean="0"/>
              <a:t>2/24/20</a:t>
            </a:fld>
            <a:endParaRPr lang="en-US" dirty="0"/>
          </a:p>
        </p:txBody>
      </p:sp>
      <p:sp>
        <p:nvSpPr>
          <p:cNvPr id="4" name="Footer Placeholder 3">
            <a:extLst>
              <a:ext uri="{FF2B5EF4-FFF2-40B4-BE49-F238E27FC236}">
                <a16:creationId xmlns:a16="http://schemas.microsoft.com/office/drawing/2014/main" id="{C2889FA8-6777-4B9D-A1A9-C7DBF5FEA9B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404C72C3-43D9-4379-9293-03F53C8488E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9E2DD4-2E30-4434-A427-2EC50491079F}" type="slidenum">
              <a:rPr lang="en-US" smtClean="0"/>
              <a:t>‹#›</a:t>
            </a:fld>
            <a:endParaRPr lang="en-US" dirty="0"/>
          </a:p>
        </p:txBody>
      </p:sp>
    </p:spTree>
    <p:extLst>
      <p:ext uri="{BB962C8B-B14F-4D97-AF65-F5344CB8AC3E}">
        <p14:creationId xmlns:p14="http://schemas.microsoft.com/office/powerpoint/2010/main" val="24103731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7B4C180-10CF-422C-B717-65F1B78C7EB7}" type="datetimeFigureOut">
              <a:rPr lang="en-US" noProof="0" smtClean="0"/>
              <a:t>2/24/20</a:t>
            </a:fld>
            <a:endParaRPr lang="en-US" noProof="0"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8375C1-7C5C-42A2-80F2-05631BB3764E}" type="slidenum">
              <a:rPr lang="en-US" noProof="0" smtClean="0"/>
              <a:t>‹#›</a:t>
            </a:fld>
            <a:endParaRPr lang="en-US" noProof="0" dirty="0"/>
          </a:p>
        </p:txBody>
      </p:sp>
    </p:spTree>
    <p:extLst>
      <p:ext uri="{BB962C8B-B14F-4D97-AF65-F5344CB8AC3E}">
        <p14:creationId xmlns:p14="http://schemas.microsoft.com/office/powerpoint/2010/main" val="3572554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8375C1-7C5C-42A2-80F2-05631BB3764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9880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19</a:t>
            </a:fld>
            <a:endParaRPr lang="en-US" noProof="0" dirty="0"/>
          </a:p>
        </p:txBody>
      </p:sp>
    </p:spTree>
    <p:extLst>
      <p:ext uri="{BB962C8B-B14F-4D97-AF65-F5344CB8AC3E}">
        <p14:creationId xmlns:p14="http://schemas.microsoft.com/office/powerpoint/2010/main" val="22104751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20</a:t>
            </a:fld>
            <a:endParaRPr lang="en-US" noProof="0" dirty="0"/>
          </a:p>
        </p:txBody>
      </p:sp>
    </p:spTree>
    <p:extLst>
      <p:ext uri="{BB962C8B-B14F-4D97-AF65-F5344CB8AC3E}">
        <p14:creationId xmlns:p14="http://schemas.microsoft.com/office/powerpoint/2010/main" val="20005121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21</a:t>
            </a:fld>
            <a:endParaRPr lang="en-US" noProof="0" dirty="0"/>
          </a:p>
        </p:txBody>
      </p:sp>
    </p:spTree>
    <p:extLst>
      <p:ext uri="{BB962C8B-B14F-4D97-AF65-F5344CB8AC3E}">
        <p14:creationId xmlns:p14="http://schemas.microsoft.com/office/powerpoint/2010/main" val="6834142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22</a:t>
            </a:fld>
            <a:endParaRPr lang="en-US" noProof="0" dirty="0"/>
          </a:p>
        </p:txBody>
      </p:sp>
    </p:spTree>
    <p:extLst>
      <p:ext uri="{BB962C8B-B14F-4D97-AF65-F5344CB8AC3E}">
        <p14:creationId xmlns:p14="http://schemas.microsoft.com/office/powerpoint/2010/main" val="39379632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23</a:t>
            </a:fld>
            <a:endParaRPr lang="en-US" noProof="0" dirty="0"/>
          </a:p>
        </p:txBody>
      </p:sp>
    </p:spTree>
    <p:extLst>
      <p:ext uri="{BB962C8B-B14F-4D97-AF65-F5344CB8AC3E}">
        <p14:creationId xmlns:p14="http://schemas.microsoft.com/office/powerpoint/2010/main" val="14114039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24</a:t>
            </a:fld>
            <a:endParaRPr lang="en-US" noProof="0" dirty="0"/>
          </a:p>
        </p:txBody>
      </p:sp>
    </p:spTree>
    <p:extLst>
      <p:ext uri="{BB962C8B-B14F-4D97-AF65-F5344CB8AC3E}">
        <p14:creationId xmlns:p14="http://schemas.microsoft.com/office/powerpoint/2010/main" val="13377239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27</a:t>
            </a:fld>
            <a:endParaRPr lang="en-US" noProof="0" dirty="0"/>
          </a:p>
        </p:txBody>
      </p:sp>
    </p:spTree>
    <p:extLst>
      <p:ext uri="{BB962C8B-B14F-4D97-AF65-F5344CB8AC3E}">
        <p14:creationId xmlns:p14="http://schemas.microsoft.com/office/powerpoint/2010/main" val="17536326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28</a:t>
            </a:fld>
            <a:endParaRPr lang="en-US" noProof="0" dirty="0"/>
          </a:p>
        </p:txBody>
      </p:sp>
    </p:spTree>
    <p:extLst>
      <p:ext uri="{BB962C8B-B14F-4D97-AF65-F5344CB8AC3E}">
        <p14:creationId xmlns:p14="http://schemas.microsoft.com/office/powerpoint/2010/main" val="19257599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29</a:t>
            </a:fld>
            <a:endParaRPr lang="en-US" noProof="0" dirty="0"/>
          </a:p>
        </p:txBody>
      </p:sp>
    </p:spTree>
    <p:extLst>
      <p:ext uri="{BB962C8B-B14F-4D97-AF65-F5344CB8AC3E}">
        <p14:creationId xmlns:p14="http://schemas.microsoft.com/office/powerpoint/2010/main" val="20314349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30</a:t>
            </a:fld>
            <a:endParaRPr lang="en-US" noProof="0" dirty="0"/>
          </a:p>
        </p:txBody>
      </p:sp>
    </p:spTree>
    <p:extLst>
      <p:ext uri="{BB962C8B-B14F-4D97-AF65-F5344CB8AC3E}">
        <p14:creationId xmlns:p14="http://schemas.microsoft.com/office/powerpoint/2010/main" val="24340063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5</a:t>
            </a:fld>
            <a:endParaRPr lang="en-US" noProof="0" dirty="0"/>
          </a:p>
        </p:txBody>
      </p:sp>
    </p:spTree>
    <p:extLst>
      <p:ext uri="{BB962C8B-B14F-4D97-AF65-F5344CB8AC3E}">
        <p14:creationId xmlns:p14="http://schemas.microsoft.com/office/powerpoint/2010/main" val="6195454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32</a:t>
            </a:fld>
            <a:endParaRPr lang="en-US" noProof="0" dirty="0"/>
          </a:p>
        </p:txBody>
      </p:sp>
    </p:spTree>
    <p:extLst>
      <p:ext uri="{BB962C8B-B14F-4D97-AF65-F5344CB8AC3E}">
        <p14:creationId xmlns:p14="http://schemas.microsoft.com/office/powerpoint/2010/main" val="16514204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33</a:t>
            </a:fld>
            <a:endParaRPr lang="en-US" noProof="0" dirty="0"/>
          </a:p>
        </p:txBody>
      </p:sp>
    </p:spTree>
    <p:extLst>
      <p:ext uri="{BB962C8B-B14F-4D97-AF65-F5344CB8AC3E}">
        <p14:creationId xmlns:p14="http://schemas.microsoft.com/office/powerpoint/2010/main" val="26110755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34</a:t>
            </a:fld>
            <a:endParaRPr lang="en-US" noProof="0" dirty="0"/>
          </a:p>
        </p:txBody>
      </p:sp>
    </p:spTree>
    <p:extLst>
      <p:ext uri="{BB962C8B-B14F-4D97-AF65-F5344CB8AC3E}">
        <p14:creationId xmlns:p14="http://schemas.microsoft.com/office/powerpoint/2010/main" val="22191139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35</a:t>
            </a:fld>
            <a:endParaRPr lang="en-US" noProof="0" dirty="0"/>
          </a:p>
        </p:txBody>
      </p:sp>
    </p:spTree>
    <p:extLst>
      <p:ext uri="{BB962C8B-B14F-4D97-AF65-F5344CB8AC3E}">
        <p14:creationId xmlns:p14="http://schemas.microsoft.com/office/powerpoint/2010/main" val="3968181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6</a:t>
            </a:fld>
            <a:endParaRPr lang="en-US" noProof="0" dirty="0"/>
          </a:p>
        </p:txBody>
      </p:sp>
    </p:spTree>
    <p:extLst>
      <p:ext uri="{BB962C8B-B14F-4D97-AF65-F5344CB8AC3E}">
        <p14:creationId xmlns:p14="http://schemas.microsoft.com/office/powerpoint/2010/main" val="32222565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7</a:t>
            </a:fld>
            <a:endParaRPr lang="en-US" noProof="0" dirty="0"/>
          </a:p>
        </p:txBody>
      </p:sp>
    </p:spTree>
    <p:extLst>
      <p:ext uri="{BB962C8B-B14F-4D97-AF65-F5344CB8AC3E}">
        <p14:creationId xmlns:p14="http://schemas.microsoft.com/office/powerpoint/2010/main" val="26501231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8</a:t>
            </a:fld>
            <a:endParaRPr lang="en-US" noProof="0" dirty="0"/>
          </a:p>
        </p:txBody>
      </p:sp>
    </p:spTree>
    <p:extLst>
      <p:ext uri="{BB962C8B-B14F-4D97-AF65-F5344CB8AC3E}">
        <p14:creationId xmlns:p14="http://schemas.microsoft.com/office/powerpoint/2010/main" val="42677317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9</a:t>
            </a:fld>
            <a:endParaRPr lang="en-US" noProof="0" dirty="0"/>
          </a:p>
        </p:txBody>
      </p:sp>
    </p:spTree>
    <p:extLst>
      <p:ext uri="{BB962C8B-B14F-4D97-AF65-F5344CB8AC3E}">
        <p14:creationId xmlns:p14="http://schemas.microsoft.com/office/powerpoint/2010/main" val="10828281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10</a:t>
            </a:fld>
            <a:endParaRPr lang="en-US" noProof="0" dirty="0"/>
          </a:p>
        </p:txBody>
      </p:sp>
    </p:spTree>
    <p:extLst>
      <p:ext uri="{BB962C8B-B14F-4D97-AF65-F5344CB8AC3E}">
        <p14:creationId xmlns:p14="http://schemas.microsoft.com/office/powerpoint/2010/main" val="1308827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17</a:t>
            </a:fld>
            <a:endParaRPr lang="en-US" noProof="0" dirty="0"/>
          </a:p>
        </p:txBody>
      </p:sp>
    </p:spTree>
    <p:extLst>
      <p:ext uri="{BB962C8B-B14F-4D97-AF65-F5344CB8AC3E}">
        <p14:creationId xmlns:p14="http://schemas.microsoft.com/office/powerpoint/2010/main" val="41288009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68375C1-7C5C-42A2-80F2-05631BB3764E}" type="slidenum">
              <a:rPr lang="en-US" noProof="0" smtClean="0"/>
              <a:t>18</a:t>
            </a:fld>
            <a:endParaRPr lang="en-US" noProof="0" dirty="0"/>
          </a:p>
        </p:txBody>
      </p:sp>
    </p:spTree>
    <p:extLst>
      <p:ext uri="{BB962C8B-B14F-4D97-AF65-F5344CB8AC3E}">
        <p14:creationId xmlns:p14="http://schemas.microsoft.com/office/powerpoint/2010/main" val="216877326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Word 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293770000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Access_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A437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105074823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Word 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14956669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utlook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007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368008480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owerpoint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B74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64105981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Excel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21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2618284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ccess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A437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400" y="4399567"/>
            <a:ext cx="7591962" cy="800219"/>
          </a:xfrm>
        </p:spPr>
        <p:txBody>
          <a:bodyPr anchor="ctr">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Topic/Course </a:t>
            </a:r>
            <a:r>
              <a:rPr lang="en-US" dirty="0"/>
              <a:t>name</a:t>
            </a:r>
            <a:r>
              <a:rPr lang="en-US" noProof="0" dirty="0"/>
              <a:t> </a:t>
            </a:r>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400" y="5378789"/>
            <a:ext cx="7591962" cy="1176015"/>
          </a:xfrm>
        </p:spPr>
        <p:txBody>
          <a:bodyPr wrap="square" anchor="t" anchorCtr="0">
            <a:noAutofit/>
          </a:bodyPr>
          <a:lstStyle>
            <a:lvl1pPr marL="0" indent="0" algn="l">
              <a:buNone/>
              <a:defRPr sz="3200">
                <a:solidFill>
                  <a:schemeClr val="tx1"/>
                </a:solidFill>
                <a:latin typeface="Segoe Semibold" panose="020B07020405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Name of the Module</a:t>
            </a:r>
          </a:p>
        </p:txBody>
      </p:sp>
    </p:spTree>
    <p:extLst>
      <p:ext uri="{BB962C8B-B14F-4D97-AF65-F5344CB8AC3E}">
        <p14:creationId xmlns:p14="http://schemas.microsoft.com/office/powerpoint/2010/main" val="222410823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Title, Subtitle, Content, and Imag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4B7ECAD-EFF3-4B10-8A73-DF0605A78798}"/>
              </a:ext>
            </a:extLst>
          </p:cNvPr>
          <p:cNvSpPr/>
          <p:nvPr userDrawn="1"/>
        </p:nvSpPr>
        <p:spPr>
          <a:xfrm>
            <a:off x="-7815" y="0"/>
            <a:ext cx="5268685" cy="685800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p:nvPr>
        </p:nvSpPr>
        <p:spPr>
          <a:xfrm>
            <a:off x="5760000" y="1102659"/>
            <a:ext cx="5989088" cy="3998370"/>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tx2"/>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5760000" y="441325"/>
            <a:ext cx="5989088" cy="492443"/>
          </a:xfrm>
        </p:spPr>
        <p:txBody>
          <a:bodyPr wrap="square" anchor="t">
            <a:spAutoFit/>
          </a:bodyPr>
          <a:lstStyle>
            <a:lvl1pPr>
              <a:defRPr sz="3200">
                <a:solidFill>
                  <a:schemeClr val="tx1"/>
                </a:solidFill>
              </a:defRPr>
            </a:lvl1pPr>
          </a:lstStyle>
          <a:p>
            <a:r>
              <a:rPr lang="en-US" noProof="0" dirty="0"/>
              <a:t>Click to edit Master title style16</a:t>
            </a:r>
          </a:p>
        </p:txBody>
      </p:sp>
      <p:sp>
        <p:nvSpPr>
          <p:cNvPr id="22" name="Rectangle 21">
            <a:extLst>
              <a:ext uri="{FF2B5EF4-FFF2-40B4-BE49-F238E27FC236}">
                <a16:creationId xmlns:a16="http://schemas.microsoft.com/office/drawing/2014/main" id="{94AEA84C-37BE-4C98-BBD7-B168C85E793A}"/>
              </a:ext>
            </a:extLst>
          </p:cNvPr>
          <p:cNvSpPr/>
          <p:nvPr userDrawn="1"/>
        </p:nvSpPr>
        <p:spPr>
          <a:xfrm>
            <a:off x="5079999" y="0"/>
            <a:ext cx="188686" cy="6858000"/>
          </a:xfrm>
          <a:prstGeom prst="rect">
            <a:avLst/>
          </a:prstGeom>
          <a:gradFill flip="none" rotWithShape="1">
            <a:gsLst>
              <a:gs pos="0">
                <a:schemeClr val="tx1">
                  <a:alpha val="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7E48B7F6-777F-447C-B4F2-A21ECF8A8634}"/>
              </a:ext>
            </a:extLst>
          </p:cNvPr>
          <p:cNvSpPr/>
          <p:nvPr userDrawn="1"/>
        </p:nvSpPr>
        <p:spPr>
          <a:xfrm>
            <a:off x="5079999" y="0"/>
            <a:ext cx="188686" cy="6858000"/>
          </a:xfrm>
          <a:prstGeom prst="rect">
            <a:avLst/>
          </a:prstGeom>
          <a:gradFill flip="none" rotWithShape="1">
            <a:gsLst>
              <a:gs pos="0">
                <a:schemeClr val="tx1">
                  <a:alpha val="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0209979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Section Header with Image">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916EB0E9-57FF-4880-BC8E-380863E7EBA6}"/>
              </a:ext>
            </a:extLst>
          </p:cNvPr>
          <p:cNvSpPr/>
          <p:nvPr userDrawn="1"/>
        </p:nvSpPr>
        <p:spPr>
          <a:xfrm rot="5400000">
            <a:off x="3461659" y="-3461656"/>
            <a:ext cx="5268685" cy="12192000"/>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F1A6432B-5789-4F57-AB40-45AEB1BECC1D}"/>
              </a:ext>
            </a:extLst>
          </p:cNvPr>
          <p:cNvSpPr/>
          <p:nvPr userDrawn="1"/>
        </p:nvSpPr>
        <p:spPr>
          <a:xfrm rot="5400000">
            <a:off x="6001657" y="-921658"/>
            <a:ext cx="188686" cy="12191999"/>
          </a:xfrm>
          <a:prstGeom prst="rect">
            <a:avLst/>
          </a:prstGeom>
          <a:gradFill flip="none" rotWithShape="1">
            <a:gsLst>
              <a:gs pos="0">
                <a:schemeClr val="tx1">
                  <a:alpha val="15000"/>
                </a:schemeClr>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293F4476-F00E-48E8-97A4-FF63C3ABB2D2}"/>
              </a:ext>
            </a:extLst>
          </p:cNvPr>
          <p:cNvSpPr>
            <a:spLocks noGrp="1"/>
          </p:cNvSpPr>
          <p:nvPr>
            <p:ph type="ctrTitle" hasCustomPrompt="1"/>
          </p:nvPr>
        </p:nvSpPr>
        <p:spPr>
          <a:xfrm>
            <a:off x="446399" y="4347457"/>
            <a:ext cx="9945829" cy="800219"/>
          </a:xfrm>
        </p:spPr>
        <p:txBody>
          <a:bodyPr anchor="b">
            <a:spAutoFit/>
          </a:bodyPr>
          <a:lstStyle>
            <a:lvl1pPr algn="l" defTabSz="932742" rtl="0" eaLnBrk="1" latinLnBrk="0" hangingPunct="1">
              <a:lnSpc>
                <a:spcPct val="100000"/>
              </a:lnSpc>
              <a:spcBef>
                <a:spcPct val="0"/>
              </a:spcBef>
              <a:buNone/>
              <a:defRPr lang="en-US" sz="5200" b="0" kern="1200" cap="none" spc="-50" baseline="0" noProof="0" dirty="0">
                <a:ln w="3175">
                  <a:noFill/>
                </a:ln>
                <a:solidFill>
                  <a:schemeClr val="bg1"/>
                </a:solidFill>
                <a:effectLst/>
                <a:latin typeface="+mj-lt"/>
                <a:ea typeface="+mn-ea"/>
                <a:cs typeface="Segoe UI" pitchFamily="34" charset="0"/>
              </a:defRPr>
            </a:lvl1pPr>
          </a:lstStyle>
          <a:p>
            <a:r>
              <a:rPr lang="en-US" noProof="0" dirty="0"/>
              <a:t>Course </a:t>
            </a:r>
            <a:r>
              <a:rPr lang="en-US" dirty="0"/>
              <a:t>name</a:t>
            </a:r>
            <a:endParaRPr lang="en-US" noProof="0" dirty="0"/>
          </a:p>
        </p:txBody>
      </p:sp>
      <p:sp>
        <p:nvSpPr>
          <p:cNvPr id="14" name="Subtitle 2">
            <a:extLst>
              <a:ext uri="{FF2B5EF4-FFF2-40B4-BE49-F238E27FC236}">
                <a16:creationId xmlns:a16="http://schemas.microsoft.com/office/drawing/2014/main" id="{56B72640-9834-4FF3-94BA-E99464C57489}"/>
              </a:ext>
            </a:extLst>
          </p:cNvPr>
          <p:cNvSpPr>
            <a:spLocks noGrp="1"/>
          </p:cNvSpPr>
          <p:nvPr>
            <p:ph type="subTitle" idx="1" hasCustomPrompt="1"/>
          </p:nvPr>
        </p:nvSpPr>
        <p:spPr>
          <a:xfrm>
            <a:off x="446398" y="5341608"/>
            <a:ext cx="9945829" cy="492443"/>
          </a:xfrm>
        </p:spPr>
        <p:txBody>
          <a:bodyPr wrap="square" anchor="ctr">
            <a:spAutoFit/>
          </a:bodyPr>
          <a:lstStyle>
            <a:lvl1pPr marL="0" indent="0" algn="l">
              <a:buNone/>
              <a:defRPr sz="32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Module name</a:t>
            </a:r>
          </a:p>
        </p:txBody>
      </p:sp>
    </p:spTree>
    <p:extLst>
      <p:ext uri="{BB962C8B-B14F-4D97-AF65-F5344CB8AC3E}">
        <p14:creationId xmlns:p14="http://schemas.microsoft.com/office/powerpoint/2010/main" val="377142091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Subtitle, Content, and Imag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4B7ECAD-EFF3-4B10-8A73-DF0605A78798}"/>
              </a:ext>
            </a:extLst>
          </p:cNvPr>
          <p:cNvSpPr/>
          <p:nvPr userDrawn="1"/>
        </p:nvSpPr>
        <p:spPr>
          <a:xfrm>
            <a:off x="0" y="0"/>
            <a:ext cx="5268685" cy="685800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5760000" y="441325"/>
            <a:ext cx="5989088" cy="492443"/>
          </a:xfrm>
        </p:spPr>
        <p:txBody>
          <a:bodyPr wrap="square" anchor="t">
            <a:noAutofit/>
          </a:bodyPr>
          <a:lstStyle>
            <a:lvl1pPr marL="0" marR="0" indent="0" algn="l" defTabSz="932742" rtl="0" eaLnBrk="1" fontAlgn="auto" latinLnBrk="0" hangingPunct="1">
              <a:lnSpc>
                <a:spcPct val="100000"/>
              </a:lnSpc>
              <a:spcBef>
                <a:spcPct val="0"/>
              </a:spcBef>
              <a:spcAft>
                <a:spcPts val="0"/>
              </a:spcAft>
              <a:buClrTx/>
              <a:buSzTx/>
              <a:buFontTx/>
              <a:buNone/>
              <a:tabLst/>
              <a:defRPr sz="3200">
                <a:solidFill>
                  <a:schemeClr val="tx1"/>
                </a:solidFill>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lang="en-US" noProof="0" dirty="0"/>
              <a:t>Topic: &lt;Topic name&gt;</a:t>
            </a:r>
          </a:p>
        </p:txBody>
      </p:sp>
      <p:sp>
        <p:nvSpPr>
          <p:cNvPr id="6" name="Content Placeholder 2">
            <a:extLst>
              <a:ext uri="{FF2B5EF4-FFF2-40B4-BE49-F238E27FC236}">
                <a16:creationId xmlns:a16="http://schemas.microsoft.com/office/drawing/2014/main" id="{6123199A-3E9C-46CF-A6E6-357263FED074}"/>
              </a:ext>
            </a:extLst>
          </p:cNvPr>
          <p:cNvSpPr>
            <a:spLocks noGrp="1"/>
          </p:cNvSpPr>
          <p:nvPr>
            <p:ph idx="1"/>
          </p:nvPr>
        </p:nvSpPr>
        <p:spPr>
          <a:xfrm>
            <a:off x="5760000" y="1147482"/>
            <a:ext cx="5989088" cy="5269193"/>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tx2"/>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85671625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extLst>
    <p:ext uri="{DCECCB84-F9BA-43D5-87BE-67443E8EF086}">
      <p15:sldGuideLst xmlns:p15="http://schemas.microsoft.com/office/powerpoint/2012/main">
        <p15:guide id="1" orient="horz" pos="1008"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_Title, Subtitle, Content, and Image">
    <p:bg>
      <p:bgPr>
        <a:solidFill>
          <a:schemeClr val="bg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4B7ECAD-EFF3-4B10-8A73-DF0605A78798}"/>
              </a:ext>
            </a:extLst>
          </p:cNvPr>
          <p:cNvSpPr/>
          <p:nvPr userDrawn="1"/>
        </p:nvSpPr>
        <p:spPr>
          <a:xfrm>
            <a:off x="0" y="0"/>
            <a:ext cx="12192000" cy="6858000"/>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5760000" y="441325"/>
            <a:ext cx="5989088" cy="492443"/>
          </a:xfrm>
        </p:spPr>
        <p:txBody>
          <a:bodyPr wrap="square" anchor="t">
            <a:noAutofit/>
          </a:bodyPr>
          <a:lstStyle>
            <a:lvl1pPr marL="0" marR="0" indent="0" algn="l" defTabSz="932742" rtl="0" eaLnBrk="1" fontAlgn="auto" latinLnBrk="0" hangingPunct="1">
              <a:lnSpc>
                <a:spcPct val="100000"/>
              </a:lnSpc>
              <a:spcBef>
                <a:spcPct val="0"/>
              </a:spcBef>
              <a:spcAft>
                <a:spcPts val="0"/>
              </a:spcAft>
              <a:buClrTx/>
              <a:buSzTx/>
              <a:buFontTx/>
              <a:buNone/>
              <a:tabLst/>
              <a:defRPr sz="3200">
                <a:solidFill>
                  <a:schemeClr val="bg1"/>
                </a:solidFill>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lang="en-US" noProof="0" dirty="0"/>
              <a:t>Topic: &lt;Topic name&gt;</a:t>
            </a:r>
          </a:p>
        </p:txBody>
      </p:sp>
      <p:sp>
        <p:nvSpPr>
          <p:cNvPr id="6" name="Content Placeholder 2">
            <a:extLst>
              <a:ext uri="{FF2B5EF4-FFF2-40B4-BE49-F238E27FC236}">
                <a16:creationId xmlns:a16="http://schemas.microsoft.com/office/drawing/2014/main" id="{6123199A-3E9C-46CF-A6E6-357263FED074}"/>
              </a:ext>
            </a:extLst>
          </p:cNvPr>
          <p:cNvSpPr>
            <a:spLocks noGrp="1"/>
          </p:cNvSpPr>
          <p:nvPr>
            <p:ph idx="1"/>
          </p:nvPr>
        </p:nvSpPr>
        <p:spPr>
          <a:xfrm>
            <a:off x="5760000" y="1111624"/>
            <a:ext cx="5989088" cy="5305051"/>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bg1"/>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bg1"/>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bg1"/>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bg1"/>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bg1"/>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1935832742"/>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extLst>
    <p:ext uri="{DCECCB84-F9BA-43D5-87BE-67443E8EF086}">
      <p15:sldGuideLst xmlns:p15="http://schemas.microsoft.com/office/powerpoint/2012/main">
        <p15:guide id="1" orient="horz" pos="1008"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Outlook_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007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361226404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Title, Subtitle, Content, and Imag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5760000" y="441325"/>
            <a:ext cx="5989088" cy="492443"/>
          </a:xfrm>
        </p:spPr>
        <p:txBody>
          <a:bodyPr wrap="square" anchor="t">
            <a:noAutofit/>
          </a:bodyPr>
          <a:lstStyle>
            <a:lvl1pPr marL="0" marR="0" indent="0" algn="l" defTabSz="932742" rtl="0" eaLnBrk="1" fontAlgn="auto" latinLnBrk="0" hangingPunct="1">
              <a:lnSpc>
                <a:spcPct val="100000"/>
              </a:lnSpc>
              <a:spcBef>
                <a:spcPct val="0"/>
              </a:spcBef>
              <a:spcAft>
                <a:spcPts val="0"/>
              </a:spcAft>
              <a:buClrTx/>
              <a:buSzTx/>
              <a:buFontTx/>
              <a:buNone/>
              <a:tabLst/>
              <a:defRPr sz="3200">
                <a:solidFill>
                  <a:schemeClr val="tx1"/>
                </a:solidFill>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lang="en-US" noProof="0" dirty="0"/>
              <a:t>Topic: &lt;Topic name&gt;</a:t>
            </a:r>
          </a:p>
        </p:txBody>
      </p:sp>
      <p:sp>
        <p:nvSpPr>
          <p:cNvPr id="6" name="Content Placeholder 2">
            <a:extLst>
              <a:ext uri="{FF2B5EF4-FFF2-40B4-BE49-F238E27FC236}">
                <a16:creationId xmlns:a16="http://schemas.microsoft.com/office/drawing/2014/main" id="{615BDB31-F4C7-4828-9F35-4121AB231130}"/>
              </a:ext>
            </a:extLst>
          </p:cNvPr>
          <p:cNvSpPr>
            <a:spLocks noGrp="1"/>
          </p:cNvSpPr>
          <p:nvPr>
            <p:ph idx="1"/>
          </p:nvPr>
        </p:nvSpPr>
        <p:spPr>
          <a:xfrm>
            <a:off x="5760000" y="1111624"/>
            <a:ext cx="5989088" cy="5305051"/>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tx2"/>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48164033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extLst>
    <p:ext uri="{DCECCB84-F9BA-43D5-87BE-67443E8EF086}">
      <p15:sldGuideLst xmlns:p15="http://schemas.microsoft.com/office/powerpoint/2012/main">
        <p15:guide id="1" orient="horz" pos="1008"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Title, Instructions bullets">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85E10-5A18-4C86-8310-FA9CF8DF8AB5}"/>
              </a:ext>
            </a:extLst>
          </p:cNvPr>
          <p:cNvSpPr>
            <a:spLocks noGrp="1"/>
          </p:cNvSpPr>
          <p:nvPr>
            <p:ph type="title" hasCustomPrompt="1"/>
          </p:nvPr>
        </p:nvSpPr>
        <p:spPr>
          <a:xfrm>
            <a:off x="2454062" y="967113"/>
            <a:ext cx="9288986" cy="492443"/>
          </a:xfrm>
        </p:spPr>
        <p:txBody>
          <a:bodyPr wrap="square" anchor="t">
            <a:noAutofit/>
          </a:bodyPr>
          <a:lstStyle>
            <a:lvl1pPr marL="0" marR="0" indent="0" algn="l" defTabSz="932742" rtl="0" eaLnBrk="1" fontAlgn="auto" latinLnBrk="0" hangingPunct="1">
              <a:lnSpc>
                <a:spcPct val="100000"/>
              </a:lnSpc>
              <a:spcBef>
                <a:spcPct val="0"/>
              </a:spcBef>
              <a:spcAft>
                <a:spcPts val="0"/>
              </a:spcAft>
              <a:buClrTx/>
              <a:buSzTx/>
              <a:buFontTx/>
              <a:buNone/>
              <a:tabLst/>
              <a:defRPr sz="3200">
                <a:solidFill>
                  <a:schemeClr val="tx1"/>
                </a:solidFill>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lang="en-US" noProof="0" dirty="0"/>
              <a:t>Topic: &lt;Topic name&gt;</a:t>
            </a:r>
          </a:p>
        </p:txBody>
      </p:sp>
      <p:sp>
        <p:nvSpPr>
          <p:cNvPr id="17" name="Content Placeholder 2">
            <a:extLst>
              <a:ext uri="{FF2B5EF4-FFF2-40B4-BE49-F238E27FC236}">
                <a16:creationId xmlns:a16="http://schemas.microsoft.com/office/drawing/2014/main" id="{71114B0D-0BDA-43CA-B61E-FB4846D6DA01}"/>
              </a:ext>
            </a:extLst>
          </p:cNvPr>
          <p:cNvSpPr>
            <a:spLocks noGrp="1"/>
          </p:cNvSpPr>
          <p:nvPr>
            <p:ph idx="1"/>
          </p:nvPr>
        </p:nvSpPr>
        <p:spPr>
          <a:xfrm>
            <a:off x="2454062" y="1623297"/>
            <a:ext cx="9295025" cy="4093029"/>
          </a:xfrm>
        </p:spPr>
        <p:txBody>
          <a:bodyPr anchor="t"/>
          <a:lstStyle>
            <a:lvl1pPr marL="265113" marR="0" indent="-265113" algn="l" defTabSz="914400" rtl="0" eaLnBrk="1" fontAlgn="auto" latinLnBrk="0" hangingPunct="1">
              <a:lnSpc>
                <a:spcPct val="90000"/>
              </a:lnSpc>
              <a:spcBef>
                <a:spcPts val="0"/>
              </a:spcBef>
              <a:spcAft>
                <a:spcPts val="800"/>
              </a:spcAft>
              <a:buClrTx/>
              <a:buSzTx/>
              <a:buFont typeface="Wingdings" panose="05000000000000000000" pitchFamily="2" charset="2"/>
              <a:buChar char="§"/>
              <a:tabLst/>
              <a:defRPr lang="en-US" sz="2000" kern="1200" noProof="0" dirty="0" smtClean="0">
                <a:solidFill>
                  <a:schemeClr val="tx2"/>
                </a:solidFill>
                <a:latin typeface="Segoe UI" panose="020B0502040204020203" pitchFamily="34" charset="0"/>
                <a:ea typeface="+mn-ea"/>
                <a:cs typeface="Segoe UI" panose="020B0502040204020203" pitchFamily="34" charset="0"/>
              </a:defRPr>
            </a:lvl1pPr>
            <a:lvl2pPr marL="538163"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2pPr>
            <a:lvl3pPr marL="803275" indent="-265113">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3pPr>
            <a:lvl4pPr marL="1076325" indent="-273050">
              <a:lnSpc>
                <a:spcPct val="90000"/>
              </a:lnSpc>
              <a:spcBef>
                <a:spcPts val="0"/>
              </a:spcBef>
              <a:spcAft>
                <a:spcPts val="800"/>
              </a:spcAft>
              <a:buClr>
                <a:schemeClr val="tx1"/>
              </a:buClr>
              <a:buFont typeface="Wingdings" panose="05000000000000000000" pitchFamily="2" charset="2"/>
              <a:buChar char="§"/>
              <a:defRPr lang="en-US" sz="2000" kern="1200" noProof="0" dirty="0" smtClean="0">
                <a:solidFill>
                  <a:schemeClr val="tx2"/>
                </a:solidFill>
                <a:latin typeface="Segoe UI" panose="020B0502040204020203" pitchFamily="34" charset="0"/>
                <a:ea typeface="+mn-ea"/>
                <a:cs typeface="Segoe UI" panose="020B0502040204020203" pitchFamily="34" charset="0"/>
              </a:defRPr>
            </a:lvl4pPr>
            <a:lvl5pPr marL="1341438" indent="-265113">
              <a:lnSpc>
                <a:spcPct val="90000"/>
              </a:lnSpc>
              <a:spcBef>
                <a:spcPts val="0"/>
              </a:spcBef>
              <a:spcAft>
                <a:spcPts val="800"/>
              </a:spcAft>
              <a:buClr>
                <a:schemeClr val="tx1"/>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cxnSp>
        <p:nvCxnSpPr>
          <p:cNvPr id="25" name="Straight Connector 24">
            <a:extLst>
              <a:ext uri="{FF2B5EF4-FFF2-40B4-BE49-F238E27FC236}">
                <a16:creationId xmlns:a16="http://schemas.microsoft.com/office/drawing/2014/main" id="{6E9A5DEF-D9D1-4330-89CE-3F73A42FC073}"/>
              </a:ext>
            </a:extLst>
          </p:cNvPr>
          <p:cNvCxnSpPr>
            <a:cxnSpLocks/>
          </p:cNvCxnSpPr>
          <p:nvPr userDrawn="1"/>
        </p:nvCxnSpPr>
        <p:spPr>
          <a:xfrm>
            <a:off x="1990165" y="967113"/>
            <a:ext cx="0" cy="4769857"/>
          </a:xfrm>
          <a:prstGeom prst="line">
            <a:avLst/>
          </a:prstGeom>
          <a:ln w="15875">
            <a:solidFill>
              <a:srgbClr val="2B579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289274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extLst>
    <p:ext uri="{DCECCB84-F9BA-43D5-87BE-67443E8EF086}">
      <p15:sldGuideLst xmlns:p15="http://schemas.microsoft.com/office/powerpoint/2012/main">
        <p15:guide id="1" orient="horz" pos="144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Word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2B579A"/>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2B579A"/>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160153898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Outlook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0078D4"/>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0078D4"/>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269712311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owerpoint_3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B7472A"/>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B7472A"/>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415772375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xcel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217346"/>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217346"/>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356021970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Access Col Boxe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07A1542-D8ED-41ED-9686-05634ADA7620}"/>
              </a:ext>
            </a:extLst>
          </p:cNvPr>
          <p:cNvSpPr>
            <a:spLocks noGrp="1"/>
          </p:cNvSpPr>
          <p:nvPr>
            <p:ph sz="quarter" idx="16"/>
          </p:nvPr>
        </p:nvSpPr>
        <p:spPr>
          <a:xfrm>
            <a:off x="442913" y="459963"/>
            <a:ext cx="11306175" cy="471488"/>
          </a:xfrm>
        </p:spPr>
        <p:txBody>
          <a:bodyPr/>
          <a:lstStyle>
            <a:lvl1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vl2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2pPr>
            <a:lvl3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3pPr>
            <a:lvl4pPr marL="0" indent="0" algn="l" defTabSz="932742" rtl="0" eaLnBrk="1" latinLnBrk="0" hangingPunct="1">
              <a:lnSpc>
                <a:spcPct val="100000"/>
              </a:lnSpc>
              <a:spcBef>
                <a:spcPct val="0"/>
              </a:spcBef>
              <a:buNone/>
              <a:defRPr lang="en-US" sz="3200" b="0" kern="1200" cap="none" spc="-50" baseline="0" noProof="0" dirty="0" smtClean="0">
                <a:ln w="3175">
                  <a:noFill/>
                </a:ln>
                <a:gradFill>
                  <a:gsLst>
                    <a:gs pos="1250">
                      <a:schemeClr val="tx1"/>
                    </a:gs>
                    <a:gs pos="100000">
                      <a:schemeClr val="tx1"/>
                    </a:gs>
                  </a:gsLst>
                  <a:lin ang="5400000" scaled="0"/>
                </a:gradFill>
                <a:effectLst/>
                <a:latin typeface="+mj-lt"/>
                <a:ea typeface="+mn-ea"/>
                <a:cs typeface="Segoe UI" pitchFamily="34" charset="0"/>
              </a:defRPr>
            </a:lvl4pPr>
            <a:lvl5pPr marL="0" indent="0"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5pPr>
          </a:lstStyle>
          <a:p>
            <a:pPr lvl="0"/>
            <a:r>
              <a:rPr lang="en-US"/>
              <a:t>Click to edit Master text styles</a:t>
            </a:r>
          </a:p>
        </p:txBody>
      </p:sp>
      <p:sp>
        <p:nvSpPr>
          <p:cNvPr id="10" name="Content Placeholder 2">
            <a:extLst>
              <a:ext uri="{FF2B5EF4-FFF2-40B4-BE49-F238E27FC236}">
                <a16:creationId xmlns:a16="http://schemas.microsoft.com/office/drawing/2014/main" id="{FF5B2679-5029-4692-A1C7-099E7A583624}"/>
              </a:ext>
            </a:extLst>
          </p:cNvPr>
          <p:cNvSpPr>
            <a:spLocks noGrp="1"/>
          </p:cNvSpPr>
          <p:nvPr>
            <p:ph idx="14" hasCustomPrompt="1"/>
          </p:nvPr>
        </p:nvSpPr>
        <p:spPr>
          <a:xfrm>
            <a:off x="460574" y="1775707"/>
            <a:ext cx="5400000" cy="4140000"/>
          </a:xfrm>
          <a:solidFill>
            <a:schemeClr val="bg1">
              <a:lumMod val="95000"/>
            </a:schemeClr>
          </a:solidFill>
          <a:ln>
            <a:solidFill>
              <a:schemeClr val="bg1">
                <a:lumMod val="85000"/>
              </a:schemeClr>
            </a:solidFill>
          </a:ln>
        </p:spPr>
        <p:txBody>
          <a:bodyPr lIns="180000" tIns="252000" rIns="136800"/>
          <a:lstStyle>
            <a:lvl1pPr marL="266700" indent="-266700">
              <a:buClr>
                <a:schemeClr val="tx1">
                  <a:lumMod val="75000"/>
                  <a:lumOff val="25000"/>
                </a:schemeClr>
              </a:buClr>
              <a:buFont typeface="Wingdings" panose="05000000000000000000" pitchFamily="2" charset="2"/>
              <a:buChar char="§"/>
              <a:defRPr/>
            </a:lvl1pPr>
            <a:lvl2pPr marL="542925" indent="-261938">
              <a:buClr>
                <a:schemeClr val="tx1">
                  <a:lumMod val="75000"/>
                  <a:lumOff val="25000"/>
                </a:schemeClr>
              </a:buClr>
              <a:defRPr/>
            </a:lvl2pPr>
            <a:lvl3pPr marL="809625" indent="-266700">
              <a:buClr>
                <a:schemeClr val="tx1">
                  <a:lumMod val="75000"/>
                  <a:lumOff val="25000"/>
                </a:schemeClr>
              </a:buClr>
              <a:defRPr/>
            </a:lvl3pPr>
            <a:lvl4pPr marL="1076325" indent="-274638">
              <a:buClr>
                <a:schemeClr val="tx1">
                  <a:lumMod val="75000"/>
                  <a:lumOff val="25000"/>
                </a:schemeClr>
              </a:buClr>
              <a:defRPr/>
            </a:lvl4pPr>
            <a:lvl5pPr marL="1343025" indent="-254000">
              <a:buClr>
                <a:schemeClr val="tx1">
                  <a:lumMod val="75000"/>
                  <a:lumOff val="25000"/>
                </a:schemeClr>
              </a:buClr>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1" name="Content Placeholder 2">
            <a:extLst>
              <a:ext uri="{FF2B5EF4-FFF2-40B4-BE49-F238E27FC236}">
                <a16:creationId xmlns:a16="http://schemas.microsoft.com/office/drawing/2014/main" id="{1B5AA133-C824-4B4A-96F4-D48A58E222DA}"/>
              </a:ext>
            </a:extLst>
          </p:cNvPr>
          <p:cNvSpPr>
            <a:spLocks noGrp="1"/>
          </p:cNvSpPr>
          <p:nvPr>
            <p:ph idx="15" hasCustomPrompt="1"/>
          </p:nvPr>
        </p:nvSpPr>
        <p:spPr>
          <a:xfrm>
            <a:off x="6344238" y="1775707"/>
            <a:ext cx="5400000" cy="4140000"/>
          </a:xfrm>
          <a:solidFill>
            <a:schemeClr val="bg1">
              <a:lumMod val="95000"/>
            </a:schemeClr>
          </a:solidFill>
          <a:ln>
            <a:solidFill>
              <a:schemeClr val="bg1">
                <a:lumMod val="85000"/>
              </a:schemeClr>
            </a:solidFill>
          </a:ln>
        </p:spPr>
        <p:txBody>
          <a:bodyPr vert="horz" lIns="180000" tIns="252000" rIns="136800" bIns="0" rtlCol="0">
            <a:noAutofit/>
          </a:bodyPr>
          <a:lstStyle>
            <a:lvl1pPr marL="265113"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Aft>
                <a:spcPts val="800"/>
              </a:spcAft>
              <a:buClr>
                <a:schemeClr val="tx1">
                  <a:lumMod val="75000"/>
                  <a:lumOff val="25000"/>
                </a:schemeClr>
              </a:buClr>
              <a:buFont typeface="Wingdings" panose="05000000000000000000" pitchFamily="2" charset="2"/>
              <a:buChar char="§"/>
              <a:defRPr lang="en-US" sz="2000" kern="1200" noProof="0" dirty="0">
                <a:solidFill>
                  <a:schemeClr val="tx2"/>
                </a:solidFill>
                <a:latin typeface="Segoe UI" panose="020B0502040204020203" pitchFamily="34" charset="0"/>
                <a:ea typeface="+mn-ea"/>
                <a:cs typeface="Segoe UI" panose="020B0502040204020203" pitchFamily="34" charset="0"/>
              </a:defRPr>
            </a:lvl5pPr>
          </a:lstStyle>
          <a:p>
            <a:pPr lvl="0"/>
            <a:r>
              <a:rPr lang="en-US" noProof="0" dirty="0"/>
              <a:t>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3" name="Content Placeholder 2">
            <a:extLst>
              <a:ext uri="{FF2B5EF4-FFF2-40B4-BE49-F238E27FC236}">
                <a16:creationId xmlns:a16="http://schemas.microsoft.com/office/drawing/2014/main" id="{BE06229A-0702-4CD6-B5F1-0DC746CC4F18}"/>
              </a:ext>
            </a:extLst>
          </p:cNvPr>
          <p:cNvSpPr>
            <a:spLocks noGrp="1"/>
          </p:cNvSpPr>
          <p:nvPr>
            <p:ph idx="1" hasCustomPrompt="1"/>
          </p:nvPr>
        </p:nvSpPr>
        <p:spPr>
          <a:xfrm>
            <a:off x="460574" y="1055707"/>
            <a:ext cx="5400000" cy="720000"/>
          </a:xfrm>
          <a:solidFill>
            <a:srgbClr val="A4373A"/>
          </a:solidFill>
          <a:ln w="9525">
            <a:solidFill>
              <a:srgbClr val="2B579A"/>
            </a:solidFill>
          </a:ln>
        </p:spPr>
        <p:txBody>
          <a:bodyPr lIns="180000" tIns="36000" rIns="108000" bIns="36000" anchor="ctr"/>
          <a:lstStyle>
            <a:lvl1pPr marL="0" indent="0" algn="l">
              <a:buNone/>
              <a:defRPr>
                <a:solidFill>
                  <a:schemeClr val="bg1"/>
                </a:solidFill>
                <a:latin typeface="Segoe Semibold" panose="020B0702040504020203" pitchFamily="34" charset="0"/>
              </a:defRPr>
            </a:lvl1pPr>
          </a:lstStyle>
          <a:p>
            <a:pPr lvl="0"/>
            <a:r>
              <a:rPr lang="en-US" noProof="0" dirty="0"/>
              <a:t>Section 1 Title</a:t>
            </a:r>
          </a:p>
        </p:txBody>
      </p:sp>
      <p:sp>
        <p:nvSpPr>
          <p:cNvPr id="7" name="Footer Placeholder 6">
            <a:extLst>
              <a:ext uri="{FF2B5EF4-FFF2-40B4-BE49-F238E27FC236}">
                <a16:creationId xmlns:a16="http://schemas.microsoft.com/office/drawing/2014/main" id="{D2E533DB-3399-4A25-BB80-899E9CC78DB1}"/>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8" name="Slide Number Placeholder 7">
            <a:extLst>
              <a:ext uri="{FF2B5EF4-FFF2-40B4-BE49-F238E27FC236}">
                <a16:creationId xmlns:a16="http://schemas.microsoft.com/office/drawing/2014/main" id="{19A57786-309B-4137-8B30-4011FC0D4FCB}"/>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6" name="Content Placeholder 2">
            <a:extLst>
              <a:ext uri="{FF2B5EF4-FFF2-40B4-BE49-F238E27FC236}">
                <a16:creationId xmlns:a16="http://schemas.microsoft.com/office/drawing/2014/main" id="{43CF4B74-3202-48D6-B573-AA3882B039F4}"/>
              </a:ext>
            </a:extLst>
          </p:cNvPr>
          <p:cNvSpPr>
            <a:spLocks noGrp="1"/>
          </p:cNvSpPr>
          <p:nvPr>
            <p:ph idx="12" hasCustomPrompt="1"/>
          </p:nvPr>
        </p:nvSpPr>
        <p:spPr>
          <a:xfrm>
            <a:off x="6344238" y="1055707"/>
            <a:ext cx="5400000" cy="720000"/>
          </a:xfrm>
          <a:solidFill>
            <a:srgbClr val="A4373A"/>
          </a:solidFill>
          <a:ln w="9525">
            <a:solidFill>
              <a:srgbClr val="2B579A"/>
            </a:solidFill>
          </a:ln>
        </p:spPr>
        <p:txBody>
          <a:bodyPr vert="horz" lIns="180000" tIns="36000" rIns="108000" bIns="36000" rtlCol="0" anchor="ctr">
            <a:noAutofit/>
          </a:bodyPr>
          <a:lstStyle>
            <a:lvl1pPr>
              <a:defRPr lang="en-US" noProof="0" dirty="0">
                <a:solidFill>
                  <a:schemeClr val="bg1"/>
                </a:solidFill>
                <a:latin typeface="Segoe Semibold" panose="020B0702040504020203" pitchFamily="34" charset="0"/>
              </a:defRPr>
            </a:lvl1pPr>
          </a:lstStyle>
          <a:p>
            <a:pPr marL="0" lvl="0" indent="0">
              <a:buNone/>
            </a:pPr>
            <a:r>
              <a:rPr lang="en-US" noProof="0" dirty="0"/>
              <a:t>Section 2 Title</a:t>
            </a:r>
          </a:p>
        </p:txBody>
      </p:sp>
    </p:spTree>
    <p:extLst>
      <p:ext uri="{BB962C8B-B14F-4D97-AF65-F5344CB8AC3E}">
        <p14:creationId xmlns:p14="http://schemas.microsoft.com/office/powerpoint/2010/main" val="128196579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5356FC21-A32D-44DC-BED7-08CEBB3B9090}"/>
              </a:ext>
            </a:extLst>
          </p:cNvPr>
          <p:cNvSpPr>
            <a:spLocks noGrp="1"/>
          </p:cNvSpPr>
          <p:nvPr>
            <p:ph type="ftr" sz="quarter" idx="10"/>
          </p:nvPr>
        </p:nvSpPr>
        <p:spPr>
          <a:xfrm>
            <a:off x="432000" y="6365363"/>
            <a:ext cx="5472000" cy="412431"/>
          </a:xfrm>
          <a:prstGeom prst="rect">
            <a:avLst/>
          </a:prstGeom>
        </p:spPr>
        <p:txBody>
          <a:bodyPr/>
          <a:lstStyle/>
          <a:p>
            <a:r>
              <a:rPr lang="en-US" noProof="0" dirty="0"/>
              <a:t>Add a footer</a:t>
            </a:r>
          </a:p>
        </p:txBody>
      </p:sp>
      <p:sp>
        <p:nvSpPr>
          <p:cNvPr id="7" name="Slide Number Placeholder 6">
            <a:extLst>
              <a:ext uri="{FF2B5EF4-FFF2-40B4-BE49-F238E27FC236}">
                <a16:creationId xmlns:a16="http://schemas.microsoft.com/office/drawing/2014/main" id="{FC0C6D2B-0FF5-4A5F-A062-480FFA6DA09A}"/>
              </a:ext>
            </a:extLst>
          </p:cNvPr>
          <p:cNvSpPr>
            <a:spLocks noGrp="1"/>
          </p:cNvSpPr>
          <p:nvPr>
            <p:ph type="sldNum" sz="quarter" idx="11"/>
          </p:nvPr>
        </p:nvSpPr>
        <p:spPr>
          <a:xfrm>
            <a:off x="11772000" y="6365363"/>
            <a:ext cx="420000" cy="421200"/>
          </a:xfrm>
          <a:prstGeom prst="rect">
            <a:avLst/>
          </a:prstGeom>
        </p:spPr>
        <p:txBody>
          <a:bodyPr/>
          <a:lstStyle/>
          <a:p>
            <a:fld id="{4B73C415-D670-4716-A5EC-CC4D52CA2BAC}" type="slidenum">
              <a:rPr lang="en-US" noProof="0" smtClean="0"/>
              <a:pPr/>
              <a:t>‹#›</a:t>
            </a:fld>
            <a:endParaRPr lang="en-US" noProof="0" dirty="0"/>
          </a:p>
        </p:txBody>
      </p:sp>
      <p:sp>
        <p:nvSpPr>
          <p:cNvPr id="10" name="Text Placeholder 8">
            <a:extLst>
              <a:ext uri="{FF2B5EF4-FFF2-40B4-BE49-F238E27FC236}">
                <a16:creationId xmlns:a16="http://schemas.microsoft.com/office/drawing/2014/main" id="{F7878D91-5C8E-42C7-97EC-09F689A77EFC}"/>
              </a:ext>
            </a:extLst>
          </p:cNvPr>
          <p:cNvSpPr>
            <a:spLocks noGrp="1"/>
          </p:cNvSpPr>
          <p:nvPr>
            <p:ph type="body" sz="quarter" idx="33"/>
          </p:nvPr>
        </p:nvSpPr>
        <p:spPr>
          <a:xfrm>
            <a:off x="431800" y="1640540"/>
            <a:ext cx="11366500" cy="4976859"/>
          </a:xfrm>
        </p:spPr>
        <p:txBody>
          <a:bodyPr/>
          <a:lstStyle>
            <a:lvl1pPr>
              <a:lnSpc>
                <a:spcPct val="90000"/>
              </a:lnSpc>
              <a:spcBef>
                <a:spcPts val="0"/>
              </a:spcBef>
              <a:spcAft>
                <a:spcPts val="800"/>
              </a:spcAft>
              <a:defRPr sz="2000"/>
            </a:lvl1pPr>
            <a:lvl2pPr>
              <a:lnSpc>
                <a:spcPct val="90000"/>
              </a:lnSpc>
              <a:spcBef>
                <a:spcPts val="0"/>
              </a:spcBef>
              <a:spcAft>
                <a:spcPts val="800"/>
              </a:spcAft>
              <a:defRPr sz="2000"/>
            </a:lvl2pPr>
            <a:lvl3pPr>
              <a:lnSpc>
                <a:spcPct val="90000"/>
              </a:lnSpc>
              <a:spcBef>
                <a:spcPts val="0"/>
              </a:spcBef>
              <a:spcAft>
                <a:spcPts val="800"/>
              </a:spcAft>
              <a:defRPr sz="2000"/>
            </a:lvl3pPr>
            <a:lvl4pPr>
              <a:lnSpc>
                <a:spcPct val="90000"/>
              </a:lnSpc>
              <a:spcBef>
                <a:spcPts val="0"/>
              </a:spcBef>
              <a:spcAft>
                <a:spcPts val="800"/>
              </a:spcAft>
              <a:defRPr sz="2000"/>
            </a:lvl4pPr>
            <a:lvl5pPr>
              <a:lnSpc>
                <a:spcPct val="90000"/>
              </a:lnSpc>
              <a:spcBef>
                <a:spcPts val="0"/>
              </a:spcBef>
              <a:spcAft>
                <a:spcPts val="800"/>
              </a:spcAft>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1">
            <a:extLst>
              <a:ext uri="{FF2B5EF4-FFF2-40B4-BE49-F238E27FC236}">
                <a16:creationId xmlns:a16="http://schemas.microsoft.com/office/drawing/2014/main" id="{865453B2-E8DB-4AC3-96A8-0991B3E33135}"/>
              </a:ext>
            </a:extLst>
          </p:cNvPr>
          <p:cNvSpPr>
            <a:spLocks noGrp="1"/>
          </p:cNvSpPr>
          <p:nvPr>
            <p:ph type="title"/>
          </p:nvPr>
        </p:nvSpPr>
        <p:spPr>
          <a:xfrm>
            <a:off x="446400" y="1008000"/>
            <a:ext cx="11340000" cy="432000"/>
          </a:xfrm>
        </p:spPr>
        <p:txBody>
          <a:bodyPr/>
          <a:lstStyle>
            <a:lvl1pPr>
              <a:defRPr sz="3200"/>
            </a:lvl1pPr>
          </a:lstStyle>
          <a:p>
            <a:r>
              <a:rPr lang="en-US" noProof="0"/>
              <a:t>Click to edit Master title style</a:t>
            </a:r>
            <a:endParaRPr lang="en-US" noProof="0" dirty="0"/>
          </a:p>
        </p:txBody>
      </p:sp>
    </p:spTree>
    <p:extLst>
      <p:ext uri="{BB962C8B-B14F-4D97-AF65-F5344CB8AC3E}">
        <p14:creationId xmlns:p14="http://schemas.microsoft.com/office/powerpoint/2010/main" val="243426741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Powerpoint_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B74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 </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427709365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Excel_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21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426272091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ccess_Course and Module Title ">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5B7D439-D560-420E-8278-A501F609C7B0}"/>
              </a:ext>
            </a:extLst>
          </p:cNvPr>
          <p:cNvSpPr/>
          <p:nvPr userDrawn="1"/>
        </p:nvSpPr>
        <p:spPr>
          <a:xfrm>
            <a:off x="0" y="0"/>
            <a:ext cx="12237718" cy="1468119"/>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DC433A2F-8949-4AAC-AE96-175254493AF4}"/>
              </a:ext>
            </a:extLst>
          </p:cNvPr>
          <p:cNvSpPr/>
          <p:nvPr userDrawn="1"/>
        </p:nvSpPr>
        <p:spPr>
          <a:xfrm>
            <a:off x="0" y="1468119"/>
            <a:ext cx="12237718" cy="5389881"/>
          </a:xfrm>
          <a:prstGeom prst="rect">
            <a:avLst/>
          </a:prstGeom>
          <a:solidFill>
            <a:srgbClr val="A437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2" name="Text Placeholder 28">
            <a:extLst>
              <a:ext uri="{FF2B5EF4-FFF2-40B4-BE49-F238E27FC236}">
                <a16:creationId xmlns:a16="http://schemas.microsoft.com/office/drawing/2014/main" id="{24533644-2B21-4A94-9DFF-B867734E567B}"/>
              </a:ext>
            </a:extLst>
          </p:cNvPr>
          <p:cNvSpPr>
            <a:spLocks noGrp="1"/>
          </p:cNvSpPr>
          <p:nvPr>
            <p:ph type="body" sz="quarter" idx="10" hasCustomPrompt="1"/>
          </p:nvPr>
        </p:nvSpPr>
        <p:spPr>
          <a:xfrm>
            <a:off x="504611" y="1560326"/>
            <a:ext cx="11398341" cy="794897"/>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Course name</a:t>
            </a:r>
          </a:p>
        </p:txBody>
      </p:sp>
      <p:sp>
        <p:nvSpPr>
          <p:cNvPr id="33" name="Text Placeholder 28">
            <a:extLst>
              <a:ext uri="{FF2B5EF4-FFF2-40B4-BE49-F238E27FC236}">
                <a16:creationId xmlns:a16="http://schemas.microsoft.com/office/drawing/2014/main" id="{4574A5B6-5E12-46A5-B935-36B584E60649}"/>
              </a:ext>
            </a:extLst>
          </p:cNvPr>
          <p:cNvSpPr>
            <a:spLocks noGrp="1"/>
          </p:cNvSpPr>
          <p:nvPr>
            <p:ph type="body" sz="quarter" idx="11" hasCustomPrompt="1"/>
          </p:nvPr>
        </p:nvSpPr>
        <p:spPr>
          <a:xfrm>
            <a:off x="504611" y="3298857"/>
            <a:ext cx="11242889" cy="1388397"/>
          </a:xfrm>
        </p:spPr>
        <p:txBody>
          <a:bodyPr anchor="b"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5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Module #: Module name</a:t>
            </a:r>
          </a:p>
        </p:txBody>
      </p:sp>
      <p:sp>
        <p:nvSpPr>
          <p:cNvPr id="9" name="Rectangle 8">
            <a:extLst>
              <a:ext uri="{FF2B5EF4-FFF2-40B4-BE49-F238E27FC236}">
                <a16:creationId xmlns:a16="http://schemas.microsoft.com/office/drawing/2014/main" id="{4962D472-A8C3-4342-A725-E95F697516EA}"/>
              </a:ext>
            </a:extLst>
          </p:cNvPr>
          <p:cNvSpPr/>
          <p:nvPr userDrawn="1"/>
        </p:nvSpPr>
        <p:spPr>
          <a:xfrm flipH="1">
            <a:off x="12191999" y="0"/>
            <a:ext cx="45719" cy="6858000"/>
          </a:xfrm>
          <a:prstGeom prst="rect">
            <a:avLst/>
          </a:prstGeom>
          <a:solidFill>
            <a:srgbClr val="505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4960F94A-13B0-49BB-8DC8-90F9F3E7A52D}"/>
              </a:ext>
              <a:ext uri="{C183D7F6-B498-43B3-948B-1728B52AA6E4}">
                <adec:decorative xmlns:adec="http://schemas.microsoft.com/office/drawing/2017/decorative" val="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4438" y="65753"/>
            <a:ext cx="2712924" cy="1215952"/>
          </a:xfrm>
          <a:prstGeom prst="rect">
            <a:avLst/>
          </a:prstGeom>
        </p:spPr>
      </p:pic>
      <p:sp>
        <p:nvSpPr>
          <p:cNvPr id="11" name="Text Placeholder 28">
            <a:extLst>
              <a:ext uri="{FF2B5EF4-FFF2-40B4-BE49-F238E27FC236}">
                <a16:creationId xmlns:a16="http://schemas.microsoft.com/office/drawing/2014/main" id="{0A6B1D45-2E02-4D8C-9D4C-BBF0A1FB4D99}"/>
              </a:ext>
            </a:extLst>
          </p:cNvPr>
          <p:cNvSpPr>
            <a:spLocks noGrp="1"/>
          </p:cNvSpPr>
          <p:nvPr>
            <p:ph type="body" sz="quarter" idx="12" hasCustomPrompt="1"/>
          </p:nvPr>
        </p:nvSpPr>
        <p:spPr>
          <a:xfrm>
            <a:off x="534067" y="4903534"/>
            <a:ext cx="11242889" cy="1020856"/>
          </a:xfrm>
        </p:spPr>
        <p:txBody>
          <a:bodyPr anchor="t" anchorCtr="0">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10267413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Word 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2B57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323000128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Outlook_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0078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191469246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PowerPoint_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B747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249382625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Excel_Module and Lesson Title">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0D63B6-BFDB-463F-BCB1-891BCEF02CA0}"/>
              </a:ext>
            </a:extLst>
          </p:cNvPr>
          <p:cNvSpPr/>
          <p:nvPr userDrawn="1"/>
        </p:nvSpPr>
        <p:spPr>
          <a:xfrm rot="5400000">
            <a:off x="2628900" y="-2623820"/>
            <a:ext cx="6944360" cy="12192000"/>
          </a:xfrm>
          <a:prstGeom prst="rect">
            <a:avLst/>
          </a:prstGeom>
          <a:solidFill>
            <a:srgbClr val="21734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B579A"/>
              </a:solidFill>
            </a:endParaRPr>
          </a:p>
        </p:txBody>
      </p:sp>
      <p:cxnSp>
        <p:nvCxnSpPr>
          <p:cNvPr id="31" name="Straight Connector 30">
            <a:extLst>
              <a:ext uri="{FF2B5EF4-FFF2-40B4-BE49-F238E27FC236}">
                <a16:creationId xmlns:a16="http://schemas.microsoft.com/office/drawing/2014/main" id="{B52C52E4-4E03-4B9D-818E-89F649313868}"/>
              </a:ext>
              <a:ext uri="{C183D7F6-B498-43B3-948B-1728B52AA6E4}">
                <adec:decorative xmlns:adec="http://schemas.microsoft.com/office/drawing/2017/decorative" val="1"/>
              </a:ext>
            </a:extLst>
          </p:cNvPr>
          <p:cNvCxnSpPr>
            <a:cxnSpLocks/>
          </p:cNvCxnSpPr>
          <p:nvPr userDrawn="1"/>
        </p:nvCxnSpPr>
        <p:spPr>
          <a:xfrm flipV="1">
            <a:off x="3206646" y="1661161"/>
            <a:ext cx="0" cy="3535679"/>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2" name="Text Placeholder 28">
            <a:extLst>
              <a:ext uri="{FF2B5EF4-FFF2-40B4-BE49-F238E27FC236}">
                <a16:creationId xmlns:a16="http://schemas.microsoft.com/office/drawing/2014/main" id="{0EF7F407-8472-4FA1-A594-DF7178C6BC1C}"/>
              </a:ext>
            </a:extLst>
          </p:cNvPr>
          <p:cNvSpPr>
            <a:spLocks noGrp="1"/>
          </p:cNvSpPr>
          <p:nvPr>
            <p:ph type="body" sz="quarter" idx="10" hasCustomPrompt="1"/>
          </p:nvPr>
        </p:nvSpPr>
        <p:spPr>
          <a:xfrm>
            <a:off x="3399472" y="2535731"/>
            <a:ext cx="8055913" cy="1302948"/>
          </a:xfrm>
        </p:spPr>
        <p:txBody>
          <a:bodyPr anchor="b">
            <a:noAutofit/>
          </a:bodyPr>
          <a:lstStyle>
            <a:lvl1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5200" kern="1200" dirty="0" smtClean="0">
                <a:solidFill>
                  <a:schemeClr val="bg1"/>
                </a:solidFill>
                <a:latin typeface="Segoe Semibold" panose="020B0702040504020203"/>
                <a:ea typeface="+mn-ea"/>
                <a:cs typeface="Segoe UI" panose="020B0502040204020203"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pPr lvl="0"/>
            <a:r>
              <a:rPr lang="en-US" dirty="0"/>
              <a:t>Module name </a:t>
            </a:r>
          </a:p>
        </p:txBody>
      </p:sp>
      <p:sp>
        <p:nvSpPr>
          <p:cNvPr id="33" name="Text Placeholder 28">
            <a:extLst>
              <a:ext uri="{FF2B5EF4-FFF2-40B4-BE49-F238E27FC236}">
                <a16:creationId xmlns:a16="http://schemas.microsoft.com/office/drawing/2014/main" id="{D0A30B4F-8057-4A99-8F2A-EF5510F5160A}"/>
              </a:ext>
            </a:extLst>
          </p:cNvPr>
          <p:cNvSpPr>
            <a:spLocks noGrp="1"/>
          </p:cNvSpPr>
          <p:nvPr>
            <p:ph type="body" sz="quarter" idx="11" hasCustomPrompt="1"/>
          </p:nvPr>
        </p:nvSpPr>
        <p:spPr>
          <a:xfrm>
            <a:off x="3399472" y="3900151"/>
            <a:ext cx="8055923" cy="1048367"/>
          </a:xfrm>
        </p:spPr>
        <p:txBody>
          <a:bodyPr anchor="t">
            <a:noAutofit/>
          </a:bodyPr>
          <a:lstStyle>
            <a:lvl1pPr marL="0" indent="0" algn="l" defTabSz="932742" rtl="0" eaLnBrk="1" latinLnBrk="0" hangingPunct="1">
              <a:lnSpc>
                <a:spcPct val="100000"/>
              </a:lnSpc>
              <a:spcBef>
                <a:spcPct val="0"/>
              </a:spcBef>
              <a:spcAft>
                <a:spcPts val="500"/>
              </a:spcAft>
              <a:buClrTx/>
              <a:buFont typeface="Wingdings" panose="05000000000000000000" pitchFamily="2" charset="2"/>
              <a:buNone/>
              <a:defRPr lang="en-US" sz="3200" b="0" kern="1200" cap="none" spc="-50" baseline="0" noProof="0" dirty="0">
                <a:ln w="3175">
                  <a:noFill/>
                </a:ln>
                <a:solidFill>
                  <a:schemeClr val="bg1"/>
                </a:solidFill>
                <a:effectLst/>
                <a:latin typeface="+mj-lt"/>
                <a:ea typeface="+mn-ea"/>
                <a:cs typeface="Segoe UI" pitchFamily="34" charset="0"/>
              </a:defRPr>
            </a:lvl1pPr>
            <a:lvl2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2pPr>
            <a:lvl3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3pPr>
            <a:lvl4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smtClean="0">
                <a:solidFill>
                  <a:schemeClr val="bg1"/>
                </a:solidFill>
                <a:latin typeface="Segoe UI" panose="020B0502040204020203" pitchFamily="34" charset="0"/>
                <a:ea typeface="+mn-ea"/>
                <a:cs typeface="Segoe UI" panose="020B0502040204020203" pitchFamily="34" charset="0"/>
              </a:defRPr>
            </a:lvl4pPr>
            <a:lvl5pPr marL="0" indent="0" algn="l" defTabSz="914400" rtl="0" eaLnBrk="1" latinLnBrk="0" hangingPunct="1">
              <a:lnSpc>
                <a:spcPct val="100000"/>
              </a:lnSpc>
              <a:spcBef>
                <a:spcPts val="1000"/>
              </a:spcBef>
              <a:spcAft>
                <a:spcPts val="500"/>
              </a:spcAft>
              <a:buClrTx/>
              <a:buFont typeface="Wingdings" panose="05000000000000000000" pitchFamily="2" charset="2"/>
              <a:buNone/>
              <a:defRPr lang="en-US" sz="2400" kern="1200" dirty="0">
                <a:solidFill>
                  <a:schemeClr val="bg1"/>
                </a:solidFill>
                <a:latin typeface="Segoe UI" panose="020B0502040204020203" pitchFamily="34" charset="0"/>
                <a:ea typeface="+mn-ea"/>
                <a:cs typeface="Segoe UI" panose="020B0502040204020203" pitchFamily="34" charset="0"/>
              </a:defRPr>
            </a:lvl5pPr>
          </a:lstStyle>
          <a:p>
            <a:r>
              <a:rPr lang="en-US" dirty="0"/>
              <a:t>Topic: Topic name</a:t>
            </a:r>
          </a:p>
        </p:txBody>
      </p:sp>
    </p:spTree>
    <p:extLst>
      <p:ext uri="{BB962C8B-B14F-4D97-AF65-F5344CB8AC3E}">
        <p14:creationId xmlns:p14="http://schemas.microsoft.com/office/powerpoint/2010/main" val="393383166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F47D8FD-2235-485B-95E1-2EBD5AB47AAD}"/>
              </a:ext>
            </a:extLst>
          </p:cNvPr>
          <p:cNvSpPr>
            <a:spLocks noGrp="1"/>
          </p:cNvSpPr>
          <p:nvPr>
            <p:ph type="title"/>
          </p:nvPr>
        </p:nvSpPr>
        <p:spPr>
          <a:xfrm>
            <a:off x="446288" y="441325"/>
            <a:ext cx="11302799" cy="432000"/>
          </a:xfrm>
          <a:prstGeom prst="rect">
            <a:avLst/>
          </a:prstGeom>
        </p:spPr>
        <p:txBody>
          <a:bodyPr vert="horz" lIns="0" tIns="0" rIns="0" bIns="0" rtlCol="0" anchor="t">
            <a:noAutofit/>
          </a:bodyPr>
          <a:lstStyle/>
          <a:p>
            <a:r>
              <a:rPr lang="en-US" noProof="0"/>
              <a:t>Click to edit Master title style</a:t>
            </a:r>
            <a:endParaRPr lang="en-US" noProof="0" dirty="0"/>
          </a:p>
        </p:txBody>
      </p:sp>
      <p:sp>
        <p:nvSpPr>
          <p:cNvPr id="3" name="Text Placeholder 2">
            <a:extLst>
              <a:ext uri="{FF2B5EF4-FFF2-40B4-BE49-F238E27FC236}">
                <a16:creationId xmlns:a16="http://schemas.microsoft.com/office/drawing/2014/main" id="{99F4A233-446A-4EDA-9622-BBF0631DFEFF}"/>
              </a:ext>
            </a:extLst>
          </p:cNvPr>
          <p:cNvSpPr>
            <a:spLocks noGrp="1"/>
          </p:cNvSpPr>
          <p:nvPr>
            <p:ph type="body" idx="1"/>
          </p:nvPr>
        </p:nvSpPr>
        <p:spPr>
          <a:xfrm>
            <a:off x="446288" y="1084729"/>
            <a:ext cx="11302799" cy="5331945"/>
          </a:xfrm>
          <a:prstGeom prst="rect">
            <a:avLst/>
          </a:prstGeom>
        </p:spPr>
        <p:txBody>
          <a:bodyPr vert="horz" lIns="0" tIns="0" rIns="0" bIns="0" rtlCol="0">
            <a:no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Tree>
    <p:extLst>
      <p:ext uri="{BB962C8B-B14F-4D97-AF65-F5344CB8AC3E}">
        <p14:creationId xmlns:p14="http://schemas.microsoft.com/office/powerpoint/2010/main" val="224487801"/>
      </p:ext>
    </p:extLst>
  </p:cSld>
  <p:clrMap bg1="lt1" tx1="dk1" bg2="lt2" tx2="dk2" accent1="accent1" accent2="accent2" accent3="accent3" accent4="accent4" accent5="accent5" accent6="accent6" hlink="hlink" folHlink="folHlink"/>
  <p:sldLayoutIdLst>
    <p:sldLayoutId id="2147483649" r:id="rId1"/>
    <p:sldLayoutId id="2147483693" r:id="rId2"/>
    <p:sldLayoutId id="2147483696" r:id="rId3"/>
    <p:sldLayoutId id="2147483698" r:id="rId4"/>
    <p:sldLayoutId id="2147483699" r:id="rId5"/>
    <p:sldLayoutId id="2147483681" r:id="rId6"/>
    <p:sldLayoutId id="2147483705" r:id="rId7"/>
    <p:sldLayoutId id="2147483706" r:id="rId8"/>
    <p:sldLayoutId id="2147483707" r:id="rId9"/>
    <p:sldLayoutId id="2147483708" r:id="rId10"/>
    <p:sldLayoutId id="2147483662" r:id="rId11"/>
    <p:sldLayoutId id="2147483694" r:id="rId12"/>
    <p:sldLayoutId id="2147483697" r:id="rId13"/>
    <p:sldLayoutId id="2147483700" r:id="rId14"/>
    <p:sldLayoutId id="2147483701" r:id="rId15"/>
    <p:sldLayoutId id="2147483684" r:id="rId16"/>
    <p:sldLayoutId id="2147483682" r:id="rId17"/>
    <p:sldLayoutId id="2147483685" r:id="rId18"/>
    <p:sldLayoutId id="2147483692" r:id="rId19"/>
    <p:sldLayoutId id="2147483688" r:id="rId20"/>
    <p:sldLayoutId id="2147483691" r:id="rId21"/>
    <p:sldLayoutId id="2147483668" r:id="rId22"/>
    <p:sldLayoutId id="2147483695" r:id="rId23"/>
    <p:sldLayoutId id="2147483702" r:id="rId24"/>
    <p:sldLayoutId id="2147483703" r:id="rId25"/>
    <p:sldLayoutId id="2147483704" r:id="rId26"/>
    <p:sldLayoutId id="2147483654" r:id="rId27"/>
  </p:sldLayoutIdLst>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hf hdr="0" ftr="0" dt="0"/>
  <p:txStyles>
    <p:titleStyle>
      <a:lvl1pPr algn="l" defTabSz="932742" rtl="0" eaLnBrk="1" latinLnBrk="0" hangingPunct="1">
        <a:lnSpc>
          <a:spcPct val="100000"/>
        </a:lnSpc>
        <a:spcBef>
          <a:spcPct val="0"/>
        </a:spcBef>
        <a:buNone/>
        <a:defRPr lang="en-US" sz="3200" b="0" kern="1200" cap="none" spc="-50" baseline="0" noProof="0" dirty="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265113" marR="0" indent="-265113" algn="l" defTabSz="914400" rtl="0" eaLnBrk="1" fontAlgn="auto" latinLnBrk="0" hangingPunct="1">
        <a:lnSpc>
          <a:spcPct val="100000"/>
        </a:lnSpc>
        <a:spcBef>
          <a:spcPts val="0"/>
        </a:spcBef>
        <a:spcAft>
          <a:spcPts val="800"/>
        </a:spcAft>
        <a:buClrTx/>
        <a:buSzTx/>
        <a:buFont typeface="Wingdings" panose="05000000000000000000" pitchFamily="2" charset="2"/>
        <a:buChar char="§"/>
        <a:tabLst/>
        <a:defRPr sz="2000" kern="1200">
          <a:solidFill>
            <a:schemeClr val="tx2"/>
          </a:solidFill>
          <a:latin typeface="Segoe UI" panose="020B0502040204020203" pitchFamily="34" charset="0"/>
          <a:ea typeface="+mn-ea"/>
          <a:cs typeface="Segoe UI" panose="020B0502040204020203" pitchFamily="34" charset="0"/>
        </a:defRPr>
      </a:lvl1pPr>
      <a:lvl2pPr marL="538163" indent="-27305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tx2"/>
          </a:solidFill>
          <a:latin typeface="Segoe UI" panose="020B0502040204020203" pitchFamily="34" charset="0"/>
          <a:ea typeface="+mn-ea"/>
          <a:cs typeface="Segoe UI" panose="020B0502040204020203" pitchFamily="34" charset="0"/>
        </a:defRPr>
      </a:lvl2pPr>
      <a:lvl3pPr marL="803275" indent="-265113"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tx2"/>
          </a:solidFill>
          <a:latin typeface="Segoe UI" panose="020B0502040204020203" pitchFamily="34" charset="0"/>
          <a:ea typeface="+mn-ea"/>
          <a:cs typeface="Segoe UI" panose="020B0502040204020203" pitchFamily="34" charset="0"/>
        </a:defRPr>
      </a:lvl3pPr>
      <a:lvl4pPr marL="1076325" indent="-273050"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tx2"/>
          </a:solidFill>
          <a:latin typeface="Segoe UI" panose="020B0502040204020203" pitchFamily="34" charset="0"/>
          <a:ea typeface="+mn-ea"/>
          <a:cs typeface="Segoe UI" panose="020B0502040204020203" pitchFamily="34" charset="0"/>
        </a:defRPr>
      </a:lvl4pPr>
      <a:lvl5pPr marL="1341438" indent="-265113" algn="l" defTabSz="914400" rtl="0" eaLnBrk="1" latinLnBrk="0" hangingPunct="1">
        <a:lnSpc>
          <a:spcPct val="100000"/>
        </a:lnSpc>
        <a:spcBef>
          <a:spcPts val="0"/>
        </a:spcBef>
        <a:spcAft>
          <a:spcPts val="800"/>
        </a:spcAft>
        <a:buFont typeface="Wingdings" panose="05000000000000000000" pitchFamily="2" charset="2"/>
        <a:buChar char="§"/>
        <a:defRPr sz="2000" kern="1200">
          <a:solidFill>
            <a:schemeClr val="tx2"/>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401" userDrawn="1">
          <p15:clr>
            <a:srgbClr val="F26B43"/>
          </p15:clr>
        </p15:guide>
        <p15:guide id="2" pos="279" userDrawn="1">
          <p15:clr>
            <a:srgbClr val="F26B43"/>
          </p15:clr>
        </p15:guide>
        <p15:guide id="3" orient="horz" pos="278" userDrawn="1">
          <p15:clr>
            <a:srgbClr val="F26B43"/>
          </p15:clr>
        </p15:guide>
        <p15:guide id="4" orient="horz" pos="4042"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6.xml"/><Relationship Id="rId4" Type="http://schemas.openxmlformats.org/officeDocument/2006/relationships/image" Target="../media/image4.sv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16.xml"/><Relationship Id="rId4" Type="http://schemas.openxmlformats.org/officeDocument/2006/relationships/image" Target="../media/image7.svg"/></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16.xml"/><Relationship Id="rId4" Type="http://schemas.openxmlformats.org/officeDocument/2006/relationships/image" Target="../media/image10.sv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g"/><Relationship Id="rId1" Type="http://schemas.openxmlformats.org/officeDocument/2006/relationships/slideLayout" Target="../slideLayouts/slideLayout16.xml"/><Relationship Id="rId4" Type="http://schemas.openxmlformats.org/officeDocument/2006/relationships/image" Target="../media/image13.svg"/></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16.xml"/><Relationship Id="rId4" Type="http://schemas.openxmlformats.org/officeDocument/2006/relationships/image" Target="../media/image16.sv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6.xml"/><Relationship Id="rId4" Type="http://schemas.openxmlformats.org/officeDocument/2006/relationships/image" Target="../media/image19.sv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7.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1357E7-8DDD-4482-8726-DD658EF1424E}"/>
              </a:ext>
            </a:extLst>
          </p:cNvPr>
          <p:cNvSpPr>
            <a:spLocks noGrp="1"/>
          </p:cNvSpPr>
          <p:nvPr>
            <p:ph type="title" idx="4294967295"/>
          </p:nvPr>
        </p:nvSpPr>
        <p:spPr>
          <a:xfrm>
            <a:off x="504112" y="3903114"/>
            <a:ext cx="7920360" cy="1020855"/>
          </a:xfrm>
        </p:spPr>
        <p:txBody>
          <a:bodyPr/>
          <a:lstStyle/>
          <a:p>
            <a:pPr rtl="0" eaLnBrk="1" fontAlgn="auto" latinLnBrk="0" hangingPunct="1"/>
            <a:r>
              <a:rPr lang="en-US" sz="5200" b="0" kern="1200" spc="-50" baseline="0" dirty="0">
                <a:ln>
                  <a:noFill/>
                </a:ln>
                <a:solidFill>
                  <a:srgbClr val="FFFFFF"/>
                </a:solidFill>
                <a:effectLst/>
                <a:latin typeface="Segoe Semibold" panose="020B0702040504020203"/>
                <a:ea typeface="+mn-ea"/>
                <a:cs typeface="Segoe UI" panose="020B0502040204020203" pitchFamily="34" charset="0"/>
              </a:rPr>
              <a:t>Lesson guide</a:t>
            </a:r>
            <a:endParaRPr lang="en-US" dirty="0">
              <a:effectLst/>
            </a:endParaRPr>
          </a:p>
        </p:txBody>
      </p:sp>
      <p:sp>
        <p:nvSpPr>
          <p:cNvPr id="4" name="Text Placeholder 3">
            <a:extLst>
              <a:ext uri="{FF2B5EF4-FFF2-40B4-BE49-F238E27FC236}">
                <a16:creationId xmlns:a16="http://schemas.microsoft.com/office/drawing/2014/main" id="{D9B140BF-48C5-40CA-8850-559C1EC7E168}"/>
              </a:ext>
            </a:extLst>
          </p:cNvPr>
          <p:cNvSpPr>
            <a:spLocks noGrp="1"/>
          </p:cNvSpPr>
          <p:nvPr>
            <p:ph type="body" sz="quarter" idx="12"/>
          </p:nvPr>
        </p:nvSpPr>
        <p:spPr/>
        <p:txBody>
          <a:bodyPr/>
          <a:lstStyle/>
          <a:p>
            <a:r>
              <a:rPr lang="en-US" dirty="0"/>
              <a:t>An instructional supplement to Microsoft Digital Literacy</a:t>
            </a:r>
          </a:p>
        </p:txBody>
      </p:sp>
    </p:spTree>
    <p:extLst>
      <p:ext uri="{BB962C8B-B14F-4D97-AF65-F5344CB8AC3E}">
        <p14:creationId xmlns:p14="http://schemas.microsoft.com/office/powerpoint/2010/main" val="373439943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interact with a computer</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45050" y="1052513"/>
            <a:ext cx="11366500" cy="4877836"/>
          </a:xfrm>
        </p:spPr>
        <p:txBody>
          <a:bodyPr/>
          <a:lstStyle/>
          <a:p>
            <a:pPr marL="0" lvl="0" indent="0" fontAlgn="base">
              <a:buNone/>
            </a:pPr>
            <a:r>
              <a:rPr lang="en-US" dirty="0">
                <a:latin typeface="+mn-lt"/>
              </a:rPr>
              <a:t>Harold needs to purchase a computer as they’re starting university. What they want is a computer with a built-in keyboard to type their lecture notes, and to work on their assignments at home. They’ll also need various applications and programs installed on the computer to complete their assignments. </a:t>
            </a:r>
          </a:p>
          <a:p>
            <a:pPr marL="0" lvl="0" indent="0" fontAlgn="base">
              <a:buNone/>
            </a:pPr>
            <a:r>
              <a:rPr lang="en-US" dirty="0">
                <a:latin typeface="+mn-lt"/>
              </a:rPr>
              <a:t>What is the best type of computer for their needs? </a:t>
            </a:r>
          </a:p>
          <a:p>
            <a:pPr marL="730250" lvl="1" indent="-457200" fontAlgn="base">
              <a:buFont typeface="+mj-lt"/>
              <a:buAutoNum type="alphaLcParenR"/>
            </a:pPr>
            <a:r>
              <a:rPr lang="en-US" dirty="0">
                <a:latin typeface="+mn-lt"/>
              </a:rPr>
              <a:t>A desktop </a:t>
            </a:r>
          </a:p>
          <a:p>
            <a:pPr marL="730250" lvl="1" indent="-457200" fontAlgn="base">
              <a:buFont typeface="+mj-lt"/>
              <a:buAutoNum type="alphaLcParenR"/>
            </a:pPr>
            <a:r>
              <a:rPr lang="en-US" b="1" dirty="0">
                <a:latin typeface="+mn-lt"/>
              </a:rPr>
              <a:t>A laptop - Correct! A laptop is a portable device with built-in keyboard. </a:t>
            </a:r>
          </a:p>
          <a:p>
            <a:pPr marL="730250" lvl="1" indent="-457200" fontAlgn="base">
              <a:buFont typeface="+mj-lt"/>
              <a:buAutoNum type="alphaLcParenR"/>
            </a:pPr>
            <a:r>
              <a:rPr lang="en-US" dirty="0">
                <a:latin typeface="+mn-lt"/>
              </a:rPr>
              <a:t>A tablet </a:t>
            </a:r>
          </a:p>
          <a:p>
            <a:pPr marL="730250" lvl="1" indent="-457200" fontAlgn="base">
              <a:buFont typeface="+mj-lt"/>
              <a:buAutoNum type="alphaLcParenR"/>
            </a:pPr>
            <a:r>
              <a:rPr lang="en-US" dirty="0">
                <a:latin typeface="+mn-lt"/>
              </a:rPr>
              <a:t>A smartphone</a:t>
            </a:r>
            <a:r>
              <a:rPr lang="en-US" sz="2400" dirty="0">
                <a:latin typeface="+mn-lt"/>
              </a:rPr>
              <a:t> </a:t>
            </a:r>
            <a:endParaRPr lang="en-US" dirty="0">
              <a:latin typeface="+mn-lt"/>
            </a:endParaRPr>
          </a:p>
        </p:txBody>
      </p:sp>
    </p:spTree>
    <p:extLst>
      <p:ext uri="{BB962C8B-B14F-4D97-AF65-F5344CB8AC3E}">
        <p14:creationId xmlns:p14="http://schemas.microsoft.com/office/powerpoint/2010/main" val="111717177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8EB759D-459A-4EDB-A2B4-CCF2F8EFD164}"/>
              </a:ext>
            </a:extLst>
          </p:cNvPr>
          <p:cNvSpPr>
            <a:spLocks noGrp="1"/>
          </p:cNvSpPr>
          <p:nvPr>
            <p:ph type="title" idx="4294967295"/>
          </p:nvPr>
        </p:nvSpPr>
        <p:spPr>
          <a:xfrm>
            <a:off x="446289" y="456315"/>
            <a:ext cx="9252348" cy="432000"/>
          </a:xfrm>
        </p:spPr>
        <p:txBody>
          <a:bodyPr/>
          <a:lstStyle/>
          <a:p>
            <a:r>
              <a:rPr lang="en-US" dirty="0"/>
              <a:t>Use a computer</a:t>
            </a:r>
            <a:br>
              <a:rPr lang="en-US" dirty="0"/>
            </a:br>
            <a:endParaRPr lang="en-US" dirty="0">
              <a:effectLst/>
            </a:endParaRPr>
          </a:p>
          <a:p>
            <a:endParaRPr lang="en-US" dirty="0"/>
          </a:p>
        </p:txBody>
      </p:sp>
      <p:sp>
        <p:nvSpPr>
          <p:cNvPr id="7" name="Content Placeholder 6">
            <a:extLst>
              <a:ext uri="{FF2B5EF4-FFF2-40B4-BE49-F238E27FC236}">
                <a16:creationId xmlns:a16="http://schemas.microsoft.com/office/drawing/2014/main" id="{C3DE12B1-3C96-4410-B26A-89F065B82F75}"/>
              </a:ext>
            </a:extLst>
          </p:cNvPr>
          <p:cNvSpPr>
            <a:spLocks noGrp="1"/>
          </p:cNvSpPr>
          <p:nvPr>
            <p:ph idx="12"/>
          </p:nvPr>
        </p:nvSpPr>
        <p:spPr>
          <a:xfrm>
            <a:off x="446289" y="1055707"/>
            <a:ext cx="11297949" cy="720000"/>
          </a:xfrm>
          <a:solidFill>
            <a:srgbClr val="0078D4"/>
          </a:solidFill>
        </p:spPr>
        <p:txBody>
          <a:bodyPr/>
          <a:lstStyle/>
          <a:p>
            <a:pPr marL="0" indent="0">
              <a:buNone/>
            </a:pPr>
            <a:r>
              <a:rPr lang="en-US" dirty="0"/>
              <a:t>Course module summary </a:t>
            </a:r>
          </a:p>
        </p:txBody>
      </p:sp>
      <p:sp>
        <p:nvSpPr>
          <p:cNvPr id="4" name="Content Placeholder 3">
            <a:extLst>
              <a:ext uri="{FF2B5EF4-FFF2-40B4-BE49-F238E27FC236}">
                <a16:creationId xmlns:a16="http://schemas.microsoft.com/office/drawing/2014/main" id="{86A64E8B-346A-4253-B927-1B536DD190F1}"/>
              </a:ext>
              <a:ext uri="{C183D7F6-B498-43B3-948B-1728B52AA6E4}">
                <adec:decorative xmlns:adec="http://schemas.microsoft.com/office/drawing/2017/decorative" val="1"/>
              </a:ext>
            </a:extLst>
          </p:cNvPr>
          <p:cNvSpPr>
            <a:spLocks noGrp="1"/>
          </p:cNvSpPr>
          <p:nvPr>
            <p:ph idx="15"/>
          </p:nvPr>
        </p:nvSpPr>
        <p:spPr>
          <a:xfrm>
            <a:off x="446289" y="1775707"/>
            <a:ext cx="11297949" cy="4140000"/>
          </a:xfrm>
        </p:spPr>
        <p:txBody>
          <a:bodyPr/>
          <a:lstStyle/>
          <a:p>
            <a:pPr lvl="0" fontAlgn="base"/>
            <a:r>
              <a:rPr lang="en-US" dirty="0"/>
              <a:t>What is an operating system? Provide an example of a popular operating system. </a:t>
            </a:r>
          </a:p>
          <a:p>
            <a:pPr lvl="0" fontAlgn="base"/>
            <a:r>
              <a:rPr lang="en-US" dirty="0"/>
              <a:t>What are the primary parts of the operating system that you use to get things done? </a:t>
            </a:r>
          </a:p>
          <a:p>
            <a:pPr lvl="0" fontAlgn="base"/>
            <a:r>
              <a:rPr lang="en-US" dirty="0"/>
              <a:t>How do files and folders help you organize things on your computer? </a:t>
            </a:r>
          </a:p>
          <a:p>
            <a:pPr lvl="0" fontAlgn="base"/>
            <a:r>
              <a:rPr lang="en-US" dirty="0"/>
              <a:t>What does the right-click feature of an operating system help you do? </a:t>
            </a:r>
          </a:p>
          <a:p>
            <a:pPr lvl="0" fontAlgn="base"/>
            <a:r>
              <a:rPr lang="en-US" dirty="0"/>
              <a:t>What parts of your operating system can you customize to your preferences?</a:t>
            </a:r>
          </a:p>
        </p:txBody>
      </p:sp>
    </p:spTree>
    <p:extLst>
      <p:ext uri="{BB962C8B-B14F-4D97-AF65-F5344CB8AC3E}">
        <p14:creationId xmlns:p14="http://schemas.microsoft.com/office/powerpoint/2010/main" val="284301106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9B60419-C200-4A62-A9D1-E325D17FCE1E}"/>
              </a:ext>
            </a:extLst>
          </p:cNvPr>
          <p:cNvSpPr>
            <a:spLocks noGrp="1"/>
          </p:cNvSpPr>
          <p:nvPr>
            <p:ph type="title"/>
          </p:nvPr>
        </p:nvSpPr>
        <p:spPr>
          <a:xfrm>
            <a:off x="5760000" y="441325"/>
            <a:ext cx="5989088" cy="984885"/>
          </a:xfrm>
        </p:spPr>
        <p:txBody>
          <a:bodyPr/>
          <a:lstStyle/>
          <a:p>
            <a:r>
              <a:rPr lang="en-US" dirty="0"/>
              <a:t>Try-it: Navigate the Windows 10 operating system</a:t>
            </a:r>
          </a:p>
        </p:txBody>
      </p:sp>
      <p:sp>
        <p:nvSpPr>
          <p:cNvPr id="2" name="Content Placeholder 1">
            <a:extLst>
              <a:ext uri="{FF2B5EF4-FFF2-40B4-BE49-F238E27FC236}">
                <a16:creationId xmlns:a16="http://schemas.microsoft.com/office/drawing/2014/main" id="{9745770B-5D6D-4EB9-9999-3AD3675D2893}"/>
              </a:ext>
            </a:extLst>
          </p:cNvPr>
          <p:cNvSpPr>
            <a:spLocks noGrp="1"/>
          </p:cNvSpPr>
          <p:nvPr>
            <p:ph idx="1"/>
          </p:nvPr>
        </p:nvSpPr>
        <p:spPr>
          <a:xfrm>
            <a:off x="5760000" y="1547446"/>
            <a:ext cx="5989088" cy="3553582"/>
          </a:xfrm>
        </p:spPr>
        <p:txBody>
          <a:bodyPr/>
          <a:lstStyle/>
          <a:p>
            <a:pPr marL="0" indent="0">
              <a:buNone/>
            </a:pPr>
            <a:r>
              <a:rPr lang="en-US" dirty="0"/>
              <a:t>Open the calculator application on your computer. </a:t>
            </a:r>
          </a:p>
        </p:txBody>
      </p:sp>
      <p:pic>
        <p:nvPicPr>
          <p:cNvPr id="4" name="Picture 3">
            <a:extLst>
              <a:ext uri="{FF2B5EF4-FFF2-40B4-BE49-F238E27FC236}">
                <a16:creationId xmlns:a16="http://schemas.microsoft.com/office/drawing/2014/main" id="{1F1BCF77-C5CC-054C-B5BC-ACDD296B9B54}"/>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10514" r="5554"/>
          <a:stretch/>
        </p:blipFill>
        <p:spPr>
          <a:xfrm>
            <a:off x="0" y="0"/>
            <a:ext cx="5308270" cy="6858000"/>
          </a:xfrm>
          <a:prstGeom prst="rect">
            <a:avLst/>
          </a:prstGeom>
        </p:spPr>
      </p:pic>
      <p:pic>
        <p:nvPicPr>
          <p:cNvPr id="6" name="Graphic 5">
            <a:extLst>
              <a:ext uri="{FF2B5EF4-FFF2-40B4-BE49-F238E27FC236}">
                <a16:creationId xmlns:a16="http://schemas.microsoft.com/office/drawing/2014/main" id="{554779BD-1467-0B4D-95B5-83A901809450}"/>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78575" y="5408656"/>
            <a:ext cx="5943600" cy="800100"/>
          </a:xfrm>
          <a:prstGeom prst="rect">
            <a:avLst/>
          </a:prstGeom>
        </p:spPr>
      </p:pic>
    </p:spTree>
    <p:extLst>
      <p:ext uri="{BB962C8B-B14F-4D97-AF65-F5344CB8AC3E}">
        <p14:creationId xmlns:p14="http://schemas.microsoft.com/office/powerpoint/2010/main" val="314459375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9B60419-C200-4A62-A9D1-E325D17FCE1E}"/>
              </a:ext>
            </a:extLst>
          </p:cNvPr>
          <p:cNvSpPr>
            <a:spLocks noGrp="1"/>
          </p:cNvSpPr>
          <p:nvPr>
            <p:ph type="title"/>
          </p:nvPr>
        </p:nvSpPr>
        <p:spPr>
          <a:xfrm>
            <a:off x="5760000" y="441325"/>
            <a:ext cx="5989088" cy="984885"/>
          </a:xfrm>
        </p:spPr>
        <p:txBody>
          <a:bodyPr/>
          <a:lstStyle/>
          <a:p>
            <a:r>
              <a:rPr lang="en-US" dirty="0"/>
              <a:t>Try-it: Organize files and folders in Windows 10</a:t>
            </a:r>
          </a:p>
        </p:txBody>
      </p:sp>
      <p:sp>
        <p:nvSpPr>
          <p:cNvPr id="2" name="Content Placeholder 1">
            <a:extLst>
              <a:ext uri="{FF2B5EF4-FFF2-40B4-BE49-F238E27FC236}">
                <a16:creationId xmlns:a16="http://schemas.microsoft.com/office/drawing/2014/main" id="{9745770B-5D6D-4EB9-9999-3AD3675D2893}"/>
              </a:ext>
            </a:extLst>
          </p:cNvPr>
          <p:cNvSpPr>
            <a:spLocks noGrp="1"/>
          </p:cNvSpPr>
          <p:nvPr>
            <p:ph idx="1"/>
          </p:nvPr>
        </p:nvSpPr>
        <p:spPr>
          <a:xfrm>
            <a:off x="5760000" y="1547446"/>
            <a:ext cx="5989088" cy="3553582"/>
          </a:xfrm>
        </p:spPr>
        <p:txBody>
          <a:bodyPr/>
          <a:lstStyle/>
          <a:p>
            <a:pPr marL="0" indent="0">
              <a:buNone/>
            </a:pPr>
            <a:r>
              <a:rPr lang="en-US" dirty="0"/>
              <a:t>Customize your file explorer view. </a:t>
            </a:r>
          </a:p>
          <a:p>
            <a:pPr marL="457200" lvl="0" indent="-457200" fontAlgn="base">
              <a:buFont typeface="+mj-lt"/>
              <a:buAutoNum type="arabicPeriod"/>
            </a:pPr>
            <a:r>
              <a:rPr lang="en-US" dirty="0"/>
              <a:t>Open the file explorer on your computer. </a:t>
            </a:r>
          </a:p>
          <a:p>
            <a:pPr marL="457200" lvl="0" indent="-457200" fontAlgn="base">
              <a:buFont typeface="+mj-lt"/>
              <a:buAutoNum type="arabicPeriod"/>
            </a:pPr>
            <a:r>
              <a:rPr lang="en-US" dirty="0"/>
              <a:t>Change between the various view options (use the </a:t>
            </a:r>
            <a:r>
              <a:rPr lang="en-US" b="1" dirty="0"/>
              <a:t>View </a:t>
            </a:r>
            <a:r>
              <a:rPr lang="en-US" dirty="0"/>
              <a:t>menu). </a:t>
            </a:r>
          </a:p>
          <a:p>
            <a:pPr marL="457200" lvl="0" indent="-457200" fontAlgn="base">
              <a:buFont typeface="+mj-lt"/>
              <a:buAutoNum type="arabicPeriod"/>
            </a:pPr>
            <a:r>
              <a:rPr lang="en-US" dirty="0"/>
              <a:t>Choose the view you prefer. </a:t>
            </a:r>
          </a:p>
        </p:txBody>
      </p:sp>
      <p:pic>
        <p:nvPicPr>
          <p:cNvPr id="6" name="Picture 5">
            <a:extLst>
              <a:ext uri="{FF2B5EF4-FFF2-40B4-BE49-F238E27FC236}">
                <a16:creationId xmlns:a16="http://schemas.microsoft.com/office/drawing/2014/main" id="{7D23CDC2-FD13-4C8D-9310-A75D38DC7A7E}"/>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18590" r="18590"/>
          <a:stretch/>
        </p:blipFill>
        <p:spPr>
          <a:xfrm>
            <a:off x="0" y="0"/>
            <a:ext cx="5313405" cy="6858000"/>
          </a:xfrm>
          <a:prstGeom prst="rect">
            <a:avLst/>
          </a:prstGeom>
        </p:spPr>
      </p:pic>
      <p:pic>
        <p:nvPicPr>
          <p:cNvPr id="4" name="Graphic 3">
            <a:extLst>
              <a:ext uri="{FF2B5EF4-FFF2-40B4-BE49-F238E27FC236}">
                <a16:creationId xmlns:a16="http://schemas.microsoft.com/office/drawing/2014/main" id="{B4853577-D360-974D-A9AB-620D322EB179}"/>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898872" y="3791979"/>
            <a:ext cx="2542540" cy="2263140"/>
          </a:xfrm>
          <a:prstGeom prst="rect">
            <a:avLst/>
          </a:prstGeom>
        </p:spPr>
      </p:pic>
    </p:spTree>
    <p:extLst>
      <p:ext uri="{BB962C8B-B14F-4D97-AF65-F5344CB8AC3E}">
        <p14:creationId xmlns:p14="http://schemas.microsoft.com/office/powerpoint/2010/main" val="3717540123"/>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9B60419-C200-4A62-A9D1-E325D17FCE1E}"/>
              </a:ext>
            </a:extLst>
          </p:cNvPr>
          <p:cNvSpPr>
            <a:spLocks noGrp="1"/>
          </p:cNvSpPr>
          <p:nvPr>
            <p:ph type="title"/>
          </p:nvPr>
        </p:nvSpPr>
        <p:spPr>
          <a:xfrm>
            <a:off x="5760000" y="441325"/>
            <a:ext cx="5989088" cy="984885"/>
          </a:xfrm>
        </p:spPr>
        <p:txBody>
          <a:bodyPr/>
          <a:lstStyle/>
          <a:p>
            <a:r>
              <a:rPr lang="en-US" dirty="0"/>
              <a:t>Try-it: Use the right-click to access system features</a:t>
            </a:r>
          </a:p>
        </p:txBody>
      </p:sp>
      <p:sp>
        <p:nvSpPr>
          <p:cNvPr id="2" name="Content Placeholder 1">
            <a:extLst>
              <a:ext uri="{FF2B5EF4-FFF2-40B4-BE49-F238E27FC236}">
                <a16:creationId xmlns:a16="http://schemas.microsoft.com/office/drawing/2014/main" id="{9745770B-5D6D-4EB9-9999-3AD3675D2893}"/>
              </a:ext>
            </a:extLst>
          </p:cNvPr>
          <p:cNvSpPr>
            <a:spLocks noGrp="1"/>
          </p:cNvSpPr>
          <p:nvPr>
            <p:ph idx="1"/>
          </p:nvPr>
        </p:nvSpPr>
        <p:spPr>
          <a:xfrm>
            <a:off x="5760000" y="1547446"/>
            <a:ext cx="5989088" cy="3553582"/>
          </a:xfrm>
        </p:spPr>
        <p:txBody>
          <a:bodyPr/>
          <a:lstStyle/>
          <a:p>
            <a:pPr marL="0" indent="0">
              <a:buNone/>
            </a:pPr>
            <a:r>
              <a:rPr lang="en-US" dirty="0"/>
              <a:t>Right-click anywhere on your desktop. </a:t>
            </a:r>
          </a:p>
          <a:p>
            <a:pPr marL="457200" indent="-457200">
              <a:buFont typeface="+mj-lt"/>
              <a:buAutoNum type="arabicPeriod"/>
            </a:pPr>
            <a:r>
              <a:rPr lang="en-US" dirty="0"/>
              <a:t>What options are available? </a:t>
            </a:r>
          </a:p>
          <a:p>
            <a:pPr marL="457200" indent="-457200">
              <a:buFont typeface="+mj-lt"/>
              <a:buAutoNum type="arabicPeriod"/>
            </a:pPr>
            <a:r>
              <a:rPr lang="en-US" dirty="0"/>
              <a:t>What do you think these options can be used for? 	</a:t>
            </a:r>
          </a:p>
        </p:txBody>
      </p:sp>
      <p:pic>
        <p:nvPicPr>
          <p:cNvPr id="5" name="Picture 4">
            <a:extLst>
              <a:ext uri="{FF2B5EF4-FFF2-40B4-BE49-F238E27FC236}">
                <a16:creationId xmlns:a16="http://schemas.microsoft.com/office/drawing/2014/main" id="{E970C3CC-96EE-0D48-8E63-7704E936E3CC}"/>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5190" r="7111"/>
          <a:stretch/>
        </p:blipFill>
        <p:spPr>
          <a:xfrm>
            <a:off x="0" y="0"/>
            <a:ext cx="5313405" cy="6858000"/>
          </a:xfrm>
          <a:prstGeom prst="rect">
            <a:avLst/>
          </a:prstGeom>
        </p:spPr>
      </p:pic>
      <p:pic>
        <p:nvPicPr>
          <p:cNvPr id="7" name="Graphic 6">
            <a:extLst>
              <a:ext uri="{FF2B5EF4-FFF2-40B4-BE49-F238E27FC236}">
                <a16:creationId xmlns:a16="http://schemas.microsoft.com/office/drawing/2014/main" id="{3B4FD653-8E71-7C40-B8A3-C48D70020FF4}"/>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874819" y="2950952"/>
            <a:ext cx="1333500" cy="2057400"/>
          </a:xfrm>
          <a:prstGeom prst="rect">
            <a:avLst/>
          </a:prstGeom>
        </p:spPr>
      </p:pic>
    </p:spTree>
    <p:extLst>
      <p:ext uri="{BB962C8B-B14F-4D97-AF65-F5344CB8AC3E}">
        <p14:creationId xmlns:p14="http://schemas.microsoft.com/office/powerpoint/2010/main" val="170217699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3A95134-EF0C-410F-B88E-DD407698810B}"/>
              </a:ext>
            </a:extLst>
          </p:cNvPr>
          <p:cNvSpPr>
            <a:spLocks noGrp="1"/>
          </p:cNvSpPr>
          <p:nvPr>
            <p:ph type="title"/>
          </p:nvPr>
        </p:nvSpPr>
        <p:spPr>
          <a:xfrm>
            <a:off x="5760000" y="441325"/>
            <a:ext cx="5989088" cy="1106120"/>
          </a:xfrm>
        </p:spPr>
        <p:txBody>
          <a:bodyPr/>
          <a:lstStyle/>
          <a:p>
            <a:r>
              <a:rPr lang="en-US" dirty="0"/>
              <a:t>Try-it: </a:t>
            </a:r>
            <a:r>
              <a:rPr lang="en-US" b="1" dirty="0"/>
              <a:t>Customize your operating system desktop </a:t>
            </a:r>
            <a:br>
              <a:rPr lang="en-US" b="1" dirty="0"/>
            </a:br>
            <a:endParaRPr lang="en-US" dirty="0"/>
          </a:p>
        </p:txBody>
      </p:sp>
      <p:sp>
        <p:nvSpPr>
          <p:cNvPr id="2" name="Content Placeholder 1">
            <a:extLst>
              <a:ext uri="{FF2B5EF4-FFF2-40B4-BE49-F238E27FC236}">
                <a16:creationId xmlns:a16="http://schemas.microsoft.com/office/drawing/2014/main" id="{7953BA13-F58D-4385-B8F7-A0AB02B8BD04}"/>
              </a:ext>
            </a:extLst>
          </p:cNvPr>
          <p:cNvSpPr>
            <a:spLocks noGrp="1"/>
          </p:cNvSpPr>
          <p:nvPr>
            <p:ph idx="1"/>
          </p:nvPr>
        </p:nvSpPr>
        <p:spPr>
          <a:xfrm>
            <a:off x="5760000" y="1723292"/>
            <a:ext cx="5989088" cy="3377736"/>
          </a:xfrm>
        </p:spPr>
        <p:txBody>
          <a:bodyPr/>
          <a:lstStyle/>
          <a:p>
            <a:pPr marL="0" indent="0">
              <a:buNone/>
            </a:pPr>
            <a:r>
              <a:rPr lang="en-US" dirty="0"/>
              <a:t>Modify the preferences on your computer to change the color scheme to a theme of your choice. </a:t>
            </a:r>
          </a:p>
        </p:txBody>
      </p:sp>
      <p:pic>
        <p:nvPicPr>
          <p:cNvPr id="4" name="Picture 3">
            <a:extLst>
              <a:ext uri="{FF2B5EF4-FFF2-40B4-BE49-F238E27FC236}">
                <a16:creationId xmlns:a16="http://schemas.microsoft.com/office/drawing/2014/main" id="{592A0BA7-EC10-E741-A379-691A43F0B6A6}"/>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19834" r="13010"/>
          <a:stretch/>
        </p:blipFill>
        <p:spPr>
          <a:xfrm>
            <a:off x="0" y="0"/>
            <a:ext cx="5313405" cy="6858000"/>
          </a:xfrm>
          <a:prstGeom prst="rect">
            <a:avLst/>
          </a:prstGeom>
        </p:spPr>
      </p:pic>
      <p:pic>
        <p:nvPicPr>
          <p:cNvPr id="6" name="Graphic 5">
            <a:extLst>
              <a:ext uri="{FF2B5EF4-FFF2-40B4-BE49-F238E27FC236}">
                <a16:creationId xmlns:a16="http://schemas.microsoft.com/office/drawing/2014/main" id="{D34AC2EC-80B1-1D48-AFE8-BDCC7848AFC9}"/>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639276" y="3963430"/>
            <a:ext cx="2438400" cy="2057400"/>
          </a:xfrm>
          <a:prstGeom prst="rect">
            <a:avLst/>
          </a:prstGeom>
        </p:spPr>
      </p:pic>
    </p:spTree>
    <p:extLst>
      <p:ext uri="{BB962C8B-B14F-4D97-AF65-F5344CB8AC3E}">
        <p14:creationId xmlns:p14="http://schemas.microsoft.com/office/powerpoint/2010/main" val="37104213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DBAD09C-3453-4A4F-9007-56B56F959EDD}"/>
              </a:ext>
            </a:extLst>
          </p:cNvPr>
          <p:cNvSpPr>
            <a:spLocks noGrp="1"/>
          </p:cNvSpPr>
          <p:nvPr>
            <p:ph type="title"/>
          </p:nvPr>
        </p:nvSpPr>
        <p:spPr>
          <a:xfrm>
            <a:off x="5760000" y="441325"/>
            <a:ext cx="5989088" cy="984885"/>
          </a:xfrm>
        </p:spPr>
        <p:txBody>
          <a:bodyPr/>
          <a:lstStyle/>
          <a:p>
            <a:r>
              <a:rPr lang="en-US" dirty="0"/>
              <a:t>Try-it: </a:t>
            </a:r>
            <a:r>
              <a:rPr lang="en-US" b="1" dirty="0"/>
              <a:t>Interact with a virtual assistant to complete basic tasks </a:t>
            </a:r>
            <a:endParaRPr lang="en-US" dirty="0"/>
          </a:p>
        </p:txBody>
      </p:sp>
      <p:sp>
        <p:nvSpPr>
          <p:cNvPr id="2" name="Content Placeholder 1">
            <a:extLst>
              <a:ext uri="{FF2B5EF4-FFF2-40B4-BE49-F238E27FC236}">
                <a16:creationId xmlns:a16="http://schemas.microsoft.com/office/drawing/2014/main" id="{71DC721B-2E76-41E0-AD6D-05DDB6B9DCEE}"/>
              </a:ext>
            </a:extLst>
          </p:cNvPr>
          <p:cNvSpPr>
            <a:spLocks noGrp="1"/>
          </p:cNvSpPr>
          <p:nvPr>
            <p:ph idx="1"/>
          </p:nvPr>
        </p:nvSpPr>
        <p:spPr>
          <a:xfrm>
            <a:off x="5760000" y="1512277"/>
            <a:ext cx="5989088" cy="3588751"/>
          </a:xfrm>
        </p:spPr>
        <p:txBody>
          <a:bodyPr/>
          <a:lstStyle/>
          <a:p>
            <a:pPr marL="0" indent="0">
              <a:buNone/>
            </a:pPr>
            <a:r>
              <a:rPr lang="en-US" dirty="0"/>
              <a:t>Using the virtual assistant on your device, set a reminder for yourself to smile in 5 mi.</a:t>
            </a:r>
          </a:p>
        </p:txBody>
      </p:sp>
      <p:pic>
        <p:nvPicPr>
          <p:cNvPr id="4" name="Picture 3">
            <a:extLst>
              <a:ext uri="{FF2B5EF4-FFF2-40B4-BE49-F238E27FC236}">
                <a16:creationId xmlns:a16="http://schemas.microsoft.com/office/drawing/2014/main" id="{6AAF9AA2-ECA3-5D41-9D46-B307F2F3D3A2}"/>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3547" r="29995"/>
          <a:stretch/>
        </p:blipFill>
        <p:spPr>
          <a:xfrm>
            <a:off x="0" y="0"/>
            <a:ext cx="5325762" cy="6858000"/>
          </a:xfrm>
          <a:prstGeom prst="rect">
            <a:avLst/>
          </a:prstGeom>
        </p:spPr>
      </p:pic>
      <p:pic>
        <p:nvPicPr>
          <p:cNvPr id="6" name="Graphic 5">
            <a:extLst>
              <a:ext uri="{FF2B5EF4-FFF2-40B4-BE49-F238E27FC236}">
                <a16:creationId xmlns:a16="http://schemas.microsoft.com/office/drawing/2014/main" id="{5ED63599-4242-9543-95B7-B4D12A662E9C}"/>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531938" y="2945423"/>
            <a:ext cx="2400300" cy="2400300"/>
          </a:xfrm>
          <a:prstGeom prst="rect">
            <a:avLst/>
          </a:prstGeom>
        </p:spPr>
      </p:pic>
    </p:spTree>
    <p:extLst>
      <p:ext uri="{BB962C8B-B14F-4D97-AF65-F5344CB8AC3E}">
        <p14:creationId xmlns:p14="http://schemas.microsoft.com/office/powerpoint/2010/main" val="277668823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use a computer (slide 1 of 4)</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184031"/>
            <a:ext cx="11366500" cy="5319405"/>
          </a:xfrm>
        </p:spPr>
        <p:txBody>
          <a:bodyPr/>
          <a:lstStyle/>
          <a:p>
            <a:pPr marL="0" lvl="0" indent="0" fontAlgn="base">
              <a:buNone/>
            </a:pPr>
            <a:r>
              <a:rPr lang="en-US" dirty="0">
                <a:latin typeface="+mn-lt"/>
              </a:rPr>
              <a:t>Which of these functions is a task of an operating system? </a:t>
            </a:r>
          </a:p>
          <a:p>
            <a:pPr marL="730250" lvl="1" indent="-457200" fontAlgn="base">
              <a:buFont typeface="+mj-lt"/>
              <a:buAutoNum type="alphaLcParenR"/>
            </a:pPr>
            <a:r>
              <a:rPr lang="en-US" dirty="0">
                <a:latin typeface="+mn-lt"/>
              </a:rPr>
              <a:t>Managing computer hardware</a:t>
            </a:r>
          </a:p>
          <a:p>
            <a:pPr marL="730250" lvl="1" indent="-457200" fontAlgn="base">
              <a:buFont typeface="+mj-lt"/>
              <a:buAutoNum type="alphaLcParenR"/>
            </a:pPr>
            <a:r>
              <a:rPr lang="en-US" dirty="0">
                <a:latin typeface="+mn-lt"/>
              </a:rPr>
              <a:t>Showing the user the working area</a:t>
            </a:r>
          </a:p>
          <a:p>
            <a:pPr marL="730250" lvl="1" indent="-457200" fontAlgn="base">
              <a:buFont typeface="+mj-lt"/>
              <a:buAutoNum type="alphaLcParenR"/>
            </a:pPr>
            <a:r>
              <a:rPr lang="en-US" dirty="0">
                <a:latin typeface="+mn-lt"/>
              </a:rPr>
              <a:t>Allowing the user to type</a:t>
            </a:r>
          </a:p>
          <a:p>
            <a:pPr marL="730250" lvl="1" indent="-457200" fontAlgn="base">
              <a:buFont typeface="+mj-lt"/>
              <a:buAutoNum type="alphaLcParenR"/>
            </a:pPr>
            <a:r>
              <a:rPr lang="en-US" dirty="0">
                <a:latin typeface="+mn-lt"/>
              </a:rPr>
              <a:t>Allowing the user to interact with the screen</a:t>
            </a:r>
          </a:p>
        </p:txBody>
      </p:sp>
    </p:spTree>
    <p:extLst>
      <p:ext uri="{BB962C8B-B14F-4D97-AF65-F5344CB8AC3E}">
        <p14:creationId xmlns:p14="http://schemas.microsoft.com/office/powerpoint/2010/main" val="199290894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use a computer (slide 1 of 4)  </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184031"/>
            <a:ext cx="11366500" cy="5319405"/>
          </a:xfrm>
        </p:spPr>
        <p:txBody>
          <a:bodyPr/>
          <a:lstStyle/>
          <a:p>
            <a:pPr marL="0" lvl="0" indent="0" fontAlgn="base">
              <a:buNone/>
            </a:pPr>
            <a:r>
              <a:rPr lang="en-US" dirty="0">
                <a:latin typeface="+mn-lt"/>
              </a:rPr>
              <a:t>Which of these functions is a task of an operating system? </a:t>
            </a:r>
          </a:p>
          <a:p>
            <a:pPr marL="730250" lvl="1" indent="-457200" fontAlgn="base">
              <a:buFont typeface="+mj-lt"/>
              <a:buAutoNum type="alphaLcParenR"/>
            </a:pPr>
            <a:r>
              <a:rPr lang="en-US" b="1" dirty="0">
                <a:latin typeface="+mn-lt"/>
              </a:rPr>
              <a:t>Managing computer hardware - Correct! This task is one of the functions of the operating system. </a:t>
            </a:r>
          </a:p>
          <a:p>
            <a:pPr marL="730250" lvl="1" indent="-457200" fontAlgn="base">
              <a:buFont typeface="+mj-lt"/>
              <a:buAutoNum type="alphaLcParenR"/>
            </a:pPr>
            <a:r>
              <a:rPr lang="en-US" dirty="0">
                <a:latin typeface="+mn-lt"/>
              </a:rPr>
              <a:t>Showing the user the working area</a:t>
            </a:r>
          </a:p>
          <a:p>
            <a:pPr marL="730250" lvl="1" indent="-457200" fontAlgn="base">
              <a:buFont typeface="+mj-lt"/>
              <a:buAutoNum type="alphaLcParenR"/>
            </a:pPr>
            <a:r>
              <a:rPr lang="en-US" dirty="0">
                <a:latin typeface="+mn-lt"/>
              </a:rPr>
              <a:t>Allowing the user to type</a:t>
            </a:r>
          </a:p>
          <a:p>
            <a:pPr marL="730250" lvl="1" indent="-457200" fontAlgn="base">
              <a:buFont typeface="+mj-lt"/>
              <a:buAutoNum type="alphaLcParenR"/>
            </a:pPr>
            <a:r>
              <a:rPr lang="en-US" dirty="0">
                <a:latin typeface="+mn-lt"/>
              </a:rPr>
              <a:t>Allowing the user to interact with the screen</a:t>
            </a:r>
          </a:p>
        </p:txBody>
      </p:sp>
    </p:spTree>
    <p:extLst>
      <p:ext uri="{BB962C8B-B14F-4D97-AF65-F5344CB8AC3E}">
        <p14:creationId xmlns:p14="http://schemas.microsoft.com/office/powerpoint/2010/main" val="1709075112"/>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use a computer (slide 2 of 4)</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184031"/>
            <a:ext cx="11366500" cy="5319405"/>
          </a:xfrm>
        </p:spPr>
        <p:txBody>
          <a:bodyPr/>
          <a:lstStyle/>
          <a:p>
            <a:pPr marL="0" lvl="0" indent="0" fontAlgn="base">
              <a:buNone/>
            </a:pPr>
            <a:r>
              <a:rPr lang="en-US" dirty="0">
                <a:latin typeface="+mn-lt"/>
              </a:rPr>
              <a:t>An operating system is the most important </a:t>
            </a:r>
            <a:r>
              <a:rPr lang="en-US" dirty="0">
                <a:highlight>
                  <a:srgbClr val="C0C0C0"/>
                </a:highlight>
                <a:latin typeface="+mn-lt"/>
              </a:rPr>
              <a:t>___________</a:t>
            </a:r>
            <a:r>
              <a:rPr lang="en-US" dirty="0">
                <a:latin typeface="+mn-lt"/>
              </a:rPr>
              <a:t> on the computer. </a:t>
            </a:r>
          </a:p>
          <a:p>
            <a:pPr marL="730250" lvl="1" indent="-457200">
              <a:buFont typeface="+mj-lt"/>
              <a:buAutoNum type="alphaLcParenR"/>
            </a:pPr>
            <a:r>
              <a:rPr lang="en-US" dirty="0">
                <a:latin typeface="+mn-lt"/>
              </a:rPr>
              <a:t>Hardware </a:t>
            </a:r>
          </a:p>
          <a:p>
            <a:pPr marL="730250" lvl="1" indent="-457200">
              <a:buFont typeface="+mj-lt"/>
              <a:buAutoNum type="alphaLcParenR"/>
            </a:pPr>
            <a:r>
              <a:rPr lang="en-US" dirty="0">
                <a:latin typeface="+mn-lt"/>
              </a:rPr>
              <a:t>Software</a:t>
            </a:r>
          </a:p>
          <a:p>
            <a:pPr marL="730250" lvl="1" indent="-457200">
              <a:buFont typeface="+mj-lt"/>
              <a:buAutoNum type="alphaLcParenR"/>
            </a:pPr>
            <a:r>
              <a:rPr lang="en-US" dirty="0">
                <a:latin typeface="+mn-lt"/>
              </a:rPr>
              <a:t>Peripheral device</a:t>
            </a:r>
          </a:p>
          <a:p>
            <a:pPr marL="730250" lvl="1" indent="-457200">
              <a:buFont typeface="+mj-lt"/>
              <a:buAutoNum type="alphaLcParenR"/>
            </a:pPr>
            <a:r>
              <a:rPr lang="en-US" dirty="0">
                <a:latin typeface="+mn-lt"/>
              </a:rPr>
              <a:t>Application </a:t>
            </a:r>
          </a:p>
        </p:txBody>
      </p:sp>
    </p:spTree>
    <p:extLst>
      <p:ext uri="{BB962C8B-B14F-4D97-AF65-F5344CB8AC3E}">
        <p14:creationId xmlns:p14="http://schemas.microsoft.com/office/powerpoint/2010/main" val="619297362"/>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C9790BE9-649D-456D-A3FA-4FFC6A686391}"/>
              </a:ext>
            </a:extLst>
          </p:cNvPr>
          <p:cNvSpPr>
            <a:spLocks noGrp="1"/>
          </p:cNvSpPr>
          <p:nvPr>
            <p:ph type="ctrTitle"/>
          </p:nvPr>
        </p:nvSpPr>
        <p:spPr>
          <a:xfrm>
            <a:off x="446400" y="4204248"/>
            <a:ext cx="10165156" cy="800219"/>
          </a:xfrm>
        </p:spPr>
        <p:txBody>
          <a:bodyPr/>
          <a:lstStyle/>
          <a:p>
            <a:r>
              <a:rPr lang="en-US" dirty="0"/>
              <a:t>Work with computers</a:t>
            </a:r>
          </a:p>
        </p:txBody>
      </p:sp>
      <p:sp>
        <p:nvSpPr>
          <p:cNvPr id="14" name="Module # and module title">
            <a:extLst>
              <a:ext uri="{FF2B5EF4-FFF2-40B4-BE49-F238E27FC236}">
                <a16:creationId xmlns:a16="http://schemas.microsoft.com/office/drawing/2014/main" id="{E0907C0C-0E2F-48C5-A9ED-A949D0B7A476}"/>
              </a:ext>
            </a:extLst>
          </p:cNvPr>
          <p:cNvSpPr>
            <a:spLocks noGrp="1"/>
          </p:cNvSpPr>
          <p:nvPr>
            <p:ph type="subTitle" idx="1"/>
          </p:nvPr>
        </p:nvSpPr>
        <p:spPr/>
        <p:txBody>
          <a:bodyPr anchor="b" anchorCtr="0"/>
          <a:lstStyle/>
          <a:p>
            <a:r>
              <a:rPr lang="en-IN" dirty="0"/>
              <a:t>Digital Literacy</a:t>
            </a:r>
            <a:endParaRPr lang="en-US" dirty="0"/>
          </a:p>
        </p:txBody>
      </p:sp>
    </p:spTree>
    <p:extLst>
      <p:ext uri="{BB962C8B-B14F-4D97-AF65-F5344CB8AC3E}">
        <p14:creationId xmlns:p14="http://schemas.microsoft.com/office/powerpoint/2010/main" val="211655682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use a computer (slide 2 of 4)  </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184031"/>
            <a:ext cx="11366500" cy="5319405"/>
          </a:xfrm>
        </p:spPr>
        <p:txBody>
          <a:bodyPr/>
          <a:lstStyle/>
          <a:p>
            <a:pPr marL="0" lvl="0" indent="0" fontAlgn="base">
              <a:buNone/>
            </a:pPr>
            <a:r>
              <a:rPr lang="en-US" dirty="0">
                <a:latin typeface="+mn-lt"/>
              </a:rPr>
              <a:t>An operating system is the most important </a:t>
            </a:r>
            <a:r>
              <a:rPr lang="en-US" dirty="0">
                <a:highlight>
                  <a:srgbClr val="C0C0C0"/>
                </a:highlight>
                <a:latin typeface="+mn-lt"/>
              </a:rPr>
              <a:t>___________</a:t>
            </a:r>
            <a:r>
              <a:rPr lang="en-US" dirty="0">
                <a:latin typeface="+mn-lt"/>
              </a:rPr>
              <a:t> on the computer. </a:t>
            </a:r>
          </a:p>
          <a:p>
            <a:pPr marL="730250" lvl="1" indent="-457200">
              <a:buFont typeface="+mj-lt"/>
              <a:buAutoNum type="alphaLcParenR"/>
            </a:pPr>
            <a:r>
              <a:rPr lang="en-US" dirty="0">
                <a:latin typeface="+mn-lt"/>
              </a:rPr>
              <a:t>Hardware </a:t>
            </a:r>
          </a:p>
          <a:p>
            <a:pPr marL="730250" lvl="1" indent="-457200">
              <a:buFont typeface="+mj-lt"/>
              <a:buAutoNum type="alphaLcParenR"/>
            </a:pPr>
            <a:r>
              <a:rPr lang="en-US" b="1" dirty="0">
                <a:latin typeface="+mn-lt"/>
              </a:rPr>
              <a:t>Software - Correct! An operating system is the software that manages all the other hardware and software. </a:t>
            </a:r>
          </a:p>
          <a:p>
            <a:pPr marL="730250" lvl="1" indent="-457200">
              <a:buFont typeface="+mj-lt"/>
              <a:buAutoNum type="alphaLcParenR"/>
            </a:pPr>
            <a:r>
              <a:rPr lang="en-US" dirty="0">
                <a:latin typeface="+mn-lt"/>
              </a:rPr>
              <a:t>Peripheral device</a:t>
            </a:r>
          </a:p>
          <a:p>
            <a:pPr marL="730250" lvl="1" indent="-457200">
              <a:buFont typeface="+mj-lt"/>
              <a:buAutoNum type="alphaLcParenR"/>
            </a:pPr>
            <a:r>
              <a:rPr lang="en-US" dirty="0">
                <a:latin typeface="+mn-lt"/>
              </a:rPr>
              <a:t>Application </a:t>
            </a:r>
          </a:p>
        </p:txBody>
      </p:sp>
    </p:spTree>
    <p:extLst>
      <p:ext uri="{BB962C8B-B14F-4D97-AF65-F5344CB8AC3E}">
        <p14:creationId xmlns:p14="http://schemas.microsoft.com/office/powerpoint/2010/main" val="305832062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use a computer (slide 3 of 4)</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184031"/>
            <a:ext cx="11366500" cy="5319405"/>
          </a:xfrm>
        </p:spPr>
        <p:txBody>
          <a:bodyPr/>
          <a:lstStyle/>
          <a:p>
            <a:pPr marL="0" lvl="0" indent="0" fontAlgn="base">
              <a:buNone/>
            </a:pPr>
            <a:r>
              <a:rPr lang="en-US" dirty="0">
                <a:latin typeface="+mn-lt"/>
              </a:rPr>
              <a:t>What happens when you select the "Minimize" button at the top of an application window?</a:t>
            </a:r>
          </a:p>
          <a:p>
            <a:pPr marL="730250" lvl="1" indent="-457200" fontAlgn="base">
              <a:buFont typeface="+mj-lt"/>
              <a:buAutoNum type="alphaLcParenR"/>
            </a:pPr>
            <a:r>
              <a:rPr lang="en-US" dirty="0">
                <a:latin typeface="+mn-lt"/>
              </a:rPr>
              <a:t>The window closes </a:t>
            </a:r>
          </a:p>
          <a:p>
            <a:pPr marL="730250" lvl="1" indent="-457200" fontAlgn="base">
              <a:buFont typeface="+mj-lt"/>
              <a:buAutoNum type="alphaLcParenR"/>
            </a:pPr>
            <a:r>
              <a:rPr lang="en-US" dirty="0">
                <a:latin typeface="+mn-lt"/>
              </a:rPr>
              <a:t>The window hides until restored</a:t>
            </a:r>
          </a:p>
          <a:p>
            <a:pPr marL="730250" lvl="1" indent="-457200" fontAlgn="base">
              <a:buFont typeface="+mj-lt"/>
              <a:buAutoNum type="alphaLcParenR"/>
            </a:pPr>
            <a:r>
              <a:rPr lang="en-US" dirty="0">
                <a:latin typeface="+mn-lt"/>
              </a:rPr>
              <a:t>The window goes full screen</a:t>
            </a:r>
          </a:p>
          <a:p>
            <a:pPr marL="730250" lvl="1" indent="-457200" fontAlgn="base">
              <a:buFont typeface="+mj-lt"/>
              <a:buAutoNum type="alphaLcParenR"/>
            </a:pPr>
            <a:r>
              <a:rPr lang="en-US" dirty="0">
                <a:latin typeface="+mn-lt"/>
              </a:rPr>
              <a:t>The window moves to the side of the screen </a:t>
            </a:r>
          </a:p>
        </p:txBody>
      </p:sp>
    </p:spTree>
    <p:extLst>
      <p:ext uri="{BB962C8B-B14F-4D97-AF65-F5344CB8AC3E}">
        <p14:creationId xmlns:p14="http://schemas.microsoft.com/office/powerpoint/2010/main" val="227020626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use a computer (slide 3 of 4)  </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184031"/>
            <a:ext cx="11366500" cy="5319405"/>
          </a:xfrm>
        </p:spPr>
        <p:txBody>
          <a:bodyPr/>
          <a:lstStyle/>
          <a:p>
            <a:pPr marL="0" lvl="0" indent="0" fontAlgn="base">
              <a:buNone/>
            </a:pPr>
            <a:r>
              <a:rPr lang="en-US" dirty="0">
                <a:latin typeface="+mn-lt"/>
              </a:rPr>
              <a:t>What happens when you select the "Minimize" button at the top of an application window?</a:t>
            </a:r>
          </a:p>
          <a:p>
            <a:pPr marL="730250" lvl="1" indent="-457200" fontAlgn="base">
              <a:buFont typeface="+mj-lt"/>
              <a:buAutoNum type="alphaLcParenR"/>
            </a:pPr>
            <a:r>
              <a:rPr lang="en-US" dirty="0">
                <a:latin typeface="+mn-lt"/>
              </a:rPr>
              <a:t>The window closes </a:t>
            </a:r>
          </a:p>
          <a:p>
            <a:pPr marL="730250" lvl="1" indent="-457200" fontAlgn="base">
              <a:buFont typeface="+mj-lt"/>
              <a:buAutoNum type="alphaLcParenR"/>
            </a:pPr>
            <a:r>
              <a:rPr lang="en-US" b="1" dirty="0">
                <a:latin typeface="+mn-lt"/>
              </a:rPr>
              <a:t>The window hides until restored - Correct! The application is still working, and you can restore it. </a:t>
            </a:r>
          </a:p>
          <a:p>
            <a:pPr marL="730250" lvl="1" indent="-457200" fontAlgn="base">
              <a:buFont typeface="+mj-lt"/>
              <a:buAutoNum type="alphaLcParenR"/>
            </a:pPr>
            <a:r>
              <a:rPr lang="en-US" dirty="0">
                <a:latin typeface="+mn-lt"/>
              </a:rPr>
              <a:t>The window goes full screen</a:t>
            </a:r>
          </a:p>
          <a:p>
            <a:pPr marL="730250" lvl="1" indent="-457200" fontAlgn="base">
              <a:buFont typeface="+mj-lt"/>
              <a:buAutoNum type="alphaLcParenR"/>
            </a:pPr>
            <a:r>
              <a:rPr lang="en-US" dirty="0">
                <a:latin typeface="+mn-lt"/>
              </a:rPr>
              <a:t>The window moves to the side of the screen </a:t>
            </a:r>
          </a:p>
        </p:txBody>
      </p:sp>
    </p:spTree>
    <p:extLst>
      <p:ext uri="{BB962C8B-B14F-4D97-AF65-F5344CB8AC3E}">
        <p14:creationId xmlns:p14="http://schemas.microsoft.com/office/powerpoint/2010/main" val="3714663833"/>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use a computer (slide 4 of 4)</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184031"/>
            <a:ext cx="11366500" cy="5319405"/>
          </a:xfrm>
        </p:spPr>
        <p:txBody>
          <a:bodyPr/>
          <a:lstStyle/>
          <a:p>
            <a:pPr marL="0" lvl="0" indent="0" fontAlgn="base">
              <a:buNone/>
            </a:pPr>
            <a:r>
              <a:rPr lang="en-US" dirty="0">
                <a:latin typeface="+mn-lt"/>
              </a:rPr>
              <a:t>In Windows 10, which menu of the Settings app manages the accessibility settings? </a:t>
            </a:r>
          </a:p>
          <a:p>
            <a:pPr marL="730250" lvl="1" indent="-457200" fontAlgn="base">
              <a:buFont typeface="+mj-lt"/>
              <a:buAutoNum type="alphaLcParenR"/>
            </a:pPr>
            <a:r>
              <a:rPr lang="en-US" dirty="0">
                <a:latin typeface="+mn-lt"/>
              </a:rPr>
              <a:t>Devices</a:t>
            </a:r>
          </a:p>
          <a:p>
            <a:pPr marL="730250" lvl="1" indent="-457200" fontAlgn="base">
              <a:buFont typeface="+mj-lt"/>
              <a:buAutoNum type="alphaLcParenR"/>
            </a:pPr>
            <a:r>
              <a:rPr lang="en-US" dirty="0">
                <a:latin typeface="+mn-lt"/>
              </a:rPr>
              <a:t>Network and Internet</a:t>
            </a:r>
          </a:p>
          <a:p>
            <a:pPr marL="730250" lvl="1" indent="-457200" fontAlgn="base">
              <a:buFont typeface="+mj-lt"/>
              <a:buAutoNum type="alphaLcParenR"/>
            </a:pPr>
            <a:r>
              <a:rPr lang="en-US" dirty="0">
                <a:latin typeface="+mn-lt"/>
              </a:rPr>
              <a:t>Ease of Access </a:t>
            </a:r>
          </a:p>
          <a:p>
            <a:pPr marL="730250" lvl="1" indent="-457200" fontAlgn="base">
              <a:buFont typeface="+mj-lt"/>
              <a:buAutoNum type="alphaLcParenR"/>
            </a:pPr>
            <a:r>
              <a:rPr lang="en-US" dirty="0">
                <a:latin typeface="+mn-lt"/>
              </a:rPr>
              <a:t>Privacy </a:t>
            </a:r>
          </a:p>
        </p:txBody>
      </p:sp>
    </p:spTree>
    <p:extLst>
      <p:ext uri="{BB962C8B-B14F-4D97-AF65-F5344CB8AC3E}">
        <p14:creationId xmlns:p14="http://schemas.microsoft.com/office/powerpoint/2010/main" val="4036831853"/>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use a computer (slide 4 of 4)  </a:t>
            </a: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184031"/>
            <a:ext cx="11366500" cy="5319405"/>
          </a:xfrm>
        </p:spPr>
        <p:txBody>
          <a:bodyPr/>
          <a:lstStyle/>
          <a:p>
            <a:pPr marL="0" lvl="0" indent="0" fontAlgn="base">
              <a:buNone/>
            </a:pPr>
            <a:r>
              <a:rPr lang="en-US" dirty="0">
                <a:latin typeface="+mn-lt"/>
              </a:rPr>
              <a:t>In Windows 10, which menu of the Settings app manages the accessibility settings? </a:t>
            </a:r>
          </a:p>
          <a:p>
            <a:pPr marL="730250" lvl="1" indent="-457200" fontAlgn="base">
              <a:buFont typeface="+mj-lt"/>
              <a:buAutoNum type="alphaLcParenR"/>
            </a:pPr>
            <a:r>
              <a:rPr lang="en-US" dirty="0">
                <a:latin typeface="+mn-lt"/>
              </a:rPr>
              <a:t>Devices</a:t>
            </a:r>
          </a:p>
          <a:p>
            <a:pPr marL="730250" lvl="1" indent="-457200" fontAlgn="base">
              <a:buFont typeface="+mj-lt"/>
              <a:buAutoNum type="alphaLcParenR"/>
            </a:pPr>
            <a:r>
              <a:rPr lang="en-US" dirty="0">
                <a:latin typeface="+mn-lt"/>
              </a:rPr>
              <a:t>Network and Internet</a:t>
            </a:r>
          </a:p>
          <a:p>
            <a:pPr marL="730250" lvl="1" indent="-457200" fontAlgn="base">
              <a:buFont typeface="+mj-lt"/>
              <a:buAutoNum type="alphaLcParenR"/>
            </a:pPr>
            <a:r>
              <a:rPr lang="en-US" b="1" dirty="0">
                <a:latin typeface="+mn-lt"/>
              </a:rPr>
              <a:t>Ease of Access -Correct! This menu contains many accessibility features. </a:t>
            </a:r>
          </a:p>
          <a:p>
            <a:pPr marL="730250" lvl="1" indent="-457200" fontAlgn="base">
              <a:buFont typeface="+mj-lt"/>
              <a:buAutoNum type="alphaLcParenR"/>
            </a:pPr>
            <a:r>
              <a:rPr lang="en-US" dirty="0">
                <a:latin typeface="+mn-lt"/>
              </a:rPr>
              <a:t>Privacy </a:t>
            </a:r>
          </a:p>
        </p:txBody>
      </p:sp>
    </p:spTree>
    <p:extLst>
      <p:ext uri="{BB962C8B-B14F-4D97-AF65-F5344CB8AC3E}">
        <p14:creationId xmlns:p14="http://schemas.microsoft.com/office/powerpoint/2010/main" val="42579666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63997FC-1975-4F54-AE40-2A1AE2DDA741}"/>
              </a:ext>
            </a:extLst>
          </p:cNvPr>
          <p:cNvSpPr>
            <a:spLocks noGrp="1"/>
          </p:cNvSpPr>
          <p:nvPr>
            <p:ph type="title" idx="4294967295"/>
          </p:nvPr>
        </p:nvSpPr>
        <p:spPr>
          <a:xfrm>
            <a:off x="446288" y="456315"/>
            <a:ext cx="9896925" cy="432000"/>
          </a:xfrm>
        </p:spPr>
        <p:txBody>
          <a:bodyPr/>
          <a:lstStyle/>
          <a:p>
            <a:r>
              <a:rPr lang="en-US" dirty="0"/>
              <a:t>Work with applications</a:t>
            </a:r>
            <a:br>
              <a:rPr lang="en-US" dirty="0"/>
            </a:br>
            <a:endParaRPr lang="en-US" dirty="0"/>
          </a:p>
        </p:txBody>
      </p:sp>
      <p:sp>
        <p:nvSpPr>
          <p:cNvPr id="5" name="Content Placeholder 4">
            <a:extLst>
              <a:ext uri="{FF2B5EF4-FFF2-40B4-BE49-F238E27FC236}">
                <a16:creationId xmlns:a16="http://schemas.microsoft.com/office/drawing/2014/main" id="{9C085E93-5672-4ABC-A9AD-24769A94F792}"/>
              </a:ext>
            </a:extLst>
          </p:cNvPr>
          <p:cNvSpPr>
            <a:spLocks noGrp="1"/>
          </p:cNvSpPr>
          <p:nvPr>
            <p:ph idx="1"/>
          </p:nvPr>
        </p:nvSpPr>
        <p:spPr>
          <a:xfrm>
            <a:off x="460574" y="1055707"/>
            <a:ext cx="11288514" cy="720000"/>
          </a:xfrm>
          <a:solidFill>
            <a:srgbClr val="0078D4"/>
          </a:solidFill>
        </p:spPr>
        <p:txBody>
          <a:bodyPr/>
          <a:lstStyle/>
          <a:p>
            <a:r>
              <a:rPr lang="en-US" dirty="0"/>
              <a:t>Course module summary </a:t>
            </a:r>
          </a:p>
        </p:txBody>
      </p:sp>
      <p:sp>
        <p:nvSpPr>
          <p:cNvPr id="3" name="Content Placeholder 2">
            <a:extLst>
              <a:ext uri="{FF2B5EF4-FFF2-40B4-BE49-F238E27FC236}">
                <a16:creationId xmlns:a16="http://schemas.microsoft.com/office/drawing/2014/main" id="{96006827-1994-4C7B-9505-45970A3C1EC8}"/>
              </a:ext>
            </a:extLst>
          </p:cNvPr>
          <p:cNvSpPr>
            <a:spLocks noGrp="1"/>
          </p:cNvSpPr>
          <p:nvPr>
            <p:ph idx="14"/>
          </p:nvPr>
        </p:nvSpPr>
        <p:spPr>
          <a:xfrm>
            <a:off x="460574" y="1775707"/>
            <a:ext cx="11288514" cy="4140000"/>
          </a:xfrm>
        </p:spPr>
        <p:txBody>
          <a:bodyPr/>
          <a:lstStyle/>
          <a:p>
            <a:pPr lvl="0" fontAlgn="base"/>
            <a:r>
              <a:rPr lang="en-US" dirty="0"/>
              <a:t>What is an application, or an app? </a:t>
            </a:r>
          </a:p>
          <a:p>
            <a:pPr lvl="0" fontAlgn="base"/>
            <a:r>
              <a:rPr lang="en-US" dirty="0"/>
              <a:t>What's the difference between an application and an operating system? How do they work? </a:t>
            </a:r>
          </a:p>
          <a:p>
            <a:pPr lvl="0" fontAlgn="base"/>
            <a:r>
              <a:rPr lang="en-US" dirty="0"/>
              <a:t>What types of applications are there? </a:t>
            </a:r>
          </a:p>
          <a:p>
            <a:pPr lvl="0" fontAlgn="base"/>
            <a:r>
              <a:rPr lang="en-US" dirty="0"/>
              <a:t>How can you learn to use new applications?</a:t>
            </a:r>
          </a:p>
        </p:txBody>
      </p:sp>
    </p:spTree>
    <p:extLst>
      <p:ext uri="{BB962C8B-B14F-4D97-AF65-F5344CB8AC3E}">
        <p14:creationId xmlns:p14="http://schemas.microsoft.com/office/powerpoint/2010/main" val="1575171633"/>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79781AD-378F-493E-A931-386F429115DB}"/>
              </a:ext>
            </a:extLst>
          </p:cNvPr>
          <p:cNvSpPr>
            <a:spLocks noGrp="1"/>
          </p:cNvSpPr>
          <p:nvPr>
            <p:ph type="title"/>
          </p:nvPr>
        </p:nvSpPr>
        <p:spPr/>
        <p:txBody>
          <a:bodyPr/>
          <a:lstStyle/>
          <a:p>
            <a:r>
              <a:rPr lang="en-US" dirty="0"/>
              <a:t>Try-it: Find the right application </a:t>
            </a:r>
          </a:p>
        </p:txBody>
      </p:sp>
      <p:sp>
        <p:nvSpPr>
          <p:cNvPr id="2" name="Content Placeholder 1">
            <a:extLst>
              <a:ext uri="{FF2B5EF4-FFF2-40B4-BE49-F238E27FC236}">
                <a16:creationId xmlns:a16="http://schemas.microsoft.com/office/drawing/2014/main" id="{3DDF875C-91DA-4718-A6FD-55D528D57B62}"/>
              </a:ext>
            </a:extLst>
          </p:cNvPr>
          <p:cNvSpPr>
            <a:spLocks noGrp="1"/>
          </p:cNvSpPr>
          <p:nvPr>
            <p:ph idx="1"/>
          </p:nvPr>
        </p:nvSpPr>
        <p:spPr/>
        <p:txBody>
          <a:bodyPr/>
          <a:lstStyle/>
          <a:p>
            <a:pPr marL="0" indent="0">
              <a:buNone/>
            </a:pPr>
            <a:r>
              <a:rPr lang="en-US" dirty="0"/>
              <a:t>Open the Paint app on your computer. </a:t>
            </a:r>
          </a:p>
          <a:p>
            <a:pPr marL="457200" indent="-457200">
              <a:buFont typeface="+mj-lt"/>
              <a:buAutoNum type="arabicPeriod"/>
            </a:pPr>
            <a:r>
              <a:rPr lang="en-US" dirty="0"/>
              <a:t>Explore the features of this app. </a:t>
            </a:r>
          </a:p>
          <a:p>
            <a:pPr marL="457200" indent="-457200">
              <a:buFont typeface="+mj-lt"/>
              <a:buAutoNum type="arabicPeriod"/>
            </a:pPr>
            <a:r>
              <a:rPr lang="en-US" dirty="0"/>
              <a:t>What do you think you can use it for? </a:t>
            </a:r>
          </a:p>
        </p:txBody>
      </p:sp>
      <p:pic>
        <p:nvPicPr>
          <p:cNvPr id="7" name="Picture 6">
            <a:extLst>
              <a:ext uri="{FF2B5EF4-FFF2-40B4-BE49-F238E27FC236}">
                <a16:creationId xmlns:a16="http://schemas.microsoft.com/office/drawing/2014/main" id="{A4779E99-CC13-44AB-A688-2907A9D38B1D}"/>
              </a:ext>
              <a:ext uri="{C183D7F6-B498-43B3-948B-1728B52AA6E4}">
                <adec:decorative xmlns:adec="http://schemas.microsoft.com/office/drawing/2017/decorative" val="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6010" r="6462"/>
          <a:stretch/>
        </p:blipFill>
        <p:spPr>
          <a:xfrm>
            <a:off x="0" y="0"/>
            <a:ext cx="5316821" cy="6858000"/>
          </a:xfrm>
          <a:prstGeom prst="rect">
            <a:avLst/>
          </a:prstGeom>
        </p:spPr>
      </p:pic>
      <p:pic>
        <p:nvPicPr>
          <p:cNvPr id="8" name="Graphic 7">
            <a:extLst>
              <a:ext uri="{FF2B5EF4-FFF2-40B4-BE49-F238E27FC236}">
                <a16:creationId xmlns:a16="http://schemas.microsoft.com/office/drawing/2014/main" id="{78EE97BA-D7C1-3245-BB20-DD975CC2D04F}"/>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552950" y="3697941"/>
            <a:ext cx="3086100" cy="2057400"/>
          </a:xfrm>
          <a:prstGeom prst="rect">
            <a:avLst/>
          </a:prstGeom>
        </p:spPr>
      </p:pic>
    </p:spTree>
    <p:extLst>
      <p:ext uri="{BB962C8B-B14F-4D97-AF65-F5344CB8AC3E}">
        <p14:creationId xmlns:p14="http://schemas.microsoft.com/office/powerpoint/2010/main" val="26410700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work with applications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45050" y="1052513"/>
            <a:ext cx="11366500" cy="4909098"/>
          </a:xfrm>
        </p:spPr>
        <p:txBody>
          <a:bodyPr/>
          <a:lstStyle/>
          <a:p>
            <a:pPr marL="0" lvl="0" indent="0" fontAlgn="base">
              <a:buNone/>
            </a:pPr>
            <a:r>
              <a:rPr lang="en-US" dirty="0">
                <a:latin typeface="+mn-lt"/>
              </a:rPr>
              <a:t>Which one is an operating system? </a:t>
            </a:r>
          </a:p>
          <a:p>
            <a:pPr marL="730250" lvl="1" indent="-457200" fontAlgn="base">
              <a:buFont typeface="+mj-lt"/>
              <a:buAutoNum type="alphaLcParenR"/>
            </a:pPr>
            <a:r>
              <a:rPr lang="en-US" dirty="0">
                <a:latin typeface="+mn-lt"/>
              </a:rPr>
              <a:t>Notepad</a:t>
            </a:r>
          </a:p>
          <a:p>
            <a:pPr marL="730250" lvl="1" indent="-457200" fontAlgn="base">
              <a:buFont typeface="+mj-lt"/>
              <a:buAutoNum type="alphaLcParenR"/>
            </a:pPr>
            <a:r>
              <a:rPr lang="en-US" dirty="0">
                <a:latin typeface="+mn-lt"/>
              </a:rPr>
              <a:t>Microsoft Word </a:t>
            </a:r>
          </a:p>
          <a:p>
            <a:pPr marL="730250" lvl="1" indent="-457200" fontAlgn="base">
              <a:buFont typeface="+mj-lt"/>
              <a:buAutoNum type="alphaLcParenR"/>
            </a:pPr>
            <a:r>
              <a:rPr lang="en-US" dirty="0">
                <a:latin typeface="+mn-lt"/>
              </a:rPr>
              <a:t>Microsoft Windows</a:t>
            </a:r>
          </a:p>
          <a:p>
            <a:pPr marL="730250" lvl="1" indent="-457200" fontAlgn="base">
              <a:buFont typeface="+mj-lt"/>
              <a:buAutoNum type="alphaLcParenR"/>
            </a:pPr>
            <a:r>
              <a:rPr lang="en-US" dirty="0">
                <a:latin typeface="+mn-lt"/>
              </a:rPr>
              <a:t>Paint </a:t>
            </a:r>
          </a:p>
        </p:txBody>
      </p:sp>
    </p:spTree>
    <p:extLst>
      <p:ext uri="{BB962C8B-B14F-4D97-AF65-F5344CB8AC3E}">
        <p14:creationId xmlns:p14="http://schemas.microsoft.com/office/powerpoint/2010/main" val="2880442527"/>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work with applications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45050" y="1052513"/>
            <a:ext cx="11366500" cy="4909098"/>
          </a:xfrm>
        </p:spPr>
        <p:txBody>
          <a:bodyPr/>
          <a:lstStyle/>
          <a:p>
            <a:pPr marL="0" lvl="0" indent="0" fontAlgn="base">
              <a:buNone/>
            </a:pPr>
            <a:r>
              <a:rPr lang="en-US" dirty="0">
                <a:latin typeface="+mn-lt"/>
              </a:rPr>
              <a:t>Which one is an operating system? </a:t>
            </a:r>
          </a:p>
          <a:p>
            <a:pPr marL="730250" lvl="1" indent="-457200" fontAlgn="base">
              <a:buFont typeface="+mj-lt"/>
              <a:buAutoNum type="alphaLcParenR"/>
            </a:pPr>
            <a:r>
              <a:rPr lang="en-US" dirty="0">
                <a:latin typeface="+mn-lt"/>
              </a:rPr>
              <a:t>Notepad</a:t>
            </a:r>
          </a:p>
          <a:p>
            <a:pPr marL="730250" lvl="1" indent="-457200" fontAlgn="base">
              <a:buFont typeface="+mj-lt"/>
              <a:buAutoNum type="alphaLcParenR"/>
            </a:pPr>
            <a:r>
              <a:rPr lang="en-US" dirty="0">
                <a:latin typeface="+mn-lt"/>
              </a:rPr>
              <a:t>Microsoft Word </a:t>
            </a:r>
          </a:p>
          <a:p>
            <a:pPr marL="730250" lvl="1" indent="-457200" fontAlgn="base">
              <a:buFont typeface="+mj-lt"/>
              <a:buAutoNum type="alphaLcParenR"/>
            </a:pPr>
            <a:r>
              <a:rPr lang="en-US" b="1" dirty="0">
                <a:latin typeface="+mn-lt"/>
              </a:rPr>
              <a:t>Microsoft Windows - Correct! Microsoft Windows is the most popular operating system.</a:t>
            </a:r>
          </a:p>
          <a:p>
            <a:pPr marL="730250" lvl="1" indent="-457200" fontAlgn="base">
              <a:buFont typeface="+mj-lt"/>
              <a:buAutoNum type="alphaLcParenR"/>
            </a:pPr>
            <a:r>
              <a:rPr lang="en-US" dirty="0">
                <a:latin typeface="+mn-lt"/>
              </a:rPr>
              <a:t>Paint </a:t>
            </a:r>
          </a:p>
        </p:txBody>
      </p:sp>
    </p:spTree>
    <p:extLst>
      <p:ext uri="{BB962C8B-B14F-4D97-AF65-F5344CB8AC3E}">
        <p14:creationId xmlns:p14="http://schemas.microsoft.com/office/powerpoint/2010/main" val="38645888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work with applications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45050" y="1052513"/>
            <a:ext cx="11366500" cy="4909098"/>
          </a:xfrm>
        </p:spPr>
        <p:txBody>
          <a:bodyPr/>
          <a:lstStyle/>
          <a:p>
            <a:pPr marL="0" lvl="0" indent="0" fontAlgn="base">
              <a:buNone/>
            </a:pPr>
            <a:r>
              <a:rPr lang="en-US" dirty="0">
                <a:latin typeface="+mn-lt"/>
              </a:rPr>
              <a:t>Which one is a function of an application? </a:t>
            </a:r>
          </a:p>
          <a:p>
            <a:pPr marL="730250" lvl="1" indent="-457200" fontAlgn="base">
              <a:buFont typeface="+mj-lt"/>
              <a:buAutoNum type="alphaLcParenR"/>
            </a:pPr>
            <a:r>
              <a:rPr lang="en-US" dirty="0">
                <a:latin typeface="+mn-lt"/>
              </a:rPr>
              <a:t>Managing computer hardware</a:t>
            </a:r>
          </a:p>
          <a:p>
            <a:pPr marL="730250" lvl="1" indent="-457200" fontAlgn="base">
              <a:buFont typeface="+mj-lt"/>
              <a:buAutoNum type="alphaLcParenR"/>
            </a:pPr>
            <a:r>
              <a:rPr lang="en-US" dirty="0">
                <a:latin typeface="+mn-lt"/>
              </a:rPr>
              <a:t>Managing computer software </a:t>
            </a:r>
          </a:p>
          <a:p>
            <a:pPr marL="730250" lvl="1" indent="-457200" fontAlgn="base">
              <a:buFont typeface="+mj-lt"/>
              <a:buAutoNum type="alphaLcParenR"/>
            </a:pPr>
            <a:r>
              <a:rPr lang="en-US" dirty="0">
                <a:latin typeface="+mn-lt"/>
              </a:rPr>
              <a:t>Allowing human control of the computer </a:t>
            </a:r>
          </a:p>
          <a:p>
            <a:pPr marL="730250" lvl="1" indent="-457200" fontAlgn="base">
              <a:buFont typeface="+mj-lt"/>
              <a:buAutoNum type="alphaLcParenR"/>
            </a:pPr>
            <a:r>
              <a:rPr lang="en-US" dirty="0">
                <a:latin typeface="+mn-lt"/>
              </a:rPr>
              <a:t>Doing quick calculations</a:t>
            </a:r>
          </a:p>
        </p:txBody>
      </p:sp>
    </p:spTree>
    <p:extLst>
      <p:ext uri="{BB962C8B-B14F-4D97-AF65-F5344CB8AC3E}">
        <p14:creationId xmlns:p14="http://schemas.microsoft.com/office/powerpoint/2010/main" val="144409261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DE3ECB3-9EF2-41E0-A801-76F247F510AB}"/>
              </a:ext>
            </a:extLst>
          </p:cNvPr>
          <p:cNvSpPr>
            <a:spLocks noGrp="1"/>
          </p:cNvSpPr>
          <p:nvPr>
            <p:ph type="body" sz="quarter" idx="11"/>
          </p:nvPr>
        </p:nvSpPr>
        <p:spPr>
          <a:xfrm>
            <a:off x="3611563" y="1052513"/>
            <a:ext cx="8137525" cy="5364162"/>
          </a:xfrm>
        </p:spPr>
        <p:txBody>
          <a:bodyPr/>
          <a:lstStyle/>
          <a:p>
            <a:r>
              <a:rPr lang="en-US" sz="3600" dirty="0"/>
              <a:t>This learning path will introduce you to the different parts and types of the computer and their functions. You will also learn the difference between operating systems and applications and their functions. Peripherals and portable storage devices will be discussed as well.</a:t>
            </a:r>
          </a:p>
        </p:txBody>
      </p:sp>
    </p:spTree>
    <p:extLst>
      <p:ext uri="{BB962C8B-B14F-4D97-AF65-F5344CB8AC3E}">
        <p14:creationId xmlns:p14="http://schemas.microsoft.com/office/powerpoint/2010/main" val="2367944984"/>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work with applications </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45050" y="1052513"/>
            <a:ext cx="11366500" cy="4909098"/>
          </a:xfrm>
        </p:spPr>
        <p:txBody>
          <a:bodyPr/>
          <a:lstStyle/>
          <a:p>
            <a:pPr marL="0" lvl="0" indent="0" fontAlgn="base">
              <a:buNone/>
            </a:pPr>
            <a:r>
              <a:rPr lang="en-US" dirty="0">
                <a:latin typeface="+mn-lt"/>
              </a:rPr>
              <a:t>Which one is a function of an application? </a:t>
            </a:r>
          </a:p>
          <a:p>
            <a:pPr marL="730250" lvl="1" indent="-457200" fontAlgn="base">
              <a:buFont typeface="+mj-lt"/>
              <a:buAutoNum type="alphaLcParenR"/>
            </a:pPr>
            <a:r>
              <a:rPr lang="en-US" dirty="0">
                <a:latin typeface="+mn-lt"/>
              </a:rPr>
              <a:t>Managing computer hardware</a:t>
            </a:r>
          </a:p>
          <a:p>
            <a:pPr marL="730250" lvl="1" indent="-457200" fontAlgn="base">
              <a:buFont typeface="+mj-lt"/>
              <a:buAutoNum type="alphaLcParenR"/>
            </a:pPr>
            <a:r>
              <a:rPr lang="en-US" dirty="0">
                <a:latin typeface="+mn-lt"/>
              </a:rPr>
              <a:t>Managing computer software </a:t>
            </a:r>
          </a:p>
          <a:p>
            <a:pPr marL="730250" lvl="1" indent="-457200" fontAlgn="base">
              <a:buFont typeface="+mj-lt"/>
              <a:buAutoNum type="alphaLcParenR"/>
            </a:pPr>
            <a:r>
              <a:rPr lang="en-US" dirty="0">
                <a:latin typeface="+mn-lt"/>
              </a:rPr>
              <a:t>Allowing human control of the computer </a:t>
            </a:r>
          </a:p>
          <a:p>
            <a:pPr marL="730250" lvl="1" indent="-457200" fontAlgn="base">
              <a:buFont typeface="+mj-lt"/>
              <a:buAutoNum type="alphaLcParenR"/>
            </a:pPr>
            <a:r>
              <a:rPr lang="en-US" b="1" dirty="0">
                <a:latin typeface="+mn-lt"/>
              </a:rPr>
              <a:t>Doing quick calculations - Correct! A calculator is an application for doing calculations. </a:t>
            </a:r>
            <a:endParaRPr lang="en-US" dirty="0">
              <a:latin typeface="+mn-lt"/>
            </a:endParaRPr>
          </a:p>
        </p:txBody>
      </p:sp>
    </p:spTree>
    <p:extLst>
      <p:ext uri="{BB962C8B-B14F-4D97-AF65-F5344CB8AC3E}">
        <p14:creationId xmlns:p14="http://schemas.microsoft.com/office/powerpoint/2010/main" val="247127712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63997FC-1975-4F54-AE40-2A1AE2DDA741}"/>
              </a:ext>
            </a:extLst>
          </p:cNvPr>
          <p:cNvSpPr>
            <a:spLocks noGrp="1"/>
          </p:cNvSpPr>
          <p:nvPr>
            <p:ph type="title" idx="4294967295"/>
          </p:nvPr>
        </p:nvSpPr>
        <p:spPr>
          <a:xfrm>
            <a:off x="446288" y="456315"/>
            <a:ext cx="9896925" cy="432000"/>
          </a:xfrm>
        </p:spPr>
        <p:txBody>
          <a:bodyPr/>
          <a:lstStyle/>
          <a:p>
            <a:r>
              <a:rPr lang="en-US" dirty="0"/>
              <a:t>Work with connected devices</a:t>
            </a:r>
            <a:br>
              <a:rPr lang="en-US" dirty="0"/>
            </a:br>
            <a:endParaRPr lang="en-US" dirty="0"/>
          </a:p>
        </p:txBody>
      </p:sp>
      <p:sp>
        <p:nvSpPr>
          <p:cNvPr id="7" name="Content Placeholder 6">
            <a:extLst>
              <a:ext uri="{FF2B5EF4-FFF2-40B4-BE49-F238E27FC236}">
                <a16:creationId xmlns:a16="http://schemas.microsoft.com/office/drawing/2014/main" id="{C3DE12B1-3C96-4410-B26A-89F065B82F75}"/>
              </a:ext>
            </a:extLst>
          </p:cNvPr>
          <p:cNvSpPr>
            <a:spLocks noGrp="1"/>
          </p:cNvSpPr>
          <p:nvPr>
            <p:ph idx="12"/>
          </p:nvPr>
        </p:nvSpPr>
        <p:spPr>
          <a:xfrm>
            <a:off x="442913" y="1055707"/>
            <a:ext cx="11301325" cy="720000"/>
          </a:xfrm>
          <a:solidFill>
            <a:srgbClr val="0078D4"/>
          </a:solidFill>
        </p:spPr>
        <p:txBody>
          <a:bodyPr/>
          <a:lstStyle/>
          <a:p>
            <a:pPr marL="0" indent="0">
              <a:buNone/>
            </a:pPr>
            <a:r>
              <a:rPr lang="en-US" dirty="0"/>
              <a:t>Course module summary </a:t>
            </a:r>
          </a:p>
        </p:txBody>
      </p:sp>
      <p:sp>
        <p:nvSpPr>
          <p:cNvPr id="4" name="Content Placeholder 3">
            <a:extLst>
              <a:ext uri="{FF2B5EF4-FFF2-40B4-BE49-F238E27FC236}">
                <a16:creationId xmlns:a16="http://schemas.microsoft.com/office/drawing/2014/main" id="{86A64E8B-346A-4253-B927-1B536DD190F1}"/>
              </a:ext>
            </a:extLst>
          </p:cNvPr>
          <p:cNvSpPr>
            <a:spLocks noGrp="1"/>
          </p:cNvSpPr>
          <p:nvPr>
            <p:ph idx="15"/>
          </p:nvPr>
        </p:nvSpPr>
        <p:spPr>
          <a:xfrm>
            <a:off x="442913" y="1775707"/>
            <a:ext cx="11301325" cy="4140000"/>
          </a:xfrm>
        </p:spPr>
        <p:txBody>
          <a:bodyPr/>
          <a:lstStyle/>
          <a:p>
            <a:pPr lvl="0" fontAlgn="base"/>
            <a:r>
              <a:rPr lang="en-US" dirty="0"/>
              <a:t>What is the role of peripheral devices? </a:t>
            </a:r>
          </a:p>
          <a:p>
            <a:pPr lvl="0" fontAlgn="base"/>
            <a:r>
              <a:rPr lang="en-US" dirty="0"/>
              <a:t>How can you increase the storage capacity of your computer using a peripheral device? </a:t>
            </a:r>
          </a:p>
          <a:p>
            <a:pPr lvl="0" fontAlgn="base"/>
            <a:r>
              <a:rPr lang="en-US" dirty="0"/>
              <a:t>How can you connect a device to your computer wirelessly?</a:t>
            </a:r>
          </a:p>
        </p:txBody>
      </p:sp>
    </p:spTree>
    <p:extLst>
      <p:ext uri="{BB962C8B-B14F-4D97-AF65-F5344CB8AC3E}">
        <p14:creationId xmlns:p14="http://schemas.microsoft.com/office/powerpoint/2010/main" val="137760761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work with connected devices</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45050" y="1052513"/>
            <a:ext cx="11366500" cy="4909098"/>
          </a:xfrm>
        </p:spPr>
        <p:txBody>
          <a:bodyPr/>
          <a:lstStyle/>
          <a:p>
            <a:pPr marL="0" lvl="0" indent="0" fontAlgn="base">
              <a:buNone/>
            </a:pPr>
            <a:r>
              <a:rPr lang="en-US" dirty="0">
                <a:latin typeface="+mn-lt"/>
              </a:rPr>
              <a:t>You can use the portable storage devices to: </a:t>
            </a:r>
          </a:p>
          <a:p>
            <a:pPr marL="730250" lvl="1" indent="-457200" fontAlgn="base">
              <a:buFont typeface="+mj-lt"/>
              <a:buAutoNum type="alphaLcParenR"/>
            </a:pPr>
            <a:r>
              <a:rPr lang="en-US" dirty="0">
                <a:latin typeface="+mn-lt"/>
              </a:rPr>
              <a:t>Improve storage abilities of your computer.</a:t>
            </a:r>
          </a:p>
          <a:p>
            <a:pPr marL="730250" lvl="1" indent="-457200" fontAlgn="base">
              <a:buFont typeface="+mj-lt"/>
              <a:buAutoNum type="alphaLcParenR"/>
            </a:pPr>
            <a:r>
              <a:rPr lang="en-US" dirty="0">
                <a:latin typeface="+mn-lt"/>
              </a:rPr>
              <a:t>Transfer files from computer to another computer.</a:t>
            </a:r>
          </a:p>
          <a:p>
            <a:pPr marL="730250" lvl="1" indent="-457200" fontAlgn="base">
              <a:buFont typeface="+mj-lt"/>
              <a:buAutoNum type="alphaLcParenR"/>
            </a:pPr>
            <a:r>
              <a:rPr lang="en-US" dirty="0">
                <a:latin typeface="+mn-lt"/>
              </a:rPr>
              <a:t>Save a copy in a safe location. </a:t>
            </a:r>
          </a:p>
          <a:p>
            <a:pPr marL="730250" lvl="1" indent="-457200" fontAlgn="base">
              <a:buFont typeface="+mj-lt"/>
              <a:buAutoNum type="alphaLcParenR"/>
            </a:pPr>
            <a:r>
              <a:rPr lang="en-US" dirty="0">
                <a:latin typeface="+mn-lt"/>
              </a:rPr>
              <a:t>All of the above. </a:t>
            </a:r>
          </a:p>
        </p:txBody>
      </p:sp>
    </p:spTree>
    <p:extLst>
      <p:ext uri="{BB962C8B-B14F-4D97-AF65-F5344CB8AC3E}">
        <p14:creationId xmlns:p14="http://schemas.microsoft.com/office/powerpoint/2010/main" val="25160528"/>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work with connected devices</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52513"/>
            <a:ext cx="11366500" cy="4909098"/>
          </a:xfrm>
        </p:spPr>
        <p:txBody>
          <a:bodyPr/>
          <a:lstStyle/>
          <a:p>
            <a:pPr marL="0" lvl="0" indent="0" fontAlgn="base">
              <a:buNone/>
            </a:pPr>
            <a:r>
              <a:rPr lang="en-US" dirty="0">
                <a:latin typeface="+mn-lt"/>
              </a:rPr>
              <a:t>You can use the portable storage devices to: </a:t>
            </a:r>
          </a:p>
          <a:p>
            <a:pPr marL="730250" lvl="1" indent="-457200" fontAlgn="base">
              <a:buFont typeface="+mj-lt"/>
              <a:buAutoNum type="alphaLcParenR"/>
            </a:pPr>
            <a:r>
              <a:rPr lang="en-US" dirty="0">
                <a:latin typeface="+mn-lt"/>
              </a:rPr>
              <a:t>Improve storage abilities of your computer.</a:t>
            </a:r>
          </a:p>
          <a:p>
            <a:pPr marL="730250" lvl="1" indent="-457200" fontAlgn="base">
              <a:buFont typeface="+mj-lt"/>
              <a:buAutoNum type="alphaLcParenR"/>
            </a:pPr>
            <a:r>
              <a:rPr lang="en-US" dirty="0">
                <a:latin typeface="+mn-lt"/>
              </a:rPr>
              <a:t>Transfer files from computer to another computer.</a:t>
            </a:r>
          </a:p>
          <a:p>
            <a:pPr marL="730250" lvl="1" indent="-457200" fontAlgn="base">
              <a:buFont typeface="+mj-lt"/>
              <a:buAutoNum type="alphaLcParenR"/>
            </a:pPr>
            <a:r>
              <a:rPr lang="en-US" dirty="0">
                <a:latin typeface="+mn-lt"/>
              </a:rPr>
              <a:t>Save a copy in a safe location. </a:t>
            </a:r>
          </a:p>
          <a:p>
            <a:pPr marL="730250" lvl="1" indent="-457200" fontAlgn="base">
              <a:buFont typeface="+mj-lt"/>
              <a:buAutoNum type="alphaLcParenR"/>
            </a:pPr>
            <a:r>
              <a:rPr lang="en-US" b="1" dirty="0">
                <a:latin typeface="+mn-lt"/>
              </a:rPr>
              <a:t>All of the above - Correct! Portable storage devices make storing and dealing with files easier. </a:t>
            </a:r>
            <a:endParaRPr lang="en-US" dirty="0">
              <a:latin typeface="+mn-lt"/>
            </a:endParaRPr>
          </a:p>
        </p:txBody>
      </p:sp>
    </p:spTree>
    <p:extLst>
      <p:ext uri="{BB962C8B-B14F-4D97-AF65-F5344CB8AC3E}">
        <p14:creationId xmlns:p14="http://schemas.microsoft.com/office/powerpoint/2010/main" val="1955675512"/>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work with connected devices</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52513"/>
            <a:ext cx="11366500" cy="4909098"/>
          </a:xfrm>
        </p:spPr>
        <p:txBody>
          <a:bodyPr/>
          <a:lstStyle/>
          <a:p>
            <a:pPr marL="0" lvl="0" indent="0" fontAlgn="base">
              <a:buNone/>
            </a:pPr>
            <a:r>
              <a:rPr lang="en-US" dirty="0">
                <a:latin typeface="+mn-lt"/>
              </a:rPr>
              <a:t>These devices can be connected to a computer through Bluetooth technology except: </a:t>
            </a:r>
          </a:p>
          <a:p>
            <a:pPr marL="730250" lvl="1" indent="-457200" fontAlgn="base">
              <a:buFont typeface="+mj-lt"/>
              <a:buAutoNum type="alphaLcParenR"/>
            </a:pPr>
            <a:r>
              <a:rPr lang="en-US" dirty="0">
                <a:latin typeface="+mn-lt"/>
              </a:rPr>
              <a:t>Speakers</a:t>
            </a:r>
          </a:p>
          <a:p>
            <a:pPr marL="730250" lvl="1" indent="-457200" fontAlgn="base">
              <a:buFont typeface="+mj-lt"/>
              <a:buAutoNum type="alphaLcParenR"/>
            </a:pPr>
            <a:r>
              <a:rPr lang="en-US" dirty="0">
                <a:latin typeface="+mn-lt"/>
              </a:rPr>
              <a:t>Mouse </a:t>
            </a:r>
          </a:p>
          <a:p>
            <a:pPr marL="730250" lvl="1" indent="-457200" fontAlgn="base">
              <a:buFont typeface="+mj-lt"/>
              <a:buAutoNum type="alphaLcParenR"/>
            </a:pPr>
            <a:r>
              <a:rPr lang="en-US" dirty="0">
                <a:latin typeface="+mn-lt"/>
              </a:rPr>
              <a:t>Hard drive</a:t>
            </a:r>
          </a:p>
          <a:p>
            <a:pPr marL="730250" lvl="1" indent="-457200" fontAlgn="base">
              <a:buFont typeface="+mj-lt"/>
              <a:buAutoNum type="alphaLcParenR"/>
            </a:pPr>
            <a:r>
              <a:rPr lang="en-US" dirty="0">
                <a:latin typeface="+mn-lt"/>
              </a:rPr>
              <a:t>Headphones </a:t>
            </a:r>
          </a:p>
        </p:txBody>
      </p:sp>
    </p:spTree>
    <p:extLst>
      <p:ext uri="{BB962C8B-B14F-4D97-AF65-F5344CB8AC3E}">
        <p14:creationId xmlns:p14="http://schemas.microsoft.com/office/powerpoint/2010/main" val="270938971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work with connected devices</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45050" y="1052513"/>
            <a:ext cx="11366500" cy="4909098"/>
          </a:xfrm>
        </p:spPr>
        <p:txBody>
          <a:bodyPr/>
          <a:lstStyle/>
          <a:p>
            <a:pPr marL="0" lvl="0" indent="0" fontAlgn="base">
              <a:buNone/>
            </a:pPr>
            <a:r>
              <a:rPr lang="en-US" dirty="0">
                <a:latin typeface="+mn-lt"/>
              </a:rPr>
              <a:t>These devices can be connected to a computer through Bluetooth technology except: </a:t>
            </a:r>
          </a:p>
          <a:p>
            <a:pPr marL="730250" lvl="1" indent="-457200" fontAlgn="base">
              <a:buFont typeface="+mj-lt"/>
              <a:buAutoNum type="alphaLcParenR"/>
            </a:pPr>
            <a:r>
              <a:rPr lang="en-US" dirty="0">
                <a:latin typeface="+mn-lt"/>
              </a:rPr>
              <a:t>Speakers</a:t>
            </a:r>
          </a:p>
          <a:p>
            <a:pPr marL="730250" lvl="1" indent="-457200" fontAlgn="base">
              <a:buFont typeface="+mj-lt"/>
              <a:buAutoNum type="alphaLcParenR"/>
            </a:pPr>
            <a:r>
              <a:rPr lang="en-US" dirty="0">
                <a:latin typeface="+mn-lt"/>
              </a:rPr>
              <a:t>Mouse </a:t>
            </a:r>
          </a:p>
          <a:p>
            <a:pPr marL="730250" lvl="1" indent="-457200" fontAlgn="base">
              <a:buFont typeface="+mj-lt"/>
              <a:buAutoNum type="alphaLcParenR"/>
            </a:pPr>
            <a:r>
              <a:rPr lang="en-US" b="1" dirty="0">
                <a:latin typeface="+mn-lt"/>
              </a:rPr>
              <a:t>Hard drive - Correct! A hard drive needs to be connected directly to a computer. This affects the speed of accessing stored files.</a:t>
            </a:r>
          </a:p>
          <a:p>
            <a:pPr marL="730250" lvl="1" indent="-457200" fontAlgn="base">
              <a:buFont typeface="+mj-lt"/>
              <a:buAutoNum type="alphaLcParenR"/>
            </a:pPr>
            <a:r>
              <a:rPr lang="en-US" dirty="0">
                <a:latin typeface="+mn-lt"/>
              </a:rPr>
              <a:t>Headphones </a:t>
            </a:r>
          </a:p>
        </p:txBody>
      </p:sp>
    </p:spTree>
    <p:extLst>
      <p:ext uri="{BB962C8B-B14F-4D97-AF65-F5344CB8AC3E}">
        <p14:creationId xmlns:p14="http://schemas.microsoft.com/office/powerpoint/2010/main" val="1664168840"/>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0078D4"/>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EF4727D-544A-C648-899F-8F586F80C9C3}"/>
              </a:ext>
            </a:extLst>
          </p:cNvPr>
          <p:cNvSpPr>
            <a:spLocks noGrp="1"/>
          </p:cNvSpPr>
          <p:nvPr>
            <p:ph type="title"/>
          </p:nvPr>
        </p:nvSpPr>
        <p:spPr>
          <a:xfrm>
            <a:off x="0" y="-505152"/>
            <a:ext cx="11340000" cy="432000"/>
          </a:xfrm>
        </p:spPr>
        <p:txBody>
          <a:bodyPr/>
          <a:lstStyle/>
          <a:p>
            <a:r>
              <a:rPr lang="en-US" dirty="0">
                <a:solidFill>
                  <a:schemeClr val="bg1">
                    <a:lumMod val="85000"/>
                  </a:schemeClr>
                </a:solidFill>
              </a:rPr>
              <a:t>Closing</a:t>
            </a:r>
          </a:p>
        </p:txBody>
      </p:sp>
      <p:pic>
        <p:nvPicPr>
          <p:cNvPr id="5" name="Picture 4">
            <a:extLst>
              <a:ext uri="{FF2B5EF4-FFF2-40B4-BE49-F238E27FC236}">
                <a16:creationId xmlns:a16="http://schemas.microsoft.com/office/drawing/2014/main" id="{30ED24CC-241D-4B4E-8911-C80208F74DE0}"/>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450" y="5746711"/>
            <a:ext cx="2181890" cy="977939"/>
          </a:xfrm>
          <a:prstGeom prst="rect">
            <a:avLst/>
          </a:prstGeom>
          <a:noFill/>
        </p:spPr>
      </p:pic>
    </p:spTree>
    <p:extLst>
      <p:ext uri="{BB962C8B-B14F-4D97-AF65-F5344CB8AC3E}">
        <p14:creationId xmlns:p14="http://schemas.microsoft.com/office/powerpoint/2010/main" val="222558956"/>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8EB759D-459A-4EDB-A2B4-CCF2F8EFD164}"/>
              </a:ext>
            </a:extLst>
          </p:cNvPr>
          <p:cNvSpPr>
            <a:spLocks noGrp="1"/>
          </p:cNvSpPr>
          <p:nvPr>
            <p:ph type="title" idx="4294967295"/>
          </p:nvPr>
        </p:nvSpPr>
        <p:spPr>
          <a:xfrm>
            <a:off x="446289" y="456315"/>
            <a:ext cx="9252348" cy="432000"/>
          </a:xfrm>
        </p:spPr>
        <p:txBody>
          <a:bodyPr/>
          <a:lstStyle/>
          <a:p>
            <a:r>
              <a:rPr lang="en-US" dirty="0"/>
              <a:t>Interact with a computer</a:t>
            </a:r>
            <a:br>
              <a:rPr lang="en-US" dirty="0"/>
            </a:br>
            <a:endParaRPr lang="en-US" dirty="0">
              <a:effectLst/>
            </a:endParaRPr>
          </a:p>
          <a:p>
            <a:endParaRPr lang="en-US" dirty="0"/>
          </a:p>
        </p:txBody>
      </p:sp>
      <p:sp>
        <p:nvSpPr>
          <p:cNvPr id="5" name="Content Placeholder 4">
            <a:extLst>
              <a:ext uri="{FF2B5EF4-FFF2-40B4-BE49-F238E27FC236}">
                <a16:creationId xmlns:a16="http://schemas.microsoft.com/office/drawing/2014/main" id="{9C085E93-5672-4ABC-A9AD-24769A94F792}"/>
              </a:ext>
            </a:extLst>
          </p:cNvPr>
          <p:cNvSpPr>
            <a:spLocks noGrp="1"/>
          </p:cNvSpPr>
          <p:nvPr>
            <p:ph idx="1"/>
          </p:nvPr>
        </p:nvSpPr>
        <p:spPr>
          <a:xfrm>
            <a:off x="460574" y="1055707"/>
            <a:ext cx="11288514" cy="720000"/>
          </a:xfrm>
          <a:solidFill>
            <a:srgbClr val="0078D4"/>
          </a:solidFill>
        </p:spPr>
        <p:txBody>
          <a:bodyPr/>
          <a:lstStyle/>
          <a:p>
            <a:r>
              <a:rPr lang="en-US" dirty="0"/>
              <a:t>Course module summary </a:t>
            </a:r>
          </a:p>
        </p:txBody>
      </p:sp>
      <p:sp>
        <p:nvSpPr>
          <p:cNvPr id="3" name="Content Placeholder 2">
            <a:extLst>
              <a:ext uri="{FF2B5EF4-FFF2-40B4-BE49-F238E27FC236}">
                <a16:creationId xmlns:a16="http://schemas.microsoft.com/office/drawing/2014/main" id="{96006827-1994-4C7B-9505-45970A3C1EC8}"/>
              </a:ext>
            </a:extLst>
          </p:cNvPr>
          <p:cNvSpPr>
            <a:spLocks noGrp="1"/>
          </p:cNvSpPr>
          <p:nvPr>
            <p:ph idx="14"/>
          </p:nvPr>
        </p:nvSpPr>
        <p:spPr>
          <a:xfrm>
            <a:off x="460574" y="1775707"/>
            <a:ext cx="11288514" cy="4140000"/>
          </a:xfrm>
        </p:spPr>
        <p:txBody>
          <a:bodyPr/>
          <a:lstStyle/>
          <a:p>
            <a:pPr lvl="0" fontAlgn="base"/>
            <a:r>
              <a:rPr lang="en-US" dirty="0"/>
              <a:t>What are the primary functions of a computer? </a:t>
            </a:r>
          </a:p>
          <a:p>
            <a:pPr lvl="0" fontAlgn="base"/>
            <a:r>
              <a:rPr lang="en-US" dirty="0"/>
              <a:t>What is the difference between computer hardware and software? </a:t>
            </a:r>
          </a:p>
          <a:p>
            <a:pPr lvl="0" fontAlgn="base"/>
            <a:r>
              <a:rPr lang="en-US" dirty="0"/>
              <a:t>What are the primary hardware parts that make up a computer? </a:t>
            </a:r>
          </a:p>
          <a:p>
            <a:pPr lvl="0" fontAlgn="base"/>
            <a:r>
              <a:rPr lang="en-US" dirty="0"/>
              <a:t>What are the common types of personal computing devices? </a:t>
            </a:r>
          </a:p>
        </p:txBody>
      </p:sp>
    </p:spTree>
    <p:extLst>
      <p:ext uri="{BB962C8B-B14F-4D97-AF65-F5344CB8AC3E}">
        <p14:creationId xmlns:p14="http://schemas.microsoft.com/office/powerpoint/2010/main" val="3240821215"/>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interact with a computer</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52513"/>
            <a:ext cx="11366500" cy="4877836"/>
          </a:xfrm>
        </p:spPr>
        <p:txBody>
          <a:bodyPr/>
          <a:lstStyle/>
          <a:p>
            <a:pPr marL="0" lvl="0" indent="0" fontAlgn="base">
              <a:buNone/>
            </a:pPr>
            <a:r>
              <a:rPr lang="en-US" dirty="0">
                <a:latin typeface="+mn-lt"/>
              </a:rPr>
              <a:t>Which of these devices is not a computer? </a:t>
            </a:r>
          </a:p>
          <a:p>
            <a:pPr marL="730250" lvl="1" indent="-457200" fontAlgn="base">
              <a:buFont typeface="+mj-lt"/>
              <a:buAutoNum type="alphaLcParenR"/>
            </a:pPr>
            <a:r>
              <a:rPr lang="en-US" dirty="0">
                <a:latin typeface="+mn-lt"/>
              </a:rPr>
              <a:t>A desktop </a:t>
            </a:r>
          </a:p>
          <a:p>
            <a:pPr marL="730250" lvl="1" indent="-457200" fontAlgn="base">
              <a:buFont typeface="+mj-lt"/>
              <a:buAutoNum type="alphaLcParenR"/>
            </a:pPr>
            <a:r>
              <a:rPr lang="en-US" dirty="0">
                <a:latin typeface="+mn-lt"/>
              </a:rPr>
              <a:t>A laptop</a:t>
            </a:r>
          </a:p>
          <a:p>
            <a:pPr marL="730250" lvl="1" indent="-457200" fontAlgn="base">
              <a:buFont typeface="+mj-lt"/>
              <a:buAutoNum type="alphaLcParenR"/>
            </a:pPr>
            <a:r>
              <a:rPr lang="en-US" dirty="0">
                <a:latin typeface="+mn-lt"/>
              </a:rPr>
              <a:t>A tablet </a:t>
            </a:r>
          </a:p>
          <a:p>
            <a:pPr marL="730250" lvl="1" indent="-457200" fontAlgn="base">
              <a:buFont typeface="+mj-lt"/>
              <a:buAutoNum type="alphaLcParenR"/>
            </a:pPr>
            <a:r>
              <a:rPr lang="en-US" dirty="0">
                <a:latin typeface="+mn-lt"/>
              </a:rPr>
              <a:t>A monitor</a:t>
            </a:r>
          </a:p>
        </p:txBody>
      </p:sp>
    </p:spTree>
    <p:extLst>
      <p:ext uri="{BB962C8B-B14F-4D97-AF65-F5344CB8AC3E}">
        <p14:creationId xmlns:p14="http://schemas.microsoft.com/office/powerpoint/2010/main" val="3006885472"/>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interact with a computer</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382588" y="1052513"/>
            <a:ext cx="11366500" cy="4877836"/>
          </a:xfrm>
        </p:spPr>
        <p:txBody>
          <a:bodyPr/>
          <a:lstStyle/>
          <a:p>
            <a:pPr marL="0" lvl="0" indent="0" fontAlgn="base">
              <a:buNone/>
            </a:pPr>
            <a:r>
              <a:rPr lang="en-US" dirty="0">
                <a:latin typeface="+mn-lt"/>
              </a:rPr>
              <a:t>Which of these devices is not a computer? </a:t>
            </a:r>
          </a:p>
          <a:p>
            <a:pPr marL="730250" lvl="1" indent="-457200" fontAlgn="base">
              <a:buFont typeface="+mj-lt"/>
              <a:buAutoNum type="alphaLcParenR"/>
            </a:pPr>
            <a:r>
              <a:rPr lang="en-US" dirty="0">
                <a:latin typeface="+mn-lt"/>
              </a:rPr>
              <a:t>A desktop </a:t>
            </a:r>
          </a:p>
          <a:p>
            <a:pPr marL="730250" lvl="1" indent="-457200" fontAlgn="base">
              <a:buFont typeface="+mj-lt"/>
              <a:buAutoNum type="alphaLcParenR"/>
            </a:pPr>
            <a:r>
              <a:rPr lang="en-US" dirty="0">
                <a:latin typeface="+mn-lt"/>
              </a:rPr>
              <a:t>A laptop</a:t>
            </a:r>
          </a:p>
          <a:p>
            <a:pPr marL="730250" lvl="1" indent="-457200" fontAlgn="base">
              <a:buFont typeface="+mj-lt"/>
              <a:buAutoNum type="alphaLcParenR"/>
            </a:pPr>
            <a:r>
              <a:rPr lang="en-US" dirty="0">
                <a:latin typeface="+mn-lt"/>
              </a:rPr>
              <a:t>A tablet </a:t>
            </a:r>
          </a:p>
          <a:p>
            <a:pPr marL="730250" lvl="1" indent="-457200" fontAlgn="base">
              <a:buFont typeface="+mj-lt"/>
              <a:buAutoNum type="alphaLcParenR"/>
            </a:pPr>
            <a:r>
              <a:rPr lang="en-US" b="1" dirty="0">
                <a:latin typeface="+mn-lt"/>
              </a:rPr>
              <a:t>A monitor -</a:t>
            </a:r>
            <a:r>
              <a:rPr lang="en-US" sz="2400" b="1" dirty="0">
                <a:latin typeface="+mn-lt"/>
              </a:rPr>
              <a:t> </a:t>
            </a:r>
            <a:r>
              <a:rPr lang="en-US" b="1" dirty="0">
                <a:latin typeface="+mn-lt"/>
              </a:rPr>
              <a:t>Correct! A monitor is not a computer. </a:t>
            </a:r>
            <a:endParaRPr lang="en-US" dirty="0">
              <a:latin typeface="+mn-lt"/>
            </a:endParaRPr>
          </a:p>
        </p:txBody>
      </p:sp>
    </p:spTree>
    <p:extLst>
      <p:ext uri="{BB962C8B-B14F-4D97-AF65-F5344CB8AC3E}">
        <p14:creationId xmlns:p14="http://schemas.microsoft.com/office/powerpoint/2010/main" val="116592065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interact with a computer</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31800" y="1052513"/>
            <a:ext cx="11366500" cy="4877836"/>
          </a:xfrm>
        </p:spPr>
        <p:txBody>
          <a:bodyPr/>
          <a:lstStyle/>
          <a:p>
            <a:pPr marL="0" lvl="0" indent="0" fontAlgn="base">
              <a:buNone/>
            </a:pPr>
            <a:r>
              <a:rPr lang="en-US" dirty="0">
                <a:latin typeface="+mn-lt"/>
              </a:rPr>
              <a:t>Which of the following parts of a computer is considered as input device? </a:t>
            </a:r>
          </a:p>
          <a:p>
            <a:pPr marL="730250" lvl="1" indent="-457200" fontAlgn="base">
              <a:buFont typeface="+mj-lt"/>
              <a:buAutoNum type="alphaLcParenR"/>
            </a:pPr>
            <a:r>
              <a:rPr lang="en-US" dirty="0">
                <a:latin typeface="+mn-lt"/>
              </a:rPr>
              <a:t>Speakers</a:t>
            </a:r>
          </a:p>
          <a:p>
            <a:pPr marL="730250" lvl="1" indent="-457200" fontAlgn="base">
              <a:buFont typeface="+mj-lt"/>
              <a:buAutoNum type="alphaLcParenR"/>
            </a:pPr>
            <a:r>
              <a:rPr lang="en-US" dirty="0">
                <a:latin typeface="+mn-lt"/>
              </a:rPr>
              <a:t>Screen </a:t>
            </a:r>
          </a:p>
          <a:p>
            <a:pPr marL="730250" lvl="1" indent="-457200" fontAlgn="base">
              <a:buFont typeface="+mj-lt"/>
              <a:buAutoNum type="alphaLcParenR"/>
            </a:pPr>
            <a:r>
              <a:rPr lang="en-US" dirty="0">
                <a:latin typeface="+mn-lt"/>
              </a:rPr>
              <a:t>Keyboard</a:t>
            </a:r>
          </a:p>
          <a:p>
            <a:pPr marL="730250" lvl="1" indent="-457200" fontAlgn="base">
              <a:buFont typeface="+mj-lt"/>
              <a:buAutoNum type="alphaLcParenR"/>
            </a:pPr>
            <a:r>
              <a:rPr lang="en-US" dirty="0">
                <a:latin typeface="+mn-lt"/>
              </a:rPr>
              <a:t>Motherboard </a:t>
            </a:r>
          </a:p>
        </p:txBody>
      </p:sp>
    </p:spTree>
    <p:extLst>
      <p:ext uri="{BB962C8B-B14F-4D97-AF65-F5344CB8AC3E}">
        <p14:creationId xmlns:p14="http://schemas.microsoft.com/office/powerpoint/2010/main" val="44486898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interact with a computer</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45050" y="1052513"/>
            <a:ext cx="11366500" cy="4877836"/>
          </a:xfrm>
        </p:spPr>
        <p:txBody>
          <a:bodyPr/>
          <a:lstStyle/>
          <a:p>
            <a:pPr marL="0" lvl="0" indent="0" fontAlgn="base">
              <a:buNone/>
            </a:pPr>
            <a:r>
              <a:rPr lang="en-US" dirty="0">
                <a:latin typeface="+mn-lt"/>
              </a:rPr>
              <a:t>Which of the following parts of a computer is considered as input device? </a:t>
            </a:r>
          </a:p>
          <a:p>
            <a:pPr marL="730250" lvl="1" indent="-457200" fontAlgn="base">
              <a:buFont typeface="+mj-lt"/>
              <a:buAutoNum type="alphaLcParenR"/>
            </a:pPr>
            <a:r>
              <a:rPr lang="en-US" dirty="0">
                <a:latin typeface="+mn-lt"/>
              </a:rPr>
              <a:t>Speakers</a:t>
            </a:r>
          </a:p>
          <a:p>
            <a:pPr marL="730250" lvl="1" indent="-457200" fontAlgn="base">
              <a:buFont typeface="+mj-lt"/>
              <a:buAutoNum type="alphaLcParenR"/>
            </a:pPr>
            <a:r>
              <a:rPr lang="en-US" dirty="0">
                <a:latin typeface="+mn-lt"/>
              </a:rPr>
              <a:t>Screen </a:t>
            </a:r>
          </a:p>
          <a:p>
            <a:pPr marL="730250" lvl="1" indent="-457200" fontAlgn="base">
              <a:buFont typeface="+mj-lt"/>
              <a:buAutoNum type="alphaLcParenR"/>
            </a:pPr>
            <a:r>
              <a:rPr lang="en-US" b="1" dirty="0">
                <a:latin typeface="+mn-lt"/>
              </a:rPr>
              <a:t>Keyboard - Correct! A keyboard is an input device. </a:t>
            </a:r>
          </a:p>
          <a:p>
            <a:pPr marL="730250" lvl="1" indent="-457200" fontAlgn="base">
              <a:buFont typeface="+mj-lt"/>
              <a:buAutoNum type="alphaLcParenR"/>
            </a:pPr>
            <a:r>
              <a:rPr lang="en-US" dirty="0">
                <a:latin typeface="+mn-lt"/>
              </a:rPr>
              <a:t>Motherboard </a:t>
            </a:r>
          </a:p>
        </p:txBody>
      </p:sp>
    </p:spTree>
    <p:extLst>
      <p:ext uri="{BB962C8B-B14F-4D97-AF65-F5344CB8AC3E}">
        <p14:creationId xmlns:p14="http://schemas.microsoft.com/office/powerpoint/2010/main" val="3358725349"/>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a:extLst>
              <a:ext uri="{FF2B5EF4-FFF2-40B4-BE49-F238E27FC236}">
                <a16:creationId xmlns:a16="http://schemas.microsoft.com/office/drawing/2014/main" id="{3FB6353A-CC1F-450C-9F20-FA12F7677ABD}"/>
              </a:ext>
            </a:extLst>
          </p:cNvPr>
          <p:cNvSpPr>
            <a:spLocks noGrp="1"/>
          </p:cNvSpPr>
          <p:nvPr>
            <p:ph type="title"/>
          </p:nvPr>
        </p:nvSpPr>
        <p:spPr>
          <a:xfrm>
            <a:off x="445050" y="441325"/>
            <a:ext cx="11340000" cy="432000"/>
          </a:xfrm>
        </p:spPr>
        <p:txBody>
          <a:bodyPr>
            <a:noAutofit/>
          </a:bodyPr>
          <a:lstStyle/>
          <a:p>
            <a:r>
              <a:rPr lang="en-IN" dirty="0"/>
              <a:t>Knowledge check question – interact with a computer</a:t>
            </a:r>
            <a:br>
              <a:rPr lang="en-IN" dirty="0"/>
            </a:br>
            <a:endParaRPr lang="en-US" dirty="0"/>
          </a:p>
        </p:txBody>
      </p:sp>
      <p:sp>
        <p:nvSpPr>
          <p:cNvPr id="3" name="Text Placeholder 2">
            <a:extLst>
              <a:ext uri="{FF2B5EF4-FFF2-40B4-BE49-F238E27FC236}">
                <a16:creationId xmlns:a16="http://schemas.microsoft.com/office/drawing/2014/main" id="{AF8EEB98-D589-491A-BC2E-C410C2C47440}"/>
              </a:ext>
            </a:extLst>
          </p:cNvPr>
          <p:cNvSpPr>
            <a:spLocks noGrp="1"/>
          </p:cNvSpPr>
          <p:nvPr>
            <p:ph type="body" sz="quarter" idx="33"/>
          </p:nvPr>
        </p:nvSpPr>
        <p:spPr>
          <a:xfrm>
            <a:off x="445050" y="1052513"/>
            <a:ext cx="11366500" cy="4877836"/>
          </a:xfrm>
        </p:spPr>
        <p:txBody>
          <a:bodyPr/>
          <a:lstStyle/>
          <a:p>
            <a:pPr marL="0" lvl="0" indent="0" fontAlgn="base">
              <a:buNone/>
            </a:pPr>
            <a:r>
              <a:rPr lang="en-US" dirty="0">
                <a:latin typeface="+mn-lt"/>
              </a:rPr>
              <a:t>Harold needs to purchase a computer as they’re starting university. What they want is a computer with a built-in keyboard to type their lecture notes, and to work on their assignments at home. They’ll also need various applications and programs installed on the computer to complete their assignments. </a:t>
            </a:r>
          </a:p>
          <a:p>
            <a:pPr marL="0" lvl="0" indent="0" fontAlgn="base">
              <a:buNone/>
            </a:pPr>
            <a:r>
              <a:rPr lang="en-US" dirty="0">
                <a:latin typeface="+mn-lt"/>
              </a:rPr>
              <a:t>What is the best type of computer for their needs? </a:t>
            </a:r>
          </a:p>
          <a:p>
            <a:pPr marL="730250" lvl="1" indent="-457200" fontAlgn="base">
              <a:buFont typeface="+mj-lt"/>
              <a:buAutoNum type="alphaLcParenR"/>
            </a:pPr>
            <a:r>
              <a:rPr lang="en-US" dirty="0">
                <a:latin typeface="+mn-lt"/>
              </a:rPr>
              <a:t>A desktop </a:t>
            </a:r>
          </a:p>
          <a:p>
            <a:pPr marL="730250" lvl="1" indent="-457200" fontAlgn="base">
              <a:buFont typeface="+mj-lt"/>
              <a:buAutoNum type="alphaLcParenR"/>
            </a:pPr>
            <a:r>
              <a:rPr lang="en-US" dirty="0">
                <a:latin typeface="+mn-lt"/>
              </a:rPr>
              <a:t>A laptop </a:t>
            </a:r>
          </a:p>
          <a:p>
            <a:pPr marL="730250" lvl="1" indent="-457200" fontAlgn="base">
              <a:buFont typeface="+mj-lt"/>
              <a:buAutoNum type="alphaLcParenR"/>
            </a:pPr>
            <a:r>
              <a:rPr lang="en-US" dirty="0">
                <a:latin typeface="+mn-lt"/>
              </a:rPr>
              <a:t>A tablet </a:t>
            </a:r>
          </a:p>
          <a:p>
            <a:pPr marL="730250" lvl="1" indent="-457200" fontAlgn="base">
              <a:buFont typeface="+mj-lt"/>
              <a:buAutoNum type="alphaLcParenR"/>
            </a:pPr>
            <a:r>
              <a:rPr lang="en-US" dirty="0">
                <a:latin typeface="+mn-lt"/>
              </a:rPr>
              <a:t>A smartphone</a:t>
            </a:r>
            <a:r>
              <a:rPr lang="en-US" sz="2400" dirty="0">
                <a:latin typeface="+mn-lt"/>
              </a:rPr>
              <a:t> </a:t>
            </a:r>
            <a:endParaRPr lang="en-US" dirty="0">
              <a:latin typeface="+mn-lt"/>
            </a:endParaRPr>
          </a:p>
        </p:txBody>
      </p:sp>
    </p:spTree>
    <p:extLst>
      <p:ext uri="{BB962C8B-B14F-4D97-AF65-F5344CB8AC3E}">
        <p14:creationId xmlns:p14="http://schemas.microsoft.com/office/powerpoint/2010/main" val="1232387481"/>
      </p:ext>
    </p:extLst>
  </p:cSld>
  <p:clrMapOvr>
    <a:masterClrMapping/>
  </p:clrMapOvr>
  <mc:AlternateContent xmlns:mc="http://schemas.openxmlformats.org/markup-compatibility/2006" xmlns:p14="http://schemas.microsoft.com/office/powerpoint/2010/main">
    <mc:Choice Requires="p14">
      <p:transition spd="med" p14:dur="700" advClick="0">
        <p:fade/>
      </p:transition>
    </mc:Choice>
    <mc:Fallback xmlns="">
      <p:transition spd="med" advClick="0">
        <p:fade/>
      </p:transition>
    </mc:Fallback>
  </mc:AlternateContent>
</p:sld>
</file>

<file path=ppt/theme/theme1.xml><?xml version="1.0" encoding="utf-8"?>
<a:theme xmlns:a="http://schemas.openxmlformats.org/drawingml/2006/main" name="Office Theme">
  <a:themeElements>
    <a:clrScheme name="Microsoft_colors">
      <a:dk1>
        <a:sysClr val="windowText" lastClr="000000"/>
      </a:dk1>
      <a:lt1>
        <a:sysClr val="window" lastClr="FFFFFF"/>
      </a:lt1>
      <a:dk2>
        <a:srgbClr val="12121E"/>
      </a:dk2>
      <a:lt2>
        <a:srgbClr val="F2F2F2"/>
      </a:lt2>
      <a:accent1>
        <a:srgbClr val="00BCF2"/>
      </a:accent1>
      <a:accent2>
        <a:srgbClr val="D83B01"/>
      </a:accent2>
      <a:accent3>
        <a:srgbClr val="E3008C"/>
      </a:accent3>
      <a:accent4>
        <a:srgbClr val="107C10"/>
      </a:accent4>
      <a:accent5>
        <a:srgbClr val="B4A0FF"/>
      </a:accent5>
      <a:accent6>
        <a:srgbClr val="BAD80A"/>
      </a:accent6>
      <a:hlink>
        <a:srgbClr val="0078D4"/>
      </a:hlink>
      <a:folHlink>
        <a:srgbClr val="00BCF2"/>
      </a:folHlink>
    </a:clrScheme>
    <a:fontScheme name="Custom 1">
      <a:majorFont>
        <a:latin typeface="Segoe Semibold"/>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lumMod val="9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33781529_Tech pitch deck_RVA_v5" id="{A2EB78D0-E53B-4F6A-BDEB-161D0EE79897}" vid="{43D59DC8-94C0-4D1D-B6DD-8A7938E09C7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B718784B0AE4C4EAC45D2C9A7386D53" ma:contentTypeVersion="13" ma:contentTypeDescription="Create a new document." ma:contentTypeScope="" ma:versionID="eaae070d4dfd93efd9f657264c004cae">
  <xsd:schema xmlns:xsd="http://www.w3.org/2001/XMLSchema" xmlns:xs="http://www.w3.org/2001/XMLSchema" xmlns:p="http://schemas.microsoft.com/office/2006/metadata/properties" xmlns:ns2="7993e83b-29b8-4f62-8712-94b0a94aea83" xmlns:ns3="72ed101c-fa9b-4da6-b4f4-5ea289c90ab6" targetNamespace="http://schemas.microsoft.com/office/2006/metadata/properties" ma:root="true" ma:fieldsID="08c0a0c89eb36c03e1969459250fc00d" ns2:_="" ns3:_="">
    <xsd:import namespace="7993e83b-29b8-4f62-8712-94b0a94aea83"/>
    <xsd:import namespace="72ed101c-fa9b-4da6-b4f4-5ea289c90ab6"/>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Transcrip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93e83b-29b8-4f62-8712-94b0a94aea8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ServiceTranscript" ma:index="20" nillable="true" ma:displayName="MediaServiceTranscript" ma:hidden="true" ma:internalName="MediaServiceTranscript" ma:readOnly="fals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2ed101c-fa9b-4da6-b4f4-5ea289c90ab6"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Transcript xmlns="7993e83b-29b8-4f62-8712-94b0a94aea83" xsi:nil="true"/>
  </documentManagement>
</p:properties>
</file>

<file path=customXml/itemProps1.xml><?xml version="1.0" encoding="utf-8"?>
<ds:datastoreItem xmlns:ds="http://schemas.openxmlformats.org/officeDocument/2006/customXml" ds:itemID="{85F98147-535B-40DD-807D-897F046BAF17}"/>
</file>

<file path=customXml/itemProps2.xml><?xml version="1.0" encoding="utf-8"?>
<ds:datastoreItem xmlns:ds="http://schemas.openxmlformats.org/officeDocument/2006/customXml" ds:itemID="{94408D02-D033-4CEF-9064-1942F504FF85}"/>
</file>

<file path=customXml/itemProps3.xml><?xml version="1.0" encoding="utf-8"?>
<ds:datastoreItem xmlns:ds="http://schemas.openxmlformats.org/officeDocument/2006/customXml" ds:itemID="{54524E42-50C5-46BE-B3D2-C9900A2AE04F}"/>
</file>

<file path=docProps/app.xml><?xml version="1.0" encoding="utf-8"?>
<Properties xmlns="http://schemas.openxmlformats.org/officeDocument/2006/extended-properties" xmlns:vt="http://schemas.openxmlformats.org/officeDocument/2006/docPropsVTypes">
  <Template>21C WWL PP_lesson_presentation_template (2)</Template>
  <TotalTime>0</TotalTime>
  <Words>1478</Words>
  <Application>Microsoft Office PowerPoint</Application>
  <PresentationFormat>Widescreen</PresentationFormat>
  <Paragraphs>206</Paragraphs>
  <Slides>36</Slides>
  <Notes>23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36</vt:i4>
      </vt:variant>
    </vt:vector>
  </HeadingPairs>
  <TitlesOfParts>
    <vt:vector size="42" baseType="lpstr">
      <vt:lpstr>Arial</vt:lpstr>
      <vt:lpstr>Calibri</vt:lpstr>
      <vt:lpstr>Segoe Semibold</vt:lpstr>
      <vt:lpstr>Segoe UI</vt:lpstr>
      <vt:lpstr>Wingdings</vt:lpstr>
      <vt:lpstr>Office Theme</vt:lpstr>
      <vt:lpstr>Lesson guide</vt:lpstr>
      <vt:lpstr>Work with computers</vt:lpstr>
      <vt:lpstr>PowerPoint Presentation</vt:lpstr>
      <vt:lpstr>Interact with a computer  </vt:lpstr>
      <vt:lpstr>Knowledge check question – interact with a computer </vt:lpstr>
      <vt:lpstr>Knowledge check question – interact with a computer </vt:lpstr>
      <vt:lpstr>Knowledge check question – interact with a computer </vt:lpstr>
      <vt:lpstr>Knowledge check question – interact with a computer </vt:lpstr>
      <vt:lpstr>Knowledge check question – interact with a computer </vt:lpstr>
      <vt:lpstr>Knowledge check question – interact with a computer </vt:lpstr>
      <vt:lpstr>Use a computer  </vt:lpstr>
      <vt:lpstr>Try-it: Navigate the Windows 10 operating system</vt:lpstr>
      <vt:lpstr>Try-it: Organize files and folders in Windows 10</vt:lpstr>
      <vt:lpstr>Try-it: Use the right-click to access system features</vt:lpstr>
      <vt:lpstr>Try-it: Customize your operating system desktop  </vt:lpstr>
      <vt:lpstr>Try-it: Interact with a virtual assistant to complete basic tasks </vt:lpstr>
      <vt:lpstr>Knowledge check question – use a computer (slide 1 of 4)</vt:lpstr>
      <vt:lpstr>Knowledge check question – use a computer (slide 1 of 4)  </vt:lpstr>
      <vt:lpstr>Knowledge check question – use a computer (slide 2 of 4)</vt:lpstr>
      <vt:lpstr>Knowledge check question – use a computer (slide 2 of 4)  </vt:lpstr>
      <vt:lpstr>Knowledge check question – use a computer (slide 3 of 4)</vt:lpstr>
      <vt:lpstr>Knowledge check question – use a computer (slide 3 of 4)  </vt:lpstr>
      <vt:lpstr>Knowledge check question – use a computer (slide 4 of 4)</vt:lpstr>
      <vt:lpstr>Knowledge check question – use a computer (slide 4 of 4)  </vt:lpstr>
      <vt:lpstr>Work with applications </vt:lpstr>
      <vt:lpstr>Try-it: Find the right application </vt:lpstr>
      <vt:lpstr>Knowledge check question – work with applications  </vt:lpstr>
      <vt:lpstr>Knowledge check question – work with applications  </vt:lpstr>
      <vt:lpstr>Knowledge check question – work with applications  </vt:lpstr>
      <vt:lpstr>Knowledge check question – work with applications  </vt:lpstr>
      <vt:lpstr>Work with connected devices </vt:lpstr>
      <vt:lpstr>Knowledge check question – work with connected devices </vt:lpstr>
      <vt:lpstr>Knowledge check question – work with connected devices </vt:lpstr>
      <vt:lpstr>Knowledge check question – work with connected devices </vt:lpstr>
      <vt:lpstr>Knowledge check question – work with connected devices </vt:lpstr>
      <vt:lpstr>Closing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2020-02-09T03:52:56Z</dcterms:created>
  <dcterms:modified xsi:type="dcterms:W3CDTF">2020-02-24T21:34:32Z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0x010100FB718784B0AE4C4EAC45D2C9A7386D53</vt:lpwstr>
  </property>
</Properties>
</file>